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9F778-1C75-128D-3ADF-1639ED48B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D1EE76-7C1E-D1FF-39C9-9EAA5D230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75DF7E-047C-50D0-9672-B051BFD7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B73E32-C157-C368-382B-ED57A873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3FB3D-6089-8046-4FCB-E2C5C7AC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72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18AD7-5A15-BA24-95C2-6B91C404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5EF199-06A1-D3D2-43F5-0FC707498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20760F-EDB1-CC48-0B98-29DD503B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A8D4E-E500-93F6-3636-B49A3E11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62944C-D8CC-2291-130B-03CA3D6D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50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1B94A2-F2C9-ADF0-4BC3-9253F46C0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66DF04-F154-029E-67CD-2887DAC1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36A46-D62C-7E41-4A99-9EDE2AD1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8333A5-EB5B-460F-EFA9-86E0E813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1B0986-10FB-6518-6D29-DD2F746C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4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80E69-F7F7-672D-2811-4F9FF769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70CF89-F32C-A1DF-AE58-80EF83C5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8263D7-43D4-C256-8989-C605DAF2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6AD7A6-E3E8-D314-5B06-236865B4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26BAC-508F-3C81-19CC-BBA5A737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78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B14A8-3079-A18D-0645-AA1BF6B9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A363CA-37AA-03E2-2F8A-314F767A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64C90-3377-A75F-FD42-247FB481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C8C57D-1977-8138-B396-840813F2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D72F4-3625-DDEE-C06E-C531F92D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330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D10FE-9E0D-D2FE-D379-E10E8455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96DAAC-642D-A100-59AE-55BB43B8A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C495D4-C01B-63CE-67C4-26DCAC23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175244-AFB7-6713-5660-A49E77DE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1C634B-149C-FAB9-E7B0-0E9EFBD2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37D5EA-3701-4A44-276B-E70AD742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14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2CF8E-716E-1A03-DBB2-35119E39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25A7AB-1C7D-3535-E206-06F5A3EC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15946F-560E-2817-F947-08C96DE3C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D1FA57-3A29-A052-E835-432001710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4D9EBD-93BE-4569-9975-CA72ED385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70C640-6B90-8BEB-A51C-13CDB5F6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2706FB-AFC7-B833-C075-17E6E21C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057D3E-07BB-3079-2B5B-351A2C6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56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439DB-D091-479E-EA5E-1E17F27A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13DB5D-E6EB-777F-8361-1EE1FC5D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6ABFF5-1A29-450B-763B-3FE8D53C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334629-AC5A-9A15-2A8F-0A2BAD06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02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BF277B-4B10-E789-B867-9EF0443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8FE834-EFB6-18EA-DACD-8AC073C1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1F1915-1FF8-C49E-8A6B-E45F983E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48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980AD-908C-AF1A-0A83-C4A7EA55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81A56-71FD-DB48-C334-1767EE3D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FCCFC9-6F77-1532-6873-AC91C8F7D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7CCEE1-E8A9-3313-1AF9-82FED4E8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8DB2F0-46F8-20D6-27B8-DEA70507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137E55-EC5E-6E80-72DA-52E04EE9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9E149-7538-555A-9344-FD517A3E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942F53-977D-327F-95EF-F0883C6E0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E1CC92-2DC5-3A5D-FF7A-6382C9914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00673E-B39D-4D2B-F77B-24585D60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0E2314-1BA1-5577-7DBA-4AA00C0C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A1C903-D2D4-10B7-9F82-34AD7063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574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382DA8-0FA2-8673-21D5-30853C07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7C6E62-EDF9-FC95-527A-ED7FDC5F2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604AFE-C071-00EE-3F37-76553E939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7B95-31F0-458D-A6E3-84E44F6CE409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99085F-34F1-DC50-5006-2B6052A5F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FF764B-935A-76DB-334D-5B2708D48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25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78D05-C359-A4DD-2366-9108F3441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Desarrollo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B5158-CE45-DFCC-CCAD-900E05E2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Frontend</a:t>
            </a:r>
          </a:p>
          <a:p>
            <a:r>
              <a:rPr lang="es-MX" dirty="0"/>
              <a:t>Backend</a:t>
            </a:r>
          </a:p>
          <a:p>
            <a:r>
              <a:rPr lang="es-MX" dirty="0"/>
              <a:t>(</a:t>
            </a:r>
            <a:r>
              <a:rPr lang="es-MX" dirty="0" err="1"/>
              <a:t>FullStack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853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A0D5B-03AE-6AB0-6220-E2A68087C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860"/>
            <a:ext cx="10515600" cy="5504103"/>
          </a:xfrm>
        </p:spPr>
        <p:txBody>
          <a:bodyPr/>
          <a:lstStyle/>
          <a:p>
            <a:r>
              <a:rPr lang="es-MX" dirty="0"/>
              <a:t>Arquitectura base: Cliente-Servidor</a:t>
            </a:r>
          </a:p>
          <a:p>
            <a:r>
              <a:rPr lang="es-MX" dirty="0"/>
              <a:t>Interacción, petición hacia el servidor: Navegador</a:t>
            </a:r>
          </a:p>
          <a:p>
            <a:r>
              <a:rPr lang="es-MX" dirty="0"/>
              <a:t>Servidor: Apache, Web</a:t>
            </a:r>
          </a:p>
          <a:p>
            <a:endParaRPr lang="es-MX" dirty="0"/>
          </a:p>
          <a:p>
            <a:r>
              <a:rPr lang="es-MX" dirty="0"/>
              <a:t>Cliente: URL</a:t>
            </a:r>
          </a:p>
          <a:p>
            <a:pPr lvl="1"/>
            <a:r>
              <a:rPr lang="es-MX" dirty="0"/>
              <a:t>Recibió la respuesta: procesa primero el HTLM, CSS3, </a:t>
            </a:r>
            <a:r>
              <a:rPr lang="es-MX" dirty="0" err="1"/>
              <a:t>js</a:t>
            </a:r>
            <a:endParaRPr lang="es-MX" dirty="0"/>
          </a:p>
          <a:p>
            <a:r>
              <a:rPr lang="es-MX" dirty="0"/>
              <a:t>GET (datos que viajan hacia el servidor desde la URL)</a:t>
            </a:r>
          </a:p>
          <a:p>
            <a:r>
              <a:rPr lang="es-MX" dirty="0"/>
              <a:t>POST (datos que viajan en segundo plano del servidor</a:t>
            </a:r>
          </a:p>
          <a:p>
            <a:r>
              <a:rPr lang="es-MX" dirty="0"/>
              <a:t>Servidor: procesa la petición del cliente y devuelve una respuesta:</a:t>
            </a:r>
          </a:p>
          <a:p>
            <a:pPr lvl="1"/>
            <a:r>
              <a:rPr lang="es-MX" dirty="0"/>
              <a:t>Archivo: TIPO: Documento HTML, Texto plano, XML, XHTML, texto JSON, …</a:t>
            </a:r>
          </a:p>
        </p:txBody>
      </p:sp>
    </p:spTree>
    <p:extLst>
      <p:ext uri="{BB962C8B-B14F-4D97-AF65-F5344CB8AC3E}">
        <p14:creationId xmlns:p14="http://schemas.microsoft.com/office/powerpoint/2010/main" val="135270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36EC6F-2052-549A-F9EC-FB65254D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860"/>
            <a:ext cx="10515600" cy="5504103"/>
          </a:xfrm>
        </p:spPr>
        <p:txBody>
          <a:bodyPr/>
          <a:lstStyle/>
          <a:p>
            <a:r>
              <a:rPr lang="es-MX" dirty="0"/>
              <a:t>Frontend: desarrollo del diseño/interfaz de usuario:</a:t>
            </a:r>
          </a:p>
          <a:p>
            <a:pPr lvl="1"/>
            <a:r>
              <a:rPr lang="es-MX" dirty="0"/>
              <a:t>HTML</a:t>
            </a:r>
          </a:p>
          <a:p>
            <a:pPr lvl="1"/>
            <a:r>
              <a:rPr lang="es-MX" dirty="0"/>
              <a:t>CSS</a:t>
            </a:r>
          </a:p>
          <a:p>
            <a:pPr lvl="1"/>
            <a:r>
              <a:rPr lang="es-MX" dirty="0"/>
              <a:t>JavaScript</a:t>
            </a:r>
          </a:p>
          <a:p>
            <a:pPr lvl="1"/>
            <a:r>
              <a:rPr lang="es-MX" dirty="0"/>
              <a:t>jQuery</a:t>
            </a:r>
          </a:p>
          <a:p>
            <a:r>
              <a:rPr lang="es-MX" dirty="0"/>
              <a:t>Backend: Lógica de desarrollo/programación, toma los datos de la interfaz, los procesa/convierte/almacena en una BD/Archivo</a:t>
            </a:r>
          </a:p>
          <a:p>
            <a:r>
              <a:rPr lang="es-MX" dirty="0"/>
              <a:t>Fullstack: Frontend + Backend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506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DE31FF-43FB-3C45-7C81-9FC92912F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7"/>
            <a:ext cx="10515600" cy="5358816"/>
          </a:xfrm>
        </p:spPr>
        <p:txBody>
          <a:bodyPr/>
          <a:lstStyle/>
          <a:p>
            <a:r>
              <a:rPr lang="es-MX" dirty="0"/>
              <a:t>Investigar teoría de</a:t>
            </a:r>
          </a:p>
          <a:p>
            <a:pPr lvl="1"/>
            <a:r>
              <a:rPr lang="es-MX" dirty="0"/>
              <a:t>DOM,</a:t>
            </a:r>
          </a:p>
          <a:p>
            <a:pPr lvl="1"/>
            <a:r>
              <a:rPr lang="es-MX" dirty="0"/>
              <a:t>Diagrama entidad relación</a:t>
            </a:r>
          </a:p>
          <a:p>
            <a:pPr lvl="1"/>
            <a:r>
              <a:rPr lang="es-MX" dirty="0"/>
              <a:t>Selectores de CSS y JS/jQuery</a:t>
            </a:r>
          </a:p>
          <a:p>
            <a:pPr lvl="1"/>
            <a:r>
              <a:rPr lang="es-MX" dirty="0"/>
              <a:t>AJAX</a:t>
            </a:r>
          </a:p>
          <a:p>
            <a:pPr lvl="1"/>
            <a:r>
              <a:rPr lang="es-MX" dirty="0"/>
              <a:t>Servicios REST</a:t>
            </a:r>
          </a:p>
          <a:p>
            <a:pPr lvl="1"/>
            <a:r>
              <a:rPr lang="es-MX"/>
              <a:t>CRUD</a:t>
            </a:r>
            <a:endParaRPr lang="es-MX" dirty="0"/>
          </a:p>
          <a:p>
            <a:r>
              <a:rPr lang="es-MX" dirty="0"/>
              <a:t>Un cliente de Softura nos solicita un sistema web que le permita registrar un catalogo de películas, donde pueda dar de alta, editar, eliminar, y un tablero de resultados de las películas existentes.</a:t>
            </a:r>
          </a:p>
          <a:p>
            <a:r>
              <a:rPr lang="es-MX" dirty="0"/>
              <a:t>Realizar un diseño de datos para poder solventar la problemática del cliente.</a:t>
            </a:r>
          </a:p>
        </p:txBody>
      </p:sp>
    </p:spTree>
    <p:extLst>
      <p:ext uri="{BB962C8B-B14F-4D97-AF65-F5344CB8AC3E}">
        <p14:creationId xmlns:p14="http://schemas.microsoft.com/office/powerpoint/2010/main" val="3961785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Panorámica</PresentationFormat>
  <Paragraphs>30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Desarrollo Web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</dc:title>
  <dc:creator>Enrique Corona Ricaño</dc:creator>
  <cp:lastModifiedBy>Enrique Corona Ricaño</cp:lastModifiedBy>
  <cp:revision>1</cp:revision>
  <dcterms:created xsi:type="dcterms:W3CDTF">2022-06-21T18:05:38Z</dcterms:created>
  <dcterms:modified xsi:type="dcterms:W3CDTF">2022-06-21T18:05:38Z</dcterms:modified>
</cp:coreProperties>
</file>