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12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E016-00FD-43F6-8AD6-05809843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CDC3D-4488-4C21-B4D1-7FBF05EC5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4D155-BE0B-4970-8815-3850ED02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8ECC74-2037-4EF5-AE1A-FD1617E1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AF513B-4712-4B0F-9318-25DF512F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66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C2385-10CE-4834-9A41-DC0F6504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C7EBCF-82E3-49ED-9DD5-6183D79E0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75A53-2677-4BFD-8453-E2404D49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6441AD-A23C-4BB5-A5A0-694CC6EB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960425-32A1-485A-A144-D21FEA6B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33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8B8149-A189-4B11-AEAF-86A735832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A50581-8EA4-43A7-8ED6-71647FA5C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929F8-03D4-44B6-998E-BDED68FB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1F744-4435-4012-8A3C-2C7D30C9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D137B-46B6-4C86-8A2B-20A1F967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90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31ED8-CB32-41B8-9A89-A1F8CA95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76C2C-4ABD-4E4F-90B3-D9A53EAB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58136-7E9A-4F66-9990-2047837D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0B603-DC40-4927-A7A3-583CDEA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753B6-EF77-437A-9D85-174724F8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6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388FC-BDB0-44C2-A7DF-75C8BD4D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EBCA10-75CD-4DAB-A95F-42A08920E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B2AF26-A31A-4253-8DBE-A473C1D6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02B49A-5C9A-4146-951A-C6DC67B3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5B7CE8-3C28-4F8F-B1D7-6CFBBA7C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65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33EF6-5886-4697-AA60-509A8F13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9E1E9-B0C7-4126-ACFC-A0F9B25F5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EABE2A-2FFF-4EA7-AD72-5E3891C9B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F743AF-83BA-4270-8414-7AB0A288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722D8D-DFC3-467C-8748-6F5FF8C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F6860-C3A5-41EE-8928-9A11A2C7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04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4D5E2-278E-4221-89E0-086E676D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2D10B4-DC81-47BF-905C-7ABB17E3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D2D3E7-86D4-46D8-A76F-611D59C3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205480-961E-40D6-90C5-553083C0A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842F0F-D3E9-4392-9064-35144664E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006F97-BCB7-4EC8-9D78-056024C0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702045-0949-4527-A9A0-CB96FB78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2B42DB-22E7-4304-9ECC-75751B5A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05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7A0C-05C3-4924-B31E-FF47F873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6C70D3-D3B7-48AD-90FE-A5841EA6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9FCD38-377B-4EAA-A5C4-1572D8F9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5F280E-64DA-4611-B087-2F8DB90B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5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12D16D-BE0D-4F54-B50F-CF774A18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C77114-9621-49BA-96B7-DF4636CD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DC377F-0853-49B4-BBC3-344B5BA2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00651-8DC1-404A-98B9-2DF19967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1BA76-8880-4EA6-A12D-9DEFCDC3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742756-2820-4A39-B3C5-28DC364D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D54434-F0CC-4F89-810A-EFCC58FA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D980C5-25D7-4405-9614-2AC0F928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DD1A66-15A6-4D70-B3DF-9AFF9665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13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D2581-D427-4BB3-A508-10DA46AB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EE82CB-8F09-4BCB-9202-57DA4AE6E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0B7074-88A5-4AA5-AF82-8B6940A64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82779C-5631-44FB-BCF2-7EB14AA1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2E7627-3A98-46DC-A135-7CFFD694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D38978-276E-4FB2-A95C-86180BEC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92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3AD6DC-9F68-43DE-8291-E6EF3BEC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3D0DB-6F51-4678-9DB4-CC986B54E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C1FC6-598F-48B4-9A0A-C949D7301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80F9F-20C6-4EDA-AFDE-D8794B529315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163DEB-8BB3-43E8-A92B-A136E2F17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D1B4B-E6A7-49D4-9174-49A84E95D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0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4BAAC4C-E84B-4C2E-8CE6-E172F49F633E}"/>
              </a:ext>
            </a:extLst>
          </p:cNvPr>
          <p:cNvCxnSpPr/>
          <p:nvPr/>
        </p:nvCxnSpPr>
        <p:spPr>
          <a:xfrm>
            <a:off x="2556387" y="993058"/>
            <a:ext cx="0" cy="38149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F709793-E983-40CF-98BA-2CE5F1B65C56}"/>
              </a:ext>
            </a:extLst>
          </p:cNvPr>
          <p:cNvCxnSpPr>
            <a:cxnSpLocks/>
          </p:cNvCxnSpPr>
          <p:nvPr/>
        </p:nvCxnSpPr>
        <p:spPr>
          <a:xfrm flipH="1">
            <a:off x="2556387" y="4807974"/>
            <a:ext cx="52356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DFC0219-6EB2-41CD-B4BE-603D69A5DB76}"/>
              </a:ext>
            </a:extLst>
          </p:cNvPr>
          <p:cNvSpPr/>
          <p:nvPr/>
        </p:nvSpPr>
        <p:spPr>
          <a:xfrm>
            <a:off x="2202425" y="1544612"/>
            <a:ext cx="4670323" cy="2453445"/>
          </a:xfrm>
          <a:custGeom>
            <a:avLst/>
            <a:gdLst>
              <a:gd name="connsiteX0" fmla="*/ 0 w 4670323"/>
              <a:gd name="connsiteY0" fmla="*/ 1444394 h 2453445"/>
              <a:gd name="connsiteX1" fmla="*/ 648929 w 4670323"/>
              <a:gd name="connsiteY1" fmla="*/ 500497 h 2453445"/>
              <a:gd name="connsiteX2" fmla="*/ 2133600 w 4670323"/>
              <a:gd name="connsiteY2" fmla="*/ 38381 h 2453445"/>
              <a:gd name="connsiteX3" fmla="*/ 2871019 w 4670323"/>
              <a:gd name="connsiteY3" fmla="*/ 1473891 h 2453445"/>
              <a:gd name="connsiteX4" fmla="*/ 3480619 w 4670323"/>
              <a:gd name="connsiteY4" fmla="*/ 2348962 h 2453445"/>
              <a:gd name="connsiteX5" fmla="*/ 3972232 w 4670323"/>
              <a:gd name="connsiteY5" fmla="*/ 2368626 h 2453445"/>
              <a:gd name="connsiteX6" fmla="*/ 4306529 w 4670323"/>
              <a:gd name="connsiteY6" fmla="*/ 1729530 h 2453445"/>
              <a:gd name="connsiteX7" fmla="*/ 4670323 w 4670323"/>
              <a:gd name="connsiteY7" fmla="*/ 1385401 h 245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0323" h="2453445">
                <a:moveTo>
                  <a:pt x="0" y="1444394"/>
                </a:moveTo>
                <a:cubicBezTo>
                  <a:pt x="146664" y="1089613"/>
                  <a:pt x="293329" y="734832"/>
                  <a:pt x="648929" y="500497"/>
                </a:cubicBezTo>
                <a:cubicBezTo>
                  <a:pt x="1004529" y="266161"/>
                  <a:pt x="1763252" y="-123851"/>
                  <a:pt x="2133600" y="38381"/>
                </a:cubicBezTo>
                <a:cubicBezTo>
                  <a:pt x="2503948" y="200613"/>
                  <a:pt x="2646516" y="1088794"/>
                  <a:pt x="2871019" y="1473891"/>
                </a:cubicBezTo>
                <a:cubicBezTo>
                  <a:pt x="3095522" y="1858988"/>
                  <a:pt x="3297083" y="2199839"/>
                  <a:pt x="3480619" y="2348962"/>
                </a:cubicBezTo>
                <a:cubicBezTo>
                  <a:pt x="3664155" y="2498085"/>
                  <a:pt x="3834580" y="2471865"/>
                  <a:pt x="3972232" y="2368626"/>
                </a:cubicBezTo>
                <a:cubicBezTo>
                  <a:pt x="4109884" y="2265387"/>
                  <a:pt x="4190181" y="1893401"/>
                  <a:pt x="4306529" y="1729530"/>
                </a:cubicBezTo>
                <a:cubicBezTo>
                  <a:pt x="4422877" y="1565659"/>
                  <a:pt x="4622801" y="1437840"/>
                  <a:pt x="4670323" y="138540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6471437-4580-434E-8AD3-3A0E8DF802FB}"/>
              </a:ext>
            </a:extLst>
          </p:cNvPr>
          <p:cNvCxnSpPr>
            <a:stCxn id="8" idx="1"/>
          </p:cNvCxnSpPr>
          <p:nvPr/>
        </p:nvCxnSpPr>
        <p:spPr>
          <a:xfrm>
            <a:off x="2851354" y="2045109"/>
            <a:ext cx="1" cy="276286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4558FCA-919C-44A0-AD4B-BE775135E76B}"/>
              </a:ext>
            </a:extLst>
          </p:cNvPr>
          <p:cNvCxnSpPr>
            <a:cxnSpLocks/>
          </p:cNvCxnSpPr>
          <p:nvPr/>
        </p:nvCxnSpPr>
        <p:spPr>
          <a:xfrm>
            <a:off x="3490451" y="1720645"/>
            <a:ext cx="0" cy="308732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3C02F68-2D0B-40C4-ABCE-EC551AD8BDCE}"/>
              </a:ext>
            </a:extLst>
          </p:cNvPr>
          <p:cNvCxnSpPr>
            <a:cxnSpLocks/>
          </p:cNvCxnSpPr>
          <p:nvPr/>
        </p:nvCxnSpPr>
        <p:spPr>
          <a:xfrm>
            <a:off x="4154129" y="1544612"/>
            <a:ext cx="0" cy="326336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CC1C948-E05E-4187-9151-6043FA54099C}"/>
              </a:ext>
            </a:extLst>
          </p:cNvPr>
          <p:cNvCxnSpPr>
            <a:cxnSpLocks/>
          </p:cNvCxnSpPr>
          <p:nvPr/>
        </p:nvCxnSpPr>
        <p:spPr>
          <a:xfrm>
            <a:off x="4773561" y="2281084"/>
            <a:ext cx="0" cy="252689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4391958-5E2D-4007-AF65-CD035482CB63}"/>
              </a:ext>
            </a:extLst>
          </p:cNvPr>
          <p:cNvCxnSpPr>
            <a:cxnSpLocks/>
          </p:cNvCxnSpPr>
          <p:nvPr/>
        </p:nvCxnSpPr>
        <p:spPr>
          <a:xfrm>
            <a:off x="5378244" y="3576484"/>
            <a:ext cx="0" cy="123149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59D6047-98A4-47FC-949A-BEC5D37C4386}"/>
              </a:ext>
            </a:extLst>
          </p:cNvPr>
          <p:cNvCxnSpPr>
            <a:cxnSpLocks/>
          </p:cNvCxnSpPr>
          <p:nvPr/>
        </p:nvCxnSpPr>
        <p:spPr>
          <a:xfrm>
            <a:off x="5987846" y="3998057"/>
            <a:ext cx="0" cy="8418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958D62D-9862-4047-A1C9-6B0C8C2ACD8C}"/>
              </a:ext>
            </a:extLst>
          </p:cNvPr>
          <p:cNvCxnSpPr>
            <a:cxnSpLocks/>
          </p:cNvCxnSpPr>
          <p:nvPr/>
        </p:nvCxnSpPr>
        <p:spPr>
          <a:xfrm>
            <a:off x="6597444" y="3156155"/>
            <a:ext cx="0" cy="16837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CFE7F78-EB86-4A4F-9820-5C44000843E5}"/>
              </a:ext>
            </a:extLst>
          </p:cNvPr>
          <p:cNvCxnSpPr>
            <a:stCxn id="8" idx="1"/>
          </p:cNvCxnSpPr>
          <p:nvPr/>
        </p:nvCxnSpPr>
        <p:spPr>
          <a:xfrm flipV="1">
            <a:off x="2851354" y="1720645"/>
            <a:ext cx="639097" cy="3244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9E20854-D5A6-4E7B-A13F-B54D9FD62D6D}"/>
              </a:ext>
            </a:extLst>
          </p:cNvPr>
          <p:cNvCxnSpPr>
            <a:cxnSpLocks/>
          </p:cNvCxnSpPr>
          <p:nvPr/>
        </p:nvCxnSpPr>
        <p:spPr>
          <a:xfrm flipV="1">
            <a:off x="3505200" y="1544612"/>
            <a:ext cx="639097" cy="1622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9CB9ECB-3441-4BEA-A916-77C7231DDCD4}"/>
              </a:ext>
            </a:extLst>
          </p:cNvPr>
          <p:cNvCxnSpPr>
            <a:cxnSpLocks/>
          </p:cNvCxnSpPr>
          <p:nvPr/>
        </p:nvCxnSpPr>
        <p:spPr>
          <a:xfrm>
            <a:off x="4163962" y="1544612"/>
            <a:ext cx="609599" cy="7045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1626EB9-82FE-48EA-B1CE-3D1C36386FC3}"/>
              </a:ext>
            </a:extLst>
          </p:cNvPr>
          <p:cNvCxnSpPr>
            <a:cxnSpLocks/>
          </p:cNvCxnSpPr>
          <p:nvPr/>
        </p:nvCxnSpPr>
        <p:spPr>
          <a:xfrm>
            <a:off x="4773561" y="2249130"/>
            <a:ext cx="629263" cy="1327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E897680-D5C9-43EE-9130-C43ECA705294}"/>
              </a:ext>
            </a:extLst>
          </p:cNvPr>
          <p:cNvCxnSpPr>
            <a:cxnSpLocks/>
          </p:cNvCxnSpPr>
          <p:nvPr/>
        </p:nvCxnSpPr>
        <p:spPr>
          <a:xfrm>
            <a:off x="5402824" y="3544529"/>
            <a:ext cx="575188" cy="453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666EE25-8C57-455F-B0B1-492678CBC74B}"/>
              </a:ext>
            </a:extLst>
          </p:cNvPr>
          <p:cNvCxnSpPr>
            <a:cxnSpLocks/>
          </p:cNvCxnSpPr>
          <p:nvPr/>
        </p:nvCxnSpPr>
        <p:spPr>
          <a:xfrm flipV="1">
            <a:off x="5958347" y="3172148"/>
            <a:ext cx="639097" cy="825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24B78BA-AE75-4E6F-8B42-0EECF40E1E6F}"/>
              </a:ext>
            </a:extLst>
          </p:cNvPr>
          <p:cNvSpPr txBox="1"/>
          <p:nvPr/>
        </p:nvSpPr>
        <p:spPr>
          <a:xfrm flipH="1">
            <a:off x="6866846" y="2653073"/>
            <a:ext cx="91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2"/>
                </a:solidFill>
              </a:rPr>
              <a:t>f(x)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7293050-FC45-40E8-9564-0650724E4C8A}"/>
              </a:ext>
            </a:extLst>
          </p:cNvPr>
          <p:cNvSpPr txBox="1"/>
          <p:nvPr/>
        </p:nvSpPr>
        <p:spPr>
          <a:xfrm>
            <a:off x="2674439" y="4807974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ACE9BC1-BA33-4535-903C-376C5AD76B6A}"/>
              </a:ext>
            </a:extLst>
          </p:cNvPr>
          <p:cNvSpPr txBox="1"/>
          <p:nvPr/>
        </p:nvSpPr>
        <p:spPr>
          <a:xfrm>
            <a:off x="3293871" y="4807974"/>
            <a:ext cx="461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24F1B0D-38AA-4B8E-9B1C-AF59A5C5E2E3}"/>
              </a:ext>
            </a:extLst>
          </p:cNvPr>
          <p:cNvSpPr txBox="1"/>
          <p:nvPr/>
        </p:nvSpPr>
        <p:spPr>
          <a:xfrm>
            <a:off x="3932969" y="4807974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2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1B64571-198D-47E4-B863-BDE7E4DA1CFD}"/>
              </a:ext>
            </a:extLst>
          </p:cNvPr>
          <p:cNvSpPr txBox="1"/>
          <p:nvPr/>
        </p:nvSpPr>
        <p:spPr>
          <a:xfrm>
            <a:off x="5747019" y="480797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n-1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2F14693-FB8F-4559-B7B2-7877BFB3F1DA}"/>
              </a:ext>
            </a:extLst>
          </p:cNvPr>
          <p:cNvSpPr txBox="1"/>
          <p:nvPr/>
        </p:nvSpPr>
        <p:spPr>
          <a:xfrm>
            <a:off x="6412692" y="4807974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x</a:t>
            </a:r>
            <a:r>
              <a:rPr lang="es-ES" sz="2800" baseline="-25000" dirty="0" err="1"/>
              <a:t>n</a:t>
            </a:r>
            <a:endParaRPr lang="es-E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40577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4BAAC4C-E84B-4C2E-8CE6-E172F49F633E}"/>
              </a:ext>
            </a:extLst>
          </p:cNvPr>
          <p:cNvCxnSpPr/>
          <p:nvPr/>
        </p:nvCxnSpPr>
        <p:spPr>
          <a:xfrm>
            <a:off x="2556387" y="993058"/>
            <a:ext cx="0" cy="38149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F709793-E983-40CF-98BA-2CE5F1B65C56}"/>
              </a:ext>
            </a:extLst>
          </p:cNvPr>
          <p:cNvCxnSpPr>
            <a:cxnSpLocks/>
          </p:cNvCxnSpPr>
          <p:nvPr/>
        </p:nvCxnSpPr>
        <p:spPr>
          <a:xfrm flipH="1">
            <a:off x="2556387" y="4807974"/>
            <a:ext cx="52356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DFC0219-6EB2-41CD-B4BE-603D69A5DB76}"/>
              </a:ext>
            </a:extLst>
          </p:cNvPr>
          <p:cNvSpPr/>
          <p:nvPr/>
        </p:nvSpPr>
        <p:spPr>
          <a:xfrm>
            <a:off x="2202425" y="1544612"/>
            <a:ext cx="4670323" cy="2453445"/>
          </a:xfrm>
          <a:custGeom>
            <a:avLst/>
            <a:gdLst>
              <a:gd name="connsiteX0" fmla="*/ 0 w 4670323"/>
              <a:gd name="connsiteY0" fmla="*/ 1444394 h 2453445"/>
              <a:gd name="connsiteX1" fmla="*/ 648929 w 4670323"/>
              <a:gd name="connsiteY1" fmla="*/ 500497 h 2453445"/>
              <a:gd name="connsiteX2" fmla="*/ 2133600 w 4670323"/>
              <a:gd name="connsiteY2" fmla="*/ 38381 h 2453445"/>
              <a:gd name="connsiteX3" fmla="*/ 2871019 w 4670323"/>
              <a:gd name="connsiteY3" fmla="*/ 1473891 h 2453445"/>
              <a:gd name="connsiteX4" fmla="*/ 3480619 w 4670323"/>
              <a:gd name="connsiteY4" fmla="*/ 2348962 h 2453445"/>
              <a:gd name="connsiteX5" fmla="*/ 3972232 w 4670323"/>
              <a:gd name="connsiteY5" fmla="*/ 2368626 h 2453445"/>
              <a:gd name="connsiteX6" fmla="*/ 4306529 w 4670323"/>
              <a:gd name="connsiteY6" fmla="*/ 1729530 h 2453445"/>
              <a:gd name="connsiteX7" fmla="*/ 4670323 w 4670323"/>
              <a:gd name="connsiteY7" fmla="*/ 1385401 h 245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0323" h="2453445">
                <a:moveTo>
                  <a:pt x="0" y="1444394"/>
                </a:moveTo>
                <a:cubicBezTo>
                  <a:pt x="146664" y="1089613"/>
                  <a:pt x="293329" y="734832"/>
                  <a:pt x="648929" y="500497"/>
                </a:cubicBezTo>
                <a:cubicBezTo>
                  <a:pt x="1004529" y="266161"/>
                  <a:pt x="1763252" y="-123851"/>
                  <a:pt x="2133600" y="38381"/>
                </a:cubicBezTo>
                <a:cubicBezTo>
                  <a:pt x="2503948" y="200613"/>
                  <a:pt x="2646516" y="1088794"/>
                  <a:pt x="2871019" y="1473891"/>
                </a:cubicBezTo>
                <a:cubicBezTo>
                  <a:pt x="3095522" y="1858988"/>
                  <a:pt x="3297083" y="2199839"/>
                  <a:pt x="3480619" y="2348962"/>
                </a:cubicBezTo>
                <a:cubicBezTo>
                  <a:pt x="3664155" y="2498085"/>
                  <a:pt x="3834580" y="2471865"/>
                  <a:pt x="3972232" y="2368626"/>
                </a:cubicBezTo>
                <a:cubicBezTo>
                  <a:pt x="4109884" y="2265387"/>
                  <a:pt x="4190181" y="1893401"/>
                  <a:pt x="4306529" y="1729530"/>
                </a:cubicBezTo>
                <a:cubicBezTo>
                  <a:pt x="4422877" y="1565659"/>
                  <a:pt x="4622801" y="1437840"/>
                  <a:pt x="4670323" y="138540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6471437-4580-434E-8AD3-3A0E8DF802FB}"/>
              </a:ext>
            </a:extLst>
          </p:cNvPr>
          <p:cNvCxnSpPr>
            <a:cxnSpLocks/>
          </p:cNvCxnSpPr>
          <p:nvPr/>
        </p:nvCxnSpPr>
        <p:spPr>
          <a:xfrm>
            <a:off x="2851355" y="1720645"/>
            <a:ext cx="0" cy="308732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3C02F68-2D0B-40C4-ABCE-EC551AD8BDCE}"/>
              </a:ext>
            </a:extLst>
          </p:cNvPr>
          <p:cNvCxnSpPr>
            <a:cxnSpLocks/>
          </p:cNvCxnSpPr>
          <p:nvPr/>
        </p:nvCxnSpPr>
        <p:spPr>
          <a:xfrm>
            <a:off x="4154129" y="1720645"/>
            <a:ext cx="0" cy="308732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4391958-5E2D-4007-AF65-CD035482CB63}"/>
              </a:ext>
            </a:extLst>
          </p:cNvPr>
          <p:cNvCxnSpPr>
            <a:cxnSpLocks/>
          </p:cNvCxnSpPr>
          <p:nvPr/>
        </p:nvCxnSpPr>
        <p:spPr>
          <a:xfrm>
            <a:off x="5378244" y="2281084"/>
            <a:ext cx="0" cy="252689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958D62D-9862-4047-A1C9-6B0C8C2ACD8C}"/>
              </a:ext>
            </a:extLst>
          </p:cNvPr>
          <p:cNvCxnSpPr>
            <a:cxnSpLocks/>
          </p:cNvCxnSpPr>
          <p:nvPr/>
        </p:nvCxnSpPr>
        <p:spPr>
          <a:xfrm>
            <a:off x="6597444" y="3998057"/>
            <a:ext cx="0" cy="8418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24B78BA-AE75-4E6F-8B42-0EECF40E1E6F}"/>
              </a:ext>
            </a:extLst>
          </p:cNvPr>
          <p:cNvSpPr txBox="1"/>
          <p:nvPr/>
        </p:nvSpPr>
        <p:spPr>
          <a:xfrm flipH="1">
            <a:off x="6866846" y="2653073"/>
            <a:ext cx="91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2"/>
                </a:solidFill>
              </a:rPr>
              <a:t>f(x)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7293050-FC45-40E8-9564-0650724E4C8A}"/>
              </a:ext>
            </a:extLst>
          </p:cNvPr>
          <p:cNvSpPr txBox="1"/>
          <p:nvPr/>
        </p:nvSpPr>
        <p:spPr>
          <a:xfrm>
            <a:off x="2674439" y="4790168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ACE9BC1-BA33-4535-903C-376C5AD76B6A}"/>
              </a:ext>
            </a:extLst>
          </p:cNvPr>
          <p:cNvSpPr txBox="1"/>
          <p:nvPr/>
        </p:nvSpPr>
        <p:spPr>
          <a:xfrm>
            <a:off x="3979736" y="4790168"/>
            <a:ext cx="461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2F14693-FB8F-4559-B7B2-7877BFB3F1DA}"/>
              </a:ext>
            </a:extLst>
          </p:cNvPr>
          <p:cNvSpPr txBox="1"/>
          <p:nvPr/>
        </p:nvSpPr>
        <p:spPr>
          <a:xfrm>
            <a:off x="6412692" y="4790168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A886740-A46B-4BC6-835E-28E30A244E9B}"/>
              </a:ext>
            </a:extLst>
          </p:cNvPr>
          <p:cNvSpPr txBox="1"/>
          <p:nvPr/>
        </p:nvSpPr>
        <p:spPr>
          <a:xfrm>
            <a:off x="5196214" y="4790168"/>
            <a:ext cx="461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2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DEEF149-8D29-4064-B753-53B8BC99BAA2}"/>
              </a:ext>
            </a:extLst>
          </p:cNvPr>
          <p:cNvCxnSpPr>
            <a:cxnSpLocks/>
          </p:cNvCxnSpPr>
          <p:nvPr/>
        </p:nvCxnSpPr>
        <p:spPr>
          <a:xfrm>
            <a:off x="3490451" y="1720645"/>
            <a:ext cx="0" cy="308732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ADC7D8C-DC21-4209-A56B-E12791ED8217}"/>
              </a:ext>
            </a:extLst>
          </p:cNvPr>
          <p:cNvCxnSpPr>
            <a:cxnSpLocks/>
          </p:cNvCxnSpPr>
          <p:nvPr/>
        </p:nvCxnSpPr>
        <p:spPr>
          <a:xfrm>
            <a:off x="4773561" y="2281084"/>
            <a:ext cx="0" cy="252689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3936A3-227D-4C7F-B370-482920EA2EC0}"/>
              </a:ext>
            </a:extLst>
          </p:cNvPr>
          <p:cNvCxnSpPr>
            <a:cxnSpLocks/>
          </p:cNvCxnSpPr>
          <p:nvPr/>
        </p:nvCxnSpPr>
        <p:spPr>
          <a:xfrm>
            <a:off x="5987846" y="3998057"/>
            <a:ext cx="0" cy="8418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A10F0D7-E159-4BE3-9CEA-4E91E2368E8C}"/>
              </a:ext>
            </a:extLst>
          </p:cNvPr>
          <p:cNvCxnSpPr>
            <a:cxnSpLocks/>
          </p:cNvCxnSpPr>
          <p:nvPr/>
        </p:nvCxnSpPr>
        <p:spPr>
          <a:xfrm>
            <a:off x="2865110" y="1720645"/>
            <a:ext cx="13027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1C4C52C-F62E-4020-9F13-9A14B305C7B0}"/>
              </a:ext>
            </a:extLst>
          </p:cNvPr>
          <p:cNvCxnSpPr>
            <a:cxnSpLocks/>
          </p:cNvCxnSpPr>
          <p:nvPr/>
        </p:nvCxnSpPr>
        <p:spPr>
          <a:xfrm>
            <a:off x="4146722" y="2281084"/>
            <a:ext cx="12315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2538303-C8BE-4AD2-BF4C-22C8401D4E2B}"/>
              </a:ext>
            </a:extLst>
          </p:cNvPr>
          <p:cNvCxnSpPr>
            <a:cxnSpLocks/>
          </p:cNvCxnSpPr>
          <p:nvPr/>
        </p:nvCxnSpPr>
        <p:spPr>
          <a:xfrm>
            <a:off x="5365922" y="3989050"/>
            <a:ext cx="12315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4D5C293-0C9D-4437-AD50-DBC57608A91C}"/>
              </a:ext>
            </a:extLst>
          </p:cNvPr>
          <p:cNvSpPr txBox="1"/>
          <p:nvPr/>
        </p:nvSpPr>
        <p:spPr>
          <a:xfrm>
            <a:off x="3143833" y="4790168"/>
            <a:ext cx="71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</a:t>
            </a:r>
            <a:r>
              <a:rPr lang="es-ES" sz="2800" baseline="-25000" dirty="0"/>
              <a:t>1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D172256-5AF3-4838-BC4A-0092F4628F8D}"/>
              </a:ext>
            </a:extLst>
          </p:cNvPr>
          <p:cNvSpPr txBox="1"/>
          <p:nvPr/>
        </p:nvSpPr>
        <p:spPr>
          <a:xfrm>
            <a:off x="4417395" y="4790168"/>
            <a:ext cx="71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</a:t>
            </a:r>
            <a:r>
              <a:rPr lang="es-ES" sz="2800" baseline="-25000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92DFDC9-A590-436F-837C-55FBA3496730}"/>
              </a:ext>
            </a:extLst>
          </p:cNvPr>
          <p:cNvSpPr txBox="1"/>
          <p:nvPr/>
        </p:nvSpPr>
        <p:spPr>
          <a:xfrm>
            <a:off x="5679280" y="4790168"/>
            <a:ext cx="71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</a:t>
            </a:r>
            <a:r>
              <a:rPr lang="es-ES" sz="28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629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EEDFF46A-2C73-4D5B-BCD0-AA76E7A957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3930" y="1240220"/>
            <a:ext cx="3952875" cy="38862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F3C5D2F-1D93-4717-BFDC-CEE7614E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V="1">
            <a:off x="6433929" y="1376569"/>
            <a:ext cx="3952875" cy="3886200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3EDE7F9-4AB2-4C14-AC21-0CC1DE45D50F}"/>
              </a:ext>
            </a:extLst>
          </p:cNvPr>
          <p:cNvCxnSpPr/>
          <p:nvPr/>
        </p:nvCxnSpPr>
        <p:spPr>
          <a:xfrm>
            <a:off x="5617470" y="3242954"/>
            <a:ext cx="5585791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972124-57AB-449E-938B-57D981CF018A}"/>
              </a:ext>
            </a:extLst>
          </p:cNvPr>
          <p:cNvCxnSpPr>
            <a:cxnSpLocks/>
          </p:cNvCxnSpPr>
          <p:nvPr/>
        </p:nvCxnSpPr>
        <p:spPr>
          <a:xfrm flipH="1" flipV="1">
            <a:off x="8365843" y="1103243"/>
            <a:ext cx="44522" cy="444279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3C654D4-0E99-4025-B454-7AFA15E65E60}"/>
              </a:ext>
            </a:extLst>
          </p:cNvPr>
          <p:cNvSpPr txBox="1"/>
          <p:nvPr/>
        </p:nvSpPr>
        <p:spPr>
          <a:xfrm>
            <a:off x="10386804" y="27812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ABFF7E6-9DA4-4696-9C2F-E52806FA369D}"/>
              </a:ext>
            </a:extLst>
          </p:cNvPr>
          <p:cNvSpPr txBox="1"/>
          <p:nvPr/>
        </p:nvSpPr>
        <p:spPr>
          <a:xfrm>
            <a:off x="7943328" y="9149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48437E6-A95E-4208-A6BB-BE5E3C8F0913}"/>
                  </a:ext>
                </a:extLst>
              </p:cNvPr>
              <p:cNvSpPr txBox="1"/>
              <p:nvPr/>
            </p:nvSpPr>
            <p:spPr>
              <a:xfrm flipH="1">
                <a:off x="9502161" y="1342173"/>
                <a:ext cx="1853248" cy="43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b="1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48437E6-A95E-4208-A6BB-BE5E3C8F0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02161" y="1342173"/>
                <a:ext cx="1853248" cy="437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A2F93B5-4E3B-45AD-9A5C-D68E99445402}"/>
                  </a:ext>
                </a:extLst>
              </p:cNvPr>
              <p:cNvSpPr txBox="1"/>
              <p:nvPr/>
            </p:nvSpPr>
            <p:spPr>
              <a:xfrm flipH="1">
                <a:off x="9375473" y="4671590"/>
                <a:ext cx="2153917" cy="44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A2F93B5-4E3B-45AD-9A5C-D68E99445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75473" y="4671590"/>
                <a:ext cx="2153917" cy="441275"/>
              </a:xfrm>
              <a:prstGeom prst="rect">
                <a:avLst/>
              </a:prstGeom>
              <a:blipFill>
                <a:blip r:embed="rId4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>
            <a:extLst>
              <a:ext uri="{FF2B5EF4-FFF2-40B4-BE49-F238E27FC236}">
                <a16:creationId xmlns:a16="http://schemas.microsoft.com/office/drawing/2014/main" id="{E0C4F513-79AE-4A89-A7F6-EFA179E875DD}"/>
              </a:ext>
            </a:extLst>
          </p:cNvPr>
          <p:cNvSpPr txBox="1"/>
          <p:nvPr/>
        </p:nvSpPr>
        <p:spPr>
          <a:xfrm>
            <a:off x="8359576" y="9901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(1,0)</a:t>
            </a:r>
          </a:p>
        </p:txBody>
      </p:sp>
    </p:spTree>
    <p:extLst>
      <p:ext uri="{BB962C8B-B14F-4D97-AF65-F5344CB8AC3E}">
        <p14:creationId xmlns:p14="http://schemas.microsoft.com/office/powerpoint/2010/main" val="306436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C955D94-8B39-410A-A874-B708000B55A4}"/>
              </a:ext>
            </a:extLst>
          </p:cNvPr>
          <p:cNvSpPr/>
          <p:nvPr/>
        </p:nvSpPr>
        <p:spPr>
          <a:xfrm>
            <a:off x="4605107" y="2792588"/>
            <a:ext cx="1665656" cy="343465"/>
          </a:xfrm>
          <a:custGeom>
            <a:avLst/>
            <a:gdLst>
              <a:gd name="connsiteX0" fmla="*/ 0 w 1665656"/>
              <a:gd name="connsiteY0" fmla="*/ 171733 h 343465"/>
              <a:gd name="connsiteX1" fmla="*/ 832828 w 1665656"/>
              <a:gd name="connsiteY1" fmla="*/ 0 h 343465"/>
              <a:gd name="connsiteX2" fmla="*/ 1665656 w 1665656"/>
              <a:gd name="connsiteY2" fmla="*/ 171733 h 343465"/>
              <a:gd name="connsiteX3" fmla="*/ 832828 w 1665656"/>
              <a:gd name="connsiteY3" fmla="*/ 343466 h 343465"/>
              <a:gd name="connsiteX4" fmla="*/ 0 w 1665656"/>
              <a:gd name="connsiteY4" fmla="*/ 171733 h 34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5656" h="343465" extrusionOk="0">
                <a:moveTo>
                  <a:pt x="0" y="171733"/>
                </a:moveTo>
                <a:cubicBezTo>
                  <a:pt x="-84960" y="24482"/>
                  <a:pt x="299929" y="27376"/>
                  <a:pt x="832828" y="0"/>
                </a:cubicBezTo>
                <a:cubicBezTo>
                  <a:pt x="1309789" y="3580"/>
                  <a:pt x="1654400" y="77245"/>
                  <a:pt x="1665656" y="171733"/>
                </a:cubicBezTo>
                <a:cubicBezTo>
                  <a:pt x="1597918" y="332728"/>
                  <a:pt x="1281958" y="403313"/>
                  <a:pt x="832828" y="343466"/>
                </a:cubicBezTo>
                <a:cubicBezTo>
                  <a:pt x="358597" y="335657"/>
                  <a:pt x="6213" y="269548"/>
                  <a:pt x="0" y="171733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909CF12-C7A0-46BB-9E24-14724F08FF0E}"/>
              </a:ext>
            </a:extLst>
          </p:cNvPr>
          <p:cNvSpPr/>
          <p:nvPr/>
        </p:nvSpPr>
        <p:spPr>
          <a:xfrm>
            <a:off x="4488972" y="1890777"/>
            <a:ext cx="1897927" cy="557981"/>
          </a:xfrm>
          <a:custGeom>
            <a:avLst/>
            <a:gdLst>
              <a:gd name="connsiteX0" fmla="*/ 0 w 1897927"/>
              <a:gd name="connsiteY0" fmla="*/ 278991 h 557981"/>
              <a:gd name="connsiteX1" fmla="*/ 948964 w 1897927"/>
              <a:gd name="connsiteY1" fmla="*/ 0 h 557981"/>
              <a:gd name="connsiteX2" fmla="*/ 1897928 w 1897927"/>
              <a:gd name="connsiteY2" fmla="*/ 278991 h 557981"/>
              <a:gd name="connsiteX3" fmla="*/ 948964 w 1897927"/>
              <a:gd name="connsiteY3" fmla="*/ 557982 h 557981"/>
              <a:gd name="connsiteX4" fmla="*/ 0 w 1897927"/>
              <a:gd name="connsiteY4" fmla="*/ 278991 h 55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927" h="557981" extrusionOk="0">
                <a:moveTo>
                  <a:pt x="0" y="278991"/>
                </a:moveTo>
                <a:cubicBezTo>
                  <a:pt x="-85917" y="71914"/>
                  <a:pt x="381687" y="16206"/>
                  <a:pt x="948964" y="0"/>
                </a:cubicBezTo>
                <a:cubicBezTo>
                  <a:pt x="1476980" y="825"/>
                  <a:pt x="1880303" y="125469"/>
                  <a:pt x="1897928" y="278991"/>
                </a:cubicBezTo>
                <a:cubicBezTo>
                  <a:pt x="1885292" y="445413"/>
                  <a:pt x="1465392" y="600375"/>
                  <a:pt x="948964" y="557982"/>
                </a:cubicBezTo>
                <a:cubicBezTo>
                  <a:pt x="388372" y="538015"/>
                  <a:pt x="6685" y="436267"/>
                  <a:pt x="0" y="278991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6F97A6E-ED7D-4AC3-B5AD-3EA12F8D7953}"/>
              </a:ext>
            </a:extLst>
          </p:cNvPr>
          <p:cNvGrpSpPr/>
          <p:nvPr/>
        </p:nvGrpSpPr>
        <p:grpSpPr>
          <a:xfrm>
            <a:off x="4419484" y="-56361"/>
            <a:ext cx="2023356" cy="4086499"/>
            <a:chOff x="4419484" y="-56361"/>
            <a:chExt cx="2023356" cy="4086499"/>
          </a:xfrm>
        </p:grpSpPr>
        <p:sp>
          <p:nvSpPr>
            <p:cNvPr id="7" name="Arco 6">
              <a:extLst>
                <a:ext uri="{FF2B5EF4-FFF2-40B4-BE49-F238E27FC236}">
                  <a16:creationId xmlns:a16="http://schemas.microsoft.com/office/drawing/2014/main" id="{728780AF-F89B-4CF7-9C00-3E31BCB1F69D}"/>
                </a:ext>
              </a:extLst>
            </p:cNvPr>
            <p:cNvSpPr/>
            <p:nvPr/>
          </p:nvSpPr>
          <p:spPr>
            <a:xfrm rot="5400000">
              <a:off x="3356556" y="1006568"/>
              <a:ext cx="4086498" cy="1960641"/>
            </a:xfrm>
            <a:custGeom>
              <a:avLst/>
              <a:gdLst>
                <a:gd name="connsiteX0" fmla="*/ 2197092 w 4086498"/>
                <a:gd name="connsiteY0" fmla="*/ 2783 h 1960641"/>
                <a:gd name="connsiteX1" fmla="*/ 4085294 w 4086498"/>
                <a:gd name="connsiteY1" fmla="*/ 946672 h 1960641"/>
                <a:gd name="connsiteX2" fmla="*/ 2043249 w 4086498"/>
                <a:gd name="connsiteY2" fmla="*/ 980321 h 1960641"/>
                <a:gd name="connsiteX3" fmla="*/ 2197092 w 4086498"/>
                <a:gd name="connsiteY3" fmla="*/ 2783 h 1960641"/>
                <a:gd name="connsiteX0" fmla="*/ 2197092 w 4086498"/>
                <a:gd name="connsiteY0" fmla="*/ 2783 h 1960641"/>
                <a:gd name="connsiteX1" fmla="*/ 4085294 w 4086498"/>
                <a:gd name="connsiteY1" fmla="*/ 946672 h 196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6498" h="1960641" stroke="0" extrusionOk="0">
                  <a:moveTo>
                    <a:pt x="2197092" y="2783"/>
                  </a:moveTo>
                  <a:cubicBezTo>
                    <a:pt x="3192220" y="13403"/>
                    <a:pt x="4016514" y="459477"/>
                    <a:pt x="4085294" y="946672"/>
                  </a:cubicBezTo>
                  <a:cubicBezTo>
                    <a:pt x="3464600" y="824000"/>
                    <a:pt x="2933442" y="1050615"/>
                    <a:pt x="2043249" y="980321"/>
                  </a:cubicBezTo>
                  <a:cubicBezTo>
                    <a:pt x="2098783" y="751508"/>
                    <a:pt x="2096971" y="151902"/>
                    <a:pt x="2197092" y="2783"/>
                  </a:cubicBezTo>
                  <a:close/>
                </a:path>
                <a:path w="4086498" h="1960641" fill="none" extrusionOk="0">
                  <a:moveTo>
                    <a:pt x="2197092" y="2783"/>
                  </a:moveTo>
                  <a:cubicBezTo>
                    <a:pt x="3174445" y="6731"/>
                    <a:pt x="4057701" y="450989"/>
                    <a:pt x="4085294" y="946672"/>
                  </a:cubicBezTo>
                </a:path>
              </a:pathLst>
            </a:custGeom>
            <a:ln w="2857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736624"/>
                        <a:gd name="adj2" fmla="val 21543357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EE4D2042-E35E-492F-9480-30B84D6831AC}"/>
                </a:ext>
              </a:extLst>
            </p:cNvPr>
            <p:cNvSpPr/>
            <p:nvPr/>
          </p:nvSpPr>
          <p:spPr>
            <a:xfrm rot="16200000" flipH="1">
              <a:off x="3419271" y="1006568"/>
              <a:ext cx="4086497" cy="1960640"/>
            </a:xfrm>
            <a:custGeom>
              <a:avLst/>
              <a:gdLst>
                <a:gd name="connsiteX0" fmla="*/ 2197091 w 4086497"/>
                <a:gd name="connsiteY0" fmla="*/ 2783 h 1960640"/>
                <a:gd name="connsiteX1" fmla="*/ 4085293 w 4086497"/>
                <a:gd name="connsiteY1" fmla="*/ 946671 h 1960640"/>
                <a:gd name="connsiteX2" fmla="*/ 2043249 w 4086497"/>
                <a:gd name="connsiteY2" fmla="*/ 980320 h 1960640"/>
                <a:gd name="connsiteX3" fmla="*/ 2197091 w 4086497"/>
                <a:gd name="connsiteY3" fmla="*/ 2783 h 1960640"/>
                <a:gd name="connsiteX0" fmla="*/ 2197091 w 4086497"/>
                <a:gd name="connsiteY0" fmla="*/ 2783 h 1960640"/>
                <a:gd name="connsiteX1" fmla="*/ 4085293 w 4086497"/>
                <a:gd name="connsiteY1" fmla="*/ 946671 h 196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6497" h="1960640" stroke="0" extrusionOk="0">
                  <a:moveTo>
                    <a:pt x="2197091" y="2783"/>
                  </a:moveTo>
                  <a:cubicBezTo>
                    <a:pt x="3192160" y="13367"/>
                    <a:pt x="4016317" y="459550"/>
                    <a:pt x="4085293" y="946671"/>
                  </a:cubicBezTo>
                  <a:cubicBezTo>
                    <a:pt x="3463294" y="824020"/>
                    <a:pt x="2931875" y="1050640"/>
                    <a:pt x="2043249" y="980320"/>
                  </a:cubicBezTo>
                  <a:cubicBezTo>
                    <a:pt x="2100910" y="749367"/>
                    <a:pt x="2098711" y="148206"/>
                    <a:pt x="2197091" y="2783"/>
                  </a:cubicBezTo>
                  <a:close/>
                </a:path>
                <a:path w="4086497" h="1960640" fill="none" extrusionOk="0">
                  <a:moveTo>
                    <a:pt x="2197091" y="2783"/>
                  </a:moveTo>
                  <a:cubicBezTo>
                    <a:pt x="3174265" y="6633"/>
                    <a:pt x="4057973" y="451118"/>
                    <a:pt x="4085293" y="946671"/>
                  </a:cubicBezTo>
                </a:path>
              </a:pathLst>
            </a:custGeom>
            <a:ln w="2857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736624"/>
                        <a:gd name="adj2" fmla="val 21543357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ombo 16">
            <a:extLst>
              <a:ext uri="{FF2B5EF4-FFF2-40B4-BE49-F238E27FC236}">
                <a16:creationId xmlns:a16="http://schemas.microsoft.com/office/drawing/2014/main" id="{D1F79DD8-ABDC-4D3E-814B-C14643562905}"/>
              </a:ext>
            </a:extLst>
          </p:cNvPr>
          <p:cNvSpPr/>
          <p:nvPr/>
        </p:nvSpPr>
        <p:spPr>
          <a:xfrm>
            <a:off x="3608258" y="3070865"/>
            <a:ext cx="3583092" cy="1677242"/>
          </a:xfrm>
          <a:custGeom>
            <a:avLst/>
            <a:gdLst>
              <a:gd name="connsiteX0" fmla="*/ 0 w 3583092"/>
              <a:gd name="connsiteY0" fmla="*/ 838621 h 1677242"/>
              <a:gd name="connsiteX1" fmla="*/ 429971 w 3583092"/>
              <a:gd name="connsiteY1" fmla="*/ 637352 h 1677242"/>
              <a:gd name="connsiteX2" fmla="*/ 824111 w 3583092"/>
              <a:gd name="connsiteY2" fmla="*/ 452855 h 1677242"/>
              <a:gd name="connsiteX3" fmla="*/ 1307829 w 3583092"/>
              <a:gd name="connsiteY3" fmla="*/ 226428 h 1677242"/>
              <a:gd name="connsiteX4" fmla="*/ 1791546 w 3583092"/>
              <a:gd name="connsiteY4" fmla="*/ 0 h 1677242"/>
              <a:gd name="connsiteX5" fmla="*/ 2221517 w 3583092"/>
              <a:gd name="connsiteY5" fmla="*/ 201269 h 1677242"/>
              <a:gd name="connsiteX6" fmla="*/ 2633573 w 3583092"/>
              <a:gd name="connsiteY6" fmla="*/ 394152 h 1677242"/>
              <a:gd name="connsiteX7" fmla="*/ 3081459 w 3583092"/>
              <a:gd name="connsiteY7" fmla="*/ 603807 h 1677242"/>
              <a:gd name="connsiteX8" fmla="*/ 3583092 w 3583092"/>
              <a:gd name="connsiteY8" fmla="*/ 838621 h 1677242"/>
              <a:gd name="connsiteX9" fmla="*/ 3171036 w 3583092"/>
              <a:gd name="connsiteY9" fmla="*/ 1031504 h 1677242"/>
              <a:gd name="connsiteX10" fmla="*/ 2723150 w 3583092"/>
              <a:gd name="connsiteY10" fmla="*/ 1241159 h 1677242"/>
              <a:gd name="connsiteX11" fmla="*/ 2275263 w 3583092"/>
              <a:gd name="connsiteY11" fmla="*/ 1450814 h 1677242"/>
              <a:gd name="connsiteX12" fmla="*/ 1791546 w 3583092"/>
              <a:gd name="connsiteY12" fmla="*/ 1677242 h 1677242"/>
              <a:gd name="connsiteX13" fmla="*/ 1307829 w 3583092"/>
              <a:gd name="connsiteY13" fmla="*/ 1450814 h 1677242"/>
              <a:gd name="connsiteX14" fmla="*/ 824111 w 3583092"/>
              <a:gd name="connsiteY14" fmla="*/ 1224387 h 1677242"/>
              <a:gd name="connsiteX15" fmla="*/ 0 w 3583092"/>
              <a:gd name="connsiteY15" fmla="*/ 838621 h 167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83092" h="1677242" extrusionOk="0">
                <a:moveTo>
                  <a:pt x="0" y="838621"/>
                </a:moveTo>
                <a:cubicBezTo>
                  <a:pt x="180192" y="749586"/>
                  <a:pt x="323540" y="701900"/>
                  <a:pt x="429971" y="637352"/>
                </a:cubicBezTo>
                <a:cubicBezTo>
                  <a:pt x="536401" y="572804"/>
                  <a:pt x="643140" y="546304"/>
                  <a:pt x="824111" y="452855"/>
                </a:cubicBezTo>
                <a:cubicBezTo>
                  <a:pt x="1005083" y="359407"/>
                  <a:pt x="1119900" y="320681"/>
                  <a:pt x="1307829" y="226428"/>
                </a:cubicBezTo>
                <a:cubicBezTo>
                  <a:pt x="1495758" y="132174"/>
                  <a:pt x="1608343" y="141789"/>
                  <a:pt x="1791546" y="0"/>
                </a:cubicBezTo>
                <a:cubicBezTo>
                  <a:pt x="1924547" y="53362"/>
                  <a:pt x="2066329" y="186827"/>
                  <a:pt x="2221517" y="201269"/>
                </a:cubicBezTo>
                <a:cubicBezTo>
                  <a:pt x="2376705" y="215711"/>
                  <a:pt x="2435954" y="312649"/>
                  <a:pt x="2633573" y="394152"/>
                </a:cubicBezTo>
                <a:cubicBezTo>
                  <a:pt x="2831192" y="475655"/>
                  <a:pt x="2975072" y="579360"/>
                  <a:pt x="3081459" y="603807"/>
                </a:cubicBezTo>
                <a:cubicBezTo>
                  <a:pt x="3187846" y="628254"/>
                  <a:pt x="3327948" y="733409"/>
                  <a:pt x="3583092" y="838621"/>
                </a:cubicBezTo>
                <a:cubicBezTo>
                  <a:pt x="3409593" y="973269"/>
                  <a:pt x="3314076" y="940232"/>
                  <a:pt x="3171036" y="1031504"/>
                </a:cubicBezTo>
                <a:cubicBezTo>
                  <a:pt x="3027996" y="1122776"/>
                  <a:pt x="2811548" y="1171397"/>
                  <a:pt x="2723150" y="1241159"/>
                </a:cubicBezTo>
                <a:cubicBezTo>
                  <a:pt x="2634752" y="1310921"/>
                  <a:pt x="2426019" y="1339527"/>
                  <a:pt x="2275263" y="1450814"/>
                </a:cubicBezTo>
                <a:cubicBezTo>
                  <a:pt x="2124507" y="1562101"/>
                  <a:pt x="1992722" y="1540029"/>
                  <a:pt x="1791546" y="1677242"/>
                </a:cubicBezTo>
                <a:cubicBezTo>
                  <a:pt x="1608116" y="1641917"/>
                  <a:pt x="1472753" y="1517645"/>
                  <a:pt x="1307829" y="1450814"/>
                </a:cubicBezTo>
                <a:cubicBezTo>
                  <a:pt x="1142905" y="1383983"/>
                  <a:pt x="941964" y="1231114"/>
                  <a:pt x="824111" y="1224387"/>
                </a:cubicBezTo>
                <a:cubicBezTo>
                  <a:pt x="706258" y="1217660"/>
                  <a:pt x="262727" y="943846"/>
                  <a:pt x="0" y="838621"/>
                </a:cubicBezTo>
                <a:close/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05D27F3-2808-4836-B4B6-515F3BC93E49}"/>
              </a:ext>
            </a:extLst>
          </p:cNvPr>
          <p:cNvSpPr/>
          <p:nvPr/>
        </p:nvSpPr>
        <p:spPr>
          <a:xfrm>
            <a:off x="4450841" y="3514767"/>
            <a:ext cx="1897927" cy="665979"/>
          </a:xfrm>
          <a:custGeom>
            <a:avLst/>
            <a:gdLst>
              <a:gd name="connsiteX0" fmla="*/ 0 w 1897927"/>
              <a:gd name="connsiteY0" fmla="*/ 332990 h 665979"/>
              <a:gd name="connsiteX1" fmla="*/ 948964 w 1897927"/>
              <a:gd name="connsiteY1" fmla="*/ 0 h 665979"/>
              <a:gd name="connsiteX2" fmla="*/ 1897928 w 1897927"/>
              <a:gd name="connsiteY2" fmla="*/ 332990 h 665979"/>
              <a:gd name="connsiteX3" fmla="*/ 948964 w 1897927"/>
              <a:gd name="connsiteY3" fmla="*/ 665980 h 665979"/>
              <a:gd name="connsiteX4" fmla="*/ 0 w 1897927"/>
              <a:gd name="connsiteY4" fmla="*/ 332990 h 66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927" h="665979" extrusionOk="0">
                <a:moveTo>
                  <a:pt x="0" y="332990"/>
                </a:moveTo>
                <a:cubicBezTo>
                  <a:pt x="-76096" y="102147"/>
                  <a:pt x="399776" y="9417"/>
                  <a:pt x="948964" y="0"/>
                </a:cubicBezTo>
                <a:cubicBezTo>
                  <a:pt x="1490705" y="3714"/>
                  <a:pt x="1877466" y="149736"/>
                  <a:pt x="1897928" y="332990"/>
                </a:cubicBezTo>
                <a:cubicBezTo>
                  <a:pt x="1811860" y="600945"/>
                  <a:pt x="1456530" y="757357"/>
                  <a:pt x="948964" y="665980"/>
                </a:cubicBezTo>
                <a:cubicBezTo>
                  <a:pt x="406293" y="655818"/>
                  <a:pt x="5664" y="519602"/>
                  <a:pt x="0" y="332990"/>
                </a:cubicBezTo>
                <a:close/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D300126-9127-4A65-9728-64262B753385}"/>
                  </a:ext>
                </a:extLst>
              </p:cNvPr>
              <p:cNvSpPr txBox="1"/>
              <p:nvPr/>
            </p:nvSpPr>
            <p:spPr>
              <a:xfrm flipH="1">
                <a:off x="5959708" y="2352895"/>
                <a:ext cx="1853248" cy="31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E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s-E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E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E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s-E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E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s-ES" sz="1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ES" sz="1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sz="1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D300126-9127-4A65-9728-64262B753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59708" y="2352895"/>
                <a:ext cx="1853248" cy="316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CEFC89C-66CF-4FDD-8266-0104EB3BB069}"/>
                  </a:ext>
                </a:extLst>
              </p:cNvPr>
              <p:cNvSpPr txBox="1"/>
              <p:nvPr/>
            </p:nvSpPr>
            <p:spPr>
              <a:xfrm flipH="1">
                <a:off x="4417515" y="4159363"/>
                <a:ext cx="1853248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ES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ES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CEFC89C-66CF-4FDD-8266-0104EB3BB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17515" y="4159363"/>
                <a:ext cx="1853248" cy="281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B418D041-04AD-46CD-83E4-ACF4E6FAF7CF}"/>
              </a:ext>
            </a:extLst>
          </p:cNvPr>
          <p:cNvSpPr txBox="1"/>
          <p:nvPr/>
        </p:nvSpPr>
        <p:spPr>
          <a:xfrm>
            <a:off x="3010811" y="197580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s-ES" sz="1400" dirty="0">
                <a:solidFill>
                  <a:schemeClr val="bg1">
                    <a:lumMod val="75000"/>
                  </a:schemeClr>
                </a:solidFill>
              </a:rPr>
              <a:t>-1,0,e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Rombo 23">
            <a:extLst>
              <a:ext uri="{FF2B5EF4-FFF2-40B4-BE49-F238E27FC236}">
                <a16:creationId xmlns:a16="http://schemas.microsoft.com/office/drawing/2014/main" id="{F4152B1C-B37C-4F3A-B883-88542CE36EA1}"/>
              </a:ext>
            </a:extLst>
          </p:cNvPr>
          <p:cNvSpPr/>
          <p:nvPr/>
        </p:nvSpPr>
        <p:spPr>
          <a:xfrm>
            <a:off x="3670973" y="1332250"/>
            <a:ext cx="3583092" cy="1677242"/>
          </a:xfrm>
          <a:custGeom>
            <a:avLst/>
            <a:gdLst>
              <a:gd name="connsiteX0" fmla="*/ 0 w 3583092"/>
              <a:gd name="connsiteY0" fmla="*/ 838621 h 1677242"/>
              <a:gd name="connsiteX1" fmla="*/ 429971 w 3583092"/>
              <a:gd name="connsiteY1" fmla="*/ 637352 h 1677242"/>
              <a:gd name="connsiteX2" fmla="*/ 824111 w 3583092"/>
              <a:gd name="connsiteY2" fmla="*/ 452855 h 1677242"/>
              <a:gd name="connsiteX3" fmla="*/ 1307829 w 3583092"/>
              <a:gd name="connsiteY3" fmla="*/ 226428 h 1677242"/>
              <a:gd name="connsiteX4" fmla="*/ 1791546 w 3583092"/>
              <a:gd name="connsiteY4" fmla="*/ 0 h 1677242"/>
              <a:gd name="connsiteX5" fmla="*/ 2221517 w 3583092"/>
              <a:gd name="connsiteY5" fmla="*/ 201269 h 1677242"/>
              <a:gd name="connsiteX6" fmla="*/ 2633573 w 3583092"/>
              <a:gd name="connsiteY6" fmla="*/ 394152 h 1677242"/>
              <a:gd name="connsiteX7" fmla="*/ 3081459 w 3583092"/>
              <a:gd name="connsiteY7" fmla="*/ 603807 h 1677242"/>
              <a:gd name="connsiteX8" fmla="*/ 3583092 w 3583092"/>
              <a:gd name="connsiteY8" fmla="*/ 838621 h 1677242"/>
              <a:gd name="connsiteX9" fmla="*/ 3171036 w 3583092"/>
              <a:gd name="connsiteY9" fmla="*/ 1031504 h 1677242"/>
              <a:gd name="connsiteX10" fmla="*/ 2723150 w 3583092"/>
              <a:gd name="connsiteY10" fmla="*/ 1241159 h 1677242"/>
              <a:gd name="connsiteX11" fmla="*/ 2275263 w 3583092"/>
              <a:gd name="connsiteY11" fmla="*/ 1450814 h 1677242"/>
              <a:gd name="connsiteX12" fmla="*/ 1791546 w 3583092"/>
              <a:gd name="connsiteY12" fmla="*/ 1677242 h 1677242"/>
              <a:gd name="connsiteX13" fmla="*/ 1307829 w 3583092"/>
              <a:gd name="connsiteY13" fmla="*/ 1450814 h 1677242"/>
              <a:gd name="connsiteX14" fmla="*/ 824111 w 3583092"/>
              <a:gd name="connsiteY14" fmla="*/ 1224387 h 1677242"/>
              <a:gd name="connsiteX15" fmla="*/ 0 w 3583092"/>
              <a:gd name="connsiteY15" fmla="*/ 838621 h 167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83092" h="1677242" extrusionOk="0">
                <a:moveTo>
                  <a:pt x="0" y="838621"/>
                </a:moveTo>
                <a:cubicBezTo>
                  <a:pt x="180192" y="749586"/>
                  <a:pt x="323540" y="701900"/>
                  <a:pt x="429971" y="637352"/>
                </a:cubicBezTo>
                <a:cubicBezTo>
                  <a:pt x="536401" y="572804"/>
                  <a:pt x="643140" y="546304"/>
                  <a:pt x="824111" y="452855"/>
                </a:cubicBezTo>
                <a:cubicBezTo>
                  <a:pt x="1005083" y="359407"/>
                  <a:pt x="1119900" y="320681"/>
                  <a:pt x="1307829" y="226428"/>
                </a:cubicBezTo>
                <a:cubicBezTo>
                  <a:pt x="1495758" y="132174"/>
                  <a:pt x="1608343" y="141789"/>
                  <a:pt x="1791546" y="0"/>
                </a:cubicBezTo>
                <a:cubicBezTo>
                  <a:pt x="1924547" y="53362"/>
                  <a:pt x="2066329" y="186827"/>
                  <a:pt x="2221517" y="201269"/>
                </a:cubicBezTo>
                <a:cubicBezTo>
                  <a:pt x="2376705" y="215711"/>
                  <a:pt x="2435954" y="312649"/>
                  <a:pt x="2633573" y="394152"/>
                </a:cubicBezTo>
                <a:cubicBezTo>
                  <a:pt x="2831192" y="475655"/>
                  <a:pt x="2975072" y="579360"/>
                  <a:pt x="3081459" y="603807"/>
                </a:cubicBezTo>
                <a:cubicBezTo>
                  <a:pt x="3187846" y="628254"/>
                  <a:pt x="3327948" y="733409"/>
                  <a:pt x="3583092" y="838621"/>
                </a:cubicBezTo>
                <a:cubicBezTo>
                  <a:pt x="3409593" y="973269"/>
                  <a:pt x="3314076" y="940232"/>
                  <a:pt x="3171036" y="1031504"/>
                </a:cubicBezTo>
                <a:cubicBezTo>
                  <a:pt x="3027996" y="1122776"/>
                  <a:pt x="2811548" y="1171397"/>
                  <a:pt x="2723150" y="1241159"/>
                </a:cubicBezTo>
                <a:cubicBezTo>
                  <a:pt x="2634752" y="1310921"/>
                  <a:pt x="2426019" y="1339527"/>
                  <a:pt x="2275263" y="1450814"/>
                </a:cubicBezTo>
                <a:cubicBezTo>
                  <a:pt x="2124507" y="1562101"/>
                  <a:pt x="1992722" y="1540029"/>
                  <a:pt x="1791546" y="1677242"/>
                </a:cubicBezTo>
                <a:cubicBezTo>
                  <a:pt x="1608116" y="1641917"/>
                  <a:pt x="1472753" y="1517645"/>
                  <a:pt x="1307829" y="1450814"/>
                </a:cubicBezTo>
                <a:cubicBezTo>
                  <a:pt x="1142905" y="1383983"/>
                  <a:pt x="941964" y="1231114"/>
                  <a:pt x="824111" y="1224387"/>
                </a:cubicBezTo>
                <a:cubicBezTo>
                  <a:pt x="706258" y="1217660"/>
                  <a:pt x="262727" y="943846"/>
                  <a:pt x="0" y="838621"/>
                </a:cubicBezTo>
                <a:close/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3A1767E-EBD1-4B3C-B6B0-55DBB977BEE2}"/>
              </a:ext>
            </a:extLst>
          </p:cNvPr>
          <p:cNvSpPr txBox="1"/>
          <p:nvPr/>
        </p:nvSpPr>
        <p:spPr>
          <a:xfrm>
            <a:off x="7213317" y="369048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s-ES" sz="1400" dirty="0">
                <a:solidFill>
                  <a:schemeClr val="bg1">
                    <a:lumMod val="75000"/>
                  </a:schemeClr>
                </a:solidFill>
              </a:rPr>
              <a:t>1,0,0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397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mbo 23">
            <a:extLst>
              <a:ext uri="{FF2B5EF4-FFF2-40B4-BE49-F238E27FC236}">
                <a16:creationId xmlns:a16="http://schemas.microsoft.com/office/drawing/2014/main" id="{F4152B1C-B37C-4F3A-B883-88542CE36EA1}"/>
              </a:ext>
            </a:extLst>
          </p:cNvPr>
          <p:cNvSpPr/>
          <p:nvPr/>
        </p:nvSpPr>
        <p:spPr>
          <a:xfrm>
            <a:off x="3664200" y="1344397"/>
            <a:ext cx="3583092" cy="1677242"/>
          </a:xfrm>
          <a:custGeom>
            <a:avLst/>
            <a:gdLst>
              <a:gd name="connsiteX0" fmla="*/ 0 w 3583092"/>
              <a:gd name="connsiteY0" fmla="*/ 838621 h 1677242"/>
              <a:gd name="connsiteX1" fmla="*/ 429971 w 3583092"/>
              <a:gd name="connsiteY1" fmla="*/ 637352 h 1677242"/>
              <a:gd name="connsiteX2" fmla="*/ 824111 w 3583092"/>
              <a:gd name="connsiteY2" fmla="*/ 452855 h 1677242"/>
              <a:gd name="connsiteX3" fmla="*/ 1307829 w 3583092"/>
              <a:gd name="connsiteY3" fmla="*/ 226428 h 1677242"/>
              <a:gd name="connsiteX4" fmla="*/ 1791546 w 3583092"/>
              <a:gd name="connsiteY4" fmla="*/ 0 h 1677242"/>
              <a:gd name="connsiteX5" fmla="*/ 2221517 w 3583092"/>
              <a:gd name="connsiteY5" fmla="*/ 201269 h 1677242"/>
              <a:gd name="connsiteX6" fmla="*/ 2633573 w 3583092"/>
              <a:gd name="connsiteY6" fmla="*/ 394152 h 1677242"/>
              <a:gd name="connsiteX7" fmla="*/ 3081459 w 3583092"/>
              <a:gd name="connsiteY7" fmla="*/ 603807 h 1677242"/>
              <a:gd name="connsiteX8" fmla="*/ 3583092 w 3583092"/>
              <a:gd name="connsiteY8" fmla="*/ 838621 h 1677242"/>
              <a:gd name="connsiteX9" fmla="*/ 3171036 w 3583092"/>
              <a:gd name="connsiteY9" fmla="*/ 1031504 h 1677242"/>
              <a:gd name="connsiteX10" fmla="*/ 2723150 w 3583092"/>
              <a:gd name="connsiteY10" fmla="*/ 1241159 h 1677242"/>
              <a:gd name="connsiteX11" fmla="*/ 2275263 w 3583092"/>
              <a:gd name="connsiteY11" fmla="*/ 1450814 h 1677242"/>
              <a:gd name="connsiteX12" fmla="*/ 1791546 w 3583092"/>
              <a:gd name="connsiteY12" fmla="*/ 1677242 h 1677242"/>
              <a:gd name="connsiteX13" fmla="*/ 1307829 w 3583092"/>
              <a:gd name="connsiteY13" fmla="*/ 1450814 h 1677242"/>
              <a:gd name="connsiteX14" fmla="*/ 824111 w 3583092"/>
              <a:gd name="connsiteY14" fmla="*/ 1224387 h 1677242"/>
              <a:gd name="connsiteX15" fmla="*/ 0 w 3583092"/>
              <a:gd name="connsiteY15" fmla="*/ 838621 h 167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83092" h="1677242" extrusionOk="0">
                <a:moveTo>
                  <a:pt x="0" y="838621"/>
                </a:moveTo>
                <a:cubicBezTo>
                  <a:pt x="180192" y="749586"/>
                  <a:pt x="323540" y="701900"/>
                  <a:pt x="429971" y="637352"/>
                </a:cubicBezTo>
                <a:cubicBezTo>
                  <a:pt x="536401" y="572804"/>
                  <a:pt x="643140" y="546304"/>
                  <a:pt x="824111" y="452855"/>
                </a:cubicBezTo>
                <a:cubicBezTo>
                  <a:pt x="1005083" y="359407"/>
                  <a:pt x="1119900" y="320681"/>
                  <a:pt x="1307829" y="226428"/>
                </a:cubicBezTo>
                <a:cubicBezTo>
                  <a:pt x="1495758" y="132174"/>
                  <a:pt x="1608343" y="141789"/>
                  <a:pt x="1791546" y="0"/>
                </a:cubicBezTo>
                <a:cubicBezTo>
                  <a:pt x="1924547" y="53362"/>
                  <a:pt x="2066329" y="186827"/>
                  <a:pt x="2221517" y="201269"/>
                </a:cubicBezTo>
                <a:cubicBezTo>
                  <a:pt x="2376705" y="215711"/>
                  <a:pt x="2435954" y="312649"/>
                  <a:pt x="2633573" y="394152"/>
                </a:cubicBezTo>
                <a:cubicBezTo>
                  <a:pt x="2831192" y="475655"/>
                  <a:pt x="2975072" y="579360"/>
                  <a:pt x="3081459" y="603807"/>
                </a:cubicBezTo>
                <a:cubicBezTo>
                  <a:pt x="3187846" y="628254"/>
                  <a:pt x="3327948" y="733409"/>
                  <a:pt x="3583092" y="838621"/>
                </a:cubicBezTo>
                <a:cubicBezTo>
                  <a:pt x="3409593" y="973269"/>
                  <a:pt x="3314076" y="940232"/>
                  <a:pt x="3171036" y="1031504"/>
                </a:cubicBezTo>
                <a:cubicBezTo>
                  <a:pt x="3027996" y="1122776"/>
                  <a:pt x="2811548" y="1171397"/>
                  <a:pt x="2723150" y="1241159"/>
                </a:cubicBezTo>
                <a:cubicBezTo>
                  <a:pt x="2634752" y="1310921"/>
                  <a:pt x="2426019" y="1339527"/>
                  <a:pt x="2275263" y="1450814"/>
                </a:cubicBezTo>
                <a:cubicBezTo>
                  <a:pt x="2124507" y="1562101"/>
                  <a:pt x="1992722" y="1540029"/>
                  <a:pt x="1791546" y="1677242"/>
                </a:cubicBezTo>
                <a:cubicBezTo>
                  <a:pt x="1608116" y="1641917"/>
                  <a:pt x="1472753" y="1517645"/>
                  <a:pt x="1307829" y="1450814"/>
                </a:cubicBezTo>
                <a:cubicBezTo>
                  <a:pt x="1142905" y="1383983"/>
                  <a:pt x="941964" y="1231114"/>
                  <a:pt x="824111" y="1224387"/>
                </a:cubicBezTo>
                <a:cubicBezTo>
                  <a:pt x="706258" y="1217660"/>
                  <a:pt x="262727" y="943846"/>
                  <a:pt x="0" y="838621"/>
                </a:cubicBezTo>
                <a:close/>
              </a:path>
            </a:pathLst>
          </a:custGeom>
          <a:solidFill>
            <a:srgbClr val="FFCCFF">
              <a:alpha val="52000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C955D94-8B39-410A-A874-B708000B55A4}"/>
              </a:ext>
            </a:extLst>
          </p:cNvPr>
          <p:cNvSpPr/>
          <p:nvPr/>
        </p:nvSpPr>
        <p:spPr>
          <a:xfrm>
            <a:off x="4605107" y="2792588"/>
            <a:ext cx="1665656" cy="343465"/>
          </a:xfrm>
          <a:custGeom>
            <a:avLst/>
            <a:gdLst>
              <a:gd name="connsiteX0" fmla="*/ 0 w 1665656"/>
              <a:gd name="connsiteY0" fmla="*/ 171733 h 343465"/>
              <a:gd name="connsiteX1" fmla="*/ 832828 w 1665656"/>
              <a:gd name="connsiteY1" fmla="*/ 0 h 343465"/>
              <a:gd name="connsiteX2" fmla="*/ 1665656 w 1665656"/>
              <a:gd name="connsiteY2" fmla="*/ 171733 h 343465"/>
              <a:gd name="connsiteX3" fmla="*/ 832828 w 1665656"/>
              <a:gd name="connsiteY3" fmla="*/ 343466 h 343465"/>
              <a:gd name="connsiteX4" fmla="*/ 0 w 1665656"/>
              <a:gd name="connsiteY4" fmla="*/ 171733 h 34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5656" h="343465" extrusionOk="0">
                <a:moveTo>
                  <a:pt x="0" y="171733"/>
                </a:moveTo>
                <a:cubicBezTo>
                  <a:pt x="-84960" y="24482"/>
                  <a:pt x="299929" y="27376"/>
                  <a:pt x="832828" y="0"/>
                </a:cubicBezTo>
                <a:cubicBezTo>
                  <a:pt x="1309789" y="3580"/>
                  <a:pt x="1654400" y="77245"/>
                  <a:pt x="1665656" y="171733"/>
                </a:cubicBezTo>
                <a:cubicBezTo>
                  <a:pt x="1597918" y="332728"/>
                  <a:pt x="1281958" y="403313"/>
                  <a:pt x="832828" y="343466"/>
                </a:cubicBezTo>
                <a:cubicBezTo>
                  <a:pt x="358597" y="335657"/>
                  <a:pt x="6213" y="269548"/>
                  <a:pt x="0" y="171733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6F97A6E-ED7D-4AC3-B5AD-3EA12F8D7953}"/>
              </a:ext>
            </a:extLst>
          </p:cNvPr>
          <p:cNvGrpSpPr/>
          <p:nvPr/>
        </p:nvGrpSpPr>
        <p:grpSpPr>
          <a:xfrm>
            <a:off x="4419484" y="-56361"/>
            <a:ext cx="2023356" cy="4086499"/>
            <a:chOff x="4419484" y="-56361"/>
            <a:chExt cx="2023356" cy="4086499"/>
          </a:xfrm>
        </p:grpSpPr>
        <p:sp>
          <p:nvSpPr>
            <p:cNvPr id="7" name="Arco 6">
              <a:extLst>
                <a:ext uri="{FF2B5EF4-FFF2-40B4-BE49-F238E27FC236}">
                  <a16:creationId xmlns:a16="http://schemas.microsoft.com/office/drawing/2014/main" id="{728780AF-F89B-4CF7-9C00-3E31BCB1F69D}"/>
                </a:ext>
              </a:extLst>
            </p:cNvPr>
            <p:cNvSpPr/>
            <p:nvPr/>
          </p:nvSpPr>
          <p:spPr>
            <a:xfrm rot="5400000">
              <a:off x="3356556" y="1006568"/>
              <a:ext cx="4086498" cy="1960641"/>
            </a:xfrm>
            <a:custGeom>
              <a:avLst/>
              <a:gdLst>
                <a:gd name="connsiteX0" fmla="*/ 2197092 w 4086498"/>
                <a:gd name="connsiteY0" fmla="*/ 2783 h 1960641"/>
                <a:gd name="connsiteX1" fmla="*/ 4085294 w 4086498"/>
                <a:gd name="connsiteY1" fmla="*/ 946672 h 1960641"/>
                <a:gd name="connsiteX2" fmla="*/ 2043249 w 4086498"/>
                <a:gd name="connsiteY2" fmla="*/ 980321 h 1960641"/>
                <a:gd name="connsiteX3" fmla="*/ 2197092 w 4086498"/>
                <a:gd name="connsiteY3" fmla="*/ 2783 h 1960641"/>
                <a:gd name="connsiteX0" fmla="*/ 2197092 w 4086498"/>
                <a:gd name="connsiteY0" fmla="*/ 2783 h 1960641"/>
                <a:gd name="connsiteX1" fmla="*/ 4085294 w 4086498"/>
                <a:gd name="connsiteY1" fmla="*/ 946672 h 196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6498" h="1960641" stroke="0" extrusionOk="0">
                  <a:moveTo>
                    <a:pt x="2197092" y="2783"/>
                  </a:moveTo>
                  <a:cubicBezTo>
                    <a:pt x="3192220" y="13403"/>
                    <a:pt x="4016514" y="459477"/>
                    <a:pt x="4085294" y="946672"/>
                  </a:cubicBezTo>
                  <a:cubicBezTo>
                    <a:pt x="3464600" y="824000"/>
                    <a:pt x="2933442" y="1050615"/>
                    <a:pt x="2043249" y="980321"/>
                  </a:cubicBezTo>
                  <a:cubicBezTo>
                    <a:pt x="2098783" y="751508"/>
                    <a:pt x="2096971" y="151902"/>
                    <a:pt x="2197092" y="2783"/>
                  </a:cubicBezTo>
                  <a:close/>
                </a:path>
                <a:path w="4086498" h="1960641" fill="none" extrusionOk="0">
                  <a:moveTo>
                    <a:pt x="2197092" y="2783"/>
                  </a:moveTo>
                  <a:cubicBezTo>
                    <a:pt x="3174445" y="6731"/>
                    <a:pt x="4057701" y="450989"/>
                    <a:pt x="4085294" y="94667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736624"/>
                        <a:gd name="adj2" fmla="val 21543357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EE4D2042-E35E-492F-9480-30B84D6831AC}"/>
                </a:ext>
              </a:extLst>
            </p:cNvPr>
            <p:cNvSpPr/>
            <p:nvPr/>
          </p:nvSpPr>
          <p:spPr>
            <a:xfrm rot="16200000" flipH="1">
              <a:off x="3419271" y="1006568"/>
              <a:ext cx="4086497" cy="1960640"/>
            </a:xfrm>
            <a:custGeom>
              <a:avLst/>
              <a:gdLst>
                <a:gd name="connsiteX0" fmla="*/ 2197091 w 4086497"/>
                <a:gd name="connsiteY0" fmla="*/ 2783 h 1960640"/>
                <a:gd name="connsiteX1" fmla="*/ 4085293 w 4086497"/>
                <a:gd name="connsiteY1" fmla="*/ 946671 h 1960640"/>
                <a:gd name="connsiteX2" fmla="*/ 2043249 w 4086497"/>
                <a:gd name="connsiteY2" fmla="*/ 980320 h 1960640"/>
                <a:gd name="connsiteX3" fmla="*/ 2197091 w 4086497"/>
                <a:gd name="connsiteY3" fmla="*/ 2783 h 1960640"/>
                <a:gd name="connsiteX0" fmla="*/ 2197091 w 4086497"/>
                <a:gd name="connsiteY0" fmla="*/ 2783 h 1960640"/>
                <a:gd name="connsiteX1" fmla="*/ 4085293 w 4086497"/>
                <a:gd name="connsiteY1" fmla="*/ 946671 h 196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6497" h="1960640" stroke="0" extrusionOk="0">
                  <a:moveTo>
                    <a:pt x="2197091" y="2783"/>
                  </a:moveTo>
                  <a:cubicBezTo>
                    <a:pt x="3192160" y="13367"/>
                    <a:pt x="4016317" y="459550"/>
                    <a:pt x="4085293" y="946671"/>
                  </a:cubicBezTo>
                  <a:cubicBezTo>
                    <a:pt x="3463294" y="824020"/>
                    <a:pt x="2931875" y="1050640"/>
                    <a:pt x="2043249" y="980320"/>
                  </a:cubicBezTo>
                  <a:cubicBezTo>
                    <a:pt x="2100910" y="749367"/>
                    <a:pt x="2098711" y="148206"/>
                    <a:pt x="2197091" y="2783"/>
                  </a:cubicBezTo>
                  <a:close/>
                </a:path>
                <a:path w="4086497" h="1960640" fill="none" extrusionOk="0">
                  <a:moveTo>
                    <a:pt x="2197091" y="2783"/>
                  </a:moveTo>
                  <a:cubicBezTo>
                    <a:pt x="3174265" y="6633"/>
                    <a:pt x="4057973" y="451118"/>
                    <a:pt x="4085293" y="946671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736624"/>
                        <a:gd name="adj2" fmla="val 21543357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ombo 16">
            <a:extLst>
              <a:ext uri="{FF2B5EF4-FFF2-40B4-BE49-F238E27FC236}">
                <a16:creationId xmlns:a16="http://schemas.microsoft.com/office/drawing/2014/main" id="{D1F79DD8-ABDC-4D3E-814B-C14643562905}"/>
              </a:ext>
            </a:extLst>
          </p:cNvPr>
          <p:cNvSpPr/>
          <p:nvPr/>
        </p:nvSpPr>
        <p:spPr>
          <a:xfrm>
            <a:off x="3603450" y="3073543"/>
            <a:ext cx="3583092" cy="1677242"/>
          </a:xfrm>
          <a:custGeom>
            <a:avLst/>
            <a:gdLst>
              <a:gd name="connsiteX0" fmla="*/ 0 w 3583092"/>
              <a:gd name="connsiteY0" fmla="*/ 838621 h 1677242"/>
              <a:gd name="connsiteX1" fmla="*/ 429971 w 3583092"/>
              <a:gd name="connsiteY1" fmla="*/ 637352 h 1677242"/>
              <a:gd name="connsiteX2" fmla="*/ 824111 w 3583092"/>
              <a:gd name="connsiteY2" fmla="*/ 452855 h 1677242"/>
              <a:gd name="connsiteX3" fmla="*/ 1307829 w 3583092"/>
              <a:gd name="connsiteY3" fmla="*/ 226428 h 1677242"/>
              <a:gd name="connsiteX4" fmla="*/ 1791546 w 3583092"/>
              <a:gd name="connsiteY4" fmla="*/ 0 h 1677242"/>
              <a:gd name="connsiteX5" fmla="*/ 2221517 w 3583092"/>
              <a:gd name="connsiteY5" fmla="*/ 201269 h 1677242"/>
              <a:gd name="connsiteX6" fmla="*/ 2633573 w 3583092"/>
              <a:gd name="connsiteY6" fmla="*/ 394152 h 1677242"/>
              <a:gd name="connsiteX7" fmla="*/ 3081459 w 3583092"/>
              <a:gd name="connsiteY7" fmla="*/ 603807 h 1677242"/>
              <a:gd name="connsiteX8" fmla="*/ 3583092 w 3583092"/>
              <a:gd name="connsiteY8" fmla="*/ 838621 h 1677242"/>
              <a:gd name="connsiteX9" fmla="*/ 3171036 w 3583092"/>
              <a:gd name="connsiteY9" fmla="*/ 1031504 h 1677242"/>
              <a:gd name="connsiteX10" fmla="*/ 2723150 w 3583092"/>
              <a:gd name="connsiteY10" fmla="*/ 1241159 h 1677242"/>
              <a:gd name="connsiteX11" fmla="*/ 2275263 w 3583092"/>
              <a:gd name="connsiteY11" fmla="*/ 1450814 h 1677242"/>
              <a:gd name="connsiteX12" fmla="*/ 1791546 w 3583092"/>
              <a:gd name="connsiteY12" fmla="*/ 1677242 h 1677242"/>
              <a:gd name="connsiteX13" fmla="*/ 1307829 w 3583092"/>
              <a:gd name="connsiteY13" fmla="*/ 1450814 h 1677242"/>
              <a:gd name="connsiteX14" fmla="*/ 824111 w 3583092"/>
              <a:gd name="connsiteY14" fmla="*/ 1224387 h 1677242"/>
              <a:gd name="connsiteX15" fmla="*/ 0 w 3583092"/>
              <a:gd name="connsiteY15" fmla="*/ 838621 h 167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83092" h="1677242" extrusionOk="0">
                <a:moveTo>
                  <a:pt x="0" y="838621"/>
                </a:moveTo>
                <a:cubicBezTo>
                  <a:pt x="180192" y="749586"/>
                  <a:pt x="323540" y="701900"/>
                  <a:pt x="429971" y="637352"/>
                </a:cubicBezTo>
                <a:cubicBezTo>
                  <a:pt x="536401" y="572804"/>
                  <a:pt x="643140" y="546304"/>
                  <a:pt x="824111" y="452855"/>
                </a:cubicBezTo>
                <a:cubicBezTo>
                  <a:pt x="1005083" y="359407"/>
                  <a:pt x="1119900" y="320681"/>
                  <a:pt x="1307829" y="226428"/>
                </a:cubicBezTo>
                <a:cubicBezTo>
                  <a:pt x="1495758" y="132174"/>
                  <a:pt x="1608343" y="141789"/>
                  <a:pt x="1791546" y="0"/>
                </a:cubicBezTo>
                <a:cubicBezTo>
                  <a:pt x="1924547" y="53362"/>
                  <a:pt x="2066329" y="186827"/>
                  <a:pt x="2221517" y="201269"/>
                </a:cubicBezTo>
                <a:cubicBezTo>
                  <a:pt x="2376705" y="215711"/>
                  <a:pt x="2435954" y="312649"/>
                  <a:pt x="2633573" y="394152"/>
                </a:cubicBezTo>
                <a:cubicBezTo>
                  <a:pt x="2831192" y="475655"/>
                  <a:pt x="2975072" y="579360"/>
                  <a:pt x="3081459" y="603807"/>
                </a:cubicBezTo>
                <a:cubicBezTo>
                  <a:pt x="3187846" y="628254"/>
                  <a:pt x="3327948" y="733409"/>
                  <a:pt x="3583092" y="838621"/>
                </a:cubicBezTo>
                <a:cubicBezTo>
                  <a:pt x="3409593" y="973269"/>
                  <a:pt x="3314076" y="940232"/>
                  <a:pt x="3171036" y="1031504"/>
                </a:cubicBezTo>
                <a:cubicBezTo>
                  <a:pt x="3027996" y="1122776"/>
                  <a:pt x="2811548" y="1171397"/>
                  <a:pt x="2723150" y="1241159"/>
                </a:cubicBezTo>
                <a:cubicBezTo>
                  <a:pt x="2634752" y="1310921"/>
                  <a:pt x="2426019" y="1339527"/>
                  <a:pt x="2275263" y="1450814"/>
                </a:cubicBezTo>
                <a:cubicBezTo>
                  <a:pt x="2124507" y="1562101"/>
                  <a:pt x="1992722" y="1540029"/>
                  <a:pt x="1791546" y="1677242"/>
                </a:cubicBezTo>
                <a:cubicBezTo>
                  <a:pt x="1608116" y="1641917"/>
                  <a:pt x="1472753" y="1517645"/>
                  <a:pt x="1307829" y="1450814"/>
                </a:cubicBezTo>
                <a:cubicBezTo>
                  <a:pt x="1142905" y="1383983"/>
                  <a:pt x="941964" y="1231114"/>
                  <a:pt x="824111" y="1224387"/>
                </a:cubicBezTo>
                <a:cubicBezTo>
                  <a:pt x="706258" y="1217660"/>
                  <a:pt x="262727" y="943846"/>
                  <a:pt x="0" y="838621"/>
                </a:cubicBezTo>
                <a:close/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05D27F3-2808-4836-B4B6-515F3BC93E49}"/>
              </a:ext>
            </a:extLst>
          </p:cNvPr>
          <p:cNvSpPr/>
          <p:nvPr/>
        </p:nvSpPr>
        <p:spPr>
          <a:xfrm>
            <a:off x="4450841" y="3514767"/>
            <a:ext cx="1897927" cy="665979"/>
          </a:xfrm>
          <a:custGeom>
            <a:avLst/>
            <a:gdLst>
              <a:gd name="connsiteX0" fmla="*/ 0 w 1897927"/>
              <a:gd name="connsiteY0" fmla="*/ 332990 h 665979"/>
              <a:gd name="connsiteX1" fmla="*/ 948964 w 1897927"/>
              <a:gd name="connsiteY1" fmla="*/ 0 h 665979"/>
              <a:gd name="connsiteX2" fmla="*/ 1897928 w 1897927"/>
              <a:gd name="connsiteY2" fmla="*/ 332990 h 665979"/>
              <a:gd name="connsiteX3" fmla="*/ 948964 w 1897927"/>
              <a:gd name="connsiteY3" fmla="*/ 665980 h 665979"/>
              <a:gd name="connsiteX4" fmla="*/ 0 w 1897927"/>
              <a:gd name="connsiteY4" fmla="*/ 332990 h 66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927" h="665979" extrusionOk="0">
                <a:moveTo>
                  <a:pt x="0" y="332990"/>
                </a:moveTo>
                <a:cubicBezTo>
                  <a:pt x="-76096" y="102147"/>
                  <a:pt x="399776" y="9417"/>
                  <a:pt x="948964" y="0"/>
                </a:cubicBezTo>
                <a:cubicBezTo>
                  <a:pt x="1490705" y="3714"/>
                  <a:pt x="1877466" y="149736"/>
                  <a:pt x="1897928" y="332990"/>
                </a:cubicBezTo>
                <a:cubicBezTo>
                  <a:pt x="1811860" y="600945"/>
                  <a:pt x="1456530" y="757357"/>
                  <a:pt x="948964" y="665980"/>
                </a:cubicBezTo>
                <a:cubicBezTo>
                  <a:pt x="406293" y="655818"/>
                  <a:pt x="5664" y="519602"/>
                  <a:pt x="0" y="332990"/>
                </a:cubicBezTo>
                <a:close/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D300126-9127-4A65-9728-64262B753385}"/>
                  </a:ext>
                </a:extLst>
              </p:cNvPr>
              <p:cNvSpPr txBox="1"/>
              <p:nvPr/>
            </p:nvSpPr>
            <p:spPr>
              <a:xfrm flipH="1">
                <a:off x="6202013" y="1464489"/>
                <a:ext cx="1853248" cy="31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E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s-E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E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E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s-E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E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s-ES" sz="1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ES" sz="1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sz="1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D300126-9127-4A65-9728-64262B753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02013" y="1464489"/>
                <a:ext cx="1853248" cy="316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CEFC89C-66CF-4FDD-8266-0104EB3BB069}"/>
                  </a:ext>
                </a:extLst>
              </p:cNvPr>
              <p:cNvSpPr txBox="1"/>
              <p:nvPr/>
            </p:nvSpPr>
            <p:spPr>
              <a:xfrm flipH="1">
                <a:off x="4545943" y="1592958"/>
                <a:ext cx="1853248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ES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ES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CEFC89C-66CF-4FDD-8266-0104EB3BB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45943" y="1592958"/>
                <a:ext cx="1853248" cy="281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6EE535D-1D89-4F17-BDC6-384AA98C96A0}"/>
              </a:ext>
            </a:extLst>
          </p:cNvPr>
          <p:cNvCxnSpPr>
            <a:cxnSpLocks/>
          </p:cNvCxnSpPr>
          <p:nvPr/>
        </p:nvCxnSpPr>
        <p:spPr>
          <a:xfrm flipH="1">
            <a:off x="4426653" y="2142214"/>
            <a:ext cx="34142" cy="1707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418D041-04AD-46CD-83E4-ACF4E6FAF7CF}"/>
              </a:ext>
            </a:extLst>
          </p:cNvPr>
          <p:cNvSpPr txBox="1"/>
          <p:nvPr/>
        </p:nvSpPr>
        <p:spPr>
          <a:xfrm>
            <a:off x="3743641" y="197245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s-ES" sz="1400" dirty="0">
                <a:solidFill>
                  <a:schemeClr val="bg1">
                    <a:lumMod val="75000"/>
                  </a:schemeClr>
                </a:solidFill>
              </a:rPr>
              <a:t>-1,0,e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E32788E-52AB-4984-8AD5-B0508961C2F9}"/>
              </a:ext>
            </a:extLst>
          </p:cNvPr>
          <p:cNvCxnSpPr/>
          <p:nvPr/>
        </p:nvCxnSpPr>
        <p:spPr>
          <a:xfrm flipH="1">
            <a:off x="6342008" y="2168126"/>
            <a:ext cx="34142" cy="1707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8D2E3BB-317E-4C60-8A1F-B4E73BC2918C}"/>
              </a:ext>
            </a:extLst>
          </p:cNvPr>
          <p:cNvSpPr txBox="1"/>
          <p:nvPr/>
        </p:nvSpPr>
        <p:spPr>
          <a:xfrm>
            <a:off x="6366357" y="369805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s-ES" sz="1400" dirty="0">
                <a:solidFill>
                  <a:schemeClr val="bg1">
                    <a:lumMod val="75000"/>
                  </a:schemeClr>
                </a:solidFill>
              </a:rPr>
              <a:t>1,0,0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909CF12-C7A0-46BB-9E24-14724F08FF0E}"/>
              </a:ext>
            </a:extLst>
          </p:cNvPr>
          <p:cNvSpPr/>
          <p:nvPr/>
        </p:nvSpPr>
        <p:spPr>
          <a:xfrm>
            <a:off x="4491731" y="1884150"/>
            <a:ext cx="1897927" cy="557981"/>
          </a:xfrm>
          <a:custGeom>
            <a:avLst/>
            <a:gdLst>
              <a:gd name="connsiteX0" fmla="*/ 0 w 1897927"/>
              <a:gd name="connsiteY0" fmla="*/ 278991 h 557981"/>
              <a:gd name="connsiteX1" fmla="*/ 948964 w 1897927"/>
              <a:gd name="connsiteY1" fmla="*/ 0 h 557981"/>
              <a:gd name="connsiteX2" fmla="*/ 1897928 w 1897927"/>
              <a:gd name="connsiteY2" fmla="*/ 278991 h 557981"/>
              <a:gd name="connsiteX3" fmla="*/ 948964 w 1897927"/>
              <a:gd name="connsiteY3" fmla="*/ 557982 h 557981"/>
              <a:gd name="connsiteX4" fmla="*/ 0 w 1897927"/>
              <a:gd name="connsiteY4" fmla="*/ 278991 h 55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927" h="557981" extrusionOk="0">
                <a:moveTo>
                  <a:pt x="0" y="278991"/>
                </a:moveTo>
                <a:cubicBezTo>
                  <a:pt x="-85917" y="71914"/>
                  <a:pt x="381687" y="16206"/>
                  <a:pt x="948964" y="0"/>
                </a:cubicBezTo>
                <a:cubicBezTo>
                  <a:pt x="1476980" y="825"/>
                  <a:pt x="1880303" y="125469"/>
                  <a:pt x="1897928" y="278991"/>
                </a:cubicBezTo>
                <a:cubicBezTo>
                  <a:pt x="1885292" y="445413"/>
                  <a:pt x="1465392" y="600375"/>
                  <a:pt x="948964" y="557982"/>
                </a:cubicBezTo>
                <a:cubicBezTo>
                  <a:pt x="388372" y="538015"/>
                  <a:pt x="6685" y="436267"/>
                  <a:pt x="0" y="278991"/>
                </a:cubicBezTo>
                <a:close/>
              </a:path>
            </a:pathLst>
          </a:cu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AD4ECD-18EA-43D0-9F32-3B797AEF5386}"/>
              </a:ext>
            </a:extLst>
          </p:cNvPr>
          <p:cNvCxnSpPr/>
          <p:nvPr/>
        </p:nvCxnSpPr>
        <p:spPr>
          <a:xfrm>
            <a:off x="4482199" y="2560320"/>
            <a:ext cx="932727" cy="449172"/>
          </a:xfrm>
          <a:prstGeom prst="line">
            <a:avLst/>
          </a:prstGeom>
          <a:ln>
            <a:solidFill>
              <a:srgbClr val="FF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3B3C2DA-F4BE-4C6B-9392-B8E58CB85330}"/>
              </a:ext>
            </a:extLst>
          </p:cNvPr>
          <p:cNvCxnSpPr/>
          <p:nvPr/>
        </p:nvCxnSpPr>
        <p:spPr>
          <a:xfrm flipV="1">
            <a:off x="5440694" y="2607733"/>
            <a:ext cx="908074" cy="434021"/>
          </a:xfrm>
          <a:prstGeom prst="line">
            <a:avLst/>
          </a:prstGeom>
          <a:ln>
            <a:solidFill>
              <a:srgbClr val="FF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3B78A223-2C96-4611-9424-116204C7CBF3}"/>
              </a:ext>
            </a:extLst>
          </p:cNvPr>
          <p:cNvSpPr/>
          <p:nvPr/>
        </p:nvSpPr>
        <p:spPr>
          <a:xfrm>
            <a:off x="4434863" y="2675467"/>
            <a:ext cx="1532444" cy="1510453"/>
          </a:xfrm>
          <a:custGeom>
            <a:avLst/>
            <a:gdLst>
              <a:gd name="connsiteX0" fmla="*/ 8444 w 1532444"/>
              <a:gd name="connsiteY0" fmla="*/ 0 h 1510453"/>
              <a:gd name="connsiteX1" fmla="*/ 103270 w 1532444"/>
              <a:gd name="connsiteY1" fmla="*/ 74506 h 1510453"/>
              <a:gd name="connsiteX2" fmla="*/ 28764 w 1532444"/>
              <a:gd name="connsiteY2" fmla="*/ 270933 h 1510453"/>
              <a:gd name="connsiteX3" fmla="*/ 177777 w 1532444"/>
              <a:gd name="connsiteY3" fmla="*/ 352213 h 1510453"/>
              <a:gd name="connsiteX4" fmla="*/ 8444 w 1532444"/>
              <a:gd name="connsiteY4" fmla="*/ 555413 h 1510453"/>
              <a:gd name="connsiteX5" fmla="*/ 313244 w 1532444"/>
              <a:gd name="connsiteY5" fmla="*/ 704426 h 1510453"/>
              <a:gd name="connsiteX6" fmla="*/ 1670 w 1532444"/>
              <a:gd name="connsiteY6" fmla="*/ 1029546 h 1510453"/>
              <a:gd name="connsiteX7" fmla="*/ 482577 w 1532444"/>
              <a:gd name="connsiteY7" fmla="*/ 1090506 h 1510453"/>
              <a:gd name="connsiteX8" fmla="*/ 326790 w 1532444"/>
              <a:gd name="connsiteY8" fmla="*/ 1354666 h 1510453"/>
              <a:gd name="connsiteX9" fmla="*/ 631590 w 1532444"/>
              <a:gd name="connsiteY9" fmla="*/ 1219200 h 1510453"/>
              <a:gd name="connsiteX10" fmla="*/ 638364 w 1532444"/>
              <a:gd name="connsiteY10" fmla="*/ 1449493 h 1510453"/>
              <a:gd name="connsiteX11" fmla="*/ 719644 w 1532444"/>
              <a:gd name="connsiteY11" fmla="*/ 1354666 h 1510453"/>
              <a:gd name="connsiteX12" fmla="*/ 841564 w 1532444"/>
              <a:gd name="connsiteY12" fmla="*/ 1483360 h 1510453"/>
              <a:gd name="connsiteX13" fmla="*/ 929617 w 1532444"/>
              <a:gd name="connsiteY13" fmla="*/ 1395306 h 1510453"/>
              <a:gd name="connsiteX14" fmla="*/ 1044764 w 1532444"/>
              <a:gd name="connsiteY14" fmla="*/ 1503680 h 1510453"/>
              <a:gd name="connsiteX15" fmla="*/ 1139590 w 1532444"/>
              <a:gd name="connsiteY15" fmla="*/ 1334346 h 1510453"/>
              <a:gd name="connsiteX16" fmla="*/ 1532444 w 1532444"/>
              <a:gd name="connsiteY16" fmla="*/ 1510453 h 1510453"/>
              <a:gd name="connsiteX17" fmla="*/ 1532444 w 1532444"/>
              <a:gd name="connsiteY17" fmla="*/ 1510453 h 151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32444" h="1510453">
                <a:moveTo>
                  <a:pt x="8444" y="0"/>
                </a:moveTo>
                <a:cubicBezTo>
                  <a:pt x="54163" y="14675"/>
                  <a:pt x="99883" y="29350"/>
                  <a:pt x="103270" y="74506"/>
                </a:cubicBezTo>
                <a:cubicBezTo>
                  <a:pt x="106657" y="119662"/>
                  <a:pt x="16346" y="224649"/>
                  <a:pt x="28764" y="270933"/>
                </a:cubicBezTo>
                <a:cubicBezTo>
                  <a:pt x="41182" y="317217"/>
                  <a:pt x="181164" y="304800"/>
                  <a:pt x="177777" y="352213"/>
                </a:cubicBezTo>
                <a:cubicBezTo>
                  <a:pt x="174390" y="399626"/>
                  <a:pt x="-14134" y="496711"/>
                  <a:pt x="8444" y="555413"/>
                </a:cubicBezTo>
                <a:cubicBezTo>
                  <a:pt x="31022" y="614115"/>
                  <a:pt x="314373" y="625404"/>
                  <a:pt x="313244" y="704426"/>
                </a:cubicBezTo>
                <a:cubicBezTo>
                  <a:pt x="312115" y="783448"/>
                  <a:pt x="-26552" y="965199"/>
                  <a:pt x="1670" y="1029546"/>
                </a:cubicBezTo>
                <a:cubicBezTo>
                  <a:pt x="29892" y="1093893"/>
                  <a:pt x="428390" y="1036319"/>
                  <a:pt x="482577" y="1090506"/>
                </a:cubicBezTo>
                <a:cubicBezTo>
                  <a:pt x="536764" y="1144693"/>
                  <a:pt x="301955" y="1333217"/>
                  <a:pt x="326790" y="1354666"/>
                </a:cubicBezTo>
                <a:cubicBezTo>
                  <a:pt x="351625" y="1376115"/>
                  <a:pt x="579661" y="1203396"/>
                  <a:pt x="631590" y="1219200"/>
                </a:cubicBezTo>
                <a:cubicBezTo>
                  <a:pt x="683519" y="1235004"/>
                  <a:pt x="623688" y="1426915"/>
                  <a:pt x="638364" y="1449493"/>
                </a:cubicBezTo>
                <a:cubicBezTo>
                  <a:pt x="653040" y="1472071"/>
                  <a:pt x="685777" y="1349022"/>
                  <a:pt x="719644" y="1354666"/>
                </a:cubicBezTo>
                <a:cubicBezTo>
                  <a:pt x="753511" y="1360310"/>
                  <a:pt x="806569" y="1476587"/>
                  <a:pt x="841564" y="1483360"/>
                </a:cubicBezTo>
                <a:cubicBezTo>
                  <a:pt x="876559" y="1490133"/>
                  <a:pt x="895750" y="1391919"/>
                  <a:pt x="929617" y="1395306"/>
                </a:cubicBezTo>
                <a:cubicBezTo>
                  <a:pt x="963484" y="1398693"/>
                  <a:pt x="1009769" y="1513840"/>
                  <a:pt x="1044764" y="1503680"/>
                </a:cubicBezTo>
                <a:cubicBezTo>
                  <a:pt x="1079759" y="1493520"/>
                  <a:pt x="1058310" y="1333217"/>
                  <a:pt x="1139590" y="1334346"/>
                </a:cubicBezTo>
                <a:cubicBezTo>
                  <a:pt x="1220870" y="1335475"/>
                  <a:pt x="1532444" y="1510453"/>
                  <a:pt x="1532444" y="1510453"/>
                </a:cubicBezTo>
                <a:lnTo>
                  <a:pt x="1532444" y="1510453"/>
                </a:lnTo>
              </a:path>
            </a:pathLst>
          </a:custGeom>
          <a:noFill/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CCFF"/>
              </a:solidFill>
            </a:endParaRP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FBFB3AEE-323E-4A16-A71D-BC2324D10EB5}"/>
              </a:ext>
            </a:extLst>
          </p:cNvPr>
          <p:cNvSpPr/>
          <p:nvPr/>
        </p:nvSpPr>
        <p:spPr>
          <a:xfrm>
            <a:off x="5913120" y="2959947"/>
            <a:ext cx="447040" cy="1205653"/>
          </a:xfrm>
          <a:custGeom>
            <a:avLst/>
            <a:gdLst>
              <a:gd name="connsiteX0" fmla="*/ 0 w 447040"/>
              <a:gd name="connsiteY0" fmla="*/ 1205653 h 1205653"/>
              <a:gd name="connsiteX1" fmla="*/ 223520 w 447040"/>
              <a:gd name="connsiteY1" fmla="*/ 643466 h 1205653"/>
              <a:gd name="connsiteX2" fmla="*/ 379307 w 447040"/>
              <a:gd name="connsiteY2" fmla="*/ 948266 h 1205653"/>
              <a:gd name="connsiteX3" fmla="*/ 257387 w 447040"/>
              <a:gd name="connsiteY3" fmla="*/ 277706 h 1205653"/>
              <a:gd name="connsiteX4" fmla="*/ 399627 w 447040"/>
              <a:gd name="connsiteY4" fmla="*/ 284480 h 1205653"/>
              <a:gd name="connsiteX5" fmla="*/ 345440 w 447040"/>
              <a:gd name="connsiteY5" fmla="*/ 54186 h 1205653"/>
              <a:gd name="connsiteX6" fmla="*/ 447040 w 447040"/>
              <a:gd name="connsiteY6" fmla="*/ 0 h 12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040" h="1205653">
                <a:moveTo>
                  <a:pt x="0" y="1205653"/>
                </a:moveTo>
                <a:cubicBezTo>
                  <a:pt x="80151" y="946008"/>
                  <a:pt x="160302" y="686364"/>
                  <a:pt x="223520" y="643466"/>
                </a:cubicBezTo>
                <a:cubicBezTo>
                  <a:pt x="286738" y="600568"/>
                  <a:pt x="373663" y="1009226"/>
                  <a:pt x="379307" y="948266"/>
                </a:cubicBezTo>
                <a:cubicBezTo>
                  <a:pt x="384952" y="887306"/>
                  <a:pt x="254000" y="388337"/>
                  <a:pt x="257387" y="277706"/>
                </a:cubicBezTo>
                <a:cubicBezTo>
                  <a:pt x="260774" y="167075"/>
                  <a:pt x="384951" y="321733"/>
                  <a:pt x="399627" y="284480"/>
                </a:cubicBezTo>
                <a:cubicBezTo>
                  <a:pt x="414303" y="247227"/>
                  <a:pt x="337538" y="101599"/>
                  <a:pt x="345440" y="54186"/>
                </a:cubicBezTo>
                <a:cubicBezTo>
                  <a:pt x="353342" y="6773"/>
                  <a:pt x="434622" y="3387"/>
                  <a:pt x="447040" y="0"/>
                </a:cubicBezTo>
              </a:path>
            </a:pathLst>
          </a:custGeom>
          <a:noFill/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D02323A-2AF1-491A-9B68-066FBA3F91AA}"/>
              </a:ext>
            </a:extLst>
          </p:cNvPr>
          <p:cNvSpPr/>
          <p:nvPr/>
        </p:nvSpPr>
        <p:spPr>
          <a:xfrm>
            <a:off x="6328855" y="3791105"/>
            <a:ext cx="92611" cy="84047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D751F75-CBED-48B6-820F-68E3C8A01954}"/>
              </a:ext>
            </a:extLst>
          </p:cNvPr>
          <p:cNvSpPr/>
          <p:nvPr/>
        </p:nvSpPr>
        <p:spPr>
          <a:xfrm>
            <a:off x="4435893" y="2115097"/>
            <a:ext cx="92611" cy="84047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57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C955D94-8B39-410A-A874-B708000B55A4}"/>
              </a:ext>
            </a:extLst>
          </p:cNvPr>
          <p:cNvSpPr/>
          <p:nvPr/>
        </p:nvSpPr>
        <p:spPr>
          <a:xfrm>
            <a:off x="4605107" y="2792588"/>
            <a:ext cx="1665656" cy="343465"/>
          </a:xfrm>
          <a:custGeom>
            <a:avLst/>
            <a:gdLst>
              <a:gd name="connsiteX0" fmla="*/ 0 w 1665656"/>
              <a:gd name="connsiteY0" fmla="*/ 171733 h 343465"/>
              <a:gd name="connsiteX1" fmla="*/ 832828 w 1665656"/>
              <a:gd name="connsiteY1" fmla="*/ 0 h 343465"/>
              <a:gd name="connsiteX2" fmla="*/ 1665656 w 1665656"/>
              <a:gd name="connsiteY2" fmla="*/ 171733 h 343465"/>
              <a:gd name="connsiteX3" fmla="*/ 832828 w 1665656"/>
              <a:gd name="connsiteY3" fmla="*/ 343466 h 343465"/>
              <a:gd name="connsiteX4" fmla="*/ 0 w 1665656"/>
              <a:gd name="connsiteY4" fmla="*/ 171733 h 34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5656" h="343465" extrusionOk="0">
                <a:moveTo>
                  <a:pt x="0" y="171733"/>
                </a:moveTo>
                <a:cubicBezTo>
                  <a:pt x="-84960" y="24482"/>
                  <a:pt x="299929" y="27376"/>
                  <a:pt x="832828" y="0"/>
                </a:cubicBezTo>
                <a:cubicBezTo>
                  <a:pt x="1309789" y="3580"/>
                  <a:pt x="1654400" y="77245"/>
                  <a:pt x="1665656" y="171733"/>
                </a:cubicBezTo>
                <a:cubicBezTo>
                  <a:pt x="1597918" y="332728"/>
                  <a:pt x="1281958" y="403313"/>
                  <a:pt x="832828" y="343466"/>
                </a:cubicBezTo>
                <a:cubicBezTo>
                  <a:pt x="358597" y="335657"/>
                  <a:pt x="6213" y="269548"/>
                  <a:pt x="0" y="171733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909CF12-C7A0-46BB-9E24-14724F08FF0E}"/>
              </a:ext>
            </a:extLst>
          </p:cNvPr>
          <p:cNvSpPr/>
          <p:nvPr/>
        </p:nvSpPr>
        <p:spPr>
          <a:xfrm>
            <a:off x="4488972" y="1890777"/>
            <a:ext cx="1897927" cy="557981"/>
          </a:xfrm>
          <a:custGeom>
            <a:avLst/>
            <a:gdLst>
              <a:gd name="connsiteX0" fmla="*/ 0 w 1897927"/>
              <a:gd name="connsiteY0" fmla="*/ 278991 h 557981"/>
              <a:gd name="connsiteX1" fmla="*/ 948964 w 1897927"/>
              <a:gd name="connsiteY1" fmla="*/ 0 h 557981"/>
              <a:gd name="connsiteX2" fmla="*/ 1897928 w 1897927"/>
              <a:gd name="connsiteY2" fmla="*/ 278991 h 557981"/>
              <a:gd name="connsiteX3" fmla="*/ 948964 w 1897927"/>
              <a:gd name="connsiteY3" fmla="*/ 557982 h 557981"/>
              <a:gd name="connsiteX4" fmla="*/ 0 w 1897927"/>
              <a:gd name="connsiteY4" fmla="*/ 278991 h 55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927" h="557981" extrusionOk="0">
                <a:moveTo>
                  <a:pt x="0" y="278991"/>
                </a:moveTo>
                <a:cubicBezTo>
                  <a:pt x="-85917" y="71914"/>
                  <a:pt x="381687" y="16206"/>
                  <a:pt x="948964" y="0"/>
                </a:cubicBezTo>
                <a:cubicBezTo>
                  <a:pt x="1476980" y="825"/>
                  <a:pt x="1880303" y="125469"/>
                  <a:pt x="1897928" y="278991"/>
                </a:cubicBezTo>
                <a:cubicBezTo>
                  <a:pt x="1885292" y="445413"/>
                  <a:pt x="1465392" y="600375"/>
                  <a:pt x="948964" y="557982"/>
                </a:cubicBezTo>
                <a:cubicBezTo>
                  <a:pt x="388372" y="538015"/>
                  <a:pt x="6685" y="436267"/>
                  <a:pt x="0" y="278991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6F97A6E-ED7D-4AC3-B5AD-3EA12F8D7953}"/>
              </a:ext>
            </a:extLst>
          </p:cNvPr>
          <p:cNvGrpSpPr/>
          <p:nvPr/>
        </p:nvGrpSpPr>
        <p:grpSpPr>
          <a:xfrm>
            <a:off x="4419484" y="-56361"/>
            <a:ext cx="2023356" cy="4086499"/>
            <a:chOff x="4419484" y="-56361"/>
            <a:chExt cx="2023356" cy="4086499"/>
          </a:xfrm>
        </p:grpSpPr>
        <p:sp>
          <p:nvSpPr>
            <p:cNvPr id="7" name="Arco 6">
              <a:extLst>
                <a:ext uri="{FF2B5EF4-FFF2-40B4-BE49-F238E27FC236}">
                  <a16:creationId xmlns:a16="http://schemas.microsoft.com/office/drawing/2014/main" id="{728780AF-F89B-4CF7-9C00-3E31BCB1F69D}"/>
                </a:ext>
              </a:extLst>
            </p:cNvPr>
            <p:cNvSpPr/>
            <p:nvPr/>
          </p:nvSpPr>
          <p:spPr>
            <a:xfrm rot="5400000">
              <a:off x="3356556" y="1006568"/>
              <a:ext cx="4086498" cy="1960641"/>
            </a:xfrm>
            <a:custGeom>
              <a:avLst/>
              <a:gdLst>
                <a:gd name="connsiteX0" fmla="*/ 2197092 w 4086498"/>
                <a:gd name="connsiteY0" fmla="*/ 2783 h 1960641"/>
                <a:gd name="connsiteX1" fmla="*/ 4085294 w 4086498"/>
                <a:gd name="connsiteY1" fmla="*/ 946672 h 1960641"/>
                <a:gd name="connsiteX2" fmla="*/ 2043249 w 4086498"/>
                <a:gd name="connsiteY2" fmla="*/ 980321 h 1960641"/>
                <a:gd name="connsiteX3" fmla="*/ 2197092 w 4086498"/>
                <a:gd name="connsiteY3" fmla="*/ 2783 h 1960641"/>
                <a:gd name="connsiteX0" fmla="*/ 2197092 w 4086498"/>
                <a:gd name="connsiteY0" fmla="*/ 2783 h 1960641"/>
                <a:gd name="connsiteX1" fmla="*/ 4085294 w 4086498"/>
                <a:gd name="connsiteY1" fmla="*/ 946672 h 196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6498" h="1960641" stroke="0" extrusionOk="0">
                  <a:moveTo>
                    <a:pt x="2197092" y="2783"/>
                  </a:moveTo>
                  <a:cubicBezTo>
                    <a:pt x="3192220" y="13403"/>
                    <a:pt x="4016514" y="459477"/>
                    <a:pt x="4085294" y="946672"/>
                  </a:cubicBezTo>
                  <a:cubicBezTo>
                    <a:pt x="3464600" y="824000"/>
                    <a:pt x="2933442" y="1050615"/>
                    <a:pt x="2043249" y="980321"/>
                  </a:cubicBezTo>
                  <a:cubicBezTo>
                    <a:pt x="2098783" y="751508"/>
                    <a:pt x="2096971" y="151902"/>
                    <a:pt x="2197092" y="2783"/>
                  </a:cubicBezTo>
                  <a:close/>
                </a:path>
                <a:path w="4086498" h="1960641" fill="none" extrusionOk="0">
                  <a:moveTo>
                    <a:pt x="2197092" y="2783"/>
                  </a:moveTo>
                  <a:cubicBezTo>
                    <a:pt x="3174445" y="6731"/>
                    <a:pt x="4057701" y="450989"/>
                    <a:pt x="4085294" y="946672"/>
                  </a:cubicBezTo>
                </a:path>
              </a:pathLst>
            </a:custGeom>
            <a:ln w="28575">
              <a:solidFill>
                <a:schemeClr val="accent6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736624"/>
                        <a:gd name="adj2" fmla="val 21543357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00B050"/>
                </a:solidFill>
              </a:endParaRPr>
            </a:p>
          </p:txBody>
        </p:sp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EE4D2042-E35E-492F-9480-30B84D6831AC}"/>
                </a:ext>
              </a:extLst>
            </p:cNvPr>
            <p:cNvSpPr/>
            <p:nvPr/>
          </p:nvSpPr>
          <p:spPr>
            <a:xfrm rot="16200000" flipH="1">
              <a:off x="3419271" y="1006568"/>
              <a:ext cx="4086497" cy="1960640"/>
            </a:xfrm>
            <a:custGeom>
              <a:avLst/>
              <a:gdLst>
                <a:gd name="connsiteX0" fmla="*/ 2197091 w 4086497"/>
                <a:gd name="connsiteY0" fmla="*/ 2783 h 1960640"/>
                <a:gd name="connsiteX1" fmla="*/ 4085293 w 4086497"/>
                <a:gd name="connsiteY1" fmla="*/ 946671 h 1960640"/>
                <a:gd name="connsiteX2" fmla="*/ 2043249 w 4086497"/>
                <a:gd name="connsiteY2" fmla="*/ 980320 h 1960640"/>
                <a:gd name="connsiteX3" fmla="*/ 2197091 w 4086497"/>
                <a:gd name="connsiteY3" fmla="*/ 2783 h 1960640"/>
                <a:gd name="connsiteX0" fmla="*/ 2197091 w 4086497"/>
                <a:gd name="connsiteY0" fmla="*/ 2783 h 1960640"/>
                <a:gd name="connsiteX1" fmla="*/ 4085293 w 4086497"/>
                <a:gd name="connsiteY1" fmla="*/ 946671 h 196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6497" h="1960640" stroke="0" extrusionOk="0">
                  <a:moveTo>
                    <a:pt x="2197091" y="2783"/>
                  </a:moveTo>
                  <a:cubicBezTo>
                    <a:pt x="3192160" y="13367"/>
                    <a:pt x="4016317" y="459550"/>
                    <a:pt x="4085293" y="946671"/>
                  </a:cubicBezTo>
                  <a:cubicBezTo>
                    <a:pt x="3463294" y="824020"/>
                    <a:pt x="2931875" y="1050640"/>
                    <a:pt x="2043249" y="980320"/>
                  </a:cubicBezTo>
                  <a:cubicBezTo>
                    <a:pt x="2100910" y="749367"/>
                    <a:pt x="2098711" y="148206"/>
                    <a:pt x="2197091" y="2783"/>
                  </a:cubicBezTo>
                  <a:close/>
                </a:path>
                <a:path w="4086497" h="1960640" fill="none" extrusionOk="0">
                  <a:moveTo>
                    <a:pt x="2197091" y="2783"/>
                  </a:moveTo>
                  <a:cubicBezTo>
                    <a:pt x="3174265" y="6633"/>
                    <a:pt x="4057973" y="451118"/>
                    <a:pt x="4085293" y="946671"/>
                  </a:cubicBezTo>
                </a:path>
              </a:pathLst>
            </a:custGeom>
            <a:ln w="28575">
              <a:solidFill>
                <a:schemeClr val="accent6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736624"/>
                        <a:gd name="adj2" fmla="val 21543357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00B050"/>
                </a:solidFill>
              </a:endParaRPr>
            </a:p>
          </p:txBody>
        </p:sp>
      </p:grpSp>
      <p:sp>
        <p:nvSpPr>
          <p:cNvPr id="17" name="Rombo 16">
            <a:extLst>
              <a:ext uri="{FF2B5EF4-FFF2-40B4-BE49-F238E27FC236}">
                <a16:creationId xmlns:a16="http://schemas.microsoft.com/office/drawing/2014/main" id="{D1F79DD8-ABDC-4D3E-814B-C14643562905}"/>
              </a:ext>
            </a:extLst>
          </p:cNvPr>
          <p:cNvSpPr/>
          <p:nvPr/>
        </p:nvSpPr>
        <p:spPr>
          <a:xfrm>
            <a:off x="3608258" y="3070865"/>
            <a:ext cx="3583092" cy="1677242"/>
          </a:xfrm>
          <a:custGeom>
            <a:avLst/>
            <a:gdLst>
              <a:gd name="connsiteX0" fmla="*/ 0 w 3583092"/>
              <a:gd name="connsiteY0" fmla="*/ 838621 h 1677242"/>
              <a:gd name="connsiteX1" fmla="*/ 429971 w 3583092"/>
              <a:gd name="connsiteY1" fmla="*/ 637352 h 1677242"/>
              <a:gd name="connsiteX2" fmla="*/ 824111 w 3583092"/>
              <a:gd name="connsiteY2" fmla="*/ 452855 h 1677242"/>
              <a:gd name="connsiteX3" fmla="*/ 1307829 w 3583092"/>
              <a:gd name="connsiteY3" fmla="*/ 226428 h 1677242"/>
              <a:gd name="connsiteX4" fmla="*/ 1791546 w 3583092"/>
              <a:gd name="connsiteY4" fmla="*/ 0 h 1677242"/>
              <a:gd name="connsiteX5" fmla="*/ 2221517 w 3583092"/>
              <a:gd name="connsiteY5" fmla="*/ 201269 h 1677242"/>
              <a:gd name="connsiteX6" fmla="*/ 2633573 w 3583092"/>
              <a:gd name="connsiteY6" fmla="*/ 394152 h 1677242"/>
              <a:gd name="connsiteX7" fmla="*/ 3081459 w 3583092"/>
              <a:gd name="connsiteY7" fmla="*/ 603807 h 1677242"/>
              <a:gd name="connsiteX8" fmla="*/ 3583092 w 3583092"/>
              <a:gd name="connsiteY8" fmla="*/ 838621 h 1677242"/>
              <a:gd name="connsiteX9" fmla="*/ 3171036 w 3583092"/>
              <a:gd name="connsiteY9" fmla="*/ 1031504 h 1677242"/>
              <a:gd name="connsiteX10" fmla="*/ 2723150 w 3583092"/>
              <a:gd name="connsiteY10" fmla="*/ 1241159 h 1677242"/>
              <a:gd name="connsiteX11" fmla="*/ 2275263 w 3583092"/>
              <a:gd name="connsiteY11" fmla="*/ 1450814 h 1677242"/>
              <a:gd name="connsiteX12" fmla="*/ 1791546 w 3583092"/>
              <a:gd name="connsiteY12" fmla="*/ 1677242 h 1677242"/>
              <a:gd name="connsiteX13" fmla="*/ 1307829 w 3583092"/>
              <a:gd name="connsiteY13" fmla="*/ 1450814 h 1677242"/>
              <a:gd name="connsiteX14" fmla="*/ 824111 w 3583092"/>
              <a:gd name="connsiteY14" fmla="*/ 1224387 h 1677242"/>
              <a:gd name="connsiteX15" fmla="*/ 0 w 3583092"/>
              <a:gd name="connsiteY15" fmla="*/ 838621 h 167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83092" h="1677242" extrusionOk="0">
                <a:moveTo>
                  <a:pt x="0" y="838621"/>
                </a:moveTo>
                <a:cubicBezTo>
                  <a:pt x="180192" y="749586"/>
                  <a:pt x="323540" y="701900"/>
                  <a:pt x="429971" y="637352"/>
                </a:cubicBezTo>
                <a:cubicBezTo>
                  <a:pt x="536401" y="572804"/>
                  <a:pt x="643140" y="546304"/>
                  <a:pt x="824111" y="452855"/>
                </a:cubicBezTo>
                <a:cubicBezTo>
                  <a:pt x="1005083" y="359407"/>
                  <a:pt x="1119900" y="320681"/>
                  <a:pt x="1307829" y="226428"/>
                </a:cubicBezTo>
                <a:cubicBezTo>
                  <a:pt x="1495758" y="132174"/>
                  <a:pt x="1608343" y="141789"/>
                  <a:pt x="1791546" y="0"/>
                </a:cubicBezTo>
                <a:cubicBezTo>
                  <a:pt x="1924547" y="53362"/>
                  <a:pt x="2066329" y="186827"/>
                  <a:pt x="2221517" y="201269"/>
                </a:cubicBezTo>
                <a:cubicBezTo>
                  <a:pt x="2376705" y="215711"/>
                  <a:pt x="2435954" y="312649"/>
                  <a:pt x="2633573" y="394152"/>
                </a:cubicBezTo>
                <a:cubicBezTo>
                  <a:pt x="2831192" y="475655"/>
                  <a:pt x="2975072" y="579360"/>
                  <a:pt x="3081459" y="603807"/>
                </a:cubicBezTo>
                <a:cubicBezTo>
                  <a:pt x="3187846" y="628254"/>
                  <a:pt x="3327948" y="733409"/>
                  <a:pt x="3583092" y="838621"/>
                </a:cubicBezTo>
                <a:cubicBezTo>
                  <a:pt x="3409593" y="973269"/>
                  <a:pt x="3314076" y="940232"/>
                  <a:pt x="3171036" y="1031504"/>
                </a:cubicBezTo>
                <a:cubicBezTo>
                  <a:pt x="3027996" y="1122776"/>
                  <a:pt x="2811548" y="1171397"/>
                  <a:pt x="2723150" y="1241159"/>
                </a:cubicBezTo>
                <a:cubicBezTo>
                  <a:pt x="2634752" y="1310921"/>
                  <a:pt x="2426019" y="1339527"/>
                  <a:pt x="2275263" y="1450814"/>
                </a:cubicBezTo>
                <a:cubicBezTo>
                  <a:pt x="2124507" y="1562101"/>
                  <a:pt x="1992722" y="1540029"/>
                  <a:pt x="1791546" y="1677242"/>
                </a:cubicBezTo>
                <a:cubicBezTo>
                  <a:pt x="1608116" y="1641917"/>
                  <a:pt x="1472753" y="1517645"/>
                  <a:pt x="1307829" y="1450814"/>
                </a:cubicBezTo>
                <a:cubicBezTo>
                  <a:pt x="1142905" y="1383983"/>
                  <a:pt x="941964" y="1231114"/>
                  <a:pt x="824111" y="1224387"/>
                </a:cubicBezTo>
                <a:cubicBezTo>
                  <a:pt x="706258" y="1217660"/>
                  <a:pt x="262727" y="943846"/>
                  <a:pt x="0" y="838621"/>
                </a:cubicBezTo>
                <a:close/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05D27F3-2808-4836-B4B6-515F3BC93E49}"/>
              </a:ext>
            </a:extLst>
          </p:cNvPr>
          <p:cNvSpPr/>
          <p:nvPr/>
        </p:nvSpPr>
        <p:spPr>
          <a:xfrm>
            <a:off x="4450841" y="3514767"/>
            <a:ext cx="1897927" cy="665979"/>
          </a:xfrm>
          <a:custGeom>
            <a:avLst/>
            <a:gdLst>
              <a:gd name="connsiteX0" fmla="*/ 0 w 1897927"/>
              <a:gd name="connsiteY0" fmla="*/ 332990 h 665979"/>
              <a:gd name="connsiteX1" fmla="*/ 948964 w 1897927"/>
              <a:gd name="connsiteY1" fmla="*/ 0 h 665979"/>
              <a:gd name="connsiteX2" fmla="*/ 1897928 w 1897927"/>
              <a:gd name="connsiteY2" fmla="*/ 332990 h 665979"/>
              <a:gd name="connsiteX3" fmla="*/ 948964 w 1897927"/>
              <a:gd name="connsiteY3" fmla="*/ 665980 h 665979"/>
              <a:gd name="connsiteX4" fmla="*/ 0 w 1897927"/>
              <a:gd name="connsiteY4" fmla="*/ 332990 h 66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927" h="665979" extrusionOk="0">
                <a:moveTo>
                  <a:pt x="0" y="332990"/>
                </a:moveTo>
                <a:cubicBezTo>
                  <a:pt x="-76096" y="102147"/>
                  <a:pt x="399776" y="9417"/>
                  <a:pt x="948964" y="0"/>
                </a:cubicBezTo>
                <a:cubicBezTo>
                  <a:pt x="1490705" y="3714"/>
                  <a:pt x="1877466" y="149736"/>
                  <a:pt x="1897928" y="332990"/>
                </a:cubicBezTo>
                <a:cubicBezTo>
                  <a:pt x="1811860" y="600945"/>
                  <a:pt x="1456530" y="757357"/>
                  <a:pt x="948964" y="665980"/>
                </a:cubicBezTo>
                <a:cubicBezTo>
                  <a:pt x="406293" y="655818"/>
                  <a:pt x="5664" y="519602"/>
                  <a:pt x="0" y="332990"/>
                </a:cubicBezTo>
                <a:close/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D300126-9127-4A65-9728-64262B753385}"/>
                  </a:ext>
                </a:extLst>
              </p:cNvPr>
              <p:cNvSpPr txBox="1"/>
              <p:nvPr/>
            </p:nvSpPr>
            <p:spPr>
              <a:xfrm flipH="1">
                <a:off x="5959708" y="2352895"/>
                <a:ext cx="1853248" cy="31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E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s-E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E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ES" sz="12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2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s-ES" sz="12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ES" sz="12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s-E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E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D300126-9127-4A65-9728-64262B753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59708" y="2352895"/>
                <a:ext cx="1853248" cy="316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CEFC89C-66CF-4FDD-8266-0104EB3BB069}"/>
                  </a:ext>
                </a:extLst>
              </p:cNvPr>
              <p:cNvSpPr txBox="1"/>
              <p:nvPr/>
            </p:nvSpPr>
            <p:spPr>
              <a:xfrm flipH="1">
                <a:off x="4417515" y="4159363"/>
                <a:ext cx="1853248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ES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E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ES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CEFC89C-66CF-4FDD-8266-0104EB3BB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17515" y="4159363"/>
                <a:ext cx="1853248" cy="281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B418D041-04AD-46CD-83E4-ACF4E6FAF7CF}"/>
              </a:ext>
            </a:extLst>
          </p:cNvPr>
          <p:cNvSpPr txBox="1"/>
          <p:nvPr/>
        </p:nvSpPr>
        <p:spPr>
          <a:xfrm>
            <a:off x="3810065" y="189077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s-ES" sz="1400" dirty="0">
                <a:solidFill>
                  <a:schemeClr val="bg1">
                    <a:lumMod val="75000"/>
                  </a:schemeClr>
                </a:solidFill>
              </a:rPr>
              <a:t>-1,0,e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Rombo 23">
            <a:extLst>
              <a:ext uri="{FF2B5EF4-FFF2-40B4-BE49-F238E27FC236}">
                <a16:creationId xmlns:a16="http://schemas.microsoft.com/office/drawing/2014/main" id="{F4152B1C-B37C-4F3A-B883-88542CE36EA1}"/>
              </a:ext>
            </a:extLst>
          </p:cNvPr>
          <p:cNvSpPr/>
          <p:nvPr/>
        </p:nvSpPr>
        <p:spPr>
          <a:xfrm>
            <a:off x="3670973" y="1332250"/>
            <a:ext cx="3583092" cy="1677242"/>
          </a:xfrm>
          <a:custGeom>
            <a:avLst/>
            <a:gdLst>
              <a:gd name="connsiteX0" fmla="*/ 0 w 3583092"/>
              <a:gd name="connsiteY0" fmla="*/ 838621 h 1677242"/>
              <a:gd name="connsiteX1" fmla="*/ 429971 w 3583092"/>
              <a:gd name="connsiteY1" fmla="*/ 637352 h 1677242"/>
              <a:gd name="connsiteX2" fmla="*/ 824111 w 3583092"/>
              <a:gd name="connsiteY2" fmla="*/ 452855 h 1677242"/>
              <a:gd name="connsiteX3" fmla="*/ 1307829 w 3583092"/>
              <a:gd name="connsiteY3" fmla="*/ 226428 h 1677242"/>
              <a:gd name="connsiteX4" fmla="*/ 1791546 w 3583092"/>
              <a:gd name="connsiteY4" fmla="*/ 0 h 1677242"/>
              <a:gd name="connsiteX5" fmla="*/ 2221517 w 3583092"/>
              <a:gd name="connsiteY5" fmla="*/ 201269 h 1677242"/>
              <a:gd name="connsiteX6" fmla="*/ 2633573 w 3583092"/>
              <a:gd name="connsiteY6" fmla="*/ 394152 h 1677242"/>
              <a:gd name="connsiteX7" fmla="*/ 3081459 w 3583092"/>
              <a:gd name="connsiteY7" fmla="*/ 603807 h 1677242"/>
              <a:gd name="connsiteX8" fmla="*/ 3583092 w 3583092"/>
              <a:gd name="connsiteY8" fmla="*/ 838621 h 1677242"/>
              <a:gd name="connsiteX9" fmla="*/ 3171036 w 3583092"/>
              <a:gd name="connsiteY9" fmla="*/ 1031504 h 1677242"/>
              <a:gd name="connsiteX10" fmla="*/ 2723150 w 3583092"/>
              <a:gd name="connsiteY10" fmla="*/ 1241159 h 1677242"/>
              <a:gd name="connsiteX11" fmla="*/ 2275263 w 3583092"/>
              <a:gd name="connsiteY11" fmla="*/ 1450814 h 1677242"/>
              <a:gd name="connsiteX12" fmla="*/ 1791546 w 3583092"/>
              <a:gd name="connsiteY12" fmla="*/ 1677242 h 1677242"/>
              <a:gd name="connsiteX13" fmla="*/ 1307829 w 3583092"/>
              <a:gd name="connsiteY13" fmla="*/ 1450814 h 1677242"/>
              <a:gd name="connsiteX14" fmla="*/ 824111 w 3583092"/>
              <a:gd name="connsiteY14" fmla="*/ 1224387 h 1677242"/>
              <a:gd name="connsiteX15" fmla="*/ 0 w 3583092"/>
              <a:gd name="connsiteY15" fmla="*/ 838621 h 167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83092" h="1677242" extrusionOk="0">
                <a:moveTo>
                  <a:pt x="0" y="838621"/>
                </a:moveTo>
                <a:cubicBezTo>
                  <a:pt x="180192" y="749586"/>
                  <a:pt x="323540" y="701900"/>
                  <a:pt x="429971" y="637352"/>
                </a:cubicBezTo>
                <a:cubicBezTo>
                  <a:pt x="536401" y="572804"/>
                  <a:pt x="643140" y="546304"/>
                  <a:pt x="824111" y="452855"/>
                </a:cubicBezTo>
                <a:cubicBezTo>
                  <a:pt x="1005083" y="359407"/>
                  <a:pt x="1119900" y="320681"/>
                  <a:pt x="1307829" y="226428"/>
                </a:cubicBezTo>
                <a:cubicBezTo>
                  <a:pt x="1495758" y="132174"/>
                  <a:pt x="1608343" y="141789"/>
                  <a:pt x="1791546" y="0"/>
                </a:cubicBezTo>
                <a:cubicBezTo>
                  <a:pt x="1924547" y="53362"/>
                  <a:pt x="2066329" y="186827"/>
                  <a:pt x="2221517" y="201269"/>
                </a:cubicBezTo>
                <a:cubicBezTo>
                  <a:pt x="2376705" y="215711"/>
                  <a:pt x="2435954" y="312649"/>
                  <a:pt x="2633573" y="394152"/>
                </a:cubicBezTo>
                <a:cubicBezTo>
                  <a:pt x="2831192" y="475655"/>
                  <a:pt x="2975072" y="579360"/>
                  <a:pt x="3081459" y="603807"/>
                </a:cubicBezTo>
                <a:cubicBezTo>
                  <a:pt x="3187846" y="628254"/>
                  <a:pt x="3327948" y="733409"/>
                  <a:pt x="3583092" y="838621"/>
                </a:cubicBezTo>
                <a:cubicBezTo>
                  <a:pt x="3409593" y="973269"/>
                  <a:pt x="3314076" y="940232"/>
                  <a:pt x="3171036" y="1031504"/>
                </a:cubicBezTo>
                <a:cubicBezTo>
                  <a:pt x="3027996" y="1122776"/>
                  <a:pt x="2811548" y="1171397"/>
                  <a:pt x="2723150" y="1241159"/>
                </a:cubicBezTo>
                <a:cubicBezTo>
                  <a:pt x="2634752" y="1310921"/>
                  <a:pt x="2426019" y="1339527"/>
                  <a:pt x="2275263" y="1450814"/>
                </a:cubicBezTo>
                <a:cubicBezTo>
                  <a:pt x="2124507" y="1562101"/>
                  <a:pt x="1992722" y="1540029"/>
                  <a:pt x="1791546" y="1677242"/>
                </a:cubicBezTo>
                <a:cubicBezTo>
                  <a:pt x="1608116" y="1641917"/>
                  <a:pt x="1472753" y="1517645"/>
                  <a:pt x="1307829" y="1450814"/>
                </a:cubicBezTo>
                <a:cubicBezTo>
                  <a:pt x="1142905" y="1383983"/>
                  <a:pt x="941964" y="1231114"/>
                  <a:pt x="824111" y="1224387"/>
                </a:cubicBezTo>
                <a:cubicBezTo>
                  <a:pt x="706258" y="1217660"/>
                  <a:pt x="262727" y="943846"/>
                  <a:pt x="0" y="838621"/>
                </a:cubicBezTo>
                <a:close/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8D2E3BB-317E-4C60-8A1F-B4E73BC2918C}"/>
              </a:ext>
            </a:extLst>
          </p:cNvPr>
          <p:cNvSpPr txBox="1"/>
          <p:nvPr/>
        </p:nvSpPr>
        <p:spPr>
          <a:xfrm>
            <a:off x="6310781" y="367207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s-ES" sz="1400" dirty="0">
                <a:solidFill>
                  <a:schemeClr val="bg1">
                    <a:lumMod val="75000"/>
                  </a:schemeClr>
                </a:solidFill>
              </a:rPr>
              <a:t>1,0,0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1866E9FF-DFC9-43A2-8052-57FFF77CE1C2}"/>
              </a:ext>
            </a:extLst>
          </p:cNvPr>
          <p:cNvSpPr/>
          <p:nvPr/>
        </p:nvSpPr>
        <p:spPr>
          <a:xfrm>
            <a:off x="4497493" y="1915159"/>
            <a:ext cx="1664020" cy="2063351"/>
          </a:xfrm>
          <a:custGeom>
            <a:avLst/>
            <a:gdLst>
              <a:gd name="connsiteX0" fmla="*/ 0 w 1664020"/>
              <a:gd name="connsiteY0" fmla="*/ 313268 h 2063351"/>
              <a:gd name="connsiteX1" fmla="*/ 386080 w 1664020"/>
              <a:gd name="connsiteY1" fmla="*/ 1694 h 2063351"/>
              <a:gd name="connsiteX2" fmla="*/ 27094 w 1664020"/>
              <a:gd name="connsiteY2" fmla="*/ 435188 h 2063351"/>
              <a:gd name="connsiteX3" fmla="*/ 663787 w 1664020"/>
              <a:gd name="connsiteY3" fmla="*/ 8468 h 2063351"/>
              <a:gd name="connsiteX4" fmla="*/ 33867 w 1664020"/>
              <a:gd name="connsiteY4" fmla="*/ 733214 h 2063351"/>
              <a:gd name="connsiteX5" fmla="*/ 1009227 w 1664020"/>
              <a:gd name="connsiteY5" fmla="*/ 42334 h 2063351"/>
              <a:gd name="connsiteX6" fmla="*/ 331894 w 1664020"/>
              <a:gd name="connsiteY6" fmla="*/ 1627294 h 2063351"/>
              <a:gd name="connsiteX7" fmla="*/ 1659467 w 1664020"/>
              <a:gd name="connsiteY7" fmla="*/ 82974 h 2063351"/>
              <a:gd name="connsiteX8" fmla="*/ 792480 w 1664020"/>
              <a:gd name="connsiteY8" fmla="*/ 1993054 h 2063351"/>
              <a:gd name="connsiteX9" fmla="*/ 1510454 w 1664020"/>
              <a:gd name="connsiteY9" fmla="*/ 1627294 h 206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4020" h="2063351">
                <a:moveTo>
                  <a:pt x="0" y="313268"/>
                </a:moveTo>
                <a:cubicBezTo>
                  <a:pt x="190782" y="147321"/>
                  <a:pt x="381564" y="-18626"/>
                  <a:pt x="386080" y="1694"/>
                </a:cubicBezTo>
                <a:cubicBezTo>
                  <a:pt x="390596" y="22014"/>
                  <a:pt x="-19190" y="434059"/>
                  <a:pt x="27094" y="435188"/>
                </a:cubicBezTo>
                <a:cubicBezTo>
                  <a:pt x="73378" y="436317"/>
                  <a:pt x="662658" y="-41203"/>
                  <a:pt x="663787" y="8468"/>
                </a:cubicBezTo>
                <a:cubicBezTo>
                  <a:pt x="664916" y="58139"/>
                  <a:pt x="-23706" y="727570"/>
                  <a:pt x="33867" y="733214"/>
                </a:cubicBezTo>
                <a:cubicBezTo>
                  <a:pt x="91440" y="738858"/>
                  <a:pt x="959556" y="-106679"/>
                  <a:pt x="1009227" y="42334"/>
                </a:cubicBezTo>
                <a:cubicBezTo>
                  <a:pt x="1058898" y="191347"/>
                  <a:pt x="223521" y="1620521"/>
                  <a:pt x="331894" y="1627294"/>
                </a:cubicBezTo>
                <a:cubicBezTo>
                  <a:pt x="440267" y="1634067"/>
                  <a:pt x="1582703" y="22014"/>
                  <a:pt x="1659467" y="82974"/>
                </a:cubicBezTo>
                <a:cubicBezTo>
                  <a:pt x="1736231" y="143934"/>
                  <a:pt x="817315" y="1735667"/>
                  <a:pt x="792480" y="1993054"/>
                </a:cubicBezTo>
                <a:cubicBezTo>
                  <a:pt x="767645" y="2250441"/>
                  <a:pt x="1378374" y="1725507"/>
                  <a:pt x="1510454" y="1627294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EC68C1D-9A51-4BB5-A3BB-0D80475DDD8A}"/>
              </a:ext>
            </a:extLst>
          </p:cNvPr>
          <p:cNvSpPr/>
          <p:nvPr/>
        </p:nvSpPr>
        <p:spPr>
          <a:xfrm>
            <a:off x="4452161" y="2075442"/>
            <a:ext cx="92611" cy="8404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801A850-0935-4597-AE73-EA249E3B12E7}"/>
              </a:ext>
            </a:extLst>
          </p:cNvPr>
          <p:cNvSpPr/>
          <p:nvPr/>
        </p:nvSpPr>
        <p:spPr>
          <a:xfrm>
            <a:off x="6310781" y="3803448"/>
            <a:ext cx="92611" cy="8404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369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88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García</dc:creator>
  <cp:lastModifiedBy>javier García</cp:lastModifiedBy>
  <cp:revision>11</cp:revision>
  <dcterms:created xsi:type="dcterms:W3CDTF">2020-03-24T10:37:44Z</dcterms:created>
  <dcterms:modified xsi:type="dcterms:W3CDTF">2020-03-27T10:35:22Z</dcterms:modified>
</cp:coreProperties>
</file>