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2" r:id="rId6"/>
    <p:sldId id="300" r:id="rId7"/>
    <p:sldId id="278" r:id="rId8"/>
    <p:sldId id="301" r:id="rId9"/>
    <p:sldId id="302" r:id="rId10"/>
    <p:sldId id="303" r:id="rId11"/>
    <p:sldId id="304" r:id="rId12"/>
  </p:sldIdLst>
  <p:sldSz cx="9144000" cy="5143500" type="screen16x9"/>
  <p:notesSz cx="6858000" cy="9144000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B92"/>
    <a:srgbClr val="0D4C92"/>
    <a:srgbClr val="0C4B91"/>
    <a:srgbClr val="2C34A3"/>
    <a:srgbClr val="ED7D31"/>
    <a:srgbClr val="E8BA00"/>
    <a:srgbClr val="E79DE2"/>
    <a:srgbClr val="F6B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DCB5C-585D-4527-B449-EE1ED881D223}" v="3" dt="2019-09-14T13:44:4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053" autoAdjust="0"/>
  </p:normalViewPr>
  <p:slideViewPr>
    <p:cSldViewPr snapToGrid="0" showGuides="1">
      <p:cViewPr varScale="1">
        <p:scale>
          <a:sx n="99" d="100"/>
          <a:sy n="99" d="100"/>
        </p:scale>
        <p:origin x="950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2" d="100"/>
          <a:sy n="52" d="100"/>
        </p:scale>
        <p:origin x="2515" y="38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10F86B-BA5B-456A-9F15-1001DA431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0B463B-5C76-4972-A160-AB124013E3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2D53BC-EDAA-4129-A929-3C6EABA658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F88C2-1804-4662-92F3-C7C5F0CE981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594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4FE8B-16C8-4AC4-B2E8-25ABD55C296B}" type="datetimeFigureOut">
              <a:rPr lang="es-ES" smtClean="0"/>
              <a:t>18/02/2020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5962-8DFE-4459-9D66-AC5413CC5D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85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25962-8DFE-4459-9D66-AC5413CC5D6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73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60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240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626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03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135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911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6A500-1DA6-4541-BE61-DEBA7B3304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07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96" y="1454706"/>
            <a:ext cx="6115731" cy="2139553"/>
          </a:xfrm>
        </p:spPr>
        <p:txBody>
          <a:bodyPr anchor="b"/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2396" y="3614500"/>
            <a:ext cx="6115732" cy="112514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pic>
        <p:nvPicPr>
          <p:cNvPr id="2050" name="Picture 2" descr="Imagen relacionada">
            <a:extLst>
              <a:ext uri="{FF2B5EF4-FFF2-40B4-BE49-F238E27FC236}">
                <a16:creationId xmlns:a16="http://schemas.microsoft.com/office/drawing/2014/main" id="{DE157B29-00A7-4167-8C14-2765A1C6B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12" y="170447"/>
            <a:ext cx="3169752" cy="6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5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7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pie de página">
            <a:extLst>
              <a:ext uri="{FF2B5EF4-FFF2-40B4-BE49-F238E27FC236}">
                <a16:creationId xmlns:a16="http://schemas.microsoft.com/office/drawing/2014/main" id="{D0C82DDA-3057-4348-89FA-8030BE2718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675778" y="1588"/>
            <a:ext cx="1255091" cy="227012"/>
          </a:xfrm>
          <a:prstGeom prst="rect">
            <a:avLst/>
          </a:prstGeom>
        </p:spPr>
        <p:txBody>
          <a:bodyPr/>
          <a:lstStyle>
            <a:lvl1pPr>
              <a:defRPr sz="1050" b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Python Elemental</a:t>
            </a:r>
          </a:p>
        </p:txBody>
      </p:sp>
    </p:spTree>
    <p:extLst>
      <p:ext uri="{BB962C8B-B14F-4D97-AF65-F5344CB8AC3E}">
        <p14:creationId xmlns:p14="http://schemas.microsoft.com/office/powerpoint/2010/main" val="191664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/>
          <p:nvPr userDrawn="1"/>
        </p:nvSpPr>
        <p:spPr>
          <a:xfrm>
            <a:off x="8435268" y="160384"/>
            <a:ext cx="86236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Rectangle 10"/>
          <p:cNvSpPr/>
          <p:nvPr userDrawn="1"/>
        </p:nvSpPr>
        <p:spPr>
          <a:xfrm>
            <a:off x="8569419" y="160384"/>
            <a:ext cx="576072" cy="5940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4487" y="357504"/>
            <a:ext cx="3600400" cy="225920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Python Elemental </a:t>
            </a:r>
          </a:p>
        </p:txBody>
      </p:sp>
      <p:sp>
        <p:nvSpPr>
          <p:cNvPr id="16" name="15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8" name="5 Marcador de número de diapositiva"/>
          <p:cNvSpPr txBox="1">
            <a:spLocks/>
          </p:cNvSpPr>
          <p:nvPr userDrawn="1"/>
        </p:nvSpPr>
        <p:spPr>
          <a:xfrm>
            <a:off x="8532439" y="303498"/>
            <a:ext cx="596305" cy="273844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D5034FA-E3E3-464F-AB21-ECE51F6ED024}" type="slidenum">
              <a:rPr lang="es-ES" sz="1050" b="0" smtClean="0"/>
              <a:pPr algn="ctr"/>
              <a:t>‹Nº›</a:t>
            </a:fld>
            <a:endParaRPr lang="es-ES" sz="1050" b="0" dirty="0"/>
          </a:p>
        </p:txBody>
      </p:sp>
      <p:pic>
        <p:nvPicPr>
          <p:cNvPr id="11" name="Picture 2" descr="C:\Users\eva.perandones\Downloads\Logo azu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224440"/>
            <a:ext cx="1654895" cy="46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11 Conector recto"/>
          <p:cNvCxnSpPr/>
          <p:nvPr userDrawn="1"/>
        </p:nvCxnSpPr>
        <p:spPr>
          <a:xfrm>
            <a:off x="251521" y="1491630"/>
            <a:ext cx="860593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1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42270A-C90A-439D-BA55-8EC057654CEF}"/>
              </a:ext>
            </a:extLst>
          </p:cNvPr>
          <p:cNvSpPr/>
          <p:nvPr userDrawn="1"/>
        </p:nvSpPr>
        <p:spPr>
          <a:xfrm>
            <a:off x="-8120" y="0"/>
            <a:ext cx="1211493" cy="5143499"/>
          </a:xfrm>
          <a:prstGeom prst="rect">
            <a:avLst/>
          </a:prstGeom>
          <a:solidFill>
            <a:srgbClr val="0D4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1110" y="228599"/>
            <a:ext cx="7367620" cy="1053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1110" y="1369219"/>
            <a:ext cx="736762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pic>
        <p:nvPicPr>
          <p:cNvPr id="8" name="Picture 2" descr="Resultado de imagen de u-tad logo png">
            <a:extLst>
              <a:ext uri="{FF2B5EF4-FFF2-40B4-BE49-F238E27FC236}">
                <a16:creationId xmlns:a16="http://schemas.microsoft.com/office/drawing/2014/main" id="{99A48252-F53C-4310-A655-6882B7787F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27" r="4269" b="35524"/>
          <a:stretch/>
        </p:blipFill>
        <p:spPr bwMode="auto">
          <a:xfrm>
            <a:off x="-8121" y="4398808"/>
            <a:ext cx="1211493" cy="681465"/>
          </a:xfrm>
          <a:prstGeom prst="rect">
            <a:avLst/>
          </a:prstGeom>
          <a:solidFill>
            <a:srgbClr val="0C4B91"/>
          </a:solidFill>
        </p:spPr>
      </p:pic>
      <p:sp>
        <p:nvSpPr>
          <p:cNvPr id="6" name="3 Marcador de pie de página">
            <a:extLst>
              <a:ext uri="{FF2B5EF4-FFF2-40B4-BE49-F238E27FC236}">
                <a16:creationId xmlns:a16="http://schemas.microsoft.com/office/drawing/2014/main" id="{8DBC2DD7-FF3E-4103-9A51-9D23311B3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75778" y="1588"/>
            <a:ext cx="2700337" cy="22701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Python Elemental</a:t>
            </a:r>
          </a:p>
        </p:txBody>
      </p:sp>
    </p:spTree>
    <p:extLst>
      <p:ext uri="{BB962C8B-B14F-4D97-AF65-F5344CB8AC3E}">
        <p14:creationId xmlns:p14="http://schemas.microsoft.com/office/powerpoint/2010/main" val="389332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0" kern="1200" cap="none" spc="0">
          <a:ln w="0"/>
          <a:solidFill>
            <a:schemeClr val="accent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j-lt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jgalgarra/introprog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569019" y="1400462"/>
            <a:ext cx="7104201" cy="1520969"/>
          </a:xfrm>
        </p:spPr>
        <p:txBody>
          <a:bodyPr/>
          <a:lstStyle/>
          <a:p>
            <a:pPr algn="ctr"/>
            <a:br>
              <a:rPr lang="es-ES" sz="1200" dirty="0"/>
            </a:br>
            <a:br>
              <a:rPr lang="es-ES" sz="4000" dirty="0"/>
            </a:br>
            <a:br>
              <a:rPr lang="es-ES" sz="4000" dirty="0"/>
            </a:br>
            <a:br>
              <a:rPr lang="es-ES" sz="4000" dirty="0"/>
            </a:br>
            <a:br>
              <a:rPr lang="es-ES" sz="4000" dirty="0"/>
            </a:br>
            <a:r>
              <a:rPr lang="es-ES" sz="4000" dirty="0"/>
              <a:t>Python numérico</a:t>
            </a:r>
            <a:endParaRPr lang="es-ES" sz="4000" b="1"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>
          <a:xfrm>
            <a:off x="1762396" y="3270335"/>
            <a:ext cx="6910824" cy="1125140"/>
          </a:xfrm>
        </p:spPr>
        <p:txBody>
          <a:bodyPr>
            <a:normAutofit fontScale="62500" lnSpcReduction="20000"/>
          </a:bodyPr>
          <a:lstStyle/>
          <a:p>
            <a:pPr algn="r"/>
            <a:endParaRPr lang="es-ES" sz="1800" dirty="0"/>
          </a:p>
          <a:p>
            <a:pPr algn="r"/>
            <a:endParaRPr lang="es-ES" sz="1800" dirty="0"/>
          </a:p>
          <a:p>
            <a:pPr algn="r"/>
            <a:r>
              <a:rPr lang="es-ES" sz="1800" dirty="0"/>
              <a:t>Javier García Algarra</a:t>
            </a:r>
          </a:p>
          <a:p>
            <a:pPr algn="r"/>
            <a:r>
              <a:rPr lang="es-ES" sz="1800" dirty="0"/>
              <a:t>javier.algarra@u-tad.com</a:t>
            </a:r>
          </a:p>
          <a:p>
            <a:pPr algn="r"/>
            <a:r>
              <a:rPr lang="es-ES" sz="1800" dirty="0"/>
              <a:t>2020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067DBC0-8C2B-4E0B-BE3C-2840A2E7D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205" y="4604891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sz="1200" u="sng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s-E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Introducción a la programación con Python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by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Javier García Algarra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is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licensed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kumimoji="0" lang="es-ES" altLang="es-E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under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 a </a:t>
            </a:r>
            <a:r>
              <a:rPr kumimoji="0" lang="es-ES" altLang="es-ES" sz="800" b="0" i="0" u="sng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3"/>
              </a:rPr>
              <a:t>Creative</a:t>
            </a:r>
            <a:r>
              <a:rPr kumimoji="0" lang="es-ES" altLang="es-ES" sz="800" b="0" i="0" u="sng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3"/>
              </a:rPr>
              <a:t> </a:t>
            </a:r>
            <a:r>
              <a:rPr kumimoji="0" lang="es-ES" altLang="es-ES" sz="800" b="0" i="0" u="sng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3"/>
              </a:rPr>
              <a:t>Commons</a:t>
            </a:r>
            <a:r>
              <a:rPr kumimoji="0" lang="es-ES" altLang="es-ES" sz="800" b="0" i="0" u="sng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3"/>
              </a:rPr>
              <a:t> Reconocimiento 4.0 Internacional </a:t>
            </a:r>
            <a:r>
              <a:rPr kumimoji="0" lang="es-ES" altLang="es-ES" sz="800" b="0" i="0" u="sng" strike="noStrike" cap="none" normalizeH="0" baseline="0" dirty="0" err="1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3"/>
              </a:rPr>
              <a:t>License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  <a:b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Creado a partir de la obra en </a:t>
            </a:r>
            <a:r>
              <a:rPr kumimoji="0" lang="es-ES" altLang="es-ES" sz="800" b="0" i="0" u="sng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+mj-lt"/>
                <a:cs typeface="Times New Roman" panose="02020603050405020304" pitchFamily="18" charset="0"/>
                <a:hlinkClick r:id="rId4"/>
              </a:rPr>
              <a:t>https://github.com/jgalgarra/introprogpython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. </a:t>
            </a:r>
            <a:endParaRPr kumimoji="0" lang="es-ES" altLang="es-ES" sz="900" b="0" i="0" u="sng" strike="noStrike" cap="none" normalizeH="0" baseline="0" dirty="0">
              <a:ln>
                <a:noFill/>
              </a:ln>
              <a:solidFill>
                <a:srgbClr val="0066CC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2" descr="Licencia de Creative Commons">
            <a:hlinkClick r:id="rId3"/>
            <a:extLst>
              <a:ext uri="{FF2B5EF4-FFF2-40B4-BE49-F238E27FC236}">
                <a16:creationId xmlns:a16="http://schemas.microsoft.com/office/drawing/2014/main" id="{B07F3E68-2BCF-4EC0-B981-29542191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61" y="4645104"/>
            <a:ext cx="7620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15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 idx="4294967295"/>
          </p:nvPr>
        </p:nvSpPr>
        <p:spPr>
          <a:xfrm>
            <a:off x="1776412" y="111535"/>
            <a:ext cx="7367587" cy="723378"/>
          </a:xfrm>
        </p:spPr>
        <p:txBody>
          <a:bodyPr/>
          <a:lstStyle/>
          <a:p>
            <a:r>
              <a:rPr lang="es-ES" dirty="0"/>
              <a:t>Instalación de </a:t>
            </a:r>
            <a:r>
              <a:rPr lang="es-ES" dirty="0" err="1"/>
              <a:t>Jupyter</a:t>
            </a:r>
            <a:r>
              <a:rPr lang="es-ES" dirty="0"/>
              <a:t> Notebooks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9163EC-A92D-496B-A7B0-E147C79D6122}"/>
              </a:ext>
            </a:extLst>
          </p:cNvPr>
          <p:cNvSpPr txBox="1"/>
          <p:nvPr/>
        </p:nvSpPr>
        <p:spPr>
          <a:xfrm>
            <a:off x="1418095" y="4616467"/>
            <a:ext cx="7462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Navegar a la carpeta donde se instaló </a:t>
            </a:r>
            <a:r>
              <a:rPr lang="es-ES" sz="1100" dirty="0">
                <a:latin typeface="+mj-lt"/>
              </a:rPr>
              <a:t>Anaconda3</a:t>
            </a:r>
            <a:r>
              <a:rPr lang="es-ES" sz="1200" dirty="0"/>
              <a:t> y dentro de ella al subdirectorio </a:t>
            </a:r>
            <a:r>
              <a:rPr lang="es-ES" sz="1100" dirty="0" err="1">
                <a:latin typeface="+mj-lt"/>
              </a:rPr>
              <a:t>condabin</a:t>
            </a:r>
            <a:endParaRPr lang="es-ES" sz="1100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648D3A-EF64-4F17-B3E4-F26F494A6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616" y="965736"/>
            <a:ext cx="4451940" cy="35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3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522DF428-434E-4108-BBE8-F4896F71FB25}"/>
              </a:ext>
            </a:extLst>
          </p:cNvPr>
          <p:cNvSpPr txBox="1"/>
          <p:nvPr/>
        </p:nvSpPr>
        <p:spPr>
          <a:xfrm>
            <a:off x="1522131" y="1309607"/>
            <a:ext cx="242993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Arrancar una ventana de comandos en Windows (Busca </a:t>
            </a:r>
            <a:r>
              <a:rPr lang="es-ES" sz="1100" dirty="0" err="1">
                <a:latin typeface="+mj-lt"/>
              </a:rPr>
              <a:t>cmd</a:t>
            </a:r>
            <a:r>
              <a:rPr lang="es-ES" sz="1200" dirty="0"/>
              <a:t> con la lupa en la barra de tareas)</a:t>
            </a:r>
          </a:p>
          <a:p>
            <a:pPr algn="ctr"/>
            <a:endParaRPr lang="es-ES" sz="1200" dirty="0"/>
          </a:p>
          <a:p>
            <a:pPr algn="ctr"/>
            <a:r>
              <a:rPr lang="es-ES" sz="1200" dirty="0"/>
              <a:t>Navega hasta el directorio donde has instalado </a:t>
            </a:r>
            <a:r>
              <a:rPr lang="es-ES" sz="1100" dirty="0">
                <a:latin typeface="+mj-lt"/>
              </a:rPr>
              <a:t>Anaconda3</a:t>
            </a:r>
            <a:r>
              <a:rPr lang="es-ES" sz="1200" dirty="0"/>
              <a:t> y dentro de él al subdirectorio </a:t>
            </a:r>
            <a:r>
              <a:rPr lang="es-ES" sz="1100" dirty="0" err="1">
                <a:latin typeface="+mj-lt"/>
              </a:rPr>
              <a:t>condabin</a:t>
            </a:r>
            <a:r>
              <a:rPr lang="es-ES" sz="1200" dirty="0"/>
              <a:t>, usando el comando </a:t>
            </a:r>
            <a:r>
              <a:rPr lang="es-ES" sz="1100" dirty="0">
                <a:latin typeface="+mj-lt"/>
              </a:rPr>
              <a:t>cd</a:t>
            </a:r>
            <a:r>
              <a:rPr lang="es-ES" sz="1200" dirty="0"/>
              <a:t> como se puede ver en la figura</a:t>
            </a:r>
          </a:p>
          <a:p>
            <a:pPr algn="ctr"/>
            <a:r>
              <a:rPr lang="es-ES" sz="1200" dirty="0"/>
              <a:t>y teclear dentro de ella  </a:t>
            </a:r>
            <a:br>
              <a:rPr lang="es-ES" sz="1200" dirty="0"/>
            </a:br>
            <a:r>
              <a:rPr lang="es-ES" sz="1100" dirty="0" err="1">
                <a:latin typeface="+mj-lt"/>
              </a:rPr>
              <a:t>conda</a:t>
            </a:r>
            <a:r>
              <a:rPr lang="es-ES" sz="1100" dirty="0">
                <a:latin typeface="+mj-lt"/>
              </a:rPr>
              <a:t> </a:t>
            </a:r>
            <a:r>
              <a:rPr lang="es-ES" sz="1100" dirty="0" err="1">
                <a:latin typeface="+mj-lt"/>
              </a:rPr>
              <a:t>install</a:t>
            </a:r>
            <a:r>
              <a:rPr lang="es-ES" sz="1100" dirty="0">
                <a:latin typeface="+mj-lt"/>
              </a:rPr>
              <a:t> –c </a:t>
            </a:r>
            <a:r>
              <a:rPr lang="es-ES" sz="1100" dirty="0" err="1">
                <a:latin typeface="+mj-lt"/>
              </a:rPr>
              <a:t>conda-forge</a:t>
            </a:r>
            <a:r>
              <a:rPr lang="es-ES" sz="1100" dirty="0">
                <a:latin typeface="+mj-lt"/>
              </a:rPr>
              <a:t> </a:t>
            </a:r>
            <a:r>
              <a:rPr lang="es-ES" sz="1100" dirty="0" err="1">
                <a:latin typeface="+mj-lt"/>
              </a:rPr>
              <a:t>jupyterlab</a:t>
            </a:r>
            <a:r>
              <a:rPr lang="es-ES" sz="1100" dirty="0">
                <a:latin typeface="+mj-lt"/>
              </a:rPr>
              <a:t> </a:t>
            </a:r>
          </a:p>
          <a:p>
            <a:pPr algn="ctr"/>
            <a:endParaRPr lang="es-ES" sz="1100" dirty="0">
              <a:latin typeface="+mj-lt"/>
            </a:endParaRPr>
          </a:p>
          <a:p>
            <a:pPr algn="ctr"/>
            <a:r>
              <a:rPr lang="es-ES" sz="1200" dirty="0"/>
              <a:t>Contesta y a la pregunta </a:t>
            </a:r>
            <a:r>
              <a:rPr lang="es-ES" sz="1100" dirty="0" err="1">
                <a:latin typeface="+mj-lt"/>
              </a:rPr>
              <a:t>Proceed</a:t>
            </a:r>
            <a:r>
              <a:rPr lang="es-ES" sz="1200" dirty="0"/>
              <a:t>?</a:t>
            </a:r>
          </a:p>
          <a:p>
            <a:pPr algn="ctr"/>
            <a:endParaRPr lang="es-ES" sz="1200" dirty="0"/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FF94E87-391E-4215-97F0-E82FB801B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42" y="900859"/>
            <a:ext cx="4665079" cy="3924926"/>
          </a:xfrm>
          <a:prstGeom prst="rect">
            <a:avLst/>
          </a:prstGeom>
        </p:spPr>
      </p:pic>
      <p:sp>
        <p:nvSpPr>
          <p:cNvPr id="8" name="3 Título">
            <a:extLst>
              <a:ext uri="{FF2B5EF4-FFF2-40B4-BE49-F238E27FC236}">
                <a16:creationId xmlns:a16="http://schemas.microsoft.com/office/drawing/2014/main" id="{9F5B3B92-89F1-4EA7-8B64-2B3BA448E7F7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39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AAEB27-4C4D-49C6-A7CA-446117B65CE7}"/>
              </a:ext>
            </a:extLst>
          </p:cNvPr>
          <p:cNvSpPr txBox="1"/>
          <p:nvPr/>
        </p:nvSpPr>
        <p:spPr>
          <a:xfrm>
            <a:off x="1449091" y="1146873"/>
            <a:ext cx="2214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En el Menú Inicio aparece el icono de </a:t>
            </a:r>
            <a:r>
              <a:rPr lang="es-ES" sz="1100" dirty="0" err="1"/>
              <a:t>Jupyter</a:t>
            </a:r>
            <a:r>
              <a:rPr lang="es-ES" sz="1100" dirty="0"/>
              <a:t> Notebook. Abre la ventana del directorio en el que está instalado usando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2095A1-7E98-406D-9CB2-D47948F0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77" y="1069381"/>
            <a:ext cx="4914568" cy="3857141"/>
          </a:xfrm>
          <a:prstGeom prst="rect">
            <a:avLst/>
          </a:prstGeom>
        </p:spPr>
      </p:pic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58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AAEB27-4C4D-49C6-A7CA-446117B65CE7}"/>
              </a:ext>
            </a:extLst>
          </p:cNvPr>
          <p:cNvSpPr txBox="1"/>
          <p:nvPr/>
        </p:nvSpPr>
        <p:spPr>
          <a:xfrm>
            <a:off x="1449091" y="1146873"/>
            <a:ext cx="22142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Crea un enlace directo del programa </a:t>
            </a:r>
            <a:r>
              <a:rPr lang="es-ES" sz="1100" dirty="0" err="1"/>
              <a:t>Jupyter</a:t>
            </a:r>
            <a:r>
              <a:rPr lang="es-ES" sz="1100" dirty="0"/>
              <a:t> Notebook en el escritorio</a:t>
            </a:r>
          </a:p>
        </p:txBody>
      </p:sp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E3B55-7FC5-4B90-8944-E63C4654A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168" y="934601"/>
            <a:ext cx="4629591" cy="40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AAAEB27-4C4D-49C6-A7CA-446117B65CE7}"/>
              </a:ext>
            </a:extLst>
          </p:cNvPr>
          <p:cNvSpPr txBox="1"/>
          <p:nvPr/>
        </p:nvSpPr>
        <p:spPr>
          <a:xfrm>
            <a:off x="1323319" y="997795"/>
            <a:ext cx="2214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Pulsa con el botón derecho del ratón en el icono que ha aparecido en tu escritorio y selecciona “Propiedades”</a:t>
            </a:r>
          </a:p>
        </p:txBody>
      </p:sp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CBE953-4145-4FE6-B432-5B59BD831886}"/>
              </a:ext>
            </a:extLst>
          </p:cNvPr>
          <p:cNvSpPr txBox="1"/>
          <p:nvPr/>
        </p:nvSpPr>
        <p:spPr>
          <a:xfrm>
            <a:off x="1921789" y="2480562"/>
            <a:ext cx="22142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Escribe en este campo el directorio en el que has bajado y descomprimido el curso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CCF1976-9603-4127-86F2-58F507F4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43" y="982158"/>
            <a:ext cx="2855979" cy="3632415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259C34F-A2CC-4E7F-ACF7-EBDDDCC850B5}"/>
              </a:ext>
            </a:extLst>
          </p:cNvPr>
          <p:cNvCxnSpPr>
            <a:cxnSpLocks/>
          </p:cNvCxnSpPr>
          <p:nvPr/>
        </p:nvCxnSpPr>
        <p:spPr>
          <a:xfrm flipV="1">
            <a:off x="4097133" y="2631140"/>
            <a:ext cx="1830969" cy="318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AC5D535-0FDA-4FCA-8F6A-C4C5A41F033C}"/>
              </a:ext>
            </a:extLst>
          </p:cNvPr>
          <p:cNvSpPr txBox="1"/>
          <p:nvPr/>
        </p:nvSpPr>
        <p:spPr>
          <a:xfrm rot="20832116">
            <a:off x="2007597" y="3253775"/>
            <a:ext cx="2864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chemeClr val="accent1">
                    <a:lumMod val="75000"/>
                  </a:schemeClr>
                </a:solidFill>
              </a:rPr>
              <a:t>Borra el valor %HOMEPATH% y escribe el directorio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BF0E243-6A3E-44AE-AE7F-29E54CE72C99}"/>
              </a:ext>
            </a:extLst>
          </p:cNvPr>
          <p:cNvCxnSpPr>
            <a:cxnSpLocks/>
          </p:cNvCxnSpPr>
          <p:nvPr/>
        </p:nvCxnSpPr>
        <p:spPr>
          <a:xfrm flipV="1">
            <a:off x="4088726" y="2392865"/>
            <a:ext cx="2831267" cy="173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5677A6A-0CF6-4CBE-AF24-F5EC90C2A567}"/>
              </a:ext>
            </a:extLst>
          </p:cNvPr>
          <p:cNvSpPr txBox="1"/>
          <p:nvPr/>
        </p:nvSpPr>
        <p:spPr>
          <a:xfrm rot="266248">
            <a:off x="2162194" y="2115798"/>
            <a:ext cx="30877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Escribe el directorio entre las comillas del último campo</a:t>
            </a:r>
          </a:p>
        </p:txBody>
      </p:sp>
    </p:spTree>
    <p:extLst>
      <p:ext uri="{BB962C8B-B14F-4D97-AF65-F5344CB8AC3E}">
        <p14:creationId xmlns:p14="http://schemas.microsoft.com/office/powerpoint/2010/main" val="21524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68817050-05C6-4413-90B6-4C361A7E1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479" y="1203056"/>
            <a:ext cx="2905241" cy="3695069"/>
          </a:xfrm>
          <a:prstGeom prst="rect">
            <a:avLst/>
          </a:prstGeom>
        </p:spPr>
      </p:pic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CBE953-4145-4FE6-B432-5B59BD831886}"/>
              </a:ext>
            </a:extLst>
          </p:cNvPr>
          <p:cNvSpPr txBox="1"/>
          <p:nvPr/>
        </p:nvSpPr>
        <p:spPr>
          <a:xfrm>
            <a:off x="1983210" y="4374059"/>
            <a:ext cx="22142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MUY IMPORTANTE: Haz </a:t>
            </a:r>
            <a:r>
              <a:rPr lang="es-ES" sz="1100" dirty="0" err="1"/>
              <a:t>click</a:t>
            </a:r>
            <a:r>
              <a:rPr lang="es-ES" sz="1100" dirty="0"/>
              <a:t> en Aceptar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22D963-BA34-48A7-B26F-AE5C0B3DD3D4}"/>
              </a:ext>
            </a:extLst>
          </p:cNvPr>
          <p:cNvCxnSpPr>
            <a:cxnSpLocks/>
          </p:cNvCxnSpPr>
          <p:nvPr/>
        </p:nvCxnSpPr>
        <p:spPr>
          <a:xfrm>
            <a:off x="2882685" y="1580827"/>
            <a:ext cx="2929179" cy="1301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C46038-FA36-468D-BEC7-C4EE15C9EAE5}"/>
              </a:ext>
            </a:extLst>
          </p:cNvPr>
          <p:cNvSpPr txBox="1"/>
          <p:nvPr/>
        </p:nvSpPr>
        <p:spPr>
          <a:xfrm>
            <a:off x="1952213" y="1310346"/>
            <a:ext cx="2214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Valores modificados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8CDFC79-DAE2-431A-9D3F-95305D9B4DF5}"/>
              </a:ext>
            </a:extLst>
          </p:cNvPr>
          <p:cNvCxnSpPr>
            <a:cxnSpLocks/>
          </p:cNvCxnSpPr>
          <p:nvPr/>
        </p:nvCxnSpPr>
        <p:spPr>
          <a:xfrm>
            <a:off x="4197457" y="4602997"/>
            <a:ext cx="1668650" cy="2149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7B25E04-3799-4A44-A379-6B7E947AE986}"/>
              </a:ext>
            </a:extLst>
          </p:cNvPr>
          <p:cNvCxnSpPr>
            <a:cxnSpLocks/>
          </p:cNvCxnSpPr>
          <p:nvPr/>
        </p:nvCxnSpPr>
        <p:spPr>
          <a:xfrm>
            <a:off x="3238889" y="1447873"/>
            <a:ext cx="3022426" cy="1107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Título">
            <a:extLst>
              <a:ext uri="{FF2B5EF4-FFF2-40B4-BE49-F238E27FC236}">
                <a16:creationId xmlns:a16="http://schemas.microsoft.com/office/drawing/2014/main" id="{73F1ADE3-CB04-46A0-95C5-8CDE56E6779D}"/>
              </a:ext>
            </a:extLst>
          </p:cNvPr>
          <p:cNvSpPr txBox="1">
            <a:spLocks/>
          </p:cNvSpPr>
          <p:nvPr/>
        </p:nvSpPr>
        <p:spPr>
          <a:xfrm>
            <a:off x="1776412" y="111535"/>
            <a:ext cx="7367587" cy="72337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none" spc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s-ES"/>
              <a:t>Instalación de Jupyter Notebooks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EBE9C24-10EF-409A-AFF1-C96C57631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1" y="1053885"/>
            <a:ext cx="6204244" cy="32363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6A24327-A396-4D40-9627-900D4C04FBF3}"/>
              </a:ext>
            </a:extLst>
          </p:cNvPr>
          <p:cNvSpPr txBox="1"/>
          <p:nvPr/>
        </p:nvSpPr>
        <p:spPr>
          <a:xfrm>
            <a:off x="2122695" y="4509217"/>
            <a:ext cx="62042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100" dirty="0"/>
              <a:t>Haz </a:t>
            </a:r>
            <a:r>
              <a:rPr lang="es-ES" sz="1100" dirty="0" err="1"/>
              <a:t>click</a:t>
            </a:r>
            <a:r>
              <a:rPr lang="es-ES" sz="1100" dirty="0"/>
              <a:t> en el icono del escritorio y en tu navegador por defecto aparecerán los notebooks del curso</a:t>
            </a:r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  <a:p>
            <a:pPr algn="just"/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8684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3AC239DE-4495-45AB-A642-84873D6EC143}" vid="{ADDCAA0F-EA35-422D-841E-59E8EF71B2C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6A9B1AE3C694449E1CBECB26767C28" ma:contentTypeVersion="0" ma:contentTypeDescription="Crear nuevo documento." ma:contentTypeScope="" ma:versionID="f939733f7a29ff16f56243c74c11c85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A80CCC-508F-47A8-A8E6-442477940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2331040-8433-4BD1-90D6-FEBE17A71FC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AB788B-E2DA-4E16-B351-E0EC0D46F4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4414</TotalTime>
  <Words>290</Words>
  <Application>Microsoft Office PowerPoint</Application>
  <PresentationFormat>Presentación en pantalla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Tema de Office</vt:lpstr>
      <vt:lpstr>     Python numérico</vt:lpstr>
      <vt:lpstr>Instalación de Jupyter Notebooks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Pontificia Comillas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</dc:title>
  <dc:creator>Carmen Escudero Guirado</dc:creator>
  <cp:lastModifiedBy>javier García</cp:lastModifiedBy>
  <cp:revision>258</cp:revision>
  <dcterms:created xsi:type="dcterms:W3CDTF">2017-07-19T07:53:01Z</dcterms:created>
  <dcterms:modified xsi:type="dcterms:W3CDTF">2020-02-18T12:14:15Z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0x010100AE6A9B1AE3C694449E1CBECB26767C28</vt:lpwstr>
  </property>
</Properties>
</file>