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E016-00FD-43F6-8AD6-05809843C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2CDC3D-4488-4C21-B4D1-7FBF05EC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4D155-BE0B-4970-8815-3850ED0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ECC74-2037-4EF5-AE1A-FD1617E1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AF513B-4712-4B0F-9318-25DF512F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6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C2385-10CE-4834-9A41-DC0F6504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7EBCF-82E3-49ED-9DD5-6183D79E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D75A53-2677-4BFD-8453-E2404D49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6441AD-A23C-4BB5-A5A0-694CC6EB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960425-32A1-485A-A144-D21FEA6B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733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8B8149-A189-4B11-AEAF-86A73583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A50581-8EA4-43A7-8ED6-71647FA5C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929F8-03D4-44B6-998E-BDED68FB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1F744-4435-4012-8A3C-2C7D30C9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D137B-46B6-4C86-8A2B-20A1F967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9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31ED8-CB32-41B8-9A89-A1F8CA95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C76C2C-4ABD-4E4F-90B3-D9A53EAB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58136-7E9A-4F66-9990-2047837D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10B603-DC40-4927-A7A3-583CDEA8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753B6-EF77-437A-9D85-174724F8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462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388FC-BDB0-44C2-A7DF-75C8BD4D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EBCA10-75CD-4DAB-A95F-42A08920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B2AF26-A31A-4253-8DBE-A473C1D6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02B49A-5C9A-4146-951A-C6DC67B3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5B7CE8-3C28-4F8F-B1D7-6CFBBA7C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5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33EF6-5886-4697-AA60-509A8F1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9E1E9-B0C7-4126-ACFC-A0F9B25F5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EABE2A-2FFF-4EA7-AD72-5E3891C9B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743AF-83BA-4270-8414-7AB0A28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722D8D-DFC3-467C-8748-6F5FF8CD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F6860-C3A5-41EE-8928-9A11A2C7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0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4D5E2-278E-4221-89E0-086E676D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2D10B4-DC81-47BF-905C-7ABB17E3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D2D3E7-86D4-46D8-A76F-611D59C3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205480-961E-40D6-90C5-553083C0A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842F0F-D3E9-4392-9064-35144664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006F97-BCB7-4EC8-9D78-056024C0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702045-0949-4527-A9A0-CB96FB78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2B42DB-22E7-4304-9ECC-75751B5A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05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7A0C-05C3-4924-B31E-FF47F873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6C70D3-D3B7-48AD-90FE-A5841EA6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9FCD38-377B-4EAA-A5C4-1572D8F9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5F280E-64DA-4611-B087-2F8DB90B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2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12D16D-BE0D-4F54-B50F-CF774A18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C77114-9621-49BA-96B7-DF4636CD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C377F-0853-49B4-BBC3-344B5BA2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00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0651-8DC1-404A-98B9-2DF19967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1BA76-8880-4EA6-A12D-9DEFCDC3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42756-2820-4A39-B3C5-28DC364D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D54434-F0CC-4F89-810A-EFCC58FA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980C5-25D7-4405-9614-2AC0F928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D1A66-15A6-4D70-B3DF-9AFF966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3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D2581-D427-4BB3-A508-10DA46A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2EE82CB-8F09-4BCB-9202-57DA4AE6E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0B7074-88A5-4AA5-AF82-8B6940A6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82779C-5631-44FB-BCF2-7EB14AA1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2E7627-3A98-46DC-A135-7CFFD694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D38978-276E-4FB2-A95C-86180BEC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92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3AD6DC-9F68-43DE-8291-E6EF3BEC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D0DB-6F51-4678-9DB4-CC986B54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C1FC6-598F-48B4-9A0A-C949D7301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0F9F-20C6-4EDA-AFDE-D8794B529315}" type="datetimeFigureOut">
              <a:rPr lang="es-ES" smtClean="0"/>
              <a:t>24/03/2020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63DEB-8BB3-43E8-A92B-A136E2F17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8D1B4B-E6A7-49D4-9174-49A84E95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FBB1-F7C9-4E4F-BEB5-737691B113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08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BAAC4C-E84B-4C2E-8CE6-E172F49F633E}"/>
              </a:ext>
            </a:extLst>
          </p:cNvPr>
          <p:cNvCxnSpPr/>
          <p:nvPr/>
        </p:nvCxnSpPr>
        <p:spPr>
          <a:xfrm>
            <a:off x="2556387" y="993058"/>
            <a:ext cx="0" cy="3814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F709793-E983-40CF-98BA-2CE5F1B65C56}"/>
              </a:ext>
            </a:extLst>
          </p:cNvPr>
          <p:cNvCxnSpPr>
            <a:cxnSpLocks/>
          </p:cNvCxnSpPr>
          <p:nvPr/>
        </p:nvCxnSpPr>
        <p:spPr>
          <a:xfrm flipH="1">
            <a:off x="2556387" y="4807974"/>
            <a:ext cx="52356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DFC0219-6EB2-41CD-B4BE-603D69A5DB76}"/>
              </a:ext>
            </a:extLst>
          </p:cNvPr>
          <p:cNvSpPr/>
          <p:nvPr/>
        </p:nvSpPr>
        <p:spPr>
          <a:xfrm>
            <a:off x="2202425" y="1544612"/>
            <a:ext cx="4670323" cy="2453445"/>
          </a:xfrm>
          <a:custGeom>
            <a:avLst/>
            <a:gdLst>
              <a:gd name="connsiteX0" fmla="*/ 0 w 4670323"/>
              <a:gd name="connsiteY0" fmla="*/ 1444394 h 2453445"/>
              <a:gd name="connsiteX1" fmla="*/ 648929 w 4670323"/>
              <a:gd name="connsiteY1" fmla="*/ 500497 h 2453445"/>
              <a:gd name="connsiteX2" fmla="*/ 2133600 w 4670323"/>
              <a:gd name="connsiteY2" fmla="*/ 38381 h 2453445"/>
              <a:gd name="connsiteX3" fmla="*/ 2871019 w 4670323"/>
              <a:gd name="connsiteY3" fmla="*/ 1473891 h 2453445"/>
              <a:gd name="connsiteX4" fmla="*/ 3480619 w 4670323"/>
              <a:gd name="connsiteY4" fmla="*/ 2348962 h 2453445"/>
              <a:gd name="connsiteX5" fmla="*/ 3972232 w 4670323"/>
              <a:gd name="connsiteY5" fmla="*/ 2368626 h 2453445"/>
              <a:gd name="connsiteX6" fmla="*/ 4306529 w 4670323"/>
              <a:gd name="connsiteY6" fmla="*/ 1729530 h 2453445"/>
              <a:gd name="connsiteX7" fmla="*/ 4670323 w 4670323"/>
              <a:gd name="connsiteY7" fmla="*/ 1385401 h 24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0323" h="2453445">
                <a:moveTo>
                  <a:pt x="0" y="1444394"/>
                </a:moveTo>
                <a:cubicBezTo>
                  <a:pt x="146664" y="1089613"/>
                  <a:pt x="293329" y="734832"/>
                  <a:pt x="648929" y="500497"/>
                </a:cubicBezTo>
                <a:cubicBezTo>
                  <a:pt x="1004529" y="266161"/>
                  <a:pt x="1763252" y="-123851"/>
                  <a:pt x="2133600" y="38381"/>
                </a:cubicBezTo>
                <a:cubicBezTo>
                  <a:pt x="2503948" y="200613"/>
                  <a:pt x="2646516" y="1088794"/>
                  <a:pt x="2871019" y="1473891"/>
                </a:cubicBezTo>
                <a:cubicBezTo>
                  <a:pt x="3095522" y="1858988"/>
                  <a:pt x="3297083" y="2199839"/>
                  <a:pt x="3480619" y="2348962"/>
                </a:cubicBezTo>
                <a:cubicBezTo>
                  <a:pt x="3664155" y="2498085"/>
                  <a:pt x="3834580" y="2471865"/>
                  <a:pt x="3972232" y="2368626"/>
                </a:cubicBezTo>
                <a:cubicBezTo>
                  <a:pt x="4109884" y="2265387"/>
                  <a:pt x="4190181" y="1893401"/>
                  <a:pt x="4306529" y="1729530"/>
                </a:cubicBezTo>
                <a:cubicBezTo>
                  <a:pt x="4422877" y="1565659"/>
                  <a:pt x="4622801" y="1437840"/>
                  <a:pt x="4670323" y="13854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471437-4580-434E-8AD3-3A0E8DF802FB}"/>
              </a:ext>
            </a:extLst>
          </p:cNvPr>
          <p:cNvCxnSpPr>
            <a:stCxn id="8" idx="1"/>
          </p:cNvCxnSpPr>
          <p:nvPr/>
        </p:nvCxnSpPr>
        <p:spPr>
          <a:xfrm>
            <a:off x="2851354" y="2045109"/>
            <a:ext cx="1" cy="2762865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4558FCA-919C-44A0-AD4B-BE775135E76B}"/>
              </a:ext>
            </a:extLst>
          </p:cNvPr>
          <p:cNvCxnSpPr>
            <a:cxnSpLocks/>
          </p:cNvCxnSpPr>
          <p:nvPr/>
        </p:nvCxnSpPr>
        <p:spPr>
          <a:xfrm>
            <a:off x="3490451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C02F68-2D0B-40C4-ABCE-EC551AD8BDCE}"/>
              </a:ext>
            </a:extLst>
          </p:cNvPr>
          <p:cNvCxnSpPr>
            <a:cxnSpLocks/>
          </p:cNvCxnSpPr>
          <p:nvPr/>
        </p:nvCxnSpPr>
        <p:spPr>
          <a:xfrm>
            <a:off x="4154129" y="1544612"/>
            <a:ext cx="0" cy="326336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CC1C948-E05E-4187-9151-6043FA54099C}"/>
              </a:ext>
            </a:extLst>
          </p:cNvPr>
          <p:cNvCxnSpPr>
            <a:cxnSpLocks/>
          </p:cNvCxnSpPr>
          <p:nvPr/>
        </p:nvCxnSpPr>
        <p:spPr>
          <a:xfrm>
            <a:off x="4773561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4391958-5E2D-4007-AF65-CD035482CB63}"/>
              </a:ext>
            </a:extLst>
          </p:cNvPr>
          <p:cNvCxnSpPr>
            <a:cxnSpLocks/>
          </p:cNvCxnSpPr>
          <p:nvPr/>
        </p:nvCxnSpPr>
        <p:spPr>
          <a:xfrm>
            <a:off x="5378244" y="3576484"/>
            <a:ext cx="0" cy="12314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59D6047-98A4-47FC-949A-BEC5D37C4386}"/>
              </a:ext>
            </a:extLst>
          </p:cNvPr>
          <p:cNvCxnSpPr>
            <a:cxnSpLocks/>
          </p:cNvCxnSpPr>
          <p:nvPr/>
        </p:nvCxnSpPr>
        <p:spPr>
          <a:xfrm>
            <a:off x="5987846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58D62D-9862-4047-A1C9-6B0C8C2ACD8C}"/>
              </a:ext>
            </a:extLst>
          </p:cNvPr>
          <p:cNvCxnSpPr>
            <a:cxnSpLocks/>
          </p:cNvCxnSpPr>
          <p:nvPr/>
        </p:nvCxnSpPr>
        <p:spPr>
          <a:xfrm>
            <a:off x="6597444" y="3156155"/>
            <a:ext cx="0" cy="1683774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5CFE7F78-EB86-4A4F-9820-5C44000843E5}"/>
              </a:ext>
            </a:extLst>
          </p:cNvPr>
          <p:cNvCxnSpPr>
            <a:stCxn id="8" idx="1"/>
          </p:cNvCxnSpPr>
          <p:nvPr/>
        </p:nvCxnSpPr>
        <p:spPr>
          <a:xfrm flipV="1">
            <a:off x="2851354" y="1720645"/>
            <a:ext cx="639097" cy="3244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9E20854-D5A6-4E7B-A13F-B54D9FD62D6D}"/>
              </a:ext>
            </a:extLst>
          </p:cNvPr>
          <p:cNvCxnSpPr>
            <a:cxnSpLocks/>
          </p:cNvCxnSpPr>
          <p:nvPr/>
        </p:nvCxnSpPr>
        <p:spPr>
          <a:xfrm flipV="1">
            <a:off x="3505200" y="1544612"/>
            <a:ext cx="639097" cy="1622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9CB9ECB-3441-4BEA-A916-77C7231DDCD4}"/>
              </a:ext>
            </a:extLst>
          </p:cNvPr>
          <p:cNvCxnSpPr>
            <a:cxnSpLocks/>
          </p:cNvCxnSpPr>
          <p:nvPr/>
        </p:nvCxnSpPr>
        <p:spPr>
          <a:xfrm>
            <a:off x="4163962" y="1544612"/>
            <a:ext cx="609599" cy="7045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21626EB9-82FE-48EA-B1CE-3D1C36386FC3}"/>
              </a:ext>
            </a:extLst>
          </p:cNvPr>
          <p:cNvCxnSpPr>
            <a:cxnSpLocks/>
          </p:cNvCxnSpPr>
          <p:nvPr/>
        </p:nvCxnSpPr>
        <p:spPr>
          <a:xfrm>
            <a:off x="4773561" y="2249130"/>
            <a:ext cx="629263" cy="13273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E897680-D5C9-43EE-9130-C43ECA705294}"/>
              </a:ext>
            </a:extLst>
          </p:cNvPr>
          <p:cNvCxnSpPr>
            <a:cxnSpLocks/>
          </p:cNvCxnSpPr>
          <p:nvPr/>
        </p:nvCxnSpPr>
        <p:spPr>
          <a:xfrm>
            <a:off x="5402824" y="3544529"/>
            <a:ext cx="575188" cy="4535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666EE25-8C57-455F-B0B1-492678CBC74B}"/>
              </a:ext>
            </a:extLst>
          </p:cNvPr>
          <p:cNvCxnSpPr>
            <a:cxnSpLocks/>
          </p:cNvCxnSpPr>
          <p:nvPr/>
        </p:nvCxnSpPr>
        <p:spPr>
          <a:xfrm flipV="1">
            <a:off x="5958347" y="3172148"/>
            <a:ext cx="639097" cy="8258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4B78BA-AE75-4E6F-8B42-0EECF40E1E6F}"/>
              </a:ext>
            </a:extLst>
          </p:cNvPr>
          <p:cNvSpPr txBox="1"/>
          <p:nvPr/>
        </p:nvSpPr>
        <p:spPr>
          <a:xfrm flipH="1">
            <a:off x="6866846" y="2653073"/>
            <a:ext cx="91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f(x)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293050-FC45-40E8-9564-0650724E4C8A}"/>
              </a:ext>
            </a:extLst>
          </p:cNvPr>
          <p:cNvSpPr txBox="1"/>
          <p:nvPr/>
        </p:nvSpPr>
        <p:spPr>
          <a:xfrm>
            <a:off x="2674439" y="480797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ACE9BC1-BA33-4535-903C-376C5AD76B6A}"/>
              </a:ext>
            </a:extLst>
          </p:cNvPr>
          <p:cNvSpPr txBox="1"/>
          <p:nvPr/>
        </p:nvSpPr>
        <p:spPr>
          <a:xfrm>
            <a:off x="3293871" y="4807974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024F1B0D-38AA-4B8E-9B1C-AF59A5C5E2E3}"/>
              </a:ext>
            </a:extLst>
          </p:cNvPr>
          <p:cNvSpPr txBox="1"/>
          <p:nvPr/>
        </p:nvSpPr>
        <p:spPr>
          <a:xfrm>
            <a:off x="3932969" y="4807974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1B64571-198D-47E4-B863-BDE7E4DA1CFD}"/>
              </a:ext>
            </a:extLst>
          </p:cNvPr>
          <p:cNvSpPr txBox="1"/>
          <p:nvPr/>
        </p:nvSpPr>
        <p:spPr>
          <a:xfrm>
            <a:off x="5747019" y="480797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n-1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2F14693-FB8F-4559-B7B2-7877BFB3F1DA}"/>
              </a:ext>
            </a:extLst>
          </p:cNvPr>
          <p:cNvSpPr txBox="1"/>
          <p:nvPr/>
        </p:nvSpPr>
        <p:spPr>
          <a:xfrm>
            <a:off x="6412692" y="480797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x</a:t>
            </a:r>
            <a:r>
              <a:rPr lang="es-ES" sz="2800" baseline="-25000" dirty="0" err="1"/>
              <a:t>n</a:t>
            </a:r>
            <a:endParaRPr lang="es-E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0577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4BAAC4C-E84B-4C2E-8CE6-E172F49F633E}"/>
              </a:ext>
            </a:extLst>
          </p:cNvPr>
          <p:cNvCxnSpPr/>
          <p:nvPr/>
        </p:nvCxnSpPr>
        <p:spPr>
          <a:xfrm>
            <a:off x="2556387" y="993058"/>
            <a:ext cx="0" cy="38149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F709793-E983-40CF-98BA-2CE5F1B65C56}"/>
              </a:ext>
            </a:extLst>
          </p:cNvPr>
          <p:cNvCxnSpPr>
            <a:cxnSpLocks/>
          </p:cNvCxnSpPr>
          <p:nvPr/>
        </p:nvCxnSpPr>
        <p:spPr>
          <a:xfrm flipH="1">
            <a:off x="2556387" y="4807974"/>
            <a:ext cx="52356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DFC0219-6EB2-41CD-B4BE-603D69A5DB76}"/>
              </a:ext>
            </a:extLst>
          </p:cNvPr>
          <p:cNvSpPr/>
          <p:nvPr/>
        </p:nvSpPr>
        <p:spPr>
          <a:xfrm>
            <a:off x="2202425" y="1544612"/>
            <a:ext cx="4670323" cy="2453445"/>
          </a:xfrm>
          <a:custGeom>
            <a:avLst/>
            <a:gdLst>
              <a:gd name="connsiteX0" fmla="*/ 0 w 4670323"/>
              <a:gd name="connsiteY0" fmla="*/ 1444394 h 2453445"/>
              <a:gd name="connsiteX1" fmla="*/ 648929 w 4670323"/>
              <a:gd name="connsiteY1" fmla="*/ 500497 h 2453445"/>
              <a:gd name="connsiteX2" fmla="*/ 2133600 w 4670323"/>
              <a:gd name="connsiteY2" fmla="*/ 38381 h 2453445"/>
              <a:gd name="connsiteX3" fmla="*/ 2871019 w 4670323"/>
              <a:gd name="connsiteY3" fmla="*/ 1473891 h 2453445"/>
              <a:gd name="connsiteX4" fmla="*/ 3480619 w 4670323"/>
              <a:gd name="connsiteY4" fmla="*/ 2348962 h 2453445"/>
              <a:gd name="connsiteX5" fmla="*/ 3972232 w 4670323"/>
              <a:gd name="connsiteY5" fmla="*/ 2368626 h 2453445"/>
              <a:gd name="connsiteX6" fmla="*/ 4306529 w 4670323"/>
              <a:gd name="connsiteY6" fmla="*/ 1729530 h 2453445"/>
              <a:gd name="connsiteX7" fmla="*/ 4670323 w 4670323"/>
              <a:gd name="connsiteY7" fmla="*/ 1385401 h 245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0323" h="2453445">
                <a:moveTo>
                  <a:pt x="0" y="1444394"/>
                </a:moveTo>
                <a:cubicBezTo>
                  <a:pt x="146664" y="1089613"/>
                  <a:pt x="293329" y="734832"/>
                  <a:pt x="648929" y="500497"/>
                </a:cubicBezTo>
                <a:cubicBezTo>
                  <a:pt x="1004529" y="266161"/>
                  <a:pt x="1763252" y="-123851"/>
                  <a:pt x="2133600" y="38381"/>
                </a:cubicBezTo>
                <a:cubicBezTo>
                  <a:pt x="2503948" y="200613"/>
                  <a:pt x="2646516" y="1088794"/>
                  <a:pt x="2871019" y="1473891"/>
                </a:cubicBezTo>
                <a:cubicBezTo>
                  <a:pt x="3095522" y="1858988"/>
                  <a:pt x="3297083" y="2199839"/>
                  <a:pt x="3480619" y="2348962"/>
                </a:cubicBezTo>
                <a:cubicBezTo>
                  <a:pt x="3664155" y="2498085"/>
                  <a:pt x="3834580" y="2471865"/>
                  <a:pt x="3972232" y="2368626"/>
                </a:cubicBezTo>
                <a:cubicBezTo>
                  <a:pt x="4109884" y="2265387"/>
                  <a:pt x="4190181" y="1893401"/>
                  <a:pt x="4306529" y="1729530"/>
                </a:cubicBezTo>
                <a:cubicBezTo>
                  <a:pt x="4422877" y="1565659"/>
                  <a:pt x="4622801" y="1437840"/>
                  <a:pt x="4670323" y="1385401"/>
                </a:cubicBez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471437-4580-434E-8AD3-3A0E8DF802FB}"/>
              </a:ext>
            </a:extLst>
          </p:cNvPr>
          <p:cNvCxnSpPr>
            <a:cxnSpLocks/>
          </p:cNvCxnSpPr>
          <p:nvPr/>
        </p:nvCxnSpPr>
        <p:spPr>
          <a:xfrm>
            <a:off x="2851355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3C02F68-2D0B-40C4-ABCE-EC551AD8BDCE}"/>
              </a:ext>
            </a:extLst>
          </p:cNvPr>
          <p:cNvCxnSpPr>
            <a:cxnSpLocks/>
          </p:cNvCxnSpPr>
          <p:nvPr/>
        </p:nvCxnSpPr>
        <p:spPr>
          <a:xfrm>
            <a:off x="4154129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4391958-5E2D-4007-AF65-CD035482CB63}"/>
              </a:ext>
            </a:extLst>
          </p:cNvPr>
          <p:cNvCxnSpPr>
            <a:cxnSpLocks/>
          </p:cNvCxnSpPr>
          <p:nvPr/>
        </p:nvCxnSpPr>
        <p:spPr>
          <a:xfrm>
            <a:off x="5378244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1958D62D-9862-4047-A1C9-6B0C8C2ACD8C}"/>
              </a:ext>
            </a:extLst>
          </p:cNvPr>
          <p:cNvCxnSpPr>
            <a:cxnSpLocks/>
          </p:cNvCxnSpPr>
          <p:nvPr/>
        </p:nvCxnSpPr>
        <p:spPr>
          <a:xfrm>
            <a:off x="6597444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24B78BA-AE75-4E6F-8B42-0EECF40E1E6F}"/>
              </a:ext>
            </a:extLst>
          </p:cNvPr>
          <p:cNvSpPr txBox="1"/>
          <p:nvPr/>
        </p:nvSpPr>
        <p:spPr>
          <a:xfrm flipH="1">
            <a:off x="6866846" y="2653073"/>
            <a:ext cx="917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2"/>
                </a:solidFill>
              </a:rPr>
              <a:t>f(x)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7293050-FC45-40E8-9564-0650724E4C8A}"/>
              </a:ext>
            </a:extLst>
          </p:cNvPr>
          <p:cNvSpPr txBox="1"/>
          <p:nvPr/>
        </p:nvSpPr>
        <p:spPr>
          <a:xfrm>
            <a:off x="2674439" y="479016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ACE9BC1-BA33-4535-903C-376C5AD76B6A}"/>
              </a:ext>
            </a:extLst>
          </p:cNvPr>
          <p:cNvSpPr txBox="1"/>
          <p:nvPr/>
        </p:nvSpPr>
        <p:spPr>
          <a:xfrm>
            <a:off x="3979736" y="4790168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1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2F14693-FB8F-4559-B7B2-7877BFB3F1DA}"/>
              </a:ext>
            </a:extLst>
          </p:cNvPr>
          <p:cNvSpPr txBox="1"/>
          <p:nvPr/>
        </p:nvSpPr>
        <p:spPr>
          <a:xfrm>
            <a:off x="6412692" y="4790168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3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A886740-A46B-4BC6-835E-28E30A244E9B}"/>
              </a:ext>
            </a:extLst>
          </p:cNvPr>
          <p:cNvSpPr txBox="1"/>
          <p:nvPr/>
        </p:nvSpPr>
        <p:spPr>
          <a:xfrm>
            <a:off x="5196214" y="4790168"/>
            <a:ext cx="4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x</a:t>
            </a:r>
            <a:r>
              <a:rPr lang="es-ES" sz="2800" baseline="-25000" dirty="0"/>
              <a:t>2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EEF149-8D29-4064-B753-53B8BC99BAA2}"/>
              </a:ext>
            </a:extLst>
          </p:cNvPr>
          <p:cNvCxnSpPr>
            <a:cxnSpLocks/>
          </p:cNvCxnSpPr>
          <p:nvPr/>
        </p:nvCxnSpPr>
        <p:spPr>
          <a:xfrm>
            <a:off x="3490451" y="1720645"/>
            <a:ext cx="0" cy="308732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ADC7D8C-DC21-4209-A56B-E12791ED8217}"/>
              </a:ext>
            </a:extLst>
          </p:cNvPr>
          <p:cNvCxnSpPr>
            <a:cxnSpLocks/>
          </p:cNvCxnSpPr>
          <p:nvPr/>
        </p:nvCxnSpPr>
        <p:spPr>
          <a:xfrm>
            <a:off x="4773561" y="2281084"/>
            <a:ext cx="0" cy="252689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3936A3-227D-4C7F-B370-482920EA2EC0}"/>
              </a:ext>
            </a:extLst>
          </p:cNvPr>
          <p:cNvCxnSpPr>
            <a:cxnSpLocks/>
          </p:cNvCxnSpPr>
          <p:nvPr/>
        </p:nvCxnSpPr>
        <p:spPr>
          <a:xfrm>
            <a:off x="5987846" y="3998057"/>
            <a:ext cx="0" cy="84187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5A10F0D7-E159-4BE3-9CEA-4E91E2368E8C}"/>
              </a:ext>
            </a:extLst>
          </p:cNvPr>
          <p:cNvCxnSpPr>
            <a:cxnSpLocks/>
          </p:cNvCxnSpPr>
          <p:nvPr/>
        </p:nvCxnSpPr>
        <p:spPr>
          <a:xfrm>
            <a:off x="2865110" y="1720645"/>
            <a:ext cx="130277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1C4C52C-F62E-4020-9F13-9A14B305C7B0}"/>
              </a:ext>
            </a:extLst>
          </p:cNvPr>
          <p:cNvCxnSpPr>
            <a:cxnSpLocks/>
          </p:cNvCxnSpPr>
          <p:nvPr/>
        </p:nvCxnSpPr>
        <p:spPr>
          <a:xfrm>
            <a:off x="4146722" y="2281084"/>
            <a:ext cx="1231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2538303-C8BE-4AD2-BF4C-22C8401D4E2B}"/>
              </a:ext>
            </a:extLst>
          </p:cNvPr>
          <p:cNvCxnSpPr>
            <a:cxnSpLocks/>
          </p:cNvCxnSpPr>
          <p:nvPr/>
        </p:nvCxnSpPr>
        <p:spPr>
          <a:xfrm>
            <a:off x="5365922" y="3989050"/>
            <a:ext cx="12315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4D5C293-0C9D-4437-AD50-DBC57608A91C}"/>
              </a:ext>
            </a:extLst>
          </p:cNvPr>
          <p:cNvSpPr txBox="1"/>
          <p:nvPr/>
        </p:nvSpPr>
        <p:spPr>
          <a:xfrm>
            <a:off x="3143833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1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D172256-5AF3-4838-BC4A-0092F4628F8D}"/>
              </a:ext>
            </a:extLst>
          </p:cNvPr>
          <p:cNvSpPr txBox="1"/>
          <p:nvPr/>
        </p:nvSpPr>
        <p:spPr>
          <a:xfrm>
            <a:off x="4417395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92DFDC9-A590-436F-837C-55FBA3496730}"/>
              </a:ext>
            </a:extLst>
          </p:cNvPr>
          <p:cNvSpPr txBox="1"/>
          <p:nvPr/>
        </p:nvSpPr>
        <p:spPr>
          <a:xfrm>
            <a:off x="5679280" y="4790168"/>
            <a:ext cx="712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m</a:t>
            </a:r>
            <a:r>
              <a:rPr lang="es-ES" sz="28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062930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García</dc:creator>
  <cp:lastModifiedBy>javier García</cp:lastModifiedBy>
  <cp:revision>3</cp:revision>
  <dcterms:created xsi:type="dcterms:W3CDTF">2020-03-24T10:37:44Z</dcterms:created>
  <dcterms:modified xsi:type="dcterms:W3CDTF">2020-03-24T12:05:05Z</dcterms:modified>
</cp:coreProperties>
</file>