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73" r:id="rId3"/>
    <p:sldId id="374" r:id="rId4"/>
    <p:sldId id="376" r:id="rId5"/>
    <p:sldId id="375" r:id="rId6"/>
    <p:sldId id="372" r:id="rId7"/>
    <p:sldId id="356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D0F4-470D-4D49-9C10-7B2CC11306D1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7068-5CAF-2944-8588-65838AF42F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2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8945-373B-F644-B878-9AD28BF7AD29}" type="datetimeFigureOut">
              <a:rPr lang="fr-FR" smtClean="0"/>
              <a:pPr/>
              <a:t>2018-04-10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4971" y="19178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>
                <a:latin typeface="Verdana"/>
                <a:cs typeface="Verdana"/>
              </a:rPr>
              <a:t>INF755 Méthodes d’analyse et de conception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Hiver </a:t>
            </a:r>
            <a:r>
              <a:rPr lang="fr-FR" sz="2400" b="1" dirty="0" smtClean="0">
                <a:latin typeface="Verdana"/>
                <a:cs typeface="Verdana"/>
              </a:rPr>
              <a:t>2018</a:t>
            </a: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Révision   examen FINAL</a:t>
            </a:r>
            <a:endParaRPr lang="fr-FR" sz="2400" b="1" dirty="0">
              <a:latin typeface="Verdana"/>
              <a:cs typeface="Verdan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5150" y="5105400"/>
            <a:ext cx="64008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latin typeface="Verdana"/>
                <a:cs typeface="Verdana"/>
              </a:rPr>
              <a:t>Chargé de cours: Alain Cardinal</a:t>
            </a:r>
            <a:endParaRPr lang="fr-FR" sz="24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0900" y="274638"/>
            <a:ext cx="65659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L’examen final</a:t>
            </a:r>
          </a:p>
        </p:txBody>
      </p:sp>
      <p:sp>
        <p:nvSpPr>
          <p:cNvPr id="1638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charset="0"/>
              </a:rPr>
              <a:t>Le </a:t>
            </a:r>
            <a:r>
              <a:rPr lang="fr-CA" dirty="0" smtClean="0">
                <a:latin typeface="Arial" charset="0"/>
              </a:rPr>
              <a:t>mardi 17avril </a:t>
            </a:r>
            <a:r>
              <a:rPr lang="fr-CA" dirty="0">
                <a:latin typeface="Arial" charset="0"/>
              </a:rPr>
              <a:t>à 18:</a:t>
            </a:r>
            <a:r>
              <a:rPr lang="fr-CA" dirty="0" smtClean="0">
                <a:latin typeface="Arial" charset="0"/>
              </a:rPr>
              <a:t>00h.</a:t>
            </a:r>
            <a:endParaRPr lang="fr-CA" dirty="0">
              <a:latin typeface="Arial" charset="0"/>
            </a:endParaRPr>
          </a:p>
          <a:p>
            <a:pPr eaLnBrk="1" hangingPunct="1"/>
            <a:r>
              <a:rPr lang="fr-CA" dirty="0">
                <a:latin typeface="Arial" charset="0"/>
              </a:rPr>
              <a:t>Durée : 3 </a:t>
            </a:r>
            <a:r>
              <a:rPr lang="fr-CA" dirty="0" smtClean="0">
                <a:latin typeface="Arial" charset="0"/>
              </a:rPr>
              <a:t>heures</a:t>
            </a:r>
            <a:endParaRPr lang="fr-CA" dirty="0">
              <a:latin typeface="Arial" charset="0"/>
            </a:endParaRPr>
          </a:p>
        </p:txBody>
      </p:sp>
      <p:sp>
        <p:nvSpPr>
          <p:cNvPr id="16387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1638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F2F1D-235B-2F45-B50A-4F538C20291B}" type="slidenum">
              <a:rPr lang="fr-BE" sz="1000"/>
              <a:pPr eaLnBrk="1" hangingPunct="1"/>
              <a:t>2</a:t>
            </a:fld>
            <a:endParaRPr lang="fr-BE" sz="1000"/>
          </a:p>
        </p:txBody>
      </p:sp>
      <p:pic>
        <p:nvPicPr>
          <p:cNvPr id="6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8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812799"/>
            <a:ext cx="8229600" cy="815975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Le forme de l’examen final</a:t>
            </a:r>
          </a:p>
        </p:txBody>
      </p:sp>
      <p:sp>
        <p:nvSpPr>
          <p:cNvPr id="17410" name="Espace réservé du contenu 2"/>
          <p:cNvSpPr>
            <a:spLocks noGrp="1"/>
          </p:cNvSpPr>
          <p:nvPr>
            <p:ph idx="1"/>
          </p:nvPr>
        </p:nvSpPr>
        <p:spPr>
          <a:xfrm>
            <a:off x="785813" y="1628775"/>
            <a:ext cx="8072437" cy="4443413"/>
          </a:xfrm>
        </p:spPr>
        <p:txBody>
          <a:bodyPr/>
          <a:lstStyle/>
          <a:p>
            <a:pPr eaLnBrk="1" hangingPunct="1"/>
            <a:r>
              <a:rPr lang="fr-CA" sz="2400" dirty="0">
                <a:latin typeface="Arial" charset="0"/>
              </a:rPr>
              <a:t>Une feuille recto verso 8.5 par 11</a:t>
            </a:r>
          </a:p>
          <a:p>
            <a:pPr eaLnBrk="1" hangingPunct="1"/>
            <a:r>
              <a:rPr lang="fr-CA" sz="2400" dirty="0">
                <a:latin typeface="Arial" charset="0"/>
              </a:rPr>
              <a:t>Examen en 2 parties</a:t>
            </a:r>
          </a:p>
          <a:p>
            <a:pPr lvl="1" eaLnBrk="1" hangingPunct="1"/>
            <a:r>
              <a:rPr lang="fr-CA" sz="2000" b="1" dirty="0">
                <a:latin typeface="Arial" charset="0"/>
              </a:rPr>
              <a:t>Section théorique (70%)</a:t>
            </a:r>
          </a:p>
          <a:p>
            <a:pPr lvl="2" eaLnBrk="1" hangingPunct="1"/>
            <a:r>
              <a:rPr lang="fr-CA" sz="1800" b="1" dirty="0">
                <a:latin typeface="Arial" charset="0"/>
              </a:rPr>
              <a:t>Questions sur la compréhension des concepts de la deuxième partie du cours.</a:t>
            </a:r>
          </a:p>
          <a:p>
            <a:pPr lvl="1" eaLnBrk="1" hangingPunct="1"/>
            <a:r>
              <a:rPr lang="fr-CA" sz="2000" b="1" dirty="0">
                <a:latin typeface="Arial" charset="0"/>
              </a:rPr>
              <a:t>Section pratique (30%)</a:t>
            </a:r>
          </a:p>
          <a:p>
            <a:pPr lvl="2" eaLnBrk="1" hangingPunct="1"/>
            <a:r>
              <a:rPr lang="fr-CA" sz="1800" b="1" dirty="0">
                <a:latin typeface="Arial" charset="0"/>
              </a:rPr>
              <a:t>Étude de cas</a:t>
            </a:r>
          </a:p>
          <a:p>
            <a:pPr lvl="2" eaLnBrk="1" hangingPunct="1"/>
            <a:r>
              <a:rPr lang="fr-CA" sz="1800" b="1" dirty="0">
                <a:latin typeface="Arial" charset="0"/>
              </a:rPr>
              <a:t>Réalisation des artefacts (DFD, BPMN</a:t>
            </a:r>
            <a:r>
              <a:rPr lang="fr-CA" sz="1800" b="1" dirty="0" smtClean="0">
                <a:latin typeface="Arial" charset="0"/>
              </a:rPr>
              <a:t>)</a:t>
            </a:r>
          </a:p>
          <a:p>
            <a:pPr lvl="1"/>
            <a:r>
              <a:rPr lang="fr-CA" sz="2200" b="1" dirty="0" smtClean="0">
                <a:latin typeface="Arial" charset="0"/>
              </a:rPr>
              <a:t>Réponses</a:t>
            </a:r>
          </a:p>
          <a:p>
            <a:pPr lvl="2"/>
            <a:r>
              <a:rPr lang="fr-CA" sz="1800" b="1" dirty="0" smtClean="0">
                <a:latin typeface="Arial" charset="0"/>
              </a:rPr>
              <a:t>Toutes les réponses dans le  cahier</a:t>
            </a:r>
            <a:endParaRPr lang="fr-CA" sz="1800" b="1" dirty="0">
              <a:latin typeface="Arial" charset="0"/>
            </a:endParaRPr>
          </a:p>
        </p:txBody>
      </p:sp>
      <p:sp>
        <p:nvSpPr>
          <p:cNvPr id="17411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17412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0C89D-2BFA-9D49-BC32-13433D293A08}" type="slidenum">
              <a:rPr lang="fr-BE" sz="1000"/>
              <a:pPr eaLnBrk="1" hangingPunct="1"/>
              <a:t>3</a:t>
            </a:fld>
            <a:endParaRPr lang="fr-BE" sz="1000"/>
          </a:p>
        </p:txBody>
      </p:sp>
      <p:pic>
        <p:nvPicPr>
          <p:cNvPr id="6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3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6302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Les sujets à étudier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+mj-cs"/>
            </a:endParaRPr>
          </a:p>
        </p:txBody>
      </p:sp>
      <p:sp>
        <p:nvSpPr>
          <p:cNvPr id="17410" name="Espace réservé du contenu 2"/>
          <p:cNvSpPr>
            <a:spLocks noGrp="1"/>
          </p:cNvSpPr>
          <p:nvPr>
            <p:ph idx="1"/>
          </p:nvPr>
        </p:nvSpPr>
        <p:spPr>
          <a:xfrm>
            <a:off x="785813" y="1628775"/>
            <a:ext cx="8072437" cy="4443413"/>
          </a:xfrm>
        </p:spPr>
        <p:txBody>
          <a:bodyPr>
            <a:normAutofit/>
          </a:bodyPr>
          <a:lstStyle/>
          <a:p>
            <a:pPr eaLnBrk="1" hangingPunct="1"/>
            <a:r>
              <a:rPr lang="fr-CA" sz="4800" b="1" dirty="0" smtClean="0">
                <a:latin typeface="Arial" charset="0"/>
              </a:rPr>
              <a:t>Plan directeur</a:t>
            </a:r>
          </a:p>
          <a:p>
            <a:pPr eaLnBrk="1" hangingPunct="1"/>
            <a:r>
              <a:rPr lang="fr-CA" sz="4800" b="1" dirty="0" smtClean="0">
                <a:latin typeface="Arial" charset="0"/>
              </a:rPr>
              <a:t>SAP</a:t>
            </a:r>
          </a:p>
          <a:p>
            <a:pPr eaLnBrk="1" hangingPunct="1"/>
            <a:r>
              <a:rPr lang="fr-CA" sz="4800" b="1" dirty="0" smtClean="0">
                <a:latin typeface="Arial" charset="0"/>
              </a:rPr>
              <a:t>Gestion du changement</a:t>
            </a:r>
          </a:p>
          <a:p>
            <a:pPr lvl="1"/>
            <a:r>
              <a:rPr lang="fr-CA" sz="1600" b="1" dirty="0" smtClean="0">
                <a:latin typeface="Arial" charset="0"/>
              </a:rPr>
              <a:t>Présentation Richard Poulin</a:t>
            </a:r>
          </a:p>
        </p:txBody>
      </p:sp>
      <p:sp>
        <p:nvSpPr>
          <p:cNvPr id="17411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17412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0C89D-2BFA-9D49-BC32-13433D293A08}" type="slidenum">
              <a:rPr lang="fr-BE" sz="1000"/>
              <a:pPr eaLnBrk="1" hangingPunct="1"/>
              <a:t>4</a:t>
            </a:fld>
            <a:endParaRPr lang="fr-BE" sz="1000"/>
          </a:p>
        </p:txBody>
      </p:sp>
      <p:pic>
        <p:nvPicPr>
          <p:cNvPr id="6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6302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+mj-cs"/>
              </a:rPr>
              <a:t>Les sujets à étudier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+mj-cs"/>
            </a:endParaRPr>
          </a:p>
        </p:txBody>
      </p:sp>
      <p:sp>
        <p:nvSpPr>
          <p:cNvPr id="17410" name="Espace réservé du contenu 2"/>
          <p:cNvSpPr>
            <a:spLocks noGrp="1"/>
          </p:cNvSpPr>
          <p:nvPr>
            <p:ph idx="1"/>
          </p:nvPr>
        </p:nvSpPr>
        <p:spPr>
          <a:xfrm>
            <a:off x="785813" y="1628775"/>
            <a:ext cx="8072437" cy="4443413"/>
          </a:xfrm>
        </p:spPr>
        <p:txBody>
          <a:bodyPr>
            <a:normAutofit/>
          </a:bodyPr>
          <a:lstStyle/>
          <a:p>
            <a:pPr eaLnBrk="1" hangingPunct="1"/>
            <a:r>
              <a:rPr lang="fr-CA" sz="4400" b="1" dirty="0" smtClean="0">
                <a:latin typeface="Arial" charset="0"/>
              </a:rPr>
              <a:t>Maintenance des SI</a:t>
            </a:r>
          </a:p>
          <a:p>
            <a:pPr eaLnBrk="1" hangingPunct="1"/>
            <a:r>
              <a:rPr lang="fr-CA" sz="4400" b="1" dirty="0" smtClean="0">
                <a:latin typeface="Arial" charset="0"/>
              </a:rPr>
              <a:t>Architecture d’entreprise </a:t>
            </a:r>
            <a:r>
              <a:rPr lang="fr-CA" sz="2000" b="1" dirty="0" smtClean="0">
                <a:latin typeface="Arial" charset="0"/>
              </a:rPr>
              <a:t>(présentation Michel </a:t>
            </a:r>
            <a:r>
              <a:rPr lang="fr-CA" sz="2000" b="1" dirty="0" err="1" smtClean="0">
                <a:latin typeface="Arial" charset="0"/>
              </a:rPr>
              <a:t>Boudrias</a:t>
            </a:r>
            <a:r>
              <a:rPr lang="fr-CA" sz="2000" b="1" dirty="0" smtClean="0">
                <a:latin typeface="Arial" charset="0"/>
              </a:rPr>
              <a:t>)</a:t>
            </a:r>
          </a:p>
          <a:p>
            <a:pPr eaLnBrk="1" hangingPunct="1"/>
            <a:r>
              <a:rPr lang="fr-CA" sz="4400" b="1" dirty="0" smtClean="0">
                <a:latin typeface="Arial" charset="0"/>
              </a:rPr>
              <a:t>Analyste d’affaires</a:t>
            </a:r>
            <a:endParaRPr lang="fr-CA" sz="4400" b="1" dirty="0">
              <a:latin typeface="Arial" charset="0"/>
            </a:endParaRPr>
          </a:p>
        </p:txBody>
      </p:sp>
      <p:sp>
        <p:nvSpPr>
          <p:cNvPr id="17411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17412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0C89D-2BFA-9D49-BC32-13433D293A08}" type="slidenum">
              <a:rPr lang="fr-BE" sz="1000"/>
              <a:pPr eaLnBrk="1" hangingPunct="1"/>
              <a:t>5</a:t>
            </a:fld>
            <a:endParaRPr lang="fr-BE" sz="1000"/>
          </a:p>
        </p:txBody>
      </p:sp>
      <p:pic>
        <p:nvPicPr>
          <p:cNvPr id="6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90713" y="2997200"/>
            <a:ext cx="5545137" cy="1362075"/>
          </a:xfrm>
        </p:spPr>
        <p:txBody>
          <a:bodyPr/>
          <a:lstStyle/>
          <a:p>
            <a:pPr eaLnBrk="1" hangingPunct="1"/>
            <a:r>
              <a:rPr lang="fr-CA" sz="4800" cap="none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BONNE CHANCE!</a:t>
            </a:r>
          </a:p>
        </p:txBody>
      </p:sp>
      <p:sp>
        <p:nvSpPr>
          <p:cNvPr id="30723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fr-BE" sz="1200" dirty="0">
              <a:solidFill>
                <a:srgbClr val="A50021"/>
              </a:solidFill>
            </a:endParaRPr>
          </a:p>
        </p:txBody>
      </p:sp>
      <p:sp>
        <p:nvSpPr>
          <p:cNvPr id="30724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28AC96-D45F-CF40-9B35-E8C6AC45796F}" type="slidenum">
              <a:rPr lang="fr-BE" sz="1000"/>
              <a:pPr/>
              <a:t>6</a:t>
            </a:fld>
            <a:endParaRPr lang="fr-BE" sz="1000"/>
          </a:p>
        </p:txBody>
      </p:sp>
      <p:pic>
        <p:nvPicPr>
          <p:cNvPr id="5" name="Image 4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0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39700" y="112517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Présentation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des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équipes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</a:b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Travail-2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41987" name="Espace réservé du pied de page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9717B8-B4BC-3045-9792-1D971A6D97B3}" type="slidenum">
              <a:rPr lang="en-GB" sz="1000">
                <a:cs typeface="Arial" charset="0"/>
              </a:rPr>
              <a:pPr eaLnBrk="1" hangingPunct="1"/>
              <a:t>7</a:t>
            </a:fld>
            <a:endParaRPr lang="en-GB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135617" cy="106109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500" y="3074797"/>
            <a:ext cx="5283200" cy="25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33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126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INF755 Méthodes d’analyse et de conception  Hiver 2018  Révision   examen FINAL</vt:lpstr>
      <vt:lpstr>L’examen final</vt:lpstr>
      <vt:lpstr>Le forme de l’examen final</vt:lpstr>
      <vt:lpstr>Les sujets à étudier</vt:lpstr>
      <vt:lpstr>Les sujets à étudier</vt:lpstr>
      <vt:lpstr>BONNE CHANCE!</vt:lpstr>
      <vt:lpstr>Présentation des équipes Travail-2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INF755 Méthodes analyse et conception  Hiver 2016  Séance-1</dc:title>
  <dc:creator>Alain Cardinal</dc:creator>
  <cp:lastModifiedBy>Alain Cardinal</cp:lastModifiedBy>
  <cp:revision>244</cp:revision>
  <cp:lastPrinted>2015-12-09T02:35:16Z</cp:lastPrinted>
  <dcterms:created xsi:type="dcterms:W3CDTF">2015-12-01T15:04:02Z</dcterms:created>
  <dcterms:modified xsi:type="dcterms:W3CDTF">2018-04-10T18:45:17Z</dcterms:modified>
</cp:coreProperties>
</file>