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7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8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9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0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3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4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6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7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8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9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0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21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22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23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24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26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27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28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29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30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1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330" r:id="rId3"/>
    <p:sldId id="300" r:id="rId4"/>
    <p:sldId id="303" r:id="rId5"/>
    <p:sldId id="332" r:id="rId6"/>
    <p:sldId id="331" r:id="rId7"/>
    <p:sldId id="333" r:id="rId8"/>
    <p:sldId id="334" r:id="rId9"/>
    <p:sldId id="335" r:id="rId10"/>
    <p:sldId id="336" r:id="rId11"/>
    <p:sldId id="337" r:id="rId12"/>
    <p:sldId id="340" r:id="rId13"/>
    <p:sldId id="338" r:id="rId14"/>
    <p:sldId id="339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65" r:id="rId33"/>
    <p:sldId id="359" r:id="rId34"/>
    <p:sldId id="360" r:id="rId35"/>
    <p:sldId id="361" r:id="rId36"/>
    <p:sldId id="362" r:id="rId37"/>
    <p:sldId id="363" r:id="rId38"/>
    <p:sldId id="364" r:id="rId39"/>
    <p:sldId id="366" r:id="rId40"/>
    <p:sldId id="367" r:id="rId41"/>
    <p:sldId id="368" r:id="rId42"/>
    <p:sldId id="369" r:id="rId43"/>
    <p:sldId id="370" r:id="rId44"/>
    <p:sldId id="393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2" r:id="rId65"/>
    <p:sldId id="391" r:id="rId66"/>
    <p:sldId id="298" r:id="rId67"/>
    <p:sldId id="394" r:id="rId6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2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A7E70236-4C1E-4543-BB09-FBDBBADCAEB0}" type="slidenum">
              <a:rPr lang="en-GB">
                <a:ea typeface="MS Gothic" charset="0"/>
                <a:cs typeface="MS Gothic" charset="0"/>
              </a:rPr>
              <a:pPr/>
              <a:t>3</a:t>
            </a:fld>
            <a:endParaRPr lang="en-GB">
              <a:ea typeface="MS Gothic" charset="0"/>
              <a:cs typeface="MS Gothic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113476" y="685606"/>
            <a:ext cx="4632630" cy="34311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fr-CA" sz="2400">
              <a:solidFill>
                <a:schemeClr val="bg1"/>
              </a:solidFill>
              <a:ea typeface="MS Gothic" charset="0"/>
              <a:cs typeface="MS Gothic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914189" y="4344766"/>
            <a:ext cx="5023295" cy="4110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ED82C-9C56-42BE-83DC-F03515E51546}" type="slidenum">
              <a:rPr lang="fr-CA" altLang="fr-FR"/>
              <a:pPr/>
              <a:t>15</a:t>
            </a:fld>
            <a:endParaRPr lang="fr-CA" altLang="fr-F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FF4BB-ED7B-45D4-87DA-F60704A924B4}" type="slidenum">
              <a:rPr lang="fr-CA" altLang="fr-FR"/>
              <a:pPr/>
              <a:t>16</a:t>
            </a:fld>
            <a:endParaRPr lang="fr-CA" altLang="fr-F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81F51-5D4B-41BE-A8E0-E7832240DBA3}" type="slidenum">
              <a:rPr lang="fr-CA" altLang="fr-FR"/>
              <a:pPr/>
              <a:t>17</a:t>
            </a:fld>
            <a:endParaRPr lang="fr-CA" altLang="fr-F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1462A-E9FC-43ED-8553-7AE0134A4911}" type="slidenum">
              <a:rPr lang="fr-CA" altLang="fr-FR"/>
              <a:pPr/>
              <a:t>18</a:t>
            </a:fld>
            <a:endParaRPr lang="fr-CA" altLang="fr-F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1950E-1918-4671-AFB0-D6A2E66EAF10}" type="slidenum">
              <a:rPr lang="fr-CA" altLang="fr-FR"/>
              <a:pPr/>
              <a:t>19</a:t>
            </a:fld>
            <a:endParaRPr lang="fr-CA" altLang="fr-F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7AC04A-1BAA-4E2A-A89E-B35138BEA03C}" type="slidenum">
              <a:rPr lang="fr-CA" altLang="fr-FR"/>
              <a:pPr/>
              <a:t>20</a:t>
            </a:fld>
            <a:endParaRPr lang="fr-CA" altLang="fr-F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091F0-B766-47F6-BDC8-8937E1E00B64}" type="slidenum">
              <a:rPr lang="fr-CA" altLang="fr-FR"/>
              <a:pPr/>
              <a:t>21</a:t>
            </a:fld>
            <a:endParaRPr lang="fr-CA" altLang="fr-F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D7914-700D-41FE-BBED-7DD726D1A3C1}" type="slidenum">
              <a:rPr lang="fr-CA" altLang="fr-FR"/>
              <a:pPr/>
              <a:t>22</a:t>
            </a:fld>
            <a:endParaRPr lang="fr-CA" altLang="fr-FR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4BBE6-CE3B-412F-8356-39F7916D1EC1}" type="slidenum">
              <a:rPr lang="fr-CA" altLang="fr-FR"/>
              <a:pPr/>
              <a:t>23</a:t>
            </a:fld>
            <a:endParaRPr lang="fr-CA" altLang="fr-FR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05A9F-5270-4DDE-A397-D579B71BBE06}" type="slidenum">
              <a:rPr lang="fr-CA" altLang="fr-FR"/>
              <a:pPr/>
              <a:t>24</a:t>
            </a:fld>
            <a:endParaRPr lang="fr-CA" altLang="fr-FR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9C8F9F4B-6F09-E240-9112-7CE990D48491}" type="slidenum">
              <a:rPr lang="fr-CA">
                <a:ea typeface="MS Gothic" charset="0"/>
                <a:cs typeface="MS Gothic" charset="0"/>
              </a:rPr>
              <a:pPr/>
              <a:t>4</a:t>
            </a:fld>
            <a:endParaRPr lang="fr-CA">
              <a:ea typeface="MS Gothic" charset="0"/>
              <a:cs typeface="MS Gothic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8B6F8-BF86-42B0-9E58-2D5598191F73}" type="slidenum">
              <a:rPr lang="fr-CA" altLang="fr-FR"/>
              <a:pPr/>
              <a:t>26</a:t>
            </a:fld>
            <a:endParaRPr lang="fr-CA" altLang="fr-FR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1DB7B-60D4-409A-8430-684DA1A2C974}" type="slidenum">
              <a:rPr lang="fr-CA" altLang="fr-FR"/>
              <a:pPr/>
              <a:t>28</a:t>
            </a:fld>
            <a:endParaRPr lang="fr-CA" altLang="fr-FR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582D8-2C2A-4566-8514-DCF494F17191}" type="slidenum">
              <a:rPr lang="fr-CA" altLang="fr-FR"/>
              <a:pPr/>
              <a:t>29</a:t>
            </a:fld>
            <a:endParaRPr lang="fr-CA" altLang="fr-FR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534C2-FE2A-4315-B871-D089A5CB6D30}" type="slidenum">
              <a:rPr lang="fr-CA" altLang="fr-FR"/>
              <a:pPr/>
              <a:t>30</a:t>
            </a:fld>
            <a:endParaRPr lang="fr-CA" altLang="fr-FR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49EE6-CD88-42DF-89E9-914BD2B4AD99}" type="slidenum">
              <a:rPr lang="fr-CA" altLang="fr-FR"/>
              <a:pPr/>
              <a:t>31</a:t>
            </a:fld>
            <a:endParaRPr lang="fr-CA" altLang="fr-FR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9F6EA-4853-451B-89BE-A1E288B59980}" type="slidenum">
              <a:rPr lang="fr-CA" altLang="fr-FR"/>
              <a:pPr/>
              <a:t>33</a:t>
            </a:fld>
            <a:endParaRPr lang="fr-CA" altLang="fr-F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F3D38-94C4-43D1-B021-4DE75DB3B0E0}" type="slidenum">
              <a:rPr lang="fr-CA" altLang="fr-FR"/>
              <a:pPr/>
              <a:t>34</a:t>
            </a:fld>
            <a:endParaRPr lang="fr-CA" altLang="fr-F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48FE5-0A5F-485F-AA37-F1E06CA3B2E8}" type="slidenum">
              <a:rPr lang="en-GB" altLang="fr-FR"/>
              <a:pPr/>
              <a:t>39</a:t>
            </a:fld>
            <a:endParaRPr lang="en-GB" altLang="fr-FR"/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1113733" y="685489"/>
            <a:ext cx="4632116" cy="34305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/>
          <a:p>
            <a:endParaRPr lang="fr-CA" altLang="fr-FR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4025"/>
            <a:ext cx="5022872" cy="4111365"/>
          </a:xfrm>
          <a:noFill/>
          <a:ln/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97F03-A81A-45B6-AB4E-8FDCBDDD6F7F}" type="slidenum">
              <a:rPr lang="en-GB" altLang="fr-FR"/>
              <a:pPr/>
              <a:t>42</a:t>
            </a:fld>
            <a:endParaRPr lang="en-GB" altLang="fr-FR"/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1113733" y="685489"/>
            <a:ext cx="4632116" cy="34305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/>
          <a:p>
            <a:endParaRPr lang="fr-CA" altLang="fr-FR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4025"/>
            <a:ext cx="5022872" cy="4111365"/>
          </a:xfrm>
          <a:noFill/>
          <a:ln/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7068-5CAF-2944-8588-65838AF42FF6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3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34852" indent="-282635"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30541" indent="-226108"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582758" indent="-226108"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34974" indent="-226108"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91385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91385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91385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91385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6502275B-FC87-3641-9031-6CEE319B8FA5}" type="slidenum">
              <a:rPr lang="fr-CA"/>
              <a:pPr/>
              <a:t>6</a:t>
            </a:fld>
            <a:endParaRPr lang="fr-CA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34852" indent="-282635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30541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582758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34974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487191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39407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391624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43840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291CE81E-7AC5-D14A-83AE-08ECC645072B}" type="slidenum">
              <a:rPr lang="en-GB" sz="1200">
                <a:solidFill>
                  <a:srgbClr val="000000"/>
                </a:solidFill>
              </a:rPr>
              <a:pPr eaLnBrk="1" hangingPunct="1"/>
              <a:t>65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13476" y="685606"/>
            <a:ext cx="4632630" cy="34311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fr-CA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914189" y="4344766"/>
            <a:ext cx="5023295" cy="4110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66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67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34852" indent="-282635"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30541" indent="-226108"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582758" indent="-226108"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34974" indent="-226108" defTabSz="913854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91385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91385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91385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91385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C345DDE4-26B3-B841-A03D-14E554DB4267}" type="slidenum">
              <a:rPr lang="fr-CA"/>
              <a:pPr/>
              <a:t>7</a:t>
            </a:fld>
            <a:endParaRPr lang="fr-CA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D5F7B-A510-4A4B-A5A5-02F57290DC6C}" type="slidenum">
              <a:rPr lang="fr-CA" altLang="fr-FR"/>
              <a:pPr/>
              <a:t>8</a:t>
            </a:fld>
            <a:endParaRPr lang="fr-CA" altLang="fr-F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BAE27B-6B8C-4DAA-8E62-A8A0C4FD0DFC}" type="slidenum">
              <a:rPr lang="fr-CA" altLang="fr-FR"/>
              <a:pPr/>
              <a:t>9</a:t>
            </a:fld>
            <a:endParaRPr lang="fr-CA" altLang="fr-F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B7901-A89F-47F4-BD3F-EE8A75263540}" type="slidenum">
              <a:rPr lang="fr-CA" altLang="fr-FR"/>
              <a:pPr/>
              <a:t>10</a:t>
            </a:fld>
            <a:endParaRPr lang="fr-CA" altLang="fr-F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16" tIns="45706" rIns="91416" bIns="45706"/>
          <a:lstStyle/>
          <a:p>
            <a:endParaRPr lang="fr-CA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80D30-1F49-42D1-AF7A-20485FEA78F1}" type="slidenum">
              <a:rPr lang="fr-CA" altLang="fr-FR"/>
              <a:pPr/>
              <a:t>11</a:t>
            </a:fld>
            <a:endParaRPr lang="fr-CA" altLang="fr-F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altLang="fr-FR" smtClean="0"/>
              <a:t>P 90-93 du livre de Dean Leffingwell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E417A-68A0-44D3-8A9B-4A69949351F0}" type="slidenum">
              <a:rPr lang="fr-CA" altLang="fr-FR"/>
              <a:pPr/>
              <a:t>14</a:t>
            </a:fld>
            <a:endParaRPr lang="fr-CA" altLang="fr-F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pPr/>
              <a:t>2018-01-18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6" Type="http://schemas.openxmlformats.org/officeDocument/2006/relationships/tags" Target="../tags/tag98.xml"/><Relationship Id="rId47" Type="http://schemas.openxmlformats.org/officeDocument/2006/relationships/tags" Target="../tags/tag99.xml"/><Relationship Id="rId48" Type="http://schemas.openxmlformats.org/officeDocument/2006/relationships/tags" Target="../tags/tag100.xml"/><Relationship Id="rId49" Type="http://schemas.openxmlformats.org/officeDocument/2006/relationships/slideLayout" Target="../slideLayouts/slideLayout6.xml"/><Relationship Id="rId20" Type="http://schemas.openxmlformats.org/officeDocument/2006/relationships/tags" Target="../tags/tag72.xml"/><Relationship Id="rId21" Type="http://schemas.openxmlformats.org/officeDocument/2006/relationships/tags" Target="../tags/tag73.xml"/><Relationship Id="rId22" Type="http://schemas.openxmlformats.org/officeDocument/2006/relationships/tags" Target="../tags/tag74.xml"/><Relationship Id="rId23" Type="http://schemas.openxmlformats.org/officeDocument/2006/relationships/tags" Target="../tags/tag75.xml"/><Relationship Id="rId24" Type="http://schemas.openxmlformats.org/officeDocument/2006/relationships/tags" Target="../tags/tag76.xml"/><Relationship Id="rId25" Type="http://schemas.openxmlformats.org/officeDocument/2006/relationships/tags" Target="../tags/tag77.xml"/><Relationship Id="rId26" Type="http://schemas.openxmlformats.org/officeDocument/2006/relationships/tags" Target="../tags/tag78.xml"/><Relationship Id="rId27" Type="http://schemas.openxmlformats.org/officeDocument/2006/relationships/tags" Target="../tags/tag79.xml"/><Relationship Id="rId28" Type="http://schemas.openxmlformats.org/officeDocument/2006/relationships/tags" Target="../tags/tag80.xml"/><Relationship Id="rId29" Type="http://schemas.openxmlformats.org/officeDocument/2006/relationships/tags" Target="../tags/tag81.xml"/><Relationship Id="rId50" Type="http://schemas.openxmlformats.org/officeDocument/2006/relationships/notesSlide" Target="../notesSlides/notesSlide7.xml"/><Relationship Id="rId51" Type="http://schemas.openxmlformats.org/officeDocument/2006/relationships/image" Target="../media/image1.jpeg"/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tags" Target="../tags/tag57.xml"/><Relationship Id="rId30" Type="http://schemas.openxmlformats.org/officeDocument/2006/relationships/tags" Target="../tags/tag82.xml"/><Relationship Id="rId31" Type="http://schemas.openxmlformats.org/officeDocument/2006/relationships/tags" Target="../tags/tag83.xml"/><Relationship Id="rId32" Type="http://schemas.openxmlformats.org/officeDocument/2006/relationships/tags" Target="../tags/tag84.xml"/><Relationship Id="rId9" Type="http://schemas.openxmlformats.org/officeDocument/2006/relationships/tags" Target="../tags/tag61.xml"/><Relationship Id="rId6" Type="http://schemas.openxmlformats.org/officeDocument/2006/relationships/tags" Target="../tags/tag58.xml"/><Relationship Id="rId7" Type="http://schemas.openxmlformats.org/officeDocument/2006/relationships/tags" Target="../tags/tag59.xml"/><Relationship Id="rId8" Type="http://schemas.openxmlformats.org/officeDocument/2006/relationships/tags" Target="../tags/tag60.xml"/><Relationship Id="rId33" Type="http://schemas.openxmlformats.org/officeDocument/2006/relationships/tags" Target="../tags/tag85.xml"/><Relationship Id="rId34" Type="http://schemas.openxmlformats.org/officeDocument/2006/relationships/tags" Target="../tags/tag86.xml"/><Relationship Id="rId35" Type="http://schemas.openxmlformats.org/officeDocument/2006/relationships/tags" Target="../tags/tag87.xml"/><Relationship Id="rId36" Type="http://schemas.openxmlformats.org/officeDocument/2006/relationships/tags" Target="../tags/tag88.xml"/><Relationship Id="rId10" Type="http://schemas.openxmlformats.org/officeDocument/2006/relationships/tags" Target="../tags/tag62.xml"/><Relationship Id="rId11" Type="http://schemas.openxmlformats.org/officeDocument/2006/relationships/tags" Target="../tags/tag63.xml"/><Relationship Id="rId12" Type="http://schemas.openxmlformats.org/officeDocument/2006/relationships/tags" Target="../tags/tag64.xml"/><Relationship Id="rId13" Type="http://schemas.openxmlformats.org/officeDocument/2006/relationships/tags" Target="../tags/tag65.xml"/><Relationship Id="rId14" Type="http://schemas.openxmlformats.org/officeDocument/2006/relationships/tags" Target="../tags/tag66.xml"/><Relationship Id="rId15" Type="http://schemas.openxmlformats.org/officeDocument/2006/relationships/tags" Target="../tags/tag67.xml"/><Relationship Id="rId16" Type="http://schemas.openxmlformats.org/officeDocument/2006/relationships/tags" Target="../tags/tag68.xml"/><Relationship Id="rId17" Type="http://schemas.openxmlformats.org/officeDocument/2006/relationships/tags" Target="../tags/tag69.xml"/><Relationship Id="rId18" Type="http://schemas.openxmlformats.org/officeDocument/2006/relationships/tags" Target="../tags/tag70.xml"/><Relationship Id="rId19" Type="http://schemas.openxmlformats.org/officeDocument/2006/relationships/tags" Target="../tags/tag71.xml"/><Relationship Id="rId37" Type="http://schemas.openxmlformats.org/officeDocument/2006/relationships/tags" Target="../tags/tag89.xml"/><Relationship Id="rId38" Type="http://schemas.openxmlformats.org/officeDocument/2006/relationships/tags" Target="../tags/tag90.xml"/><Relationship Id="rId39" Type="http://schemas.openxmlformats.org/officeDocument/2006/relationships/tags" Target="../tags/tag91.xml"/><Relationship Id="rId40" Type="http://schemas.openxmlformats.org/officeDocument/2006/relationships/tags" Target="../tags/tag92.xml"/><Relationship Id="rId41" Type="http://schemas.openxmlformats.org/officeDocument/2006/relationships/tags" Target="../tags/tag93.xml"/><Relationship Id="rId42" Type="http://schemas.openxmlformats.org/officeDocument/2006/relationships/tags" Target="../tags/tag94.xml"/><Relationship Id="rId43" Type="http://schemas.openxmlformats.org/officeDocument/2006/relationships/tags" Target="../tags/tag95.xml"/><Relationship Id="rId44" Type="http://schemas.openxmlformats.org/officeDocument/2006/relationships/tags" Target="../tags/tag96.xml"/><Relationship Id="rId45" Type="http://schemas.openxmlformats.org/officeDocument/2006/relationships/tags" Target="../tags/tag9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1.jpeg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tags" Target="../tags/tag10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05.xml"/><Relationship Id="rId2" Type="http://schemas.openxmlformats.org/officeDocument/2006/relationships/tags" Target="../tags/tag10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tags" Target="../tags/tag1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09.xml"/><Relationship Id="rId2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tags" Target="../tags/tag11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9.xml"/><Relationship Id="rId7" Type="http://schemas.openxmlformats.org/officeDocument/2006/relationships/image" Target="../media/image1.jpeg"/><Relationship Id="rId1" Type="http://schemas.openxmlformats.org/officeDocument/2006/relationships/tags" Target="../tags/tag113.xml"/><Relationship Id="rId2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4" Type="http://schemas.openxmlformats.org/officeDocument/2006/relationships/tags" Target="../tags/tag12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0.xml"/><Relationship Id="rId7" Type="http://schemas.openxmlformats.org/officeDocument/2006/relationships/image" Target="../media/image1.jpeg"/><Relationship Id="rId1" Type="http://schemas.openxmlformats.org/officeDocument/2006/relationships/tags" Target="../tags/tag117.xml"/><Relationship Id="rId2" Type="http://schemas.openxmlformats.org/officeDocument/2006/relationships/tags" Target="../tags/tag1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tags" Target="../tags/tag124.xml"/><Relationship Id="rId5" Type="http://schemas.openxmlformats.org/officeDocument/2006/relationships/tags" Target="../tags/tag12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1.xml"/><Relationship Id="rId8" Type="http://schemas.openxmlformats.org/officeDocument/2006/relationships/image" Target="../media/image1.jpeg"/><Relationship Id="rId1" Type="http://schemas.openxmlformats.org/officeDocument/2006/relationships/tags" Target="../tags/tag121.xml"/><Relationship Id="rId2" Type="http://schemas.openxmlformats.org/officeDocument/2006/relationships/tags" Target="../tags/tag1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4" Type="http://schemas.openxmlformats.org/officeDocument/2006/relationships/tags" Target="../tags/tag129.xml"/><Relationship Id="rId5" Type="http://schemas.openxmlformats.org/officeDocument/2006/relationships/tags" Target="../tags/tag130.xml"/><Relationship Id="rId6" Type="http://schemas.openxmlformats.org/officeDocument/2006/relationships/tags" Target="../tags/tag131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2.xml"/><Relationship Id="rId9" Type="http://schemas.openxmlformats.org/officeDocument/2006/relationships/image" Target="../media/image1.jpeg"/><Relationship Id="rId1" Type="http://schemas.openxmlformats.org/officeDocument/2006/relationships/tags" Target="../tags/tag126.xml"/><Relationship Id="rId2" Type="http://schemas.openxmlformats.org/officeDocument/2006/relationships/tags" Target="../tags/tag1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4" Type="http://schemas.openxmlformats.org/officeDocument/2006/relationships/tags" Target="../tags/tag13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3.xml"/><Relationship Id="rId7" Type="http://schemas.openxmlformats.org/officeDocument/2006/relationships/image" Target="../media/image1.jpeg"/><Relationship Id="rId1" Type="http://schemas.openxmlformats.org/officeDocument/2006/relationships/tags" Target="../tags/tag132.xml"/><Relationship Id="rId2" Type="http://schemas.openxmlformats.org/officeDocument/2006/relationships/tags" Target="../tags/tag1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4" Type="http://schemas.openxmlformats.org/officeDocument/2006/relationships/tags" Target="../tags/tag13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4.xml"/><Relationship Id="rId7" Type="http://schemas.openxmlformats.org/officeDocument/2006/relationships/image" Target="../media/image1.jpeg"/><Relationship Id="rId1" Type="http://schemas.openxmlformats.org/officeDocument/2006/relationships/tags" Target="../tags/tag136.xml"/><Relationship Id="rId2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4" Type="http://schemas.openxmlformats.org/officeDocument/2006/relationships/tags" Target="../tags/tag14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5.xml"/><Relationship Id="rId7" Type="http://schemas.openxmlformats.org/officeDocument/2006/relationships/image" Target="../media/image1.jpeg"/><Relationship Id="rId1" Type="http://schemas.openxmlformats.org/officeDocument/2006/relationships/tags" Target="../tags/tag140.xml"/><Relationship Id="rId2" Type="http://schemas.openxmlformats.org/officeDocument/2006/relationships/tags" Target="../tags/tag1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4" Type="http://schemas.openxmlformats.org/officeDocument/2006/relationships/tags" Target="../tags/tag147.xml"/><Relationship Id="rId5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6.xml"/><Relationship Id="rId8" Type="http://schemas.openxmlformats.org/officeDocument/2006/relationships/image" Target="../media/image1.jpeg"/><Relationship Id="rId1" Type="http://schemas.openxmlformats.org/officeDocument/2006/relationships/tags" Target="../tags/tag144.xml"/><Relationship Id="rId2" Type="http://schemas.openxmlformats.org/officeDocument/2006/relationships/tags" Target="../tags/tag1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tags" Target="../tags/tag15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7.xml"/><Relationship Id="rId7" Type="http://schemas.openxmlformats.org/officeDocument/2006/relationships/image" Target="../media/image1.jpeg"/><Relationship Id="rId1" Type="http://schemas.openxmlformats.org/officeDocument/2006/relationships/tags" Target="../tags/tag149.xml"/><Relationship Id="rId2" Type="http://schemas.openxmlformats.org/officeDocument/2006/relationships/tags" Target="../tags/tag15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4" Type="http://schemas.openxmlformats.org/officeDocument/2006/relationships/tags" Target="../tags/tag15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8.xml"/><Relationship Id="rId7" Type="http://schemas.openxmlformats.org/officeDocument/2006/relationships/image" Target="../media/image1.jpeg"/><Relationship Id="rId1" Type="http://schemas.openxmlformats.org/officeDocument/2006/relationships/tags" Target="../tags/tag153.xml"/><Relationship Id="rId2" Type="http://schemas.openxmlformats.org/officeDocument/2006/relationships/tags" Target="../tags/tag15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4" Type="http://schemas.openxmlformats.org/officeDocument/2006/relationships/tags" Target="../tags/tag160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4.wmf"/><Relationship Id="rId8" Type="http://schemas.openxmlformats.org/officeDocument/2006/relationships/image" Target="../media/image1.jpeg"/><Relationship Id="rId1" Type="http://schemas.openxmlformats.org/officeDocument/2006/relationships/tags" Target="../tags/tag157.xml"/><Relationship Id="rId2" Type="http://schemas.openxmlformats.org/officeDocument/2006/relationships/tags" Target="../tags/tag15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4" Type="http://schemas.openxmlformats.org/officeDocument/2006/relationships/tags" Target="../tags/tag16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0.xml"/><Relationship Id="rId7" Type="http://schemas.openxmlformats.org/officeDocument/2006/relationships/image" Target="../media/image1.jpeg"/><Relationship Id="rId1" Type="http://schemas.openxmlformats.org/officeDocument/2006/relationships/tags" Target="../tags/tag161.xml"/><Relationship Id="rId2" Type="http://schemas.openxmlformats.org/officeDocument/2006/relationships/tags" Target="../tags/tag1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4" Type="http://schemas.openxmlformats.org/officeDocument/2006/relationships/tags" Target="../tags/tag168.xml"/><Relationship Id="rId5" Type="http://schemas.openxmlformats.org/officeDocument/2006/relationships/tags" Target="../tags/tag169.xml"/><Relationship Id="rId6" Type="http://schemas.openxmlformats.org/officeDocument/2006/relationships/tags" Target="../tags/tag170.xml"/><Relationship Id="rId7" Type="http://schemas.openxmlformats.org/officeDocument/2006/relationships/tags" Target="../tags/tag171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1.xml"/><Relationship Id="rId10" Type="http://schemas.openxmlformats.org/officeDocument/2006/relationships/image" Target="../media/image1.jpeg"/><Relationship Id="rId1" Type="http://schemas.openxmlformats.org/officeDocument/2006/relationships/tags" Target="../tags/tag165.xml"/><Relationship Id="rId2" Type="http://schemas.openxmlformats.org/officeDocument/2006/relationships/tags" Target="../tags/tag16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4" Type="http://schemas.openxmlformats.org/officeDocument/2006/relationships/tags" Target="../tags/tag175.xml"/><Relationship Id="rId5" Type="http://schemas.openxmlformats.org/officeDocument/2006/relationships/tags" Target="../tags/tag17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2.xml"/><Relationship Id="rId8" Type="http://schemas.openxmlformats.org/officeDocument/2006/relationships/image" Target="../media/image1.jpeg"/><Relationship Id="rId1" Type="http://schemas.openxmlformats.org/officeDocument/2006/relationships/tags" Target="../tags/tag172.xml"/><Relationship Id="rId2" Type="http://schemas.openxmlformats.org/officeDocument/2006/relationships/tags" Target="../tags/tag1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1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4" Type="http://schemas.openxmlformats.org/officeDocument/2006/relationships/tags" Target="../tags/tag18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3.xml"/><Relationship Id="rId7" Type="http://schemas.openxmlformats.org/officeDocument/2006/relationships/image" Target="../media/image1.jpeg"/><Relationship Id="rId1" Type="http://schemas.openxmlformats.org/officeDocument/2006/relationships/tags" Target="../tags/tag177.xml"/><Relationship Id="rId2" Type="http://schemas.openxmlformats.org/officeDocument/2006/relationships/tags" Target="../tags/tag17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4" Type="http://schemas.openxmlformats.org/officeDocument/2006/relationships/tags" Target="../tags/tag184.xml"/><Relationship Id="rId5" Type="http://schemas.openxmlformats.org/officeDocument/2006/relationships/tags" Target="../tags/tag18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4.xml"/><Relationship Id="rId8" Type="http://schemas.openxmlformats.org/officeDocument/2006/relationships/image" Target="../media/image1.jpeg"/><Relationship Id="rId1" Type="http://schemas.openxmlformats.org/officeDocument/2006/relationships/tags" Target="../tags/tag181.xml"/><Relationship Id="rId2" Type="http://schemas.openxmlformats.org/officeDocument/2006/relationships/tags" Target="../tags/tag18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4" Type="http://schemas.openxmlformats.org/officeDocument/2006/relationships/tags" Target="../tags/tag18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86.xml"/><Relationship Id="rId2" Type="http://schemas.openxmlformats.org/officeDocument/2006/relationships/tags" Target="../tags/tag18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4" Type="http://schemas.openxmlformats.org/officeDocument/2006/relationships/tags" Target="../tags/tag193.xml"/><Relationship Id="rId5" Type="http://schemas.openxmlformats.org/officeDocument/2006/relationships/tags" Target="../tags/tag19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5.xml"/><Relationship Id="rId8" Type="http://schemas.openxmlformats.org/officeDocument/2006/relationships/image" Target="../media/image1.jpeg"/><Relationship Id="rId1" Type="http://schemas.openxmlformats.org/officeDocument/2006/relationships/tags" Target="../tags/tag190.xml"/><Relationship Id="rId2" Type="http://schemas.openxmlformats.org/officeDocument/2006/relationships/tags" Target="../tags/tag191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tags" Target="../tags/tag205.xml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26.xml"/><Relationship Id="rId14" Type="http://schemas.openxmlformats.org/officeDocument/2006/relationships/image" Target="../media/image1.jpeg"/><Relationship Id="rId1" Type="http://schemas.openxmlformats.org/officeDocument/2006/relationships/tags" Target="../tags/tag195.xml"/><Relationship Id="rId2" Type="http://schemas.openxmlformats.org/officeDocument/2006/relationships/tags" Target="../tags/tag196.xml"/><Relationship Id="rId3" Type="http://schemas.openxmlformats.org/officeDocument/2006/relationships/tags" Target="../tags/tag197.xml"/><Relationship Id="rId4" Type="http://schemas.openxmlformats.org/officeDocument/2006/relationships/tags" Target="../tags/tag198.xml"/><Relationship Id="rId5" Type="http://schemas.openxmlformats.org/officeDocument/2006/relationships/tags" Target="../tags/tag199.xml"/><Relationship Id="rId6" Type="http://schemas.openxmlformats.org/officeDocument/2006/relationships/tags" Target="../tags/tag200.xml"/><Relationship Id="rId7" Type="http://schemas.openxmlformats.org/officeDocument/2006/relationships/tags" Target="../tags/tag201.xml"/><Relationship Id="rId8" Type="http://schemas.openxmlformats.org/officeDocument/2006/relationships/tags" Target="../tags/tag202.xml"/><Relationship Id="rId9" Type="http://schemas.openxmlformats.org/officeDocument/2006/relationships/tags" Target="../tags/tag203.xml"/><Relationship Id="rId10" Type="http://schemas.openxmlformats.org/officeDocument/2006/relationships/tags" Target="../tags/tag20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4" Type="http://schemas.openxmlformats.org/officeDocument/2006/relationships/tags" Target="../tags/tag20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06.xml"/><Relationship Id="rId2" Type="http://schemas.openxmlformats.org/officeDocument/2006/relationships/tags" Target="../tags/tag20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4" Type="http://schemas.openxmlformats.org/officeDocument/2006/relationships/tags" Target="../tags/tag21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10.xml"/><Relationship Id="rId2" Type="http://schemas.openxmlformats.org/officeDocument/2006/relationships/tags" Target="../tags/tag2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4" Type="http://schemas.openxmlformats.org/officeDocument/2006/relationships/tags" Target="../tags/tag21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14.xml"/><Relationship Id="rId2" Type="http://schemas.openxmlformats.org/officeDocument/2006/relationships/tags" Target="../tags/tag2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4" Type="http://schemas.openxmlformats.org/officeDocument/2006/relationships/tags" Target="../tags/tag221.xml"/><Relationship Id="rId5" Type="http://schemas.openxmlformats.org/officeDocument/2006/relationships/tags" Target="../tags/tag222.xml"/><Relationship Id="rId6" Type="http://schemas.openxmlformats.org/officeDocument/2006/relationships/tags" Target="../tags/tag223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7.xml"/><Relationship Id="rId9" Type="http://schemas.openxmlformats.org/officeDocument/2006/relationships/image" Target="../media/image8.jpeg"/><Relationship Id="rId10" Type="http://schemas.openxmlformats.org/officeDocument/2006/relationships/image" Target="../media/image1.jpeg"/><Relationship Id="rId1" Type="http://schemas.openxmlformats.org/officeDocument/2006/relationships/tags" Target="../tags/tag218.xml"/><Relationship Id="rId2" Type="http://schemas.openxmlformats.org/officeDocument/2006/relationships/tags" Target="../tags/tag2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20" Type="http://schemas.openxmlformats.org/officeDocument/2006/relationships/slideLayout" Target="../slideLayouts/slideLayout7.xml"/><Relationship Id="rId21" Type="http://schemas.openxmlformats.org/officeDocument/2006/relationships/notesSlide" Target="../notesSlides/notesSlide2.xml"/><Relationship Id="rId22" Type="http://schemas.openxmlformats.org/officeDocument/2006/relationships/image" Target="../media/image2.jpeg"/><Relationship Id="rId10" Type="http://schemas.openxmlformats.org/officeDocument/2006/relationships/tags" Target="../tags/tag18.xml"/><Relationship Id="rId11" Type="http://schemas.openxmlformats.org/officeDocument/2006/relationships/tags" Target="../tags/tag19.xml"/><Relationship Id="rId12" Type="http://schemas.openxmlformats.org/officeDocument/2006/relationships/tags" Target="../tags/tag20.xml"/><Relationship Id="rId13" Type="http://schemas.openxmlformats.org/officeDocument/2006/relationships/tags" Target="../tags/tag21.xml"/><Relationship Id="rId14" Type="http://schemas.openxmlformats.org/officeDocument/2006/relationships/tags" Target="../tags/tag22.xml"/><Relationship Id="rId15" Type="http://schemas.openxmlformats.org/officeDocument/2006/relationships/tags" Target="../tags/tag23.xml"/><Relationship Id="rId16" Type="http://schemas.openxmlformats.org/officeDocument/2006/relationships/tags" Target="../tags/tag24.xml"/><Relationship Id="rId17" Type="http://schemas.openxmlformats.org/officeDocument/2006/relationships/tags" Target="../tags/tag25.xml"/><Relationship Id="rId18" Type="http://schemas.openxmlformats.org/officeDocument/2006/relationships/tags" Target="../tags/tag26.xml"/><Relationship Id="rId19" Type="http://schemas.openxmlformats.org/officeDocument/2006/relationships/tags" Target="../tags/tag27.xml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4" Type="http://schemas.openxmlformats.org/officeDocument/2006/relationships/tags" Target="../tags/tag227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://fr.wikipedia.org/wiki/Objet_m%C3%A9tier" TargetMode="External"/><Relationship Id="rId7" Type="http://schemas.openxmlformats.org/officeDocument/2006/relationships/image" Target="../media/image1.jpeg"/><Relationship Id="rId1" Type="http://schemas.openxmlformats.org/officeDocument/2006/relationships/tags" Target="../tags/tag224.xml"/><Relationship Id="rId2" Type="http://schemas.openxmlformats.org/officeDocument/2006/relationships/tags" Target="../tags/tag2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4" Type="http://schemas.openxmlformats.org/officeDocument/2006/relationships/tags" Target="../tags/tag23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28.xml"/><Relationship Id="rId2" Type="http://schemas.openxmlformats.org/officeDocument/2006/relationships/tags" Target="../tags/tag2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4" Type="http://schemas.openxmlformats.org/officeDocument/2006/relationships/tags" Target="../tags/tag235.xml"/><Relationship Id="rId5" Type="http://schemas.openxmlformats.org/officeDocument/2006/relationships/tags" Target="../tags/tag236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28.xml"/><Relationship Id="rId8" Type="http://schemas.openxmlformats.org/officeDocument/2006/relationships/image" Target="../media/image9.jpeg"/><Relationship Id="rId9" Type="http://schemas.openxmlformats.org/officeDocument/2006/relationships/image" Target="../media/image1.jpeg"/><Relationship Id="rId1" Type="http://schemas.openxmlformats.org/officeDocument/2006/relationships/tags" Target="../tags/tag232.xml"/><Relationship Id="rId2" Type="http://schemas.openxmlformats.org/officeDocument/2006/relationships/tags" Target="../tags/tag2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4" Type="http://schemas.openxmlformats.org/officeDocument/2006/relationships/tags" Target="../tags/tag24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37.xml"/><Relationship Id="rId2" Type="http://schemas.openxmlformats.org/officeDocument/2006/relationships/tags" Target="../tags/tag2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4" Type="http://schemas.openxmlformats.org/officeDocument/2006/relationships/tags" Target="../tags/tag244.xml"/><Relationship Id="rId5" Type="http://schemas.openxmlformats.org/officeDocument/2006/relationships/tags" Target="../tags/tag24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8" Type="http://schemas.openxmlformats.org/officeDocument/2006/relationships/image" Target="../media/image1.jpeg"/><Relationship Id="rId1" Type="http://schemas.openxmlformats.org/officeDocument/2006/relationships/tags" Target="../tags/tag241.xml"/><Relationship Id="rId2" Type="http://schemas.openxmlformats.org/officeDocument/2006/relationships/tags" Target="../tags/tag2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4" Type="http://schemas.openxmlformats.org/officeDocument/2006/relationships/tags" Target="../tags/tag24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46.xml"/><Relationship Id="rId2" Type="http://schemas.openxmlformats.org/officeDocument/2006/relationships/tags" Target="../tags/tag2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4" Type="http://schemas.openxmlformats.org/officeDocument/2006/relationships/tags" Target="../tags/tag25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50.xml"/><Relationship Id="rId2" Type="http://schemas.openxmlformats.org/officeDocument/2006/relationships/tags" Target="../tags/tag25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4" Type="http://schemas.openxmlformats.org/officeDocument/2006/relationships/tags" Target="../tags/tag25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54.xml"/><Relationship Id="rId2" Type="http://schemas.openxmlformats.org/officeDocument/2006/relationships/tags" Target="../tags/tag25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4" Type="http://schemas.openxmlformats.org/officeDocument/2006/relationships/tags" Target="../tags/tag261.xml"/><Relationship Id="rId5" Type="http://schemas.openxmlformats.org/officeDocument/2006/relationships/tags" Target="../tags/tag262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8" Type="http://schemas.openxmlformats.org/officeDocument/2006/relationships/image" Target="../media/image1.jpeg"/><Relationship Id="rId1" Type="http://schemas.openxmlformats.org/officeDocument/2006/relationships/tags" Target="../tags/tag258.xml"/><Relationship Id="rId2" Type="http://schemas.openxmlformats.org/officeDocument/2006/relationships/tags" Target="../tags/tag2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4" Type="http://schemas.openxmlformats.org/officeDocument/2006/relationships/tags" Target="../tags/tag266.xml"/><Relationship Id="rId5" Type="http://schemas.openxmlformats.org/officeDocument/2006/relationships/tags" Target="../tags/tag267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8" Type="http://schemas.openxmlformats.org/officeDocument/2006/relationships/image" Target="../media/image1.jpeg"/><Relationship Id="rId1" Type="http://schemas.openxmlformats.org/officeDocument/2006/relationships/tags" Target="../tags/tag263.xml"/><Relationship Id="rId2" Type="http://schemas.openxmlformats.org/officeDocument/2006/relationships/tags" Target="../tags/tag26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4" Type="http://schemas.openxmlformats.org/officeDocument/2006/relationships/tags" Target="../tags/tag271.xml"/><Relationship Id="rId5" Type="http://schemas.openxmlformats.org/officeDocument/2006/relationships/tags" Target="../tags/tag272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8" Type="http://schemas.openxmlformats.org/officeDocument/2006/relationships/image" Target="../media/image1.jpeg"/><Relationship Id="rId1" Type="http://schemas.openxmlformats.org/officeDocument/2006/relationships/tags" Target="../tags/tag268.xml"/><Relationship Id="rId2" Type="http://schemas.openxmlformats.org/officeDocument/2006/relationships/tags" Target="../tags/tag26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4" Type="http://schemas.openxmlformats.org/officeDocument/2006/relationships/tags" Target="../tags/tag276.xml"/><Relationship Id="rId5" Type="http://schemas.openxmlformats.org/officeDocument/2006/relationships/tags" Target="../tags/tag277.xml"/><Relationship Id="rId6" Type="http://schemas.openxmlformats.org/officeDocument/2006/relationships/tags" Target="../tags/tag278.xml"/><Relationship Id="rId7" Type="http://schemas.openxmlformats.org/officeDocument/2006/relationships/slideLayout" Target="../slideLayouts/slideLayout2.xml"/><Relationship Id="rId8" Type="http://schemas.openxmlformats.org/officeDocument/2006/relationships/hyperlink" Target="http://en.wikipedia.org/wiki/File:Aggregation-Composition3.png" TargetMode="External"/><Relationship Id="rId9" Type="http://schemas.openxmlformats.org/officeDocument/2006/relationships/image" Target="../media/image15.png"/><Relationship Id="rId10" Type="http://schemas.openxmlformats.org/officeDocument/2006/relationships/image" Target="../media/image1.jpeg"/><Relationship Id="rId1" Type="http://schemas.openxmlformats.org/officeDocument/2006/relationships/tags" Target="../tags/tag273.xml"/><Relationship Id="rId2" Type="http://schemas.openxmlformats.org/officeDocument/2006/relationships/tags" Target="../tags/tag274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.jpeg"/><Relationship Id="rId1" Type="http://schemas.openxmlformats.org/officeDocument/2006/relationships/tags" Target="../tags/tag279.xml"/><Relationship Id="rId2" Type="http://schemas.openxmlformats.org/officeDocument/2006/relationships/tags" Target="../tags/tag280.xml"/><Relationship Id="rId3" Type="http://schemas.openxmlformats.org/officeDocument/2006/relationships/tags" Target="../tags/tag281.xml"/><Relationship Id="rId4" Type="http://schemas.openxmlformats.org/officeDocument/2006/relationships/tags" Target="../tags/tag282.xml"/><Relationship Id="rId5" Type="http://schemas.openxmlformats.org/officeDocument/2006/relationships/tags" Target="../tags/tag283.xml"/><Relationship Id="rId6" Type="http://schemas.openxmlformats.org/officeDocument/2006/relationships/tags" Target="../tags/tag284.xml"/><Relationship Id="rId7" Type="http://schemas.openxmlformats.org/officeDocument/2006/relationships/tags" Target="../tags/tag28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9.xml"/><Relationship Id="rId10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4" Type="http://schemas.openxmlformats.org/officeDocument/2006/relationships/tags" Target="../tags/tag28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86.xml"/><Relationship Id="rId2" Type="http://schemas.openxmlformats.org/officeDocument/2006/relationships/tags" Target="../tags/tag28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4" Type="http://schemas.openxmlformats.org/officeDocument/2006/relationships/tags" Target="../tags/tag29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90.xml"/><Relationship Id="rId2" Type="http://schemas.openxmlformats.org/officeDocument/2006/relationships/tags" Target="../tags/tag29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4" Type="http://schemas.openxmlformats.org/officeDocument/2006/relationships/tags" Target="../tags/tag297.xml"/><Relationship Id="rId5" Type="http://schemas.openxmlformats.org/officeDocument/2006/relationships/tags" Target="../tags/tag298.xml"/><Relationship Id="rId6" Type="http://schemas.openxmlformats.org/officeDocument/2006/relationships/tags" Target="../tags/tag299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9" Type="http://schemas.openxmlformats.org/officeDocument/2006/relationships/image" Target="../media/image1.jpeg"/><Relationship Id="rId1" Type="http://schemas.openxmlformats.org/officeDocument/2006/relationships/tags" Target="../tags/tag294.xml"/><Relationship Id="rId2" Type="http://schemas.openxmlformats.org/officeDocument/2006/relationships/tags" Target="../tags/tag29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4" Type="http://schemas.openxmlformats.org/officeDocument/2006/relationships/tags" Target="../tags/tag303.xml"/><Relationship Id="rId5" Type="http://schemas.openxmlformats.org/officeDocument/2006/relationships/tags" Target="../tags/tag304.xml"/><Relationship Id="rId6" Type="http://schemas.openxmlformats.org/officeDocument/2006/relationships/tags" Target="../tags/tag305.xml"/><Relationship Id="rId7" Type="http://schemas.openxmlformats.org/officeDocument/2006/relationships/slideLayout" Target="../slideLayouts/slideLayout6.xml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1.jpeg"/><Relationship Id="rId1" Type="http://schemas.openxmlformats.org/officeDocument/2006/relationships/tags" Target="../tags/tag300.xml"/><Relationship Id="rId2" Type="http://schemas.openxmlformats.org/officeDocument/2006/relationships/tags" Target="../tags/tag301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1.jpeg"/><Relationship Id="rId1" Type="http://schemas.openxmlformats.org/officeDocument/2006/relationships/tags" Target="../tags/tag306.xml"/><Relationship Id="rId2" Type="http://schemas.openxmlformats.org/officeDocument/2006/relationships/tags" Target="../tags/tag307.xml"/><Relationship Id="rId3" Type="http://schemas.openxmlformats.org/officeDocument/2006/relationships/tags" Target="../tags/tag308.xml"/><Relationship Id="rId4" Type="http://schemas.openxmlformats.org/officeDocument/2006/relationships/tags" Target="../tags/tag309.xml"/><Relationship Id="rId5" Type="http://schemas.openxmlformats.org/officeDocument/2006/relationships/tags" Target="../tags/tag310.xml"/><Relationship Id="rId6" Type="http://schemas.openxmlformats.org/officeDocument/2006/relationships/tags" Target="../tags/tag311.xml"/><Relationship Id="rId7" Type="http://schemas.openxmlformats.org/officeDocument/2006/relationships/tags" Target="../tags/tag312.xml"/><Relationship Id="rId8" Type="http://schemas.openxmlformats.org/officeDocument/2006/relationships/tags" Target="../tags/tag313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4" Type="http://schemas.openxmlformats.org/officeDocument/2006/relationships/tags" Target="../tags/tag317.xml"/><Relationship Id="rId5" Type="http://schemas.openxmlformats.org/officeDocument/2006/relationships/tags" Target="../tags/tag318.xml"/><Relationship Id="rId6" Type="http://schemas.openxmlformats.org/officeDocument/2006/relationships/tags" Target="../tags/tag319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9" Type="http://schemas.openxmlformats.org/officeDocument/2006/relationships/image" Target="../media/image1.jpeg"/><Relationship Id="rId1" Type="http://schemas.openxmlformats.org/officeDocument/2006/relationships/tags" Target="../tags/tag314.xml"/><Relationship Id="rId2" Type="http://schemas.openxmlformats.org/officeDocument/2006/relationships/tags" Target="../tags/tag3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.xml"/><Relationship Id="rId9" Type="http://schemas.openxmlformats.org/officeDocument/2006/relationships/image" Target="../media/image3.png"/><Relationship Id="rId10" Type="http://schemas.openxmlformats.org/officeDocument/2006/relationships/image" Target="../media/image1.jpe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4" Type="http://schemas.openxmlformats.org/officeDocument/2006/relationships/tags" Target="../tags/tag32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320.xml"/><Relationship Id="rId2" Type="http://schemas.openxmlformats.org/officeDocument/2006/relationships/tags" Target="../tags/tag32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4" Type="http://schemas.openxmlformats.org/officeDocument/2006/relationships/tags" Target="../tags/tag32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324.xml"/><Relationship Id="rId2" Type="http://schemas.openxmlformats.org/officeDocument/2006/relationships/tags" Target="../tags/tag3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4" Type="http://schemas.openxmlformats.org/officeDocument/2006/relationships/tags" Target="../tags/tag33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328.xml"/><Relationship Id="rId2" Type="http://schemas.openxmlformats.org/officeDocument/2006/relationships/tags" Target="../tags/tag3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4" Type="http://schemas.openxmlformats.org/officeDocument/2006/relationships/tags" Target="../tags/tag335.xml"/><Relationship Id="rId5" Type="http://schemas.openxmlformats.org/officeDocument/2006/relationships/tags" Target="../tags/tag336.xml"/><Relationship Id="rId6" Type="http://schemas.openxmlformats.org/officeDocument/2006/relationships/slideLayout" Target="../slideLayouts/slideLayout7.xml"/><Relationship Id="rId7" Type="http://schemas.openxmlformats.org/officeDocument/2006/relationships/image" Target="../media/image24.jpeg"/><Relationship Id="rId1" Type="http://schemas.openxmlformats.org/officeDocument/2006/relationships/tags" Target="../tags/tag332.xml"/><Relationship Id="rId2" Type="http://schemas.openxmlformats.org/officeDocument/2006/relationships/tags" Target="../tags/tag33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4" Type="http://schemas.openxmlformats.org/officeDocument/2006/relationships/tags" Target="../tags/tag34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0.xml"/><Relationship Id="rId7" Type="http://schemas.openxmlformats.org/officeDocument/2006/relationships/image" Target="../media/image1.jpeg"/><Relationship Id="rId1" Type="http://schemas.openxmlformats.org/officeDocument/2006/relationships/tags" Target="../tags/tag337.xml"/><Relationship Id="rId2" Type="http://schemas.openxmlformats.org/officeDocument/2006/relationships/tags" Target="../tags/tag33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4" Type="http://schemas.openxmlformats.org/officeDocument/2006/relationships/tags" Target="../tags/tag34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1.xml"/><Relationship Id="rId7" Type="http://schemas.openxmlformats.org/officeDocument/2006/relationships/image" Target="../media/image26.jpeg"/><Relationship Id="rId8" Type="http://schemas.openxmlformats.org/officeDocument/2006/relationships/image" Target="../media/image1.jpeg"/><Relationship Id="rId1" Type="http://schemas.openxmlformats.org/officeDocument/2006/relationships/tags" Target="../tags/tag341.xml"/><Relationship Id="rId2" Type="http://schemas.openxmlformats.org/officeDocument/2006/relationships/tags" Target="../tags/tag34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2.xml"/><Relationship Id="rId6" Type="http://schemas.openxmlformats.org/officeDocument/2006/relationships/image" Target="../media/image1.jpeg"/><Relationship Id="rId7" Type="http://schemas.openxmlformats.org/officeDocument/2006/relationships/image" Target="../media/image27.png"/><Relationship Id="rId1" Type="http://schemas.openxmlformats.org/officeDocument/2006/relationships/tags" Target="../tags/tag345.xml"/><Relationship Id="rId2" Type="http://schemas.openxmlformats.org/officeDocument/2006/relationships/tags" Target="../tags/tag3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<Relationship Id="rId8" Type="http://schemas.openxmlformats.org/officeDocument/2006/relationships/image" Target="../media/image1.jpeg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1.jpe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6.xml"/><Relationship Id="rId9" Type="http://schemas.openxmlformats.org/officeDocument/2006/relationships/image" Target="../media/image1.jpe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4971" y="19178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Hiver </a:t>
            </a:r>
            <a:r>
              <a:rPr lang="fr-FR" sz="2400" b="1" dirty="0" smtClean="0">
                <a:latin typeface="Verdana"/>
                <a:cs typeface="Verdana"/>
              </a:rPr>
              <a:t>2018</a:t>
            </a: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Séance-3</a:t>
            </a: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Titre 166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33356" y="335063"/>
            <a:ext cx="6764507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CA" altLang="fr-FR" sz="3200" dirty="0" smtClean="0"/>
              <a:t>La bonne vieille pyramide</a:t>
            </a:r>
          </a:p>
        </p:txBody>
      </p:sp>
      <p:sp>
        <p:nvSpPr>
          <p:cNvPr id="23555" name="Espace réservé du pied de page 1657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23556" name="Espace réservé du numéro de diapositive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xfrm>
            <a:off x="7796213" y="6484938"/>
            <a:ext cx="1201737" cy="373062"/>
          </a:xfrm>
          <a:noFill/>
        </p:spPr>
        <p:txBody>
          <a:bodyPr/>
          <a:lstStyle/>
          <a:p>
            <a:fld id="{D5AE4891-C2A3-4DE2-A820-DF1B34BFFFD4}" type="slidenum">
              <a:rPr lang="en-US" altLang="fr-FR"/>
              <a:pPr/>
              <a:t>10</a:t>
            </a:fld>
            <a:endParaRPr lang="en-US" altLang="fr-FR"/>
          </a:p>
        </p:txBody>
      </p:sp>
      <p:sp>
        <p:nvSpPr>
          <p:cNvPr id="2355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72225" y="6165850"/>
            <a:ext cx="259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A" altLang="fr-FR" sz="800">
                <a:latin typeface="Arial" pitchFamily="34" charset="0"/>
              </a:rPr>
              <a:t>Requirements Management with Use Cases v2001.03.00</a:t>
            </a:r>
            <a:endParaRPr lang="fr-CA" altLang="fr-FR"/>
          </a:p>
        </p:txBody>
      </p:sp>
      <p:sp>
        <p:nvSpPr>
          <p:cNvPr id="2355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56325" y="6021388"/>
            <a:ext cx="2779713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A" altLang="fr-FR" sz="800">
                <a:latin typeface="Arial" pitchFamily="34" charset="0"/>
              </a:rPr>
              <a:t>Copyright © 1998, 2001 Rational Software, all rights reserved</a:t>
            </a:r>
            <a:endParaRPr lang="fr-CA" altLang="fr-FR"/>
          </a:p>
        </p:txBody>
      </p:sp>
      <p:sp>
        <p:nvSpPr>
          <p:cNvPr id="2356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43425" y="6556375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A" altLang="fr-FR" sz="800">
                <a:solidFill>
                  <a:srgbClr val="73E1FF"/>
                </a:solidFill>
                <a:latin typeface="Arial" pitchFamily="34" charset="0"/>
              </a:rPr>
              <a:t>2</a:t>
            </a:r>
            <a:endParaRPr lang="fr-CA" altLang="fr-FR"/>
          </a:p>
        </p:txBody>
      </p:sp>
      <p:sp>
        <p:nvSpPr>
          <p:cNvPr id="23561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78738" y="5965825"/>
            <a:ext cx="13938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734175" y="3495675"/>
            <a:ext cx="1244600" cy="1355725"/>
            <a:chOff x="4298" y="2005"/>
            <a:chExt cx="773" cy="925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298" y="2005"/>
              <a:ext cx="771" cy="923"/>
              <a:chOff x="4298" y="2005"/>
              <a:chExt cx="771" cy="923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298" y="2005"/>
                <a:ext cx="771" cy="923"/>
                <a:chOff x="4298" y="2005"/>
                <a:chExt cx="771" cy="923"/>
              </a:xfrm>
            </p:grpSpPr>
            <p:sp>
              <p:nvSpPr>
                <p:cNvPr id="25011" name="Rectangle 11"/>
                <p:cNvSpPr>
                  <a:spLocks noChangeArrowheads="1"/>
                </p:cNvSpPr>
                <p:nvPr/>
              </p:nvSpPr>
              <p:spPr bwMode="auto">
                <a:xfrm>
                  <a:off x="4298" y="2924"/>
                  <a:ext cx="771" cy="4"/>
                </a:xfrm>
                <a:prstGeom prst="rect">
                  <a:avLst/>
                </a:prstGeom>
                <a:solidFill>
                  <a:srgbClr val="0733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12" name="Rectangle 12"/>
                <p:cNvSpPr>
                  <a:spLocks noChangeArrowheads="1"/>
                </p:cNvSpPr>
                <p:nvPr/>
              </p:nvSpPr>
              <p:spPr bwMode="auto">
                <a:xfrm>
                  <a:off x="4298" y="2005"/>
                  <a:ext cx="771" cy="6"/>
                </a:xfrm>
                <a:prstGeom prst="rect">
                  <a:avLst/>
                </a:prstGeom>
                <a:solidFill>
                  <a:srgbClr val="0D34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13" name="Rectangle 13"/>
                <p:cNvSpPr>
                  <a:spLocks noChangeArrowheads="1"/>
                </p:cNvSpPr>
                <p:nvPr/>
              </p:nvSpPr>
              <p:spPr bwMode="auto">
                <a:xfrm>
                  <a:off x="4298" y="2920"/>
                  <a:ext cx="771" cy="4"/>
                </a:xfrm>
                <a:prstGeom prst="rect">
                  <a:avLst/>
                </a:prstGeom>
                <a:solidFill>
                  <a:srgbClr val="0D34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14" name="Rectangle 14"/>
                <p:cNvSpPr>
                  <a:spLocks noChangeArrowheads="1"/>
                </p:cNvSpPr>
                <p:nvPr/>
              </p:nvSpPr>
              <p:spPr bwMode="auto">
                <a:xfrm>
                  <a:off x="4298" y="2011"/>
                  <a:ext cx="5" cy="909"/>
                </a:xfrm>
                <a:prstGeom prst="rect">
                  <a:avLst/>
                </a:prstGeom>
                <a:solidFill>
                  <a:srgbClr val="0D34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15" name="Rectangle 15"/>
                <p:cNvSpPr>
                  <a:spLocks noChangeArrowheads="1"/>
                </p:cNvSpPr>
                <p:nvPr/>
              </p:nvSpPr>
              <p:spPr bwMode="auto">
                <a:xfrm>
                  <a:off x="5064" y="2011"/>
                  <a:ext cx="5" cy="909"/>
                </a:xfrm>
                <a:prstGeom prst="rect">
                  <a:avLst/>
                </a:prstGeom>
                <a:solidFill>
                  <a:srgbClr val="0D34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1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03" y="2011"/>
                  <a:ext cx="761" cy="4"/>
                </a:xfrm>
                <a:prstGeom prst="rect">
                  <a:avLst/>
                </a:prstGeom>
                <a:solidFill>
                  <a:srgbClr val="1135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17" name="Rectangle 17"/>
                <p:cNvSpPr>
                  <a:spLocks noChangeArrowheads="1"/>
                </p:cNvSpPr>
                <p:nvPr/>
              </p:nvSpPr>
              <p:spPr bwMode="auto">
                <a:xfrm>
                  <a:off x="4303" y="2916"/>
                  <a:ext cx="761" cy="4"/>
                </a:xfrm>
                <a:prstGeom prst="rect">
                  <a:avLst/>
                </a:prstGeom>
                <a:solidFill>
                  <a:srgbClr val="1135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18" name="Rectangle 18"/>
                <p:cNvSpPr>
                  <a:spLocks noChangeArrowheads="1"/>
                </p:cNvSpPr>
                <p:nvPr/>
              </p:nvSpPr>
              <p:spPr bwMode="auto">
                <a:xfrm>
                  <a:off x="5060" y="2015"/>
                  <a:ext cx="4" cy="901"/>
                </a:xfrm>
                <a:prstGeom prst="rect">
                  <a:avLst/>
                </a:prstGeom>
                <a:solidFill>
                  <a:srgbClr val="1135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19" name="Rectangle 19"/>
                <p:cNvSpPr>
                  <a:spLocks noChangeArrowheads="1"/>
                </p:cNvSpPr>
                <p:nvPr/>
              </p:nvSpPr>
              <p:spPr bwMode="auto">
                <a:xfrm>
                  <a:off x="4303" y="2015"/>
                  <a:ext cx="757" cy="4"/>
                </a:xfrm>
                <a:prstGeom prst="rect">
                  <a:avLst/>
                </a:prstGeom>
                <a:solidFill>
                  <a:srgbClr val="1537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0" name="Rectangle 20"/>
                <p:cNvSpPr>
                  <a:spLocks noChangeArrowheads="1"/>
                </p:cNvSpPr>
                <p:nvPr/>
              </p:nvSpPr>
              <p:spPr bwMode="auto">
                <a:xfrm>
                  <a:off x="4303" y="2913"/>
                  <a:ext cx="757" cy="3"/>
                </a:xfrm>
                <a:prstGeom prst="rect">
                  <a:avLst/>
                </a:prstGeom>
                <a:solidFill>
                  <a:srgbClr val="1537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1" name="Rectangle 21"/>
                <p:cNvSpPr>
                  <a:spLocks noChangeArrowheads="1"/>
                </p:cNvSpPr>
                <p:nvPr/>
              </p:nvSpPr>
              <p:spPr bwMode="auto">
                <a:xfrm>
                  <a:off x="4303" y="2019"/>
                  <a:ext cx="6" cy="894"/>
                </a:xfrm>
                <a:prstGeom prst="rect">
                  <a:avLst/>
                </a:prstGeom>
                <a:solidFill>
                  <a:srgbClr val="1537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2" name="Rectangle 22"/>
                <p:cNvSpPr>
                  <a:spLocks noChangeArrowheads="1"/>
                </p:cNvSpPr>
                <p:nvPr/>
              </p:nvSpPr>
              <p:spPr bwMode="auto">
                <a:xfrm>
                  <a:off x="4309" y="2019"/>
                  <a:ext cx="751" cy="3"/>
                </a:xfrm>
                <a:prstGeom prst="rect">
                  <a:avLst/>
                </a:prstGeom>
                <a:solidFill>
                  <a:srgbClr val="1838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3" name="Rectangle 23"/>
                <p:cNvSpPr>
                  <a:spLocks noChangeArrowheads="1"/>
                </p:cNvSpPr>
                <p:nvPr/>
              </p:nvSpPr>
              <p:spPr bwMode="auto">
                <a:xfrm>
                  <a:off x="4309" y="2909"/>
                  <a:ext cx="751" cy="4"/>
                </a:xfrm>
                <a:prstGeom prst="rect">
                  <a:avLst/>
                </a:prstGeom>
                <a:solidFill>
                  <a:srgbClr val="1838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09" y="2022"/>
                  <a:ext cx="4" cy="887"/>
                </a:xfrm>
                <a:prstGeom prst="rect">
                  <a:avLst/>
                </a:prstGeom>
                <a:solidFill>
                  <a:srgbClr val="1838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5" name="Rectangle 25"/>
                <p:cNvSpPr>
                  <a:spLocks noChangeArrowheads="1"/>
                </p:cNvSpPr>
                <p:nvPr/>
              </p:nvSpPr>
              <p:spPr bwMode="auto">
                <a:xfrm>
                  <a:off x="5054" y="2022"/>
                  <a:ext cx="6" cy="887"/>
                </a:xfrm>
                <a:prstGeom prst="rect">
                  <a:avLst/>
                </a:prstGeom>
                <a:solidFill>
                  <a:srgbClr val="1838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313" y="2022"/>
                  <a:ext cx="741" cy="4"/>
                </a:xfrm>
                <a:prstGeom prst="rect">
                  <a:avLst/>
                </a:prstGeom>
                <a:solidFill>
                  <a:srgbClr val="1B3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7" name="Rectangle 27"/>
                <p:cNvSpPr>
                  <a:spLocks noChangeArrowheads="1"/>
                </p:cNvSpPr>
                <p:nvPr/>
              </p:nvSpPr>
              <p:spPr bwMode="auto">
                <a:xfrm>
                  <a:off x="4313" y="2905"/>
                  <a:ext cx="741" cy="4"/>
                </a:xfrm>
                <a:prstGeom prst="rect">
                  <a:avLst/>
                </a:prstGeom>
                <a:solidFill>
                  <a:srgbClr val="1B3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8" name="Rectangle 28"/>
                <p:cNvSpPr>
                  <a:spLocks noChangeArrowheads="1"/>
                </p:cNvSpPr>
                <p:nvPr/>
              </p:nvSpPr>
              <p:spPr bwMode="auto">
                <a:xfrm>
                  <a:off x="5051" y="2026"/>
                  <a:ext cx="3" cy="879"/>
                </a:xfrm>
                <a:prstGeom prst="rect">
                  <a:avLst/>
                </a:prstGeom>
                <a:solidFill>
                  <a:srgbClr val="1B3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29" name="Rectangle 29"/>
                <p:cNvSpPr>
                  <a:spLocks noChangeArrowheads="1"/>
                </p:cNvSpPr>
                <p:nvPr/>
              </p:nvSpPr>
              <p:spPr bwMode="auto">
                <a:xfrm>
                  <a:off x="4313" y="2026"/>
                  <a:ext cx="738" cy="4"/>
                </a:xfrm>
                <a:prstGeom prst="rect">
                  <a:avLst/>
                </a:prstGeom>
                <a:solidFill>
                  <a:srgbClr val="1E3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0" name="Rectangle 30"/>
                <p:cNvSpPr>
                  <a:spLocks noChangeArrowheads="1"/>
                </p:cNvSpPr>
                <p:nvPr/>
              </p:nvSpPr>
              <p:spPr bwMode="auto">
                <a:xfrm>
                  <a:off x="4313" y="2901"/>
                  <a:ext cx="738" cy="4"/>
                </a:xfrm>
                <a:prstGeom prst="rect">
                  <a:avLst/>
                </a:prstGeom>
                <a:solidFill>
                  <a:srgbClr val="1E3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1" name="Rectangle 31"/>
                <p:cNvSpPr>
                  <a:spLocks noChangeArrowheads="1"/>
                </p:cNvSpPr>
                <p:nvPr/>
              </p:nvSpPr>
              <p:spPr bwMode="auto">
                <a:xfrm>
                  <a:off x="4313" y="2030"/>
                  <a:ext cx="6" cy="871"/>
                </a:xfrm>
                <a:prstGeom prst="rect">
                  <a:avLst/>
                </a:prstGeom>
                <a:solidFill>
                  <a:srgbClr val="1E3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2" name="Rectangle 32"/>
                <p:cNvSpPr>
                  <a:spLocks noChangeArrowheads="1"/>
                </p:cNvSpPr>
                <p:nvPr/>
              </p:nvSpPr>
              <p:spPr bwMode="auto">
                <a:xfrm>
                  <a:off x="4319" y="2030"/>
                  <a:ext cx="732" cy="4"/>
                </a:xfrm>
                <a:prstGeom prst="rect">
                  <a:avLst/>
                </a:prstGeom>
                <a:solidFill>
                  <a:srgbClr val="213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3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9" y="2898"/>
                  <a:ext cx="732" cy="3"/>
                </a:xfrm>
                <a:prstGeom prst="rect">
                  <a:avLst/>
                </a:prstGeom>
                <a:solidFill>
                  <a:srgbClr val="213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9" y="2034"/>
                  <a:ext cx="3" cy="864"/>
                </a:xfrm>
                <a:prstGeom prst="rect">
                  <a:avLst/>
                </a:prstGeom>
                <a:solidFill>
                  <a:srgbClr val="213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5" name="Rectangle 35"/>
                <p:cNvSpPr>
                  <a:spLocks noChangeArrowheads="1"/>
                </p:cNvSpPr>
                <p:nvPr/>
              </p:nvSpPr>
              <p:spPr bwMode="auto">
                <a:xfrm>
                  <a:off x="5045" y="2034"/>
                  <a:ext cx="6" cy="864"/>
                </a:xfrm>
                <a:prstGeom prst="rect">
                  <a:avLst/>
                </a:prstGeom>
                <a:solidFill>
                  <a:srgbClr val="213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6" name="Rectangle 36"/>
                <p:cNvSpPr>
                  <a:spLocks noChangeArrowheads="1"/>
                </p:cNvSpPr>
                <p:nvPr/>
              </p:nvSpPr>
              <p:spPr bwMode="auto">
                <a:xfrm>
                  <a:off x="4322" y="2034"/>
                  <a:ext cx="723" cy="3"/>
                </a:xfrm>
                <a:prstGeom prst="rect">
                  <a:avLst/>
                </a:prstGeom>
                <a:solidFill>
                  <a:srgbClr val="233D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7" name="Rectangle 37"/>
                <p:cNvSpPr>
                  <a:spLocks noChangeArrowheads="1"/>
                </p:cNvSpPr>
                <p:nvPr/>
              </p:nvSpPr>
              <p:spPr bwMode="auto">
                <a:xfrm>
                  <a:off x="4322" y="2894"/>
                  <a:ext cx="723" cy="4"/>
                </a:xfrm>
                <a:prstGeom prst="rect">
                  <a:avLst/>
                </a:prstGeom>
                <a:solidFill>
                  <a:srgbClr val="233D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8" name="Rectangle 38"/>
                <p:cNvSpPr>
                  <a:spLocks noChangeArrowheads="1"/>
                </p:cNvSpPr>
                <p:nvPr/>
              </p:nvSpPr>
              <p:spPr bwMode="auto">
                <a:xfrm>
                  <a:off x="5041" y="2037"/>
                  <a:ext cx="4" cy="857"/>
                </a:xfrm>
                <a:prstGeom prst="rect">
                  <a:avLst/>
                </a:prstGeom>
                <a:solidFill>
                  <a:srgbClr val="233D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39" name="Rectangle 39"/>
                <p:cNvSpPr>
                  <a:spLocks noChangeArrowheads="1"/>
                </p:cNvSpPr>
                <p:nvPr/>
              </p:nvSpPr>
              <p:spPr bwMode="auto">
                <a:xfrm>
                  <a:off x="4322" y="2037"/>
                  <a:ext cx="719" cy="4"/>
                </a:xfrm>
                <a:prstGeom prst="rect">
                  <a:avLst/>
                </a:prstGeom>
                <a:solidFill>
                  <a:srgbClr val="263F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0" name="Rectangle 40"/>
                <p:cNvSpPr>
                  <a:spLocks noChangeArrowheads="1"/>
                </p:cNvSpPr>
                <p:nvPr/>
              </p:nvSpPr>
              <p:spPr bwMode="auto">
                <a:xfrm>
                  <a:off x="4322" y="2890"/>
                  <a:ext cx="719" cy="4"/>
                </a:xfrm>
                <a:prstGeom prst="rect">
                  <a:avLst/>
                </a:prstGeom>
                <a:solidFill>
                  <a:srgbClr val="263F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22" y="2041"/>
                  <a:ext cx="6" cy="849"/>
                </a:xfrm>
                <a:prstGeom prst="rect">
                  <a:avLst/>
                </a:prstGeom>
                <a:solidFill>
                  <a:srgbClr val="263F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8" y="2041"/>
                  <a:ext cx="713" cy="4"/>
                </a:xfrm>
                <a:prstGeom prst="rect">
                  <a:avLst/>
                </a:prstGeom>
                <a:solidFill>
                  <a:srgbClr val="2840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3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8" y="2886"/>
                  <a:ext cx="713" cy="4"/>
                </a:xfrm>
                <a:prstGeom prst="rect">
                  <a:avLst/>
                </a:prstGeom>
                <a:solidFill>
                  <a:srgbClr val="2840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4" name="Rectangle 44"/>
                <p:cNvSpPr>
                  <a:spLocks noChangeArrowheads="1"/>
                </p:cNvSpPr>
                <p:nvPr/>
              </p:nvSpPr>
              <p:spPr bwMode="auto">
                <a:xfrm>
                  <a:off x="4328" y="2045"/>
                  <a:ext cx="4" cy="841"/>
                </a:xfrm>
                <a:prstGeom prst="rect">
                  <a:avLst/>
                </a:prstGeom>
                <a:solidFill>
                  <a:srgbClr val="2840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5" name="Rectangle 45"/>
                <p:cNvSpPr>
                  <a:spLocks noChangeArrowheads="1"/>
                </p:cNvSpPr>
                <p:nvPr/>
              </p:nvSpPr>
              <p:spPr bwMode="auto">
                <a:xfrm>
                  <a:off x="5036" y="2045"/>
                  <a:ext cx="5" cy="841"/>
                </a:xfrm>
                <a:prstGeom prst="rect">
                  <a:avLst/>
                </a:prstGeom>
                <a:solidFill>
                  <a:srgbClr val="2840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6" name="Rectangle 46"/>
                <p:cNvSpPr>
                  <a:spLocks noChangeArrowheads="1"/>
                </p:cNvSpPr>
                <p:nvPr/>
              </p:nvSpPr>
              <p:spPr bwMode="auto">
                <a:xfrm>
                  <a:off x="4332" y="2045"/>
                  <a:ext cx="704" cy="4"/>
                </a:xfrm>
                <a:prstGeom prst="rect">
                  <a:avLst/>
                </a:prstGeom>
                <a:solidFill>
                  <a:srgbClr val="2C43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7" name="Rectangle 47"/>
                <p:cNvSpPr>
                  <a:spLocks noChangeArrowheads="1"/>
                </p:cNvSpPr>
                <p:nvPr/>
              </p:nvSpPr>
              <p:spPr bwMode="auto">
                <a:xfrm>
                  <a:off x="4332" y="2883"/>
                  <a:ext cx="704" cy="3"/>
                </a:xfrm>
                <a:prstGeom prst="rect">
                  <a:avLst/>
                </a:prstGeom>
                <a:solidFill>
                  <a:srgbClr val="2C43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8" name="Rectangle 48"/>
                <p:cNvSpPr>
                  <a:spLocks noChangeArrowheads="1"/>
                </p:cNvSpPr>
                <p:nvPr/>
              </p:nvSpPr>
              <p:spPr bwMode="auto">
                <a:xfrm>
                  <a:off x="5032" y="2049"/>
                  <a:ext cx="4" cy="834"/>
                </a:xfrm>
                <a:prstGeom prst="rect">
                  <a:avLst/>
                </a:prstGeom>
                <a:solidFill>
                  <a:srgbClr val="2C43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49" name="Rectangle 49"/>
                <p:cNvSpPr>
                  <a:spLocks noChangeArrowheads="1"/>
                </p:cNvSpPr>
                <p:nvPr/>
              </p:nvSpPr>
              <p:spPr bwMode="auto">
                <a:xfrm>
                  <a:off x="4332" y="2049"/>
                  <a:ext cx="700" cy="3"/>
                </a:xfrm>
                <a:prstGeom prst="rect">
                  <a:avLst/>
                </a:prstGeom>
                <a:solidFill>
                  <a:srgbClr val="2F44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0" name="Rectangle 50"/>
                <p:cNvSpPr>
                  <a:spLocks noChangeArrowheads="1"/>
                </p:cNvSpPr>
                <p:nvPr/>
              </p:nvSpPr>
              <p:spPr bwMode="auto">
                <a:xfrm>
                  <a:off x="4332" y="2879"/>
                  <a:ext cx="700" cy="4"/>
                </a:xfrm>
                <a:prstGeom prst="rect">
                  <a:avLst/>
                </a:prstGeom>
                <a:solidFill>
                  <a:srgbClr val="2F44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1" name="Rectangle 51"/>
                <p:cNvSpPr>
                  <a:spLocks noChangeArrowheads="1"/>
                </p:cNvSpPr>
                <p:nvPr/>
              </p:nvSpPr>
              <p:spPr bwMode="auto">
                <a:xfrm>
                  <a:off x="4332" y="2052"/>
                  <a:ext cx="5" cy="827"/>
                </a:xfrm>
                <a:prstGeom prst="rect">
                  <a:avLst/>
                </a:prstGeom>
                <a:solidFill>
                  <a:srgbClr val="2F44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2" name="Rectangle 52"/>
                <p:cNvSpPr>
                  <a:spLocks noChangeArrowheads="1"/>
                </p:cNvSpPr>
                <p:nvPr/>
              </p:nvSpPr>
              <p:spPr bwMode="auto">
                <a:xfrm>
                  <a:off x="4337" y="2052"/>
                  <a:ext cx="695" cy="4"/>
                </a:xfrm>
                <a:prstGeom prst="rect">
                  <a:avLst/>
                </a:prstGeom>
                <a:solidFill>
                  <a:srgbClr val="3146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3" name="Rectangle 53"/>
                <p:cNvSpPr>
                  <a:spLocks noChangeArrowheads="1"/>
                </p:cNvSpPr>
                <p:nvPr/>
              </p:nvSpPr>
              <p:spPr bwMode="auto">
                <a:xfrm>
                  <a:off x="4337" y="2875"/>
                  <a:ext cx="695" cy="4"/>
                </a:xfrm>
                <a:prstGeom prst="rect">
                  <a:avLst/>
                </a:prstGeom>
                <a:solidFill>
                  <a:srgbClr val="3146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4" name="Rectangle 54"/>
                <p:cNvSpPr>
                  <a:spLocks noChangeArrowheads="1"/>
                </p:cNvSpPr>
                <p:nvPr/>
              </p:nvSpPr>
              <p:spPr bwMode="auto">
                <a:xfrm>
                  <a:off x="4337" y="2056"/>
                  <a:ext cx="4" cy="819"/>
                </a:xfrm>
                <a:prstGeom prst="rect">
                  <a:avLst/>
                </a:prstGeom>
                <a:solidFill>
                  <a:srgbClr val="3146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5" name="Rectangle 55"/>
                <p:cNvSpPr>
                  <a:spLocks noChangeArrowheads="1"/>
                </p:cNvSpPr>
                <p:nvPr/>
              </p:nvSpPr>
              <p:spPr bwMode="auto">
                <a:xfrm>
                  <a:off x="5026" y="2056"/>
                  <a:ext cx="6" cy="819"/>
                </a:xfrm>
                <a:prstGeom prst="rect">
                  <a:avLst/>
                </a:prstGeom>
                <a:solidFill>
                  <a:srgbClr val="3146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6" name="Rectangle 56"/>
                <p:cNvSpPr>
                  <a:spLocks noChangeArrowheads="1"/>
                </p:cNvSpPr>
                <p:nvPr/>
              </p:nvSpPr>
              <p:spPr bwMode="auto">
                <a:xfrm>
                  <a:off x="4341" y="2056"/>
                  <a:ext cx="685" cy="4"/>
                </a:xfrm>
                <a:prstGeom prst="rect">
                  <a:avLst/>
                </a:prstGeom>
                <a:solidFill>
                  <a:srgbClr val="3448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7" name="Rectangle 57"/>
                <p:cNvSpPr>
                  <a:spLocks noChangeArrowheads="1"/>
                </p:cNvSpPr>
                <p:nvPr/>
              </p:nvSpPr>
              <p:spPr bwMode="auto">
                <a:xfrm>
                  <a:off x="4341" y="2871"/>
                  <a:ext cx="685" cy="4"/>
                </a:xfrm>
                <a:prstGeom prst="rect">
                  <a:avLst/>
                </a:prstGeom>
                <a:solidFill>
                  <a:srgbClr val="3448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8" name="Rectangle 58"/>
                <p:cNvSpPr>
                  <a:spLocks noChangeArrowheads="1"/>
                </p:cNvSpPr>
                <p:nvPr/>
              </p:nvSpPr>
              <p:spPr bwMode="auto">
                <a:xfrm>
                  <a:off x="5022" y="2060"/>
                  <a:ext cx="4" cy="811"/>
                </a:xfrm>
                <a:prstGeom prst="rect">
                  <a:avLst/>
                </a:prstGeom>
                <a:solidFill>
                  <a:srgbClr val="3448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59" name="Rectangle 59"/>
                <p:cNvSpPr>
                  <a:spLocks noChangeArrowheads="1"/>
                </p:cNvSpPr>
                <p:nvPr/>
              </p:nvSpPr>
              <p:spPr bwMode="auto">
                <a:xfrm>
                  <a:off x="4341" y="2060"/>
                  <a:ext cx="681" cy="4"/>
                </a:xfrm>
                <a:prstGeom prst="rect">
                  <a:avLst/>
                </a:prstGeom>
                <a:solidFill>
                  <a:srgbClr val="364A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0" name="Rectangle 60"/>
                <p:cNvSpPr>
                  <a:spLocks noChangeArrowheads="1"/>
                </p:cNvSpPr>
                <p:nvPr/>
              </p:nvSpPr>
              <p:spPr bwMode="auto">
                <a:xfrm>
                  <a:off x="4341" y="2867"/>
                  <a:ext cx="681" cy="4"/>
                </a:xfrm>
                <a:prstGeom prst="rect">
                  <a:avLst/>
                </a:prstGeom>
                <a:solidFill>
                  <a:srgbClr val="364A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1" name="Rectangle 61"/>
                <p:cNvSpPr>
                  <a:spLocks noChangeArrowheads="1"/>
                </p:cNvSpPr>
                <p:nvPr/>
              </p:nvSpPr>
              <p:spPr bwMode="auto">
                <a:xfrm>
                  <a:off x="4341" y="2064"/>
                  <a:ext cx="6" cy="803"/>
                </a:xfrm>
                <a:prstGeom prst="rect">
                  <a:avLst/>
                </a:prstGeom>
                <a:solidFill>
                  <a:srgbClr val="364A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2" name="Rectangle 62"/>
                <p:cNvSpPr>
                  <a:spLocks noChangeArrowheads="1"/>
                </p:cNvSpPr>
                <p:nvPr/>
              </p:nvSpPr>
              <p:spPr bwMode="auto">
                <a:xfrm>
                  <a:off x="4347" y="2064"/>
                  <a:ext cx="675" cy="4"/>
                </a:xfrm>
                <a:prstGeom prst="rect">
                  <a:avLst/>
                </a:prstGeom>
                <a:solidFill>
                  <a:srgbClr val="394B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3" name="Rectangle 63"/>
                <p:cNvSpPr>
                  <a:spLocks noChangeArrowheads="1"/>
                </p:cNvSpPr>
                <p:nvPr/>
              </p:nvSpPr>
              <p:spPr bwMode="auto">
                <a:xfrm>
                  <a:off x="4347" y="2864"/>
                  <a:ext cx="675" cy="3"/>
                </a:xfrm>
                <a:prstGeom prst="rect">
                  <a:avLst/>
                </a:prstGeom>
                <a:solidFill>
                  <a:srgbClr val="394B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4" name="Rectangle 64"/>
                <p:cNvSpPr>
                  <a:spLocks noChangeArrowheads="1"/>
                </p:cNvSpPr>
                <p:nvPr/>
              </p:nvSpPr>
              <p:spPr bwMode="auto">
                <a:xfrm>
                  <a:off x="4347" y="2068"/>
                  <a:ext cx="4" cy="796"/>
                </a:xfrm>
                <a:prstGeom prst="rect">
                  <a:avLst/>
                </a:prstGeom>
                <a:solidFill>
                  <a:srgbClr val="394B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5" name="Rectangle 65"/>
                <p:cNvSpPr>
                  <a:spLocks noChangeArrowheads="1"/>
                </p:cNvSpPr>
                <p:nvPr/>
              </p:nvSpPr>
              <p:spPr bwMode="auto">
                <a:xfrm>
                  <a:off x="5017" y="2068"/>
                  <a:ext cx="5" cy="796"/>
                </a:xfrm>
                <a:prstGeom prst="rect">
                  <a:avLst/>
                </a:prstGeom>
                <a:solidFill>
                  <a:srgbClr val="394BC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6" name="Rectangle 66"/>
                <p:cNvSpPr>
                  <a:spLocks noChangeArrowheads="1"/>
                </p:cNvSpPr>
                <p:nvPr/>
              </p:nvSpPr>
              <p:spPr bwMode="auto">
                <a:xfrm>
                  <a:off x="4351" y="2068"/>
                  <a:ext cx="666" cy="3"/>
                </a:xfrm>
                <a:prstGeom prst="rect">
                  <a:avLst/>
                </a:prstGeom>
                <a:solidFill>
                  <a:srgbClr val="3B4D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7" name="Rectangle 67"/>
                <p:cNvSpPr>
                  <a:spLocks noChangeArrowheads="1"/>
                </p:cNvSpPr>
                <p:nvPr/>
              </p:nvSpPr>
              <p:spPr bwMode="auto">
                <a:xfrm>
                  <a:off x="4351" y="2860"/>
                  <a:ext cx="666" cy="4"/>
                </a:xfrm>
                <a:prstGeom prst="rect">
                  <a:avLst/>
                </a:prstGeom>
                <a:solidFill>
                  <a:srgbClr val="3B4D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8" name="Rectangle 68"/>
                <p:cNvSpPr>
                  <a:spLocks noChangeArrowheads="1"/>
                </p:cNvSpPr>
                <p:nvPr/>
              </p:nvSpPr>
              <p:spPr bwMode="auto">
                <a:xfrm>
                  <a:off x="5013" y="2071"/>
                  <a:ext cx="4" cy="789"/>
                </a:xfrm>
                <a:prstGeom prst="rect">
                  <a:avLst/>
                </a:prstGeom>
                <a:solidFill>
                  <a:srgbClr val="3B4D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69" name="Rectangle 69"/>
                <p:cNvSpPr>
                  <a:spLocks noChangeArrowheads="1"/>
                </p:cNvSpPr>
                <p:nvPr/>
              </p:nvSpPr>
              <p:spPr bwMode="auto">
                <a:xfrm>
                  <a:off x="4351" y="2071"/>
                  <a:ext cx="662" cy="4"/>
                </a:xfrm>
                <a:prstGeom prst="rect">
                  <a:avLst/>
                </a:prstGeom>
                <a:solidFill>
                  <a:srgbClr val="3E4F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51" y="2856"/>
                  <a:ext cx="662" cy="4"/>
                </a:xfrm>
                <a:prstGeom prst="rect">
                  <a:avLst/>
                </a:prstGeom>
                <a:solidFill>
                  <a:srgbClr val="3E4F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1" name="Rectangle 71"/>
                <p:cNvSpPr>
                  <a:spLocks noChangeArrowheads="1"/>
                </p:cNvSpPr>
                <p:nvPr/>
              </p:nvSpPr>
              <p:spPr bwMode="auto">
                <a:xfrm>
                  <a:off x="4351" y="2075"/>
                  <a:ext cx="5" cy="781"/>
                </a:xfrm>
                <a:prstGeom prst="rect">
                  <a:avLst/>
                </a:prstGeom>
                <a:solidFill>
                  <a:srgbClr val="3E4F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56" y="2075"/>
                  <a:ext cx="657" cy="4"/>
                </a:xfrm>
                <a:prstGeom prst="rect">
                  <a:avLst/>
                </a:prstGeom>
                <a:solidFill>
                  <a:srgbClr val="4151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3" name="Rectangle 73"/>
                <p:cNvSpPr>
                  <a:spLocks noChangeArrowheads="1"/>
                </p:cNvSpPr>
                <p:nvPr/>
              </p:nvSpPr>
              <p:spPr bwMode="auto">
                <a:xfrm>
                  <a:off x="4356" y="2852"/>
                  <a:ext cx="657" cy="4"/>
                </a:xfrm>
                <a:prstGeom prst="rect">
                  <a:avLst/>
                </a:prstGeom>
                <a:solidFill>
                  <a:srgbClr val="4151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4" name="Rectangle 74"/>
                <p:cNvSpPr>
                  <a:spLocks noChangeArrowheads="1"/>
                </p:cNvSpPr>
                <p:nvPr/>
              </p:nvSpPr>
              <p:spPr bwMode="auto">
                <a:xfrm>
                  <a:off x="4356" y="2079"/>
                  <a:ext cx="4" cy="773"/>
                </a:xfrm>
                <a:prstGeom prst="rect">
                  <a:avLst/>
                </a:prstGeom>
                <a:solidFill>
                  <a:srgbClr val="4151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5" name="Rectangle 75"/>
                <p:cNvSpPr>
                  <a:spLocks noChangeArrowheads="1"/>
                </p:cNvSpPr>
                <p:nvPr/>
              </p:nvSpPr>
              <p:spPr bwMode="auto">
                <a:xfrm>
                  <a:off x="5007" y="2079"/>
                  <a:ext cx="6" cy="773"/>
                </a:xfrm>
                <a:prstGeom prst="rect">
                  <a:avLst/>
                </a:prstGeom>
                <a:solidFill>
                  <a:srgbClr val="4151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6" name="Rectangle 76"/>
                <p:cNvSpPr>
                  <a:spLocks noChangeArrowheads="1"/>
                </p:cNvSpPr>
                <p:nvPr/>
              </p:nvSpPr>
              <p:spPr bwMode="auto">
                <a:xfrm>
                  <a:off x="4360" y="2079"/>
                  <a:ext cx="647" cy="4"/>
                </a:xfrm>
                <a:prstGeom prst="rect">
                  <a:avLst/>
                </a:prstGeom>
                <a:solidFill>
                  <a:srgbClr val="4353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7" name="Rectangle 77"/>
                <p:cNvSpPr>
                  <a:spLocks noChangeArrowheads="1"/>
                </p:cNvSpPr>
                <p:nvPr/>
              </p:nvSpPr>
              <p:spPr bwMode="auto">
                <a:xfrm>
                  <a:off x="4360" y="2849"/>
                  <a:ext cx="647" cy="3"/>
                </a:xfrm>
                <a:prstGeom prst="rect">
                  <a:avLst/>
                </a:prstGeom>
                <a:solidFill>
                  <a:srgbClr val="4353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8" name="Rectangle 78"/>
                <p:cNvSpPr>
                  <a:spLocks noChangeArrowheads="1"/>
                </p:cNvSpPr>
                <p:nvPr/>
              </p:nvSpPr>
              <p:spPr bwMode="auto">
                <a:xfrm>
                  <a:off x="5003" y="2083"/>
                  <a:ext cx="4" cy="766"/>
                </a:xfrm>
                <a:prstGeom prst="rect">
                  <a:avLst/>
                </a:prstGeom>
                <a:solidFill>
                  <a:srgbClr val="4353C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79" name="Rectangle 79"/>
                <p:cNvSpPr>
                  <a:spLocks noChangeArrowheads="1"/>
                </p:cNvSpPr>
                <p:nvPr/>
              </p:nvSpPr>
              <p:spPr bwMode="auto">
                <a:xfrm>
                  <a:off x="4360" y="2083"/>
                  <a:ext cx="643" cy="3"/>
                </a:xfrm>
                <a:prstGeom prst="rect">
                  <a:avLst/>
                </a:prstGeom>
                <a:solidFill>
                  <a:srgbClr val="4655D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0" name="Rectangle 80"/>
                <p:cNvSpPr>
                  <a:spLocks noChangeArrowheads="1"/>
                </p:cNvSpPr>
                <p:nvPr/>
              </p:nvSpPr>
              <p:spPr bwMode="auto">
                <a:xfrm>
                  <a:off x="4360" y="2845"/>
                  <a:ext cx="643" cy="4"/>
                </a:xfrm>
                <a:prstGeom prst="rect">
                  <a:avLst/>
                </a:prstGeom>
                <a:solidFill>
                  <a:srgbClr val="4655D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1" name="Rectangle 81"/>
                <p:cNvSpPr>
                  <a:spLocks noChangeArrowheads="1"/>
                </p:cNvSpPr>
                <p:nvPr/>
              </p:nvSpPr>
              <p:spPr bwMode="auto">
                <a:xfrm>
                  <a:off x="4360" y="2086"/>
                  <a:ext cx="6" cy="759"/>
                </a:xfrm>
                <a:prstGeom prst="rect">
                  <a:avLst/>
                </a:prstGeom>
                <a:solidFill>
                  <a:srgbClr val="4655D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2" name="Rectangle 82"/>
                <p:cNvSpPr>
                  <a:spLocks noChangeArrowheads="1"/>
                </p:cNvSpPr>
                <p:nvPr/>
              </p:nvSpPr>
              <p:spPr bwMode="auto">
                <a:xfrm>
                  <a:off x="4366" y="2086"/>
                  <a:ext cx="637" cy="4"/>
                </a:xfrm>
                <a:prstGeom prst="rect">
                  <a:avLst/>
                </a:prstGeom>
                <a:solidFill>
                  <a:srgbClr val="4A58D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3" name="Rectangle 83"/>
                <p:cNvSpPr>
                  <a:spLocks noChangeArrowheads="1"/>
                </p:cNvSpPr>
                <p:nvPr/>
              </p:nvSpPr>
              <p:spPr bwMode="auto">
                <a:xfrm>
                  <a:off x="4366" y="2841"/>
                  <a:ext cx="637" cy="4"/>
                </a:xfrm>
                <a:prstGeom prst="rect">
                  <a:avLst/>
                </a:prstGeom>
                <a:solidFill>
                  <a:srgbClr val="4A58D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4" name="Rectangle 84"/>
                <p:cNvSpPr>
                  <a:spLocks noChangeArrowheads="1"/>
                </p:cNvSpPr>
                <p:nvPr/>
              </p:nvSpPr>
              <p:spPr bwMode="auto">
                <a:xfrm>
                  <a:off x="4366" y="2090"/>
                  <a:ext cx="4" cy="751"/>
                </a:xfrm>
                <a:prstGeom prst="rect">
                  <a:avLst/>
                </a:prstGeom>
                <a:solidFill>
                  <a:srgbClr val="4A58D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5" name="Rectangle 85"/>
                <p:cNvSpPr>
                  <a:spLocks noChangeArrowheads="1"/>
                </p:cNvSpPr>
                <p:nvPr/>
              </p:nvSpPr>
              <p:spPr bwMode="auto">
                <a:xfrm>
                  <a:off x="4998" y="2090"/>
                  <a:ext cx="5" cy="751"/>
                </a:xfrm>
                <a:prstGeom prst="rect">
                  <a:avLst/>
                </a:prstGeom>
                <a:solidFill>
                  <a:srgbClr val="4A58D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6" name="Rectangle 86"/>
                <p:cNvSpPr>
                  <a:spLocks noChangeArrowheads="1"/>
                </p:cNvSpPr>
                <p:nvPr/>
              </p:nvSpPr>
              <p:spPr bwMode="auto">
                <a:xfrm>
                  <a:off x="4370" y="2090"/>
                  <a:ext cx="628" cy="4"/>
                </a:xfrm>
                <a:prstGeom prst="rect">
                  <a:avLst/>
                </a:prstGeom>
                <a:solidFill>
                  <a:srgbClr val="4C5A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7" name="Rectangle 87"/>
                <p:cNvSpPr>
                  <a:spLocks noChangeArrowheads="1"/>
                </p:cNvSpPr>
                <p:nvPr/>
              </p:nvSpPr>
              <p:spPr bwMode="auto">
                <a:xfrm>
                  <a:off x="4370" y="2837"/>
                  <a:ext cx="628" cy="4"/>
                </a:xfrm>
                <a:prstGeom prst="rect">
                  <a:avLst/>
                </a:prstGeom>
                <a:solidFill>
                  <a:srgbClr val="4C5A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8" name="Rectangle 88"/>
                <p:cNvSpPr>
                  <a:spLocks noChangeArrowheads="1"/>
                </p:cNvSpPr>
                <p:nvPr/>
              </p:nvSpPr>
              <p:spPr bwMode="auto">
                <a:xfrm>
                  <a:off x="4994" y="2094"/>
                  <a:ext cx="4" cy="743"/>
                </a:xfrm>
                <a:prstGeom prst="rect">
                  <a:avLst/>
                </a:prstGeom>
                <a:solidFill>
                  <a:srgbClr val="4C5A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89" name="Rectangle 89"/>
                <p:cNvSpPr>
                  <a:spLocks noChangeArrowheads="1"/>
                </p:cNvSpPr>
                <p:nvPr/>
              </p:nvSpPr>
              <p:spPr bwMode="auto">
                <a:xfrm>
                  <a:off x="4370" y="2094"/>
                  <a:ext cx="624" cy="4"/>
                </a:xfrm>
                <a:prstGeom prst="rect">
                  <a:avLst/>
                </a:prstGeom>
                <a:solidFill>
                  <a:srgbClr val="4F5C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0" name="Rectangle 90"/>
                <p:cNvSpPr>
                  <a:spLocks noChangeArrowheads="1"/>
                </p:cNvSpPr>
                <p:nvPr/>
              </p:nvSpPr>
              <p:spPr bwMode="auto">
                <a:xfrm>
                  <a:off x="4370" y="2833"/>
                  <a:ext cx="624" cy="4"/>
                </a:xfrm>
                <a:prstGeom prst="rect">
                  <a:avLst/>
                </a:prstGeom>
                <a:solidFill>
                  <a:srgbClr val="4F5C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1" name="Rectangle 91"/>
                <p:cNvSpPr>
                  <a:spLocks noChangeArrowheads="1"/>
                </p:cNvSpPr>
                <p:nvPr/>
              </p:nvSpPr>
              <p:spPr bwMode="auto">
                <a:xfrm>
                  <a:off x="4370" y="2098"/>
                  <a:ext cx="5" cy="735"/>
                </a:xfrm>
                <a:prstGeom prst="rect">
                  <a:avLst/>
                </a:prstGeom>
                <a:solidFill>
                  <a:srgbClr val="4F5C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2" name="Rectangle 92"/>
                <p:cNvSpPr>
                  <a:spLocks noChangeArrowheads="1"/>
                </p:cNvSpPr>
                <p:nvPr/>
              </p:nvSpPr>
              <p:spPr bwMode="auto">
                <a:xfrm>
                  <a:off x="4375" y="2098"/>
                  <a:ext cx="619" cy="4"/>
                </a:xfrm>
                <a:prstGeom prst="rect">
                  <a:avLst/>
                </a:prstGeom>
                <a:solidFill>
                  <a:srgbClr val="515F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3" name="Rectangle 93"/>
                <p:cNvSpPr>
                  <a:spLocks noChangeArrowheads="1"/>
                </p:cNvSpPr>
                <p:nvPr/>
              </p:nvSpPr>
              <p:spPr bwMode="auto">
                <a:xfrm>
                  <a:off x="4375" y="2830"/>
                  <a:ext cx="619" cy="3"/>
                </a:xfrm>
                <a:prstGeom prst="rect">
                  <a:avLst/>
                </a:prstGeom>
                <a:solidFill>
                  <a:srgbClr val="515F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4" name="Rectangle 94"/>
                <p:cNvSpPr>
                  <a:spLocks noChangeArrowheads="1"/>
                </p:cNvSpPr>
                <p:nvPr/>
              </p:nvSpPr>
              <p:spPr bwMode="auto">
                <a:xfrm>
                  <a:off x="4375" y="2102"/>
                  <a:ext cx="4" cy="728"/>
                </a:xfrm>
                <a:prstGeom prst="rect">
                  <a:avLst/>
                </a:prstGeom>
                <a:solidFill>
                  <a:srgbClr val="515F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5" name="Rectangle 95"/>
                <p:cNvSpPr>
                  <a:spLocks noChangeArrowheads="1"/>
                </p:cNvSpPr>
                <p:nvPr/>
              </p:nvSpPr>
              <p:spPr bwMode="auto">
                <a:xfrm>
                  <a:off x="4988" y="2102"/>
                  <a:ext cx="6" cy="728"/>
                </a:xfrm>
                <a:prstGeom prst="rect">
                  <a:avLst/>
                </a:prstGeom>
                <a:solidFill>
                  <a:srgbClr val="515F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6" name="Rectangle 96"/>
                <p:cNvSpPr>
                  <a:spLocks noChangeArrowheads="1"/>
                </p:cNvSpPr>
                <p:nvPr/>
              </p:nvSpPr>
              <p:spPr bwMode="auto">
                <a:xfrm>
                  <a:off x="4379" y="2102"/>
                  <a:ext cx="609" cy="3"/>
                </a:xfrm>
                <a:prstGeom prst="rect">
                  <a:avLst/>
                </a:prstGeom>
                <a:solidFill>
                  <a:srgbClr val="5461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7" name="Rectangle 97"/>
                <p:cNvSpPr>
                  <a:spLocks noChangeArrowheads="1"/>
                </p:cNvSpPr>
                <p:nvPr/>
              </p:nvSpPr>
              <p:spPr bwMode="auto">
                <a:xfrm>
                  <a:off x="4379" y="2826"/>
                  <a:ext cx="609" cy="4"/>
                </a:xfrm>
                <a:prstGeom prst="rect">
                  <a:avLst/>
                </a:prstGeom>
                <a:solidFill>
                  <a:srgbClr val="5461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8" name="Rectangle 98"/>
                <p:cNvSpPr>
                  <a:spLocks noChangeArrowheads="1"/>
                </p:cNvSpPr>
                <p:nvPr/>
              </p:nvSpPr>
              <p:spPr bwMode="auto">
                <a:xfrm>
                  <a:off x="4985" y="2105"/>
                  <a:ext cx="3" cy="721"/>
                </a:xfrm>
                <a:prstGeom prst="rect">
                  <a:avLst/>
                </a:prstGeom>
                <a:solidFill>
                  <a:srgbClr val="5461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99" name="Rectangle 99"/>
                <p:cNvSpPr>
                  <a:spLocks noChangeArrowheads="1"/>
                </p:cNvSpPr>
                <p:nvPr/>
              </p:nvSpPr>
              <p:spPr bwMode="auto">
                <a:xfrm>
                  <a:off x="4379" y="2105"/>
                  <a:ext cx="606" cy="4"/>
                </a:xfrm>
                <a:prstGeom prst="rect">
                  <a:avLst/>
                </a:prstGeom>
                <a:solidFill>
                  <a:srgbClr val="5763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0" name="Rectangle 100"/>
                <p:cNvSpPr>
                  <a:spLocks noChangeArrowheads="1"/>
                </p:cNvSpPr>
                <p:nvPr/>
              </p:nvSpPr>
              <p:spPr bwMode="auto">
                <a:xfrm>
                  <a:off x="4379" y="2822"/>
                  <a:ext cx="606" cy="4"/>
                </a:xfrm>
                <a:prstGeom prst="rect">
                  <a:avLst/>
                </a:prstGeom>
                <a:solidFill>
                  <a:srgbClr val="5763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1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79" y="2109"/>
                  <a:ext cx="6" cy="713"/>
                </a:xfrm>
                <a:prstGeom prst="rect">
                  <a:avLst/>
                </a:prstGeom>
                <a:solidFill>
                  <a:srgbClr val="5763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2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85" y="2109"/>
                  <a:ext cx="600" cy="4"/>
                </a:xfrm>
                <a:prstGeom prst="rect">
                  <a:avLst/>
                </a:prstGeom>
                <a:solidFill>
                  <a:srgbClr val="5965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3" name="Rectangle 103"/>
                <p:cNvSpPr>
                  <a:spLocks noChangeArrowheads="1"/>
                </p:cNvSpPr>
                <p:nvPr/>
              </p:nvSpPr>
              <p:spPr bwMode="auto">
                <a:xfrm>
                  <a:off x="4385" y="2818"/>
                  <a:ext cx="600" cy="4"/>
                </a:xfrm>
                <a:prstGeom prst="rect">
                  <a:avLst/>
                </a:prstGeom>
                <a:solidFill>
                  <a:srgbClr val="5965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85" y="2113"/>
                  <a:ext cx="3" cy="705"/>
                </a:xfrm>
                <a:prstGeom prst="rect">
                  <a:avLst/>
                </a:prstGeom>
                <a:solidFill>
                  <a:srgbClr val="5965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4979" y="2113"/>
                  <a:ext cx="6" cy="705"/>
                </a:xfrm>
                <a:prstGeom prst="rect">
                  <a:avLst/>
                </a:prstGeom>
                <a:solidFill>
                  <a:srgbClr val="5965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6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88" y="2113"/>
                  <a:ext cx="591" cy="4"/>
                </a:xfrm>
                <a:prstGeom prst="rect">
                  <a:avLst/>
                </a:prstGeom>
                <a:solidFill>
                  <a:srgbClr val="5C68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7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88" y="2815"/>
                  <a:ext cx="591" cy="3"/>
                </a:xfrm>
                <a:prstGeom prst="rect">
                  <a:avLst/>
                </a:prstGeom>
                <a:solidFill>
                  <a:srgbClr val="5C68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8" name="Rectangle 108"/>
                <p:cNvSpPr>
                  <a:spLocks noChangeArrowheads="1"/>
                </p:cNvSpPr>
                <p:nvPr/>
              </p:nvSpPr>
              <p:spPr bwMode="auto">
                <a:xfrm>
                  <a:off x="4975" y="2117"/>
                  <a:ext cx="4" cy="698"/>
                </a:xfrm>
                <a:prstGeom prst="rect">
                  <a:avLst/>
                </a:prstGeom>
                <a:solidFill>
                  <a:srgbClr val="5C68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09" name="Rectangle 109"/>
                <p:cNvSpPr>
                  <a:spLocks noChangeArrowheads="1"/>
                </p:cNvSpPr>
                <p:nvPr/>
              </p:nvSpPr>
              <p:spPr bwMode="auto">
                <a:xfrm>
                  <a:off x="4388" y="2117"/>
                  <a:ext cx="587" cy="3"/>
                </a:xfrm>
                <a:prstGeom prst="rect">
                  <a:avLst/>
                </a:prstGeom>
                <a:solidFill>
                  <a:srgbClr val="5F6A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0" name="Rectangle 110"/>
                <p:cNvSpPr>
                  <a:spLocks noChangeArrowheads="1"/>
                </p:cNvSpPr>
                <p:nvPr/>
              </p:nvSpPr>
              <p:spPr bwMode="auto">
                <a:xfrm>
                  <a:off x="4388" y="2811"/>
                  <a:ext cx="587" cy="4"/>
                </a:xfrm>
                <a:prstGeom prst="rect">
                  <a:avLst/>
                </a:prstGeom>
                <a:solidFill>
                  <a:srgbClr val="5F6A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1" name="Rectangle 111"/>
                <p:cNvSpPr>
                  <a:spLocks noChangeArrowheads="1"/>
                </p:cNvSpPr>
                <p:nvPr/>
              </p:nvSpPr>
              <p:spPr bwMode="auto">
                <a:xfrm>
                  <a:off x="4388" y="2120"/>
                  <a:ext cx="6" cy="691"/>
                </a:xfrm>
                <a:prstGeom prst="rect">
                  <a:avLst/>
                </a:prstGeom>
                <a:solidFill>
                  <a:srgbClr val="5F6AD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2" name="Rectangle 112"/>
                <p:cNvSpPr>
                  <a:spLocks noChangeArrowheads="1"/>
                </p:cNvSpPr>
                <p:nvPr/>
              </p:nvSpPr>
              <p:spPr bwMode="auto">
                <a:xfrm>
                  <a:off x="4394" y="2120"/>
                  <a:ext cx="581" cy="4"/>
                </a:xfrm>
                <a:prstGeom prst="rect">
                  <a:avLst/>
                </a:prstGeom>
                <a:solidFill>
                  <a:srgbClr val="616CD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3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94" y="2807"/>
                  <a:ext cx="581" cy="4"/>
                </a:xfrm>
                <a:prstGeom prst="rect">
                  <a:avLst/>
                </a:prstGeom>
                <a:solidFill>
                  <a:srgbClr val="616CD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4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94" y="2124"/>
                  <a:ext cx="4" cy="683"/>
                </a:xfrm>
                <a:prstGeom prst="rect">
                  <a:avLst/>
                </a:prstGeom>
                <a:solidFill>
                  <a:srgbClr val="616CD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5" name="Rectangle 115"/>
                <p:cNvSpPr>
                  <a:spLocks noChangeArrowheads="1"/>
                </p:cNvSpPr>
                <p:nvPr/>
              </p:nvSpPr>
              <p:spPr bwMode="auto">
                <a:xfrm>
                  <a:off x="4969" y="2124"/>
                  <a:ext cx="6" cy="683"/>
                </a:xfrm>
                <a:prstGeom prst="rect">
                  <a:avLst/>
                </a:prstGeom>
                <a:solidFill>
                  <a:srgbClr val="616CD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6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98" y="2124"/>
                  <a:ext cx="571" cy="4"/>
                </a:xfrm>
                <a:prstGeom prst="rect">
                  <a:avLst/>
                </a:prstGeom>
                <a:solidFill>
                  <a:srgbClr val="646ED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7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98" y="2803"/>
                  <a:ext cx="571" cy="4"/>
                </a:xfrm>
                <a:prstGeom prst="rect">
                  <a:avLst/>
                </a:prstGeom>
                <a:solidFill>
                  <a:srgbClr val="646ED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8" name="Rectangle 118"/>
                <p:cNvSpPr>
                  <a:spLocks noChangeArrowheads="1"/>
                </p:cNvSpPr>
                <p:nvPr/>
              </p:nvSpPr>
              <p:spPr bwMode="auto">
                <a:xfrm>
                  <a:off x="4966" y="2128"/>
                  <a:ext cx="3" cy="675"/>
                </a:xfrm>
                <a:prstGeom prst="rect">
                  <a:avLst/>
                </a:prstGeom>
                <a:solidFill>
                  <a:srgbClr val="646ED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19" name="Rectangle 119"/>
                <p:cNvSpPr>
                  <a:spLocks noChangeArrowheads="1"/>
                </p:cNvSpPr>
                <p:nvPr/>
              </p:nvSpPr>
              <p:spPr bwMode="auto">
                <a:xfrm>
                  <a:off x="4398" y="2128"/>
                  <a:ext cx="568" cy="4"/>
                </a:xfrm>
                <a:prstGeom prst="rect">
                  <a:avLst/>
                </a:prstGeom>
                <a:solidFill>
                  <a:srgbClr val="6872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0" name="Rectangle 120"/>
                <p:cNvSpPr>
                  <a:spLocks noChangeArrowheads="1"/>
                </p:cNvSpPr>
                <p:nvPr/>
              </p:nvSpPr>
              <p:spPr bwMode="auto">
                <a:xfrm>
                  <a:off x="4398" y="2800"/>
                  <a:ext cx="568" cy="3"/>
                </a:xfrm>
                <a:prstGeom prst="rect">
                  <a:avLst/>
                </a:prstGeom>
                <a:solidFill>
                  <a:srgbClr val="6872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1" name="Rectangle 121"/>
                <p:cNvSpPr>
                  <a:spLocks noChangeArrowheads="1"/>
                </p:cNvSpPr>
                <p:nvPr/>
              </p:nvSpPr>
              <p:spPr bwMode="auto">
                <a:xfrm>
                  <a:off x="4398" y="2132"/>
                  <a:ext cx="5" cy="668"/>
                </a:xfrm>
                <a:prstGeom prst="rect">
                  <a:avLst/>
                </a:prstGeom>
                <a:solidFill>
                  <a:srgbClr val="6872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2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03" y="2132"/>
                  <a:ext cx="563" cy="3"/>
                </a:xfrm>
                <a:prstGeom prst="rect">
                  <a:avLst/>
                </a:prstGeom>
                <a:solidFill>
                  <a:srgbClr val="6B74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03" y="2796"/>
                  <a:ext cx="563" cy="4"/>
                </a:xfrm>
                <a:prstGeom prst="rect">
                  <a:avLst/>
                </a:prstGeom>
                <a:solidFill>
                  <a:srgbClr val="6B74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4" name="Rectangle 124"/>
                <p:cNvSpPr>
                  <a:spLocks noChangeArrowheads="1"/>
                </p:cNvSpPr>
                <p:nvPr/>
              </p:nvSpPr>
              <p:spPr bwMode="auto">
                <a:xfrm>
                  <a:off x="4403" y="2135"/>
                  <a:ext cx="4" cy="661"/>
                </a:xfrm>
                <a:prstGeom prst="rect">
                  <a:avLst/>
                </a:prstGeom>
                <a:solidFill>
                  <a:srgbClr val="6B74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5" name="Rectangle 125"/>
                <p:cNvSpPr>
                  <a:spLocks noChangeArrowheads="1"/>
                </p:cNvSpPr>
                <p:nvPr/>
              </p:nvSpPr>
              <p:spPr bwMode="auto">
                <a:xfrm>
                  <a:off x="4960" y="2135"/>
                  <a:ext cx="6" cy="661"/>
                </a:xfrm>
                <a:prstGeom prst="rect">
                  <a:avLst/>
                </a:prstGeom>
                <a:solidFill>
                  <a:srgbClr val="6B74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407" y="2135"/>
                  <a:ext cx="553" cy="4"/>
                </a:xfrm>
                <a:prstGeom prst="rect">
                  <a:avLst/>
                </a:prstGeom>
                <a:solidFill>
                  <a:srgbClr val="6E77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407" y="2792"/>
                  <a:ext cx="553" cy="4"/>
                </a:xfrm>
                <a:prstGeom prst="rect">
                  <a:avLst/>
                </a:prstGeom>
                <a:solidFill>
                  <a:srgbClr val="6E77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8" name="Rectangle 128"/>
                <p:cNvSpPr>
                  <a:spLocks noChangeArrowheads="1"/>
                </p:cNvSpPr>
                <p:nvPr/>
              </p:nvSpPr>
              <p:spPr bwMode="auto">
                <a:xfrm>
                  <a:off x="4956" y="2139"/>
                  <a:ext cx="4" cy="653"/>
                </a:xfrm>
                <a:prstGeom prst="rect">
                  <a:avLst/>
                </a:prstGeom>
                <a:solidFill>
                  <a:srgbClr val="6E77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4407" y="2139"/>
                  <a:ext cx="549" cy="4"/>
                </a:xfrm>
                <a:prstGeom prst="rect">
                  <a:avLst/>
                </a:prstGeom>
                <a:solidFill>
                  <a:srgbClr val="7079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4407" y="2788"/>
                  <a:ext cx="549" cy="4"/>
                </a:xfrm>
                <a:prstGeom prst="rect">
                  <a:avLst/>
                </a:prstGeom>
                <a:solidFill>
                  <a:srgbClr val="7079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1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07" y="2143"/>
                  <a:ext cx="6" cy="645"/>
                </a:xfrm>
                <a:prstGeom prst="rect">
                  <a:avLst/>
                </a:prstGeom>
                <a:solidFill>
                  <a:srgbClr val="7079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2" name="Rectangle 132"/>
                <p:cNvSpPr>
                  <a:spLocks noChangeArrowheads="1"/>
                </p:cNvSpPr>
                <p:nvPr/>
              </p:nvSpPr>
              <p:spPr bwMode="auto">
                <a:xfrm>
                  <a:off x="4413" y="2143"/>
                  <a:ext cx="543" cy="4"/>
                </a:xfrm>
                <a:prstGeom prst="rect">
                  <a:avLst/>
                </a:prstGeom>
                <a:solidFill>
                  <a:srgbClr val="737CD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3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13" y="2784"/>
                  <a:ext cx="543" cy="4"/>
                </a:xfrm>
                <a:prstGeom prst="rect">
                  <a:avLst/>
                </a:prstGeom>
                <a:solidFill>
                  <a:srgbClr val="737CD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4" name="Rectangle 134"/>
                <p:cNvSpPr>
                  <a:spLocks noChangeArrowheads="1"/>
                </p:cNvSpPr>
                <p:nvPr/>
              </p:nvSpPr>
              <p:spPr bwMode="auto">
                <a:xfrm>
                  <a:off x="4413" y="2147"/>
                  <a:ext cx="4" cy="637"/>
                </a:xfrm>
                <a:prstGeom prst="rect">
                  <a:avLst/>
                </a:prstGeom>
                <a:solidFill>
                  <a:srgbClr val="737CD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5" name="Rectangle 135"/>
                <p:cNvSpPr>
                  <a:spLocks noChangeArrowheads="1"/>
                </p:cNvSpPr>
                <p:nvPr/>
              </p:nvSpPr>
              <p:spPr bwMode="auto">
                <a:xfrm>
                  <a:off x="4951" y="2147"/>
                  <a:ext cx="5" cy="637"/>
                </a:xfrm>
                <a:prstGeom prst="rect">
                  <a:avLst/>
                </a:prstGeom>
                <a:solidFill>
                  <a:srgbClr val="737CD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6" name="Rectangle 136"/>
                <p:cNvSpPr>
                  <a:spLocks noChangeArrowheads="1"/>
                </p:cNvSpPr>
                <p:nvPr/>
              </p:nvSpPr>
              <p:spPr bwMode="auto">
                <a:xfrm>
                  <a:off x="4417" y="2147"/>
                  <a:ext cx="534" cy="4"/>
                </a:xfrm>
                <a:prstGeom prst="rect">
                  <a:avLst/>
                </a:prstGeom>
                <a:solidFill>
                  <a:srgbClr val="767ED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7" name="Rectangle 137"/>
                <p:cNvSpPr>
                  <a:spLocks noChangeArrowheads="1"/>
                </p:cNvSpPr>
                <p:nvPr/>
              </p:nvSpPr>
              <p:spPr bwMode="auto">
                <a:xfrm>
                  <a:off x="4417" y="2781"/>
                  <a:ext cx="534" cy="3"/>
                </a:xfrm>
                <a:prstGeom prst="rect">
                  <a:avLst/>
                </a:prstGeom>
                <a:solidFill>
                  <a:srgbClr val="767ED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8" name="Rectangle 138"/>
                <p:cNvSpPr>
                  <a:spLocks noChangeArrowheads="1"/>
                </p:cNvSpPr>
                <p:nvPr/>
              </p:nvSpPr>
              <p:spPr bwMode="auto">
                <a:xfrm>
                  <a:off x="4947" y="2151"/>
                  <a:ext cx="4" cy="630"/>
                </a:xfrm>
                <a:prstGeom prst="rect">
                  <a:avLst/>
                </a:prstGeom>
                <a:solidFill>
                  <a:srgbClr val="767ED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39" name="Rectangle 139"/>
                <p:cNvSpPr>
                  <a:spLocks noChangeArrowheads="1"/>
                </p:cNvSpPr>
                <p:nvPr/>
              </p:nvSpPr>
              <p:spPr bwMode="auto">
                <a:xfrm>
                  <a:off x="4417" y="2151"/>
                  <a:ext cx="530" cy="3"/>
                </a:xfrm>
                <a:prstGeom prst="rect">
                  <a:avLst/>
                </a:prstGeom>
                <a:solidFill>
                  <a:srgbClr val="7981D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17" y="2777"/>
                  <a:ext cx="530" cy="4"/>
                </a:xfrm>
                <a:prstGeom prst="rect">
                  <a:avLst/>
                </a:prstGeom>
                <a:solidFill>
                  <a:srgbClr val="7981D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417" y="2154"/>
                  <a:ext cx="5" cy="623"/>
                </a:xfrm>
                <a:prstGeom prst="rect">
                  <a:avLst/>
                </a:prstGeom>
                <a:solidFill>
                  <a:srgbClr val="7981D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422" y="2154"/>
                  <a:ext cx="525" cy="4"/>
                </a:xfrm>
                <a:prstGeom prst="rect">
                  <a:avLst/>
                </a:prstGeom>
                <a:solidFill>
                  <a:srgbClr val="7B83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22" y="2773"/>
                  <a:ext cx="525" cy="4"/>
                </a:xfrm>
                <a:prstGeom prst="rect">
                  <a:avLst/>
                </a:prstGeom>
                <a:solidFill>
                  <a:srgbClr val="7B83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4" name="Rectangle 144"/>
                <p:cNvSpPr>
                  <a:spLocks noChangeArrowheads="1"/>
                </p:cNvSpPr>
                <p:nvPr/>
              </p:nvSpPr>
              <p:spPr bwMode="auto">
                <a:xfrm>
                  <a:off x="4422" y="2158"/>
                  <a:ext cx="4" cy="615"/>
                </a:xfrm>
                <a:prstGeom prst="rect">
                  <a:avLst/>
                </a:prstGeom>
                <a:solidFill>
                  <a:srgbClr val="7B83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5" name="Rectangle 145"/>
                <p:cNvSpPr>
                  <a:spLocks noChangeArrowheads="1"/>
                </p:cNvSpPr>
                <p:nvPr/>
              </p:nvSpPr>
              <p:spPr bwMode="auto">
                <a:xfrm>
                  <a:off x="4941" y="2158"/>
                  <a:ext cx="6" cy="615"/>
                </a:xfrm>
                <a:prstGeom prst="rect">
                  <a:avLst/>
                </a:prstGeom>
                <a:solidFill>
                  <a:srgbClr val="7B83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6" name="Rectangle 146"/>
                <p:cNvSpPr>
                  <a:spLocks noChangeArrowheads="1"/>
                </p:cNvSpPr>
                <p:nvPr/>
              </p:nvSpPr>
              <p:spPr bwMode="auto">
                <a:xfrm>
                  <a:off x="4426" y="2158"/>
                  <a:ext cx="515" cy="4"/>
                </a:xfrm>
                <a:prstGeom prst="rect">
                  <a:avLst/>
                </a:prstGeom>
                <a:solidFill>
                  <a:srgbClr val="7E85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7" name="Rectangle 147"/>
                <p:cNvSpPr>
                  <a:spLocks noChangeArrowheads="1"/>
                </p:cNvSpPr>
                <p:nvPr/>
              </p:nvSpPr>
              <p:spPr bwMode="auto">
                <a:xfrm>
                  <a:off x="4426" y="2769"/>
                  <a:ext cx="515" cy="4"/>
                </a:xfrm>
                <a:prstGeom prst="rect">
                  <a:avLst/>
                </a:prstGeom>
                <a:solidFill>
                  <a:srgbClr val="7E85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8" name="Rectangle 148"/>
                <p:cNvSpPr>
                  <a:spLocks noChangeArrowheads="1"/>
                </p:cNvSpPr>
                <p:nvPr/>
              </p:nvSpPr>
              <p:spPr bwMode="auto">
                <a:xfrm>
                  <a:off x="4937" y="2162"/>
                  <a:ext cx="4" cy="607"/>
                </a:xfrm>
                <a:prstGeom prst="rect">
                  <a:avLst/>
                </a:prstGeom>
                <a:solidFill>
                  <a:srgbClr val="7E85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49" name="Rectangle 149"/>
                <p:cNvSpPr>
                  <a:spLocks noChangeArrowheads="1"/>
                </p:cNvSpPr>
                <p:nvPr/>
              </p:nvSpPr>
              <p:spPr bwMode="auto">
                <a:xfrm>
                  <a:off x="4426" y="2162"/>
                  <a:ext cx="511" cy="4"/>
                </a:xfrm>
                <a:prstGeom prst="rect">
                  <a:avLst/>
                </a:prstGeom>
                <a:solidFill>
                  <a:srgbClr val="8188D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426" y="2766"/>
                  <a:ext cx="511" cy="3"/>
                </a:xfrm>
                <a:prstGeom prst="rect">
                  <a:avLst/>
                </a:prstGeom>
                <a:solidFill>
                  <a:srgbClr val="8188D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426" y="2166"/>
                  <a:ext cx="6" cy="600"/>
                </a:xfrm>
                <a:prstGeom prst="rect">
                  <a:avLst/>
                </a:prstGeom>
                <a:solidFill>
                  <a:srgbClr val="8188D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2" name="Rectangle 152"/>
                <p:cNvSpPr>
                  <a:spLocks noChangeArrowheads="1"/>
                </p:cNvSpPr>
                <p:nvPr/>
              </p:nvSpPr>
              <p:spPr bwMode="auto">
                <a:xfrm>
                  <a:off x="4432" y="2166"/>
                  <a:ext cx="505" cy="3"/>
                </a:xfrm>
                <a:prstGeom prst="rect">
                  <a:avLst/>
                </a:prstGeom>
                <a:solidFill>
                  <a:srgbClr val="838AD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2" y="2762"/>
                  <a:ext cx="505" cy="4"/>
                </a:xfrm>
                <a:prstGeom prst="rect">
                  <a:avLst/>
                </a:prstGeom>
                <a:solidFill>
                  <a:srgbClr val="838AD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4" name="Rectangle 154"/>
                <p:cNvSpPr>
                  <a:spLocks noChangeArrowheads="1"/>
                </p:cNvSpPr>
                <p:nvPr/>
              </p:nvSpPr>
              <p:spPr bwMode="auto">
                <a:xfrm>
                  <a:off x="4432" y="2169"/>
                  <a:ext cx="4" cy="593"/>
                </a:xfrm>
                <a:prstGeom prst="rect">
                  <a:avLst/>
                </a:prstGeom>
                <a:solidFill>
                  <a:srgbClr val="838AD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5" name="Rectangle 155"/>
                <p:cNvSpPr>
                  <a:spLocks noChangeArrowheads="1"/>
                </p:cNvSpPr>
                <p:nvPr/>
              </p:nvSpPr>
              <p:spPr bwMode="auto">
                <a:xfrm>
                  <a:off x="4932" y="2169"/>
                  <a:ext cx="5" cy="593"/>
                </a:xfrm>
                <a:prstGeom prst="rect">
                  <a:avLst/>
                </a:prstGeom>
                <a:solidFill>
                  <a:srgbClr val="838AD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436" y="2169"/>
                  <a:ext cx="496" cy="4"/>
                </a:xfrm>
                <a:prstGeom prst="rect">
                  <a:avLst/>
                </a:prstGeom>
                <a:solidFill>
                  <a:srgbClr val="868DD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7" name="Rectangle 157"/>
                <p:cNvSpPr>
                  <a:spLocks noChangeArrowheads="1"/>
                </p:cNvSpPr>
                <p:nvPr/>
              </p:nvSpPr>
              <p:spPr bwMode="auto">
                <a:xfrm>
                  <a:off x="4436" y="2758"/>
                  <a:ext cx="496" cy="4"/>
                </a:xfrm>
                <a:prstGeom prst="rect">
                  <a:avLst/>
                </a:prstGeom>
                <a:solidFill>
                  <a:srgbClr val="868DD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8" name="Rectangle 158"/>
                <p:cNvSpPr>
                  <a:spLocks noChangeArrowheads="1"/>
                </p:cNvSpPr>
                <p:nvPr/>
              </p:nvSpPr>
              <p:spPr bwMode="auto">
                <a:xfrm>
                  <a:off x="4928" y="2173"/>
                  <a:ext cx="4" cy="585"/>
                </a:xfrm>
                <a:prstGeom prst="rect">
                  <a:avLst/>
                </a:prstGeom>
                <a:solidFill>
                  <a:srgbClr val="868DD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59" name="Rectangle 159"/>
                <p:cNvSpPr>
                  <a:spLocks noChangeArrowheads="1"/>
                </p:cNvSpPr>
                <p:nvPr/>
              </p:nvSpPr>
              <p:spPr bwMode="auto">
                <a:xfrm>
                  <a:off x="4436" y="2173"/>
                  <a:ext cx="492" cy="4"/>
                </a:xfrm>
                <a:prstGeom prst="rect">
                  <a:avLst/>
                </a:prstGeom>
                <a:solidFill>
                  <a:srgbClr val="8A91D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0" name="Rectangle 160"/>
                <p:cNvSpPr>
                  <a:spLocks noChangeArrowheads="1"/>
                </p:cNvSpPr>
                <p:nvPr/>
              </p:nvSpPr>
              <p:spPr bwMode="auto">
                <a:xfrm>
                  <a:off x="4436" y="2754"/>
                  <a:ext cx="492" cy="4"/>
                </a:xfrm>
                <a:prstGeom prst="rect">
                  <a:avLst/>
                </a:prstGeom>
                <a:solidFill>
                  <a:srgbClr val="8A91D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36" y="2177"/>
                  <a:ext cx="5" cy="577"/>
                </a:xfrm>
                <a:prstGeom prst="rect">
                  <a:avLst/>
                </a:prstGeom>
                <a:solidFill>
                  <a:srgbClr val="8A91D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2" name="Rectangle 162"/>
                <p:cNvSpPr>
                  <a:spLocks noChangeArrowheads="1"/>
                </p:cNvSpPr>
                <p:nvPr/>
              </p:nvSpPr>
              <p:spPr bwMode="auto">
                <a:xfrm>
                  <a:off x="4441" y="2177"/>
                  <a:ext cx="487" cy="4"/>
                </a:xfrm>
                <a:prstGeom prst="rect">
                  <a:avLst/>
                </a:prstGeom>
                <a:solidFill>
                  <a:srgbClr val="8D93D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3" name="Rectangle 163"/>
                <p:cNvSpPr>
                  <a:spLocks noChangeArrowheads="1"/>
                </p:cNvSpPr>
                <p:nvPr/>
              </p:nvSpPr>
              <p:spPr bwMode="auto">
                <a:xfrm>
                  <a:off x="4441" y="2750"/>
                  <a:ext cx="487" cy="4"/>
                </a:xfrm>
                <a:prstGeom prst="rect">
                  <a:avLst/>
                </a:prstGeom>
                <a:solidFill>
                  <a:srgbClr val="8D93D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4" name="Rectangle 164"/>
                <p:cNvSpPr>
                  <a:spLocks noChangeArrowheads="1"/>
                </p:cNvSpPr>
                <p:nvPr/>
              </p:nvSpPr>
              <p:spPr bwMode="auto">
                <a:xfrm>
                  <a:off x="4441" y="2181"/>
                  <a:ext cx="4" cy="569"/>
                </a:xfrm>
                <a:prstGeom prst="rect">
                  <a:avLst/>
                </a:prstGeom>
                <a:solidFill>
                  <a:srgbClr val="8D93D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5" name="Rectangle 165"/>
                <p:cNvSpPr>
                  <a:spLocks noChangeArrowheads="1"/>
                </p:cNvSpPr>
                <p:nvPr/>
              </p:nvSpPr>
              <p:spPr bwMode="auto">
                <a:xfrm>
                  <a:off x="4922" y="2181"/>
                  <a:ext cx="6" cy="569"/>
                </a:xfrm>
                <a:prstGeom prst="rect">
                  <a:avLst/>
                </a:prstGeom>
                <a:solidFill>
                  <a:srgbClr val="8D93D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6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45" y="2181"/>
                  <a:ext cx="477" cy="4"/>
                </a:xfrm>
                <a:prstGeom prst="rect">
                  <a:avLst/>
                </a:prstGeom>
                <a:solidFill>
                  <a:srgbClr val="9096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7" name="Rectangle 167"/>
                <p:cNvSpPr>
                  <a:spLocks noChangeArrowheads="1"/>
                </p:cNvSpPr>
                <p:nvPr/>
              </p:nvSpPr>
              <p:spPr bwMode="auto">
                <a:xfrm>
                  <a:off x="4445" y="2747"/>
                  <a:ext cx="477" cy="3"/>
                </a:xfrm>
                <a:prstGeom prst="rect">
                  <a:avLst/>
                </a:prstGeom>
                <a:solidFill>
                  <a:srgbClr val="9096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8" name="Rectangle 168"/>
                <p:cNvSpPr>
                  <a:spLocks noChangeArrowheads="1"/>
                </p:cNvSpPr>
                <p:nvPr/>
              </p:nvSpPr>
              <p:spPr bwMode="auto">
                <a:xfrm>
                  <a:off x="4919" y="2185"/>
                  <a:ext cx="3" cy="562"/>
                </a:xfrm>
                <a:prstGeom prst="rect">
                  <a:avLst/>
                </a:prstGeom>
                <a:solidFill>
                  <a:srgbClr val="9096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6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445" y="2185"/>
                  <a:ext cx="474" cy="3"/>
                </a:xfrm>
                <a:prstGeom prst="rect">
                  <a:avLst/>
                </a:prstGeom>
                <a:solidFill>
                  <a:srgbClr val="9298D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0" name="Rectangle 170"/>
                <p:cNvSpPr>
                  <a:spLocks noChangeArrowheads="1"/>
                </p:cNvSpPr>
                <p:nvPr/>
              </p:nvSpPr>
              <p:spPr bwMode="auto">
                <a:xfrm>
                  <a:off x="4445" y="2743"/>
                  <a:ext cx="474" cy="4"/>
                </a:xfrm>
                <a:prstGeom prst="rect">
                  <a:avLst/>
                </a:prstGeom>
                <a:solidFill>
                  <a:srgbClr val="9298D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1" name="Rectangle 171"/>
                <p:cNvSpPr>
                  <a:spLocks noChangeArrowheads="1"/>
                </p:cNvSpPr>
                <p:nvPr/>
              </p:nvSpPr>
              <p:spPr bwMode="auto">
                <a:xfrm>
                  <a:off x="4445" y="2188"/>
                  <a:ext cx="6" cy="555"/>
                </a:xfrm>
                <a:prstGeom prst="rect">
                  <a:avLst/>
                </a:prstGeom>
                <a:solidFill>
                  <a:srgbClr val="9298D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915" y="2188"/>
                  <a:ext cx="4" cy="555"/>
                </a:xfrm>
                <a:prstGeom prst="rect">
                  <a:avLst/>
                </a:prstGeom>
                <a:solidFill>
                  <a:srgbClr val="9298D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3" name="Rectangle 173"/>
                <p:cNvSpPr>
                  <a:spLocks noChangeArrowheads="1"/>
                </p:cNvSpPr>
                <p:nvPr/>
              </p:nvSpPr>
              <p:spPr bwMode="auto">
                <a:xfrm>
                  <a:off x="4451" y="2188"/>
                  <a:ext cx="464" cy="4"/>
                </a:xfrm>
                <a:prstGeom prst="rect">
                  <a:avLst/>
                </a:prstGeom>
                <a:solidFill>
                  <a:srgbClr val="959BD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4" name="Rectangle 174"/>
                <p:cNvSpPr>
                  <a:spLocks noChangeArrowheads="1"/>
                </p:cNvSpPr>
                <p:nvPr/>
              </p:nvSpPr>
              <p:spPr bwMode="auto">
                <a:xfrm>
                  <a:off x="4451" y="2739"/>
                  <a:ext cx="464" cy="4"/>
                </a:xfrm>
                <a:prstGeom prst="rect">
                  <a:avLst/>
                </a:prstGeom>
                <a:solidFill>
                  <a:srgbClr val="959BD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5" name="Rectangle 175"/>
                <p:cNvSpPr>
                  <a:spLocks noChangeArrowheads="1"/>
                </p:cNvSpPr>
                <p:nvPr/>
              </p:nvSpPr>
              <p:spPr bwMode="auto">
                <a:xfrm>
                  <a:off x="4451" y="2192"/>
                  <a:ext cx="3" cy="547"/>
                </a:xfrm>
                <a:prstGeom prst="rect">
                  <a:avLst/>
                </a:prstGeom>
                <a:solidFill>
                  <a:srgbClr val="959BD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6" name="Rectangle 176"/>
                <p:cNvSpPr>
                  <a:spLocks noChangeArrowheads="1"/>
                </p:cNvSpPr>
                <p:nvPr/>
              </p:nvSpPr>
              <p:spPr bwMode="auto">
                <a:xfrm>
                  <a:off x="4454" y="2192"/>
                  <a:ext cx="461" cy="4"/>
                </a:xfrm>
                <a:prstGeom prst="rect">
                  <a:avLst/>
                </a:prstGeom>
                <a:solidFill>
                  <a:srgbClr val="989D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54" y="2735"/>
                  <a:ext cx="461" cy="4"/>
                </a:xfrm>
                <a:prstGeom prst="rect">
                  <a:avLst/>
                </a:prstGeom>
                <a:solidFill>
                  <a:srgbClr val="989D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8" name="Rectangle 178"/>
                <p:cNvSpPr>
                  <a:spLocks noChangeArrowheads="1"/>
                </p:cNvSpPr>
                <p:nvPr/>
              </p:nvSpPr>
              <p:spPr bwMode="auto">
                <a:xfrm>
                  <a:off x="4909" y="2196"/>
                  <a:ext cx="6" cy="539"/>
                </a:xfrm>
                <a:prstGeom prst="rect">
                  <a:avLst/>
                </a:prstGeom>
                <a:solidFill>
                  <a:srgbClr val="989D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79" name="Rectangle 179"/>
                <p:cNvSpPr>
                  <a:spLocks noChangeArrowheads="1"/>
                </p:cNvSpPr>
                <p:nvPr/>
              </p:nvSpPr>
              <p:spPr bwMode="auto">
                <a:xfrm>
                  <a:off x="4454" y="2196"/>
                  <a:ext cx="455" cy="4"/>
                </a:xfrm>
                <a:prstGeom prst="rect">
                  <a:avLst/>
                </a:prstGeom>
                <a:solidFill>
                  <a:srgbClr val="9A9F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0" name="Rectangle 180"/>
                <p:cNvSpPr>
                  <a:spLocks noChangeArrowheads="1"/>
                </p:cNvSpPr>
                <p:nvPr/>
              </p:nvSpPr>
              <p:spPr bwMode="auto">
                <a:xfrm>
                  <a:off x="4454" y="2732"/>
                  <a:ext cx="455" cy="3"/>
                </a:xfrm>
                <a:prstGeom prst="rect">
                  <a:avLst/>
                </a:prstGeom>
                <a:solidFill>
                  <a:srgbClr val="9A9F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1" name="Rectangle 181"/>
                <p:cNvSpPr>
                  <a:spLocks noChangeArrowheads="1"/>
                </p:cNvSpPr>
                <p:nvPr/>
              </p:nvSpPr>
              <p:spPr bwMode="auto">
                <a:xfrm>
                  <a:off x="4454" y="2200"/>
                  <a:ext cx="6" cy="532"/>
                </a:xfrm>
                <a:prstGeom prst="rect">
                  <a:avLst/>
                </a:prstGeom>
                <a:solidFill>
                  <a:srgbClr val="9A9F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905" y="2200"/>
                  <a:ext cx="4" cy="532"/>
                </a:xfrm>
                <a:prstGeom prst="rect">
                  <a:avLst/>
                </a:prstGeom>
                <a:solidFill>
                  <a:srgbClr val="9A9F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3" name="Rectangle 183"/>
                <p:cNvSpPr>
                  <a:spLocks noChangeArrowheads="1"/>
                </p:cNvSpPr>
                <p:nvPr/>
              </p:nvSpPr>
              <p:spPr bwMode="auto">
                <a:xfrm>
                  <a:off x="4460" y="2200"/>
                  <a:ext cx="445" cy="3"/>
                </a:xfrm>
                <a:prstGeom prst="rect">
                  <a:avLst/>
                </a:prstGeom>
                <a:solidFill>
                  <a:srgbClr val="9DA2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4" name="Rectangle 184"/>
                <p:cNvSpPr>
                  <a:spLocks noChangeArrowheads="1"/>
                </p:cNvSpPr>
                <p:nvPr/>
              </p:nvSpPr>
              <p:spPr bwMode="auto">
                <a:xfrm>
                  <a:off x="4460" y="2728"/>
                  <a:ext cx="445" cy="4"/>
                </a:xfrm>
                <a:prstGeom prst="rect">
                  <a:avLst/>
                </a:prstGeom>
                <a:solidFill>
                  <a:srgbClr val="9DA2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5" name="Rectangle 185"/>
                <p:cNvSpPr>
                  <a:spLocks noChangeArrowheads="1"/>
                </p:cNvSpPr>
                <p:nvPr/>
              </p:nvSpPr>
              <p:spPr bwMode="auto">
                <a:xfrm>
                  <a:off x="4460" y="2203"/>
                  <a:ext cx="4" cy="525"/>
                </a:xfrm>
                <a:prstGeom prst="rect">
                  <a:avLst/>
                </a:prstGeom>
                <a:solidFill>
                  <a:srgbClr val="9DA2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6" name="Rectangle 186"/>
                <p:cNvSpPr>
                  <a:spLocks noChangeArrowheads="1"/>
                </p:cNvSpPr>
                <p:nvPr/>
              </p:nvSpPr>
              <p:spPr bwMode="auto">
                <a:xfrm>
                  <a:off x="4464" y="2203"/>
                  <a:ext cx="441" cy="4"/>
                </a:xfrm>
                <a:prstGeom prst="rect">
                  <a:avLst/>
                </a:prstGeom>
                <a:solidFill>
                  <a:srgbClr val="9FA4E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464" y="2724"/>
                  <a:ext cx="441" cy="4"/>
                </a:xfrm>
                <a:prstGeom prst="rect">
                  <a:avLst/>
                </a:prstGeom>
                <a:solidFill>
                  <a:srgbClr val="9FA4E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900" y="2207"/>
                  <a:ext cx="5" cy="517"/>
                </a:xfrm>
                <a:prstGeom prst="rect">
                  <a:avLst/>
                </a:prstGeom>
                <a:solidFill>
                  <a:srgbClr val="9FA4E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89" name="Rectangle 189"/>
                <p:cNvSpPr>
                  <a:spLocks noChangeArrowheads="1"/>
                </p:cNvSpPr>
                <p:nvPr/>
              </p:nvSpPr>
              <p:spPr bwMode="auto">
                <a:xfrm>
                  <a:off x="4464" y="2207"/>
                  <a:ext cx="436" cy="4"/>
                </a:xfrm>
                <a:prstGeom prst="rect">
                  <a:avLst/>
                </a:prstGeom>
                <a:solidFill>
                  <a:srgbClr val="A2A7E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0" name="Rectangle 190"/>
                <p:cNvSpPr>
                  <a:spLocks noChangeArrowheads="1"/>
                </p:cNvSpPr>
                <p:nvPr/>
              </p:nvSpPr>
              <p:spPr bwMode="auto">
                <a:xfrm>
                  <a:off x="4464" y="2720"/>
                  <a:ext cx="436" cy="4"/>
                </a:xfrm>
                <a:prstGeom prst="rect">
                  <a:avLst/>
                </a:prstGeom>
                <a:solidFill>
                  <a:srgbClr val="A2A7E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1" name="Rectangle 191"/>
                <p:cNvSpPr>
                  <a:spLocks noChangeArrowheads="1"/>
                </p:cNvSpPr>
                <p:nvPr/>
              </p:nvSpPr>
              <p:spPr bwMode="auto">
                <a:xfrm>
                  <a:off x="4464" y="2211"/>
                  <a:ext cx="6" cy="509"/>
                </a:xfrm>
                <a:prstGeom prst="rect">
                  <a:avLst/>
                </a:prstGeom>
                <a:solidFill>
                  <a:srgbClr val="A2A7E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2" name="Rectangle 192"/>
                <p:cNvSpPr>
                  <a:spLocks noChangeArrowheads="1"/>
                </p:cNvSpPr>
                <p:nvPr/>
              </p:nvSpPr>
              <p:spPr bwMode="auto">
                <a:xfrm>
                  <a:off x="4896" y="2211"/>
                  <a:ext cx="4" cy="509"/>
                </a:xfrm>
                <a:prstGeom prst="rect">
                  <a:avLst/>
                </a:prstGeom>
                <a:solidFill>
                  <a:srgbClr val="A2A7E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3" name="Rectangle 193"/>
                <p:cNvSpPr>
                  <a:spLocks noChangeArrowheads="1"/>
                </p:cNvSpPr>
                <p:nvPr/>
              </p:nvSpPr>
              <p:spPr bwMode="auto">
                <a:xfrm>
                  <a:off x="4470" y="2211"/>
                  <a:ext cx="426" cy="4"/>
                </a:xfrm>
                <a:prstGeom prst="rect">
                  <a:avLst/>
                </a:prstGeom>
                <a:solidFill>
                  <a:srgbClr val="A4A9E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4" name="Rectangle 194"/>
                <p:cNvSpPr>
                  <a:spLocks noChangeArrowheads="1"/>
                </p:cNvSpPr>
                <p:nvPr/>
              </p:nvSpPr>
              <p:spPr bwMode="auto">
                <a:xfrm>
                  <a:off x="4470" y="2717"/>
                  <a:ext cx="426" cy="3"/>
                </a:xfrm>
                <a:prstGeom prst="rect">
                  <a:avLst/>
                </a:prstGeom>
                <a:solidFill>
                  <a:srgbClr val="A4A9E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5" name="Rectangle 195"/>
                <p:cNvSpPr>
                  <a:spLocks noChangeArrowheads="1"/>
                </p:cNvSpPr>
                <p:nvPr/>
              </p:nvSpPr>
              <p:spPr bwMode="auto">
                <a:xfrm>
                  <a:off x="4470" y="2215"/>
                  <a:ext cx="3" cy="502"/>
                </a:xfrm>
                <a:prstGeom prst="rect">
                  <a:avLst/>
                </a:prstGeom>
                <a:solidFill>
                  <a:srgbClr val="A4A9E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6" name="Rectangle 196"/>
                <p:cNvSpPr>
                  <a:spLocks noChangeArrowheads="1"/>
                </p:cNvSpPr>
                <p:nvPr/>
              </p:nvSpPr>
              <p:spPr bwMode="auto">
                <a:xfrm>
                  <a:off x="4473" y="2215"/>
                  <a:ext cx="423" cy="3"/>
                </a:xfrm>
                <a:prstGeom prst="rect">
                  <a:avLst/>
                </a:prstGeom>
                <a:solidFill>
                  <a:srgbClr val="A8ADE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7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73" y="2713"/>
                  <a:ext cx="423" cy="4"/>
                </a:xfrm>
                <a:prstGeom prst="rect">
                  <a:avLst/>
                </a:prstGeom>
                <a:solidFill>
                  <a:srgbClr val="A8ADE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8" name="Rectangle 198"/>
                <p:cNvSpPr>
                  <a:spLocks noChangeArrowheads="1"/>
                </p:cNvSpPr>
                <p:nvPr/>
              </p:nvSpPr>
              <p:spPr bwMode="auto">
                <a:xfrm>
                  <a:off x="4890" y="2218"/>
                  <a:ext cx="6" cy="495"/>
                </a:xfrm>
                <a:prstGeom prst="rect">
                  <a:avLst/>
                </a:prstGeom>
                <a:solidFill>
                  <a:srgbClr val="A8ADE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199" name="Rectangle 199"/>
                <p:cNvSpPr>
                  <a:spLocks noChangeArrowheads="1"/>
                </p:cNvSpPr>
                <p:nvPr/>
              </p:nvSpPr>
              <p:spPr bwMode="auto">
                <a:xfrm>
                  <a:off x="4473" y="2218"/>
                  <a:ext cx="417" cy="4"/>
                </a:xfrm>
                <a:prstGeom prst="rect">
                  <a:avLst/>
                </a:prstGeom>
                <a:solidFill>
                  <a:srgbClr val="ABAFE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0" name="Rectangle 200"/>
                <p:cNvSpPr>
                  <a:spLocks noChangeArrowheads="1"/>
                </p:cNvSpPr>
                <p:nvPr/>
              </p:nvSpPr>
              <p:spPr bwMode="auto">
                <a:xfrm>
                  <a:off x="4473" y="2709"/>
                  <a:ext cx="417" cy="4"/>
                </a:xfrm>
                <a:prstGeom prst="rect">
                  <a:avLst/>
                </a:prstGeom>
                <a:solidFill>
                  <a:srgbClr val="ABAFE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1" name="Rectangle 201"/>
                <p:cNvSpPr>
                  <a:spLocks noChangeArrowheads="1"/>
                </p:cNvSpPr>
                <p:nvPr/>
              </p:nvSpPr>
              <p:spPr bwMode="auto">
                <a:xfrm>
                  <a:off x="4473" y="2222"/>
                  <a:ext cx="6" cy="487"/>
                </a:xfrm>
                <a:prstGeom prst="rect">
                  <a:avLst/>
                </a:prstGeom>
                <a:solidFill>
                  <a:srgbClr val="ABAFE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886" y="2222"/>
                  <a:ext cx="4" cy="487"/>
                </a:xfrm>
                <a:prstGeom prst="rect">
                  <a:avLst/>
                </a:prstGeom>
                <a:solidFill>
                  <a:srgbClr val="ABAFE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3" name="Rectangle 203"/>
                <p:cNvSpPr>
                  <a:spLocks noChangeArrowheads="1"/>
                </p:cNvSpPr>
                <p:nvPr/>
              </p:nvSpPr>
              <p:spPr bwMode="auto">
                <a:xfrm>
                  <a:off x="4479" y="2222"/>
                  <a:ext cx="407" cy="4"/>
                </a:xfrm>
                <a:prstGeom prst="rect">
                  <a:avLst/>
                </a:prstGeom>
                <a:solidFill>
                  <a:srgbClr val="ADB1E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4" name="Rectangle 204"/>
                <p:cNvSpPr>
                  <a:spLocks noChangeArrowheads="1"/>
                </p:cNvSpPr>
                <p:nvPr/>
              </p:nvSpPr>
              <p:spPr bwMode="auto">
                <a:xfrm>
                  <a:off x="4479" y="2705"/>
                  <a:ext cx="407" cy="4"/>
                </a:xfrm>
                <a:prstGeom prst="rect">
                  <a:avLst/>
                </a:prstGeom>
                <a:solidFill>
                  <a:srgbClr val="ADB1E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5" name="Rectangle 205"/>
                <p:cNvSpPr>
                  <a:spLocks noChangeArrowheads="1"/>
                </p:cNvSpPr>
                <p:nvPr/>
              </p:nvSpPr>
              <p:spPr bwMode="auto">
                <a:xfrm>
                  <a:off x="4479" y="2226"/>
                  <a:ext cx="4" cy="479"/>
                </a:xfrm>
                <a:prstGeom prst="rect">
                  <a:avLst/>
                </a:prstGeom>
                <a:solidFill>
                  <a:srgbClr val="ADB1E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6" name="Rectangle 206"/>
                <p:cNvSpPr>
                  <a:spLocks noChangeArrowheads="1"/>
                </p:cNvSpPr>
                <p:nvPr/>
              </p:nvSpPr>
              <p:spPr bwMode="auto">
                <a:xfrm>
                  <a:off x="4483" y="2226"/>
                  <a:ext cx="403" cy="4"/>
                </a:xfrm>
                <a:prstGeom prst="rect">
                  <a:avLst/>
                </a:prstGeom>
                <a:solidFill>
                  <a:srgbClr val="B0B3E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483" y="2701"/>
                  <a:ext cx="403" cy="4"/>
                </a:xfrm>
                <a:prstGeom prst="rect">
                  <a:avLst/>
                </a:prstGeom>
                <a:solidFill>
                  <a:srgbClr val="B0B3E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8" name="Rectangle 208"/>
                <p:cNvSpPr>
                  <a:spLocks noChangeArrowheads="1"/>
                </p:cNvSpPr>
                <p:nvPr/>
              </p:nvSpPr>
              <p:spPr bwMode="auto">
                <a:xfrm>
                  <a:off x="4881" y="2230"/>
                  <a:ext cx="5" cy="471"/>
                </a:xfrm>
                <a:prstGeom prst="rect">
                  <a:avLst/>
                </a:prstGeom>
                <a:solidFill>
                  <a:srgbClr val="B0B3E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09" name="Rectangle 209"/>
                <p:cNvSpPr>
                  <a:spLocks noChangeArrowheads="1"/>
                </p:cNvSpPr>
                <p:nvPr/>
              </p:nvSpPr>
              <p:spPr bwMode="auto">
                <a:xfrm>
                  <a:off x="4483" y="2230"/>
                  <a:ext cx="398" cy="4"/>
                </a:xfrm>
                <a:prstGeom prst="rect">
                  <a:avLst/>
                </a:prstGeom>
                <a:solidFill>
                  <a:srgbClr val="B2B6E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210" name="Rectangle 210"/>
                <p:cNvSpPr>
                  <a:spLocks noChangeArrowheads="1"/>
                </p:cNvSpPr>
                <p:nvPr/>
              </p:nvSpPr>
              <p:spPr bwMode="auto">
                <a:xfrm>
                  <a:off x="4483" y="2698"/>
                  <a:ext cx="398" cy="3"/>
                </a:xfrm>
                <a:prstGeom prst="rect">
                  <a:avLst/>
                </a:prstGeom>
                <a:solidFill>
                  <a:srgbClr val="B2B6E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</p:grpSp>
          <p:grpSp>
            <p:nvGrpSpPr>
              <p:cNvPr id="5" name="Group 211"/>
              <p:cNvGrpSpPr>
                <a:grpSpLocks/>
              </p:cNvGrpSpPr>
              <p:nvPr/>
            </p:nvGrpSpPr>
            <p:grpSpPr bwMode="auto">
              <a:xfrm>
                <a:off x="4483" y="2234"/>
                <a:ext cx="398" cy="464"/>
                <a:chOff x="4483" y="2234"/>
                <a:chExt cx="398" cy="464"/>
              </a:xfrm>
            </p:grpSpPr>
            <p:sp>
              <p:nvSpPr>
                <p:cNvPr id="24811" name="Rectangle 212"/>
                <p:cNvSpPr>
                  <a:spLocks noChangeArrowheads="1"/>
                </p:cNvSpPr>
                <p:nvPr/>
              </p:nvSpPr>
              <p:spPr bwMode="auto">
                <a:xfrm>
                  <a:off x="4483" y="2234"/>
                  <a:ext cx="5" cy="464"/>
                </a:xfrm>
                <a:prstGeom prst="rect">
                  <a:avLst/>
                </a:prstGeom>
                <a:solidFill>
                  <a:srgbClr val="B2B6E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12" name="Rectangle 213"/>
                <p:cNvSpPr>
                  <a:spLocks noChangeArrowheads="1"/>
                </p:cNvSpPr>
                <p:nvPr/>
              </p:nvSpPr>
              <p:spPr bwMode="auto">
                <a:xfrm>
                  <a:off x="4877" y="2234"/>
                  <a:ext cx="4" cy="464"/>
                </a:xfrm>
                <a:prstGeom prst="rect">
                  <a:avLst/>
                </a:prstGeom>
                <a:solidFill>
                  <a:srgbClr val="B2B6E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13" name="Rectangle 214"/>
                <p:cNvSpPr>
                  <a:spLocks noChangeArrowheads="1"/>
                </p:cNvSpPr>
                <p:nvPr/>
              </p:nvSpPr>
              <p:spPr bwMode="auto">
                <a:xfrm>
                  <a:off x="4488" y="2234"/>
                  <a:ext cx="389" cy="3"/>
                </a:xfrm>
                <a:prstGeom prst="rect">
                  <a:avLst/>
                </a:prstGeom>
                <a:solidFill>
                  <a:srgbClr val="B4B8E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14" name="Rectangle 215"/>
                <p:cNvSpPr>
                  <a:spLocks noChangeArrowheads="1"/>
                </p:cNvSpPr>
                <p:nvPr/>
              </p:nvSpPr>
              <p:spPr bwMode="auto">
                <a:xfrm>
                  <a:off x="4488" y="2694"/>
                  <a:ext cx="389" cy="4"/>
                </a:xfrm>
                <a:prstGeom prst="rect">
                  <a:avLst/>
                </a:prstGeom>
                <a:solidFill>
                  <a:srgbClr val="B4B8E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1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488" y="2237"/>
                  <a:ext cx="4" cy="457"/>
                </a:xfrm>
                <a:prstGeom prst="rect">
                  <a:avLst/>
                </a:prstGeom>
                <a:solidFill>
                  <a:srgbClr val="B4B8E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1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92" y="2237"/>
                  <a:ext cx="385" cy="4"/>
                </a:xfrm>
                <a:prstGeom prst="rect">
                  <a:avLst/>
                </a:prstGeom>
                <a:solidFill>
                  <a:srgbClr val="B7BAE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17" name="Rectangle 218"/>
                <p:cNvSpPr>
                  <a:spLocks noChangeArrowheads="1"/>
                </p:cNvSpPr>
                <p:nvPr/>
              </p:nvSpPr>
              <p:spPr bwMode="auto">
                <a:xfrm>
                  <a:off x="4492" y="2690"/>
                  <a:ext cx="385" cy="4"/>
                </a:xfrm>
                <a:prstGeom prst="rect">
                  <a:avLst/>
                </a:prstGeom>
                <a:solidFill>
                  <a:srgbClr val="B7BAE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18" name="Rectangle 219"/>
                <p:cNvSpPr>
                  <a:spLocks noChangeArrowheads="1"/>
                </p:cNvSpPr>
                <p:nvPr/>
              </p:nvSpPr>
              <p:spPr bwMode="auto">
                <a:xfrm>
                  <a:off x="4871" y="2241"/>
                  <a:ext cx="6" cy="449"/>
                </a:xfrm>
                <a:prstGeom prst="rect">
                  <a:avLst/>
                </a:prstGeom>
                <a:solidFill>
                  <a:srgbClr val="B7BAE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19" name="Rectangle 220"/>
                <p:cNvSpPr>
                  <a:spLocks noChangeArrowheads="1"/>
                </p:cNvSpPr>
                <p:nvPr/>
              </p:nvSpPr>
              <p:spPr bwMode="auto">
                <a:xfrm>
                  <a:off x="4492" y="2241"/>
                  <a:ext cx="379" cy="4"/>
                </a:xfrm>
                <a:prstGeom prst="rect">
                  <a:avLst/>
                </a:prstGeom>
                <a:solidFill>
                  <a:srgbClr val="B9BCE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0" name="Rectangle 221"/>
                <p:cNvSpPr>
                  <a:spLocks noChangeArrowheads="1"/>
                </p:cNvSpPr>
                <p:nvPr/>
              </p:nvSpPr>
              <p:spPr bwMode="auto">
                <a:xfrm>
                  <a:off x="4492" y="2686"/>
                  <a:ext cx="379" cy="4"/>
                </a:xfrm>
                <a:prstGeom prst="rect">
                  <a:avLst/>
                </a:prstGeom>
                <a:solidFill>
                  <a:srgbClr val="B9BCE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1" name="Rectangle 222"/>
                <p:cNvSpPr>
                  <a:spLocks noChangeArrowheads="1"/>
                </p:cNvSpPr>
                <p:nvPr/>
              </p:nvSpPr>
              <p:spPr bwMode="auto">
                <a:xfrm>
                  <a:off x="4492" y="2245"/>
                  <a:ext cx="6" cy="441"/>
                </a:xfrm>
                <a:prstGeom prst="rect">
                  <a:avLst/>
                </a:prstGeom>
                <a:solidFill>
                  <a:srgbClr val="B9BCE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2" name="Rectangle 223"/>
                <p:cNvSpPr>
                  <a:spLocks noChangeArrowheads="1"/>
                </p:cNvSpPr>
                <p:nvPr/>
              </p:nvSpPr>
              <p:spPr bwMode="auto">
                <a:xfrm>
                  <a:off x="4868" y="2245"/>
                  <a:ext cx="3" cy="441"/>
                </a:xfrm>
                <a:prstGeom prst="rect">
                  <a:avLst/>
                </a:prstGeom>
                <a:solidFill>
                  <a:srgbClr val="B9BCE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3" name="Rectangle 224"/>
                <p:cNvSpPr>
                  <a:spLocks noChangeArrowheads="1"/>
                </p:cNvSpPr>
                <p:nvPr/>
              </p:nvSpPr>
              <p:spPr bwMode="auto">
                <a:xfrm>
                  <a:off x="4498" y="2245"/>
                  <a:ext cx="370" cy="4"/>
                </a:xfrm>
                <a:prstGeom prst="rect">
                  <a:avLst/>
                </a:prstGeom>
                <a:solidFill>
                  <a:srgbClr val="BBB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4" name="Rectangle 225"/>
                <p:cNvSpPr>
                  <a:spLocks noChangeArrowheads="1"/>
                </p:cNvSpPr>
                <p:nvPr/>
              </p:nvSpPr>
              <p:spPr bwMode="auto">
                <a:xfrm>
                  <a:off x="4498" y="2683"/>
                  <a:ext cx="370" cy="3"/>
                </a:xfrm>
                <a:prstGeom prst="rect">
                  <a:avLst/>
                </a:prstGeom>
                <a:solidFill>
                  <a:srgbClr val="BBB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5" name="Rectangle 226"/>
                <p:cNvSpPr>
                  <a:spLocks noChangeArrowheads="1"/>
                </p:cNvSpPr>
                <p:nvPr/>
              </p:nvSpPr>
              <p:spPr bwMode="auto">
                <a:xfrm>
                  <a:off x="4498" y="2249"/>
                  <a:ext cx="4" cy="434"/>
                </a:xfrm>
                <a:prstGeom prst="rect">
                  <a:avLst/>
                </a:prstGeom>
                <a:solidFill>
                  <a:srgbClr val="BBB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6" name="Rectangle 227"/>
                <p:cNvSpPr>
                  <a:spLocks noChangeArrowheads="1"/>
                </p:cNvSpPr>
                <p:nvPr/>
              </p:nvSpPr>
              <p:spPr bwMode="auto">
                <a:xfrm>
                  <a:off x="4502" y="2249"/>
                  <a:ext cx="366" cy="3"/>
                </a:xfrm>
                <a:prstGeom prst="rect">
                  <a:avLst/>
                </a:prstGeom>
                <a:solidFill>
                  <a:srgbClr val="BEC1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502" y="2679"/>
                  <a:ext cx="366" cy="4"/>
                </a:xfrm>
                <a:prstGeom prst="rect">
                  <a:avLst/>
                </a:prstGeom>
                <a:solidFill>
                  <a:srgbClr val="BEC1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8" name="Rectangle 229"/>
                <p:cNvSpPr>
                  <a:spLocks noChangeArrowheads="1"/>
                </p:cNvSpPr>
                <p:nvPr/>
              </p:nvSpPr>
              <p:spPr bwMode="auto">
                <a:xfrm>
                  <a:off x="4862" y="2252"/>
                  <a:ext cx="6" cy="427"/>
                </a:xfrm>
                <a:prstGeom prst="rect">
                  <a:avLst/>
                </a:prstGeom>
                <a:solidFill>
                  <a:srgbClr val="BEC1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29" name="Rectangle 230"/>
                <p:cNvSpPr>
                  <a:spLocks noChangeArrowheads="1"/>
                </p:cNvSpPr>
                <p:nvPr/>
              </p:nvSpPr>
              <p:spPr bwMode="auto">
                <a:xfrm>
                  <a:off x="4502" y="2252"/>
                  <a:ext cx="360" cy="4"/>
                </a:xfrm>
                <a:prstGeom prst="rect">
                  <a:avLst/>
                </a:prstGeom>
                <a:solidFill>
                  <a:srgbClr val="C0C3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0" name="Rectangle 231"/>
                <p:cNvSpPr>
                  <a:spLocks noChangeArrowheads="1"/>
                </p:cNvSpPr>
                <p:nvPr/>
              </p:nvSpPr>
              <p:spPr bwMode="auto">
                <a:xfrm>
                  <a:off x="4502" y="2675"/>
                  <a:ext cx="360" cy="4"/>
                </a:xfrm>
                <a:prstGeom prst="rect">
                  <a:avLst/>
                </a:prstGeom>
                <a:solidFill>
                  <a:srgbClr val="C0C3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1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02" y="2256"/>
                  <a:ext cx="5" cy="419"/>
                </a:xfrm>
                <a:prstGeom prst="rect">
                  <a:avLst/>
                </a:prstGeom>
                <a:solidFill>
                  <a:srgbClr val="C0C3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2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58" y="2256"/>
                  <a:ext cx="4" cy="419"/>
                </a:xfrm>
                <a:prstGeom prst="rect">
                  <a:avLst/>
                </a:prstGeom>
                <a:solidFill>
                  <a:srgbClr val="C0C3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3" name="Rectangle 234"/>
                <p:cNvSpPr>
                  <a:spLocks noChangeArrowheads="1"/>
                </p:cNvSpPr>
                <p:nvPr/>
              </p:nvSpPr>
              <p:spPr bwMode="auto">
                <a:xfrm>
                  <a:off x="4507" y="2256"/>
                  <a:ext cx="351" cy="4"/>
                </a:xfrm>
                <a:prstGeom prst="rect">
                  <a:avLst/>
                </a:prstGeom>
                <a:solidFill>
                  <a:srgbClr val="C3C6E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4" name="Rectangle 235"/>
                <p:cNvSpPr>
                  <a:spLocks noChangeArrowheads="1"/>
                </p:cNvSpPr>
                <p:nvPr/>
              </p:nvSpPr>
              <p:spPr bwMode="auto">
                <a:xfrm>
                  <a:off x="4507" y="2671"/>
                  <a:ext cx="351" cy="4"/>
                </a:xfrm>
                <a:prstGeom prst="rect">
                  <a:avLst/>
                </a:prstGeom>
                <a:solidFill>
                  <a:srgbClr val="C3C6E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5" name="Rectangle 236"/>
                <p:cNvSpPr>
                  <a:spLocks noChangeArrowheads="1"/>
                </p:cNvSpPr>
                <p:nvPr/>
              </p:nvSpPr>
              <p:spPr bwMode="auto">
                <a:xfrm>
                  <a:off x="4507" y="2260"/>
                  <a:ext cx="4" cy="411"/>
                </a:xfrm>
                <a:prstGeom prst="rect">
                  <a:avLst/>
                </a:prstGeom>
                <a:solidFill>
                  <a:srgbClr val="C3C6E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6" name="Rectangle 237"/>
                <p:cNvSpPr>
                  <a:spLocks noChangeArrowheads="1"/>
                </p:cNvSpPr>
                <p:nvPr/>
              </p:nvSpPr>
              <p:spPr bwMode="auto">
                <a:xfrm>
                  <a:off x="4511" y="2260"/>
                  <a:ext cx="347" cy="4"/>
                </a:xfrm>
                <a:prstGeom prst="rect">
                  <a:avLst/>
                </a:prstGeom>
                <a:solidFill>
                  <a:srgbClr val="C5C8E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7" name="Rectangle 238"/>
                <p:cNvSpPr>
                  <a:spLocks noChangeArrowheads="1"/>
                </p:cNvSpPr>
                <p:nvPr/>
              </p:nvSpPr>
              <p:spPr bwMode="auto">
                <a:xfrm>
                  <a:off x="4511" y="2667"/>
                  <a:ext cx="347" cy="4"/>
                </a:xfrm>
                <a:prstGeom prst="rect">
                  <a:avLst/>
                </a:prstGeom>
                <a:solidFill>
                  <a:srgbClr val="C5C8E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8" name="Rectangle 239"/>
                <p:cNvSpPr>
                  <a:spLocks noChangeArrowheads="1"/>
                </p:cNvSpPr>
                <p:nvPr/>
              </p:nvSpPr>
              <p:spPr bwMode="auto">
                <a:xfrm>
                  <a:off x="4853" y="2264"/>
                  <a:ext cx="5" cy="403"/>
                </a:xfrm>
                <a:prstGeom prst="rect">
                  <a:avLst/>
                </a:prstGeom>
                <a:solidFill>
                  <a:srgbClr val="C5C8E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39" name="Rectangle 240"/>
                <p:cNvSpPr>
                  <a:spLocks noChangeArrowheads="1"/>
                </p:cNvSpPr>
                <p:nvPr/>
              </p:nvSpPr>
              <p:spPr bwMode="auto">
                <a:xfrm>
                  <a:off x="4511" y="2264"/>
                  <a:ext cx="342" cy="4"/>
                </a:xfrm>
                <a:prstGeom prst="rect">
                  <a:avLst/>
                </a:prstGeom>
                <a:solidFill>
                  <a:srgbClr val="C7CAE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0" name="Rectangle 241"/>
                <p:cNvSpPr>
                  <a:spLocks noChangeArrowheads="1"/>
                </p:cNvSpPr>
                <p:nvPr/>
              </p:nvSpPr>
              <p:spPr bwMode="auto">
                <a:xfrm>
                  <a:off x="4511" y="2664"/>
                  <a:ext cx="342" cy="3"/>
                </a:xfrm>
                <a:prstGeom prst="rect">
                  <a:avLst/>
                </a:prstGeom>
                <a:solidFill>
                  <a:srgbClr val="C7CAE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1" name="Rectangle 242"/>
                <p:cNvSpPr>
                  <a:spLocks noChangeArrowheads="1"/>
                </p:cNvSpPr>
                <p:nvPr/>
              </p:nvSpPr>
              <p:spPr bwMode="auto">
                <a:xfrm>
                  <a:off x="4511" y="2268"/>
                  <a:ext cx="6" cy="396"/>
                </a:xfrm>
                <a:prstGeom prst="rect">
                  <a:avLst/>
                </a:prstGeom>
                <a:solidFill>
                  <a:srgbClr val="C7CAE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2" name="Rectangle 243"/>
                <p:cNvSpPr>
                  <a:spLocks noChangeArrowheads="1"/>
                </p:cNvSpPr>
                <p:nvPr/>
              </p:nvSpPr>
              <p:spPr bwMode="auto">
                <a:xfrm>
                  <a:off x="4849" y="2268"/>
                  <a:ext cx="4" cy="396"/>
                </a:xfrm>
                <a:prstGeom prst="rect">
                  <a:avLst/>
                </a:prstGeom>
                <a:solidFill>
                  <a:srgbClr val="C7CAE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3" name="Rectangle 244"/>
                <p:cNvSpPr>
                  <a:spLocks noChangeArrowheads="1"/>
                </p:cNvSpPr>
                <p:nvPr/>
              </p:nvSpPr>
              <p:spPr bwMode="auto">
                <a:xfrm>
                  <a:off x="4517" y="2268"/>
                  <a:ext cx="332" cy="3"/>
                </a:xfrm>
                <a:prstGeom prst="rect">
                  <a:avLst/>
                </a:prstGeom>
                <a:solidFill>
                  <a:srgbClr val="C9CC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4" name="Rectangle 245"/>
                <p:cNvSpPr>
                  <a:spLocks noChangeArrowheads="1"/>
                </p:cNvSpPr>
                <p:nvPr/>
              </p:nvSpPr>
              <p:spPr bwMode="auto">
                <a:xfrm>
                  <a:off x="4517" y="2660"/>
                  <a:ext cx="332" cy="4"/>
                </a:xfrm>
                <a:prstGeom prst="rect">
                  <a:avLst/>
                </a:prstGeom>
                <a:solidFill>
                  <a:srgbClr val="C9CC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5" name="Rectangle 246"/>
                <p:cNvSpPr>
                  <a:spLocks noChangeArrowheads="1"/>
                </p:cNvSpPr>
                <p:nvPr/>
              </p:nvSpPr>
              <p:spPr bwMode="auto">
                <a:xfrm>
                  <a:off x="4517" y="2271"/>
                  <a:ext cx="3" cy="389"/>
                </a:xfrm>
                <a:prstGeom prst="rect">
                  <a:avLst/>
                </a:prstGeom>
                <a:solidFill>
                  <a:srgbClr val="C9CC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6" name="Rectangle 247"/>
                <p:cNvSpPr>
                  <a:spLocks noChangeArrowheads="1"/>
                </p:cNvSpPr>
                <p:nvPr/>
              </p:nvSpPr>
              <p:spPr bwMode="auto">
                <a:xfrm>
                  <a:off x="4520" y="2271"/>
                  <a:ext cx="329" cy="4"/>
                </a:xfrm>
                <a:prstGeom prst="rect">
                  <a:avLst/>
                </a:prstGeom>
                <a:solidFill>
                  <a:srgbClr val="CBCE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7" name="Rectangle 248"/>
                <p:cNvSpPr>
                  <a:spLocks noChangeArrowheads="1"/>
                </p:cNvSpPr>
                <p:nvPr/>
              </p:nvSpPr>
              <p:spPr bwMode="auto">
                <a:xfrm>
                  <a:off x="4520" y="2656"/>
                  <a:ext cx="329" cy="4"/>
                </a:xfrm>
                <a:prstGeom prst="rect">
                  <a:avLst/>
                </a:prstGeom>
                <a:solidFill>
                  <a:srgbClr val="CBCE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8" name="Rectangle 249"/>
                <p:cNvSpPr>
                  <a:spLocks noChangeArrowheads="1"/>
                </p:cNvSpPr>
                <p:nvPr/>
              </p:nvSpPr>
              <p:spPr bwMode="auto">
                <a:xfrm>
                  <a:off x="4843" y="2275"/>
                  <a:ext cx="6" cy="381"/>
                </a:xfrm>
                <a:prstGeom prst="rect">
                  <a:avLst/>
                </a:prstGeom>
                <a:solidFill>
                  <a:srgbClr val="CBCE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49" name="Rectangle 250"/>
                <p:cNvSpPr>
                  <a:spLocks noChangeArrowheads="1"/>
                </p:cNvSpPr>
                <p:nvPr/>
              </p:nvSpPr>
              <p:spPr bwMode="auto">
                <a:xfrm>
                  <a:off x="4520" y="2275"/>
                  <a:ext cx="323" cy="4"/>
                </a:xfrm>
                <a:prstGeom prst="rect">
                  <a:avLst/>
                </a:prstGeom>
                <a:solidFill>
                  <a:srgbClr val="CDCFE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0" name="Rectangle 251"/>
                <p:cNvSpPr>
                  <a:spLocks noChangeArrowheads="1"/>
                </p:cNvSpPr>
                <p:nvPr/>
              </p:nvSpPr>
              <p:spPr bwMode="auto">
                <a:xfrm>
                  <a:off x="4520" y="2652"/>
                  <a:ext cx="323" cy="4"/>
                </a:xfrm>
                <a:prstGeom prst="rect">
                  <a:avLst/>
                </a:prstGeom>
                <a:solidFill>
                  <a:srgbClr val="CDCFE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1" name="Rectangle 252"/>
                <p:cNvSpPr>
                  <a:spLocks noChangeArrowheads="1"/>
                </p:cNvSpPr>
                <p:nvPr/>
              </p:nvSpPr>
              <p:spPr bwMode="auto">
                <a:xfrm>
                  <a:off x="4520" y="2279"/>
                  <a:ext cx="6" cy="373"/>
                </a:xfrm>
                <a:prstGeom prst="rect">
                  <a:avLst/>
                </a:prstGeom>
                <a:solidFill>
                  <a:srgbClr val="CDCFE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2" name="Rectangle 253"/>
                <p:cNvSpPr>
                  <a:spLocks noChangeArrowheads="1"/>
                </p:cNvSpPr>
                <p:nvPr/>
              </p:nvSpPr>
              <p:spPr bwMode="auto">
                <a:xfrm>
                  <a:off x="4839" y="2279"/>
                  <a:ext cx="4" cy="373"/>
                </a:xfrm>
                <a:prstGeom prst="rect">
                  <a:avLst/>
                </a:prstGeom>
                <a:solidFill>
                  <a:srgbClr val="CDCFE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3" name="Rectangle 254"/>
                <p:cNvSpPr>
                  <a:spLocks noChangeArrowheads="1"/>
                </p:cNvSpPr>
                <p:nvPr/>
              </p:nvSpPr>
              <p:spPr bwMode="auto">
                <a:xfrm>
                  <a:off x="4526" y="2279"/>
                  <a:ext cx="313" cy="4"/>
                </a:xfrm>
                <a:prstGeom prst="rect">
                  <a:avLst/>
                </a:prstGeom>
                <a:solidFill>
                  <a:srgbClr val="CFD1E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4" name="Rectangle 255"/>
                <p:cNvSpPr>
                  <a:spLocks noChangeArrowheads="1"/>
                </p:cNvSpPr>
                <p:nvPr/>
              </p:nvSpPr>
              <p:spPr bwMode="auto">
                <a:xfrm>
                  <a:off x="4526" y="2649"/>
                  <a:ext cx="313" cy="3"/>
                </a:xfrm>
                <a:prstGeom prst="rect">
                  <a:avLst/>
                </a:prstGeom>
                <a:solidFill>
                  <a:srgbClr val="CFD1E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5" name="Rectangle 256"/>
                <p:cNvSpPr>
                  <a:spLocks noChangeArrowheads="1"/>
                </p:cNvSpPr>
                <p:nvPr/>
              </p:nvSpPr>
              <p:spPr bwMode="auto">
                <a:xfrm>
                  <a:off x="4526" y="2283"/>
                  <a:ext cx="4" cy="366"/>
                </a:xfrm>
                <a:prstGeom prst="rect">
                  <a:avLst/>
                </a:prstGeom>
                <a:solidFill>
                  <a:srgbClr val="CFD1E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6" name="Rectangle 257"/>
                <p:cNvSpPr>
                  <a:spLocks noChangeArrowheads="1"/>
                </p:cNvSpPr>
                <p:nvPr/>
              </p:nvSpPr>
              <p:spPr bwMode="auto">
                <a:xfrm>
                  <a:off x="4530" y="2283"/>
                  <a:ext cx="309" cy="3"/>
                </a:xfrm>
                <a:prstGeom prst="rect">
                  <a:avLst/>
                </a:prstGeom>
                <a:solidFill>
                  <a:srgbClr val="D1D3E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7" name="Rectangle 258"/>
                <p:cNvSpPr>
                  <a:spLocks noChangeArrowheads="1"/>
                </p:cNvSpPr>
                <p:nvPr/>
              </p:nvSpPr>
              <p:spPr bwMode="auto">
                <a:xfrm>
                  <a:off x="4530" y="2645"/>
                  <a:ext cx="309" cy="4"/>
                </a:xfrm>
                <a:prstGeom prst="rect">
                  <a:avLst/>
                </a:prstGeom>
                <a:solidFill>
                  <a:srgbClr val="D1D3E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8" name="Rectangle 259"/>
                <p:cNvSpPr>
                  <a:spLocks noChangeArrowheads="1"/>
                </p:cNvSpPr>
                <p:nvPr/>
              </p:nvSpPr>
              <p:spPr bwMode="auto">
                <a:xfrm>
                  <a:off x="4834" y="2286"/>
                  <a:ext cx="5" cy="359"/>
                </a:xfrm>
                <a:prstGeom prst="rect">
                  <a:avLst/>
                </a:prstGeom>
                <a:solidFill>
                  <a:srgbClr val="D1D3E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59" name="Rectangle 260"/>
                <p:cNvSpPr>
                  <a:spLocks noChangeArrowheads="1"/>
                </p:cNvSpPr>
                <p:nvPr/>
              </p:nvSpPr>
              <p:spPr bwMode="auto">
                <a:xfrm>
                  <a:off x="4530" y="2286"/>
                  <a:ext cx="304" cy="4"/>
                </a:xfrm>
                <a:prstGeom prst="rect">
                  <a:avLst/>
                </a:prstGeom>
                <a:solidFill>
                  <a:srgbClr val="D3D5F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0" name="Rectangle 261"/>
                <p:cNvSpPr>
                  <a:spLocks noChangeArrowheads="1"/>
                </p:cNvSpPr>
                <p:nvPr/>
              </p:nvSpPr>
              <p:spPr bwMode="auto">
                <a:xfrm>
                  <a:off x="4530" y="2641"/>
                  <a:ext cx="304" cy="4"/>
                </a:xfrm>
                <a:prstGeom prst="rect">
                  <a:avLst/>
                </a:prstGeom>
                <a:solidFill>
                  <a:srgbClr val="D3D5F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1" name="Rectangle 262"/>
                <p:cNvSpPr>
                  <a:spLocks noChangeArrowheads="1"/>
                </p:cNvSpPr>
                <p:nvPr/>
              </p:nvSpPr>
              <p:spPr bwMode="auto">
                <a:xfrm>
                  <a:off x="4530" y="2290"/>
                  <a:ext cx="6" cy="351"/>
                </a:xfrm>
                <a:prstGeom prst="rect">
                  <a:avLst/>
                </a:prstGeom>
                <a:solidFill>
                  <a:srgbClr val="D3D5F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2" name="Rectangle 263"/>
                <p:cNvSpPr>
                  <a:spLocks noChangeArrowheads="1"/>
                </p:cNvSpPr>
                <p:nvPr/>
              </p:nvSpPr>
              <p:spPr bwMode="auto">
                <a:xfrm>
                  <a:off x="4830" y="2290"/>
                  <a:ext cx="4" cy="351"/>
                </a:xfrm>
                <a:prstGeom prst="rect">
                  <a:avLst/>
                </a:prstGeom>
                <a:solidFill>
                  <a:srgbClr val="D3D5F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3" name="Rectangle 264"/>
                <p:cNvSpPr>
                  <a:spLocks noChangeArrowheads="1"/>
                </p:cNvSpPr>
                <p:nvPr/>
              </p:nvSpPr>
              <p:spPr bwMode="auto">
                <a:xfrm>
                  <a:off x="4536" y="2290"/>
                  <a:ext cx="294" cy="4"/>
                </a:xfrm>
                <a:prstGeom prst="rect">
                  <a:avLst/>
                </a:prstGeom>
                <a:solidFill>
                  <a:srgbClr val="D5D6F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4" name="Rectangle 265"/>
                <p:cNvSpPr>
                  <a:spLocks noChangeArrowheads="1"/>
                </p:cNvSpPr>
                <p:nvPr/>
              </p:nvSpPr>
              <p:spPr bwMode="auto">
                <a:xfrm>
                  <a:off x="4536" y="2637"/>
                  <a:ext cx="294" cy="4"/>
                </a:xfrm>
                <a:prstGeom prst="rect">
                  <a:avLst/>
                </a:prstGeom>
                <a:solidFill>
                  <a:srgbClr val="D5D6F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5" name="Rectangle 266"/>
                <p:cNvSpPr>
                  <a:spLocks noChangeArrowheads="1"/>
                </p:cNvSpPr>
                <p:nvPr/>
              </p:nvSpPr>
              <p:spPr bwMode="auto">
                <a:xfrm>
                  <a:off x="4536" y="2294"/>
                  <a:ext cx="3" cy="343"/>
                </a:xfrm>
                <a:prstGeom prst="rect">
                  <a:avLst/>
                </a:prstGeom>
                <a:solidFill>
                  <a:srgbClr val="D5D6F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6" name="Rectangle 267"/>
                <p:cNvSpPr>
                  <a:spLocks noChangeArrowheads="1"/>
                </p:cNvSpPr>
                <p:nvPr/>
              </p:nvSpPr>
              <p:spPr bwMode="auto">
                <a:xfrm>
                  <a:off x="4539" y="2294"/>
                  <a:ext cx="291" cy="4"/>
                </a:xfrm>
                <a:prstGeom prst="rect">
                  <a:avLst/>
                </a:prstGeom>
                <a:solidFill>
                  <a:srgbClr val="D6D8F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7" name="Rectangle 268"/>
                <p:cNvSpPr>
                  <a:spLocks noChangeArrowheads="1"/>
                </p:cNvSpPr>
                <p:nvPr/>
              </p:nvSpPr>
              <p:spPr bwMode="auto">
                <a:xfrm>
                  <a:off x="4539" y="2634"/>
                  <a:ext cx="291" cy="3"/>
                </a:xfrm>
                <a:prstGeom prst="rect">
                  <a:avLst/>
                </a:prstGeom>
                <a:solidFill>
                  <a:srgbClr val="D6D8F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8" name="Rectangle 269"/>
                <p:cNvSpPr>
                  <a:spLocks noChangeArrowheads="1"/>
                </p:cNvSpPr>
                <p:nvPr/>
              </p:nvSpPr>
              <p:spPr bwMode="auto">
                <a:xfrm>
                  <a:off x="4824" y="2298"/>
                  <a:ext cx="6" cy="336"/>
                </a:xfrm>
                <a:prstGeom prst="rect">
                  <a:avLst/>
                </a:prstGeom>
                <a:solidFill>
                  <a:srgbClr val="D6D8F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69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39" y="2298"/>
                  <a:ext cx="285" cy="3"/>
                </a:xfrm>
                <a:prstGeom prst="rect">
                  <a:avLst/>
                </a:prstGeom>
                <a:solidFill>
                  <a:srgbClr val="D9DB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0" name="Rectangle 271"/>
                <p:cNvSpPr>
                  <a:spLocks noChangeArrowheads="1"/>
                </p:cNvSpPr>
                <p:nvPr/>
              </p:nvSpPr>
              <p:spPr bwMode="auto">
                <a:xfrm>
                  <a:off x="4539" y="2630"/>
                  <a:ext cx="285" cy="4"/>
                </a:xfrm>
                <a:prstGeom prst="rect">
                  <a:avLst/>
                </a:prstGeom>
                <a:solidFill>
                  <a:srgbClr val="D9DB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1" name="Rectangle 272"/>
                <p:cNvSpPr>
                  <a:spLocks noChangeArrowheads="1"/>
                </p:cNvSpPr>
                <p:nvPr/>
              </p:nvSpPr>
              <p:spPr bwMode="auto">
                <a:xfrm>
                  <a:off x="4539" y="2301"/>
                  <a:ext cx="6" cy="329"/>
                </a:xfrm>
                <a:prstGeom prst="rect">
                  <a:avLst/>
                </a:prstGeom>
                <a:solidFill>
                  <a:srgbClr val="D9DB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2" name="Rectangle 273"/>
                <p:cNvSpPr>
                  <a:spLocks noChangeArrowheads="1"/>
                </p:cNvSpPr>
                <p:nvPr/>
              </p:nvSpPr>
              <p:spPr bwMode="auto">
                <a:xfrm>
                  <a:off x="4820" y="2301"/>
                  <a:ext cx="4" cy="329"/>
                </a:xfrm>
                <a:prstGeom prst="rect">
                  <a:avLst/>
                </a:prstGeom>
                <a:solidFill>
                  <a:srgbClr val="D9DB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3" name="Rectangle 274"/>
                <p:cNvSpPr>
                  <a:spLocks noChangeArrowheads="1"/>
                </p:cNvSpPr>
                <p:nvPr/>
              </p:nvSpPr>
              <p:spPr bwMode="auto">
                <a:xfrm>
                  <a:off x="4545" y="2301"/>
                  <a:ext cx="275" cy="4"/>
                </a:xfrm>
                <a:prstGeom prst="rect">
                  <a:avLst/>
                </a:prstGeom>
                <a:solidFill>
                  <a:srgbClr val="DBDC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4" name="Rectangle 275"/>
                <p:cNvSpPr>
                  <a:spLocks noChangeArrowheads="1"/>
                </p:cNvSpPr>
                <p:nvPr/>
              </p:nvSpPr>
              <p:spPr bwMode="auto">
                <a:xfrm>
                  <a:off x="4545" y="2626"/>
                  <a:ext cx="275" cy="4"/>
                </a:xfrm>
                <a:prstGeom prst="rect">
                  <a:avLst/>
                </a:prstGeom>
                <a:solidFill>
                  <a:srgbClr val="DBDC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5" name="Rectangle 276"/>
                <p:cNvSpPr>
                  <a:spLocks noChangeArrowheads="1"/>
                </p:cNvSpPr>
                <p:nvPr/>
              </p:nvSpPr>
              <p:spPr bwMode="auto">
                <a:xfrm>
                  <a:off x="4545" y="2305"/>
                  <a:ext cx="4" cy="321"/>
                </a:xfrm>
                <a:prstGeom prst="rect">
                  <a:avLst/>
                </a:prstGeom>
                <a:solidFill>
                  <a:srgbClr val="DBDC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6" name="Rectangle 277"/>
                <p:cNvSpPr>
                  <a:spLocks noChangeArrowheads="1"/>
                </p:cNvSpPr>
                <p:nvPr/>
              </p:nvSpPr>
              <p:spPr bwMode="auto">
                <a:xfrm>
                  <a:off x="4549" y="2305"/>
                  <a:ext cx="271" cy="4"/>
                </a:xfrm>
                <a:prstGeom prst="rect">
                  <a:avLst/>
                </a:prstGeom>
                <a:solidFill>
                  <a:srgbClr val="DCDEF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7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49" y="2622"/>
                  <a:ext cx="271" cy="4"/>
                </a:xfrm>
                <a:prstGeom prst="rect">
                  <a:avLst/>
                </a:prstGeom>
                <a:solidFill>
                  <a:srgbClr val="DCDEF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8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15" y="2309"/>
                  <a:ext cx="5" cy="313"/>
                </a:xfrm>
                <a:prstGeom prst="rect">
                  <a:avLst/>
                </a:prstGeom>
                <a:solidFill>
                  <a:srgbClr val="DCDEF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79" name="Rectangle 280"/>
                <p:cNvSpPr>
                  <a:spLocks noChangeArrowheads="1"/>
                </p:cNvSpPr>
                <p:nvPr/>
              </p:nvSpPr>
              <p:spPr bwMode="auto">
                <a:xfrm>
                  <a:off x="4549" y="2309"/>
                  <a:ext cx="266" cy="4"/>
                </a:xfrm>
                <a:prstGeom prst="rect">
                  <a:avLst/>
                </a:prstGeom>
                <a:solidFill>
                  <a:srgbClr val="DEDFF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0" name="Rectangle 281"/>
                <p:cNvSpPr>
                  <a:spLocks noChangeArrowheads="1"/>
                </p:cNvSpPr>
                <p:nvPr/>
              </p:nvSpPr>
              <p:spPr bwMode="auto">
                <a:xfrm>
                  <a:off x="4549" y="2618"/>
                  <a:ext cx="266" cy="4"/>
                </a:xfrm>
                <a:prstGeom prst="rect">
                  <a:avLst/>
                </a:prstGeom>
                <a:solidFill>
                  <a:srgbClr val="DEDFF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1" name="Rectangle 282"/>
                <p:cNvSpPr>
                  <a:spLocks noChangeArrowheads="1"/>
                </p:cNvSpPr>
                <p:nvPr/>
              </p:nvSpPr>
              <p:spPr bwMode="auto">
                <a:xfrm>
                  <a:off x="4549" y="2313"/>
                  <a:ext cx="5" cy="305"/>
                </a:xfrm>
                <a:prstGeom prst="rect">
                  <a:avLst/>
                </a:prstGeom>
                <a:solidFill>
                  <a:srgbClr val="DEDFF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2" name="Rectangle 283"/>
                <p:cNvSpPr>
                  <a:spLocks noChangeArrowheads="1"/>
                </p:cNvSpPr>
                <p:nvPr/>
              </p:nvSpPr>
              <p:spPr bwMode="auto">
                <a:xfrm>
                  <a:off x="4811" y="2313"/>
                  <a:ext cx="4" cy="305"/>
                </a:xfrm>
                <a:prstGeom prst="rect">
                  <a:avLst/>
                </a:prstGeom>
                <a:solidFill>
                  <a:srgbClr val="DEDFF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3" name="Rectangle 284"/>
                <p:cNvSpPr>
                  <a:spLocks noChangeArrowheads="1"/>
                </p:cNvSpPr>
                <p:nvPr/>
              </p:nvSpPr>
              <p:spPr bwMode="auto">
                <a:xfrm>
                  <a:off x="4554" y="2313"/>
                  <a:ext cx="257" cy="4"/>
                </a:xfrm>
                <a:prstGeom prst="rect">
                  <a:avLst/>
                </a:prstGeom>
                <a:solidFill>
                  <a:srgbClr val="DFE1F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4" name="Rectangle 285"/>
                <p:cNvSpPr>
                  <a:spLocks noChangeArrowheads="1"/>
                </p:cNvSpPr>
                <p:nvPr/>
              </p:nvSpPr>
              <p:spPr bwMode="auto">
                <a:xfrm>
                  <a:off x="4554" y="2615"/>
                  <a:ext cx="257" cy="3"/>
                </a:xfrm>
                <a:prstGeom prst="rect">
                  <a:avLst/>
                </a:prstGeom>
                <a:solidFill>
                  <a:srgbClr val="DFE1F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5" name="Rectangle 286"/>
                <p:cNvSpPr>
                  <a:spLocks noChangeArrowheads="1"/>
                </p:cNvSpPr>
                <p:nvPr/>
              </p:nvSpPr>
              <p:spPr bwMode="auto">
                <a:xfrm>
                  <a:off x="4554" y="2317"/>
                  <a:ext cx="4" cy="298"/>
                </a:xfrm>
                <a:prstGeom prst="rect">
                  <a:avLst/>
                </a:prstGeom>
                <a:solidFill>
                  <a:srgbClr val="DFE1F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6" name="Rectangle 287"/>
                <p:cNvSpPr>
                  <a:spLocks noChangeArrowheads="1"/>
                </p:cNvSpPr>
                <p:nvPr/>
              </p:nvSpPr>
              <p:spPr bwMode="auto">
                <a:xfrm>
                  <a:off x="4558" y="2317"/>
                  <a:ext cx="253" cy="3"/>
                </a:xfrm>
                <a:prstGeom prst="rect">
                  <a:avLst/>
                </a:prstGeom>
                <a:solidFill>
                  <a:srgbClr val="E1E2F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7" name="Rectangle 288"/>
                <p:cNvSpPr>
                  <a:spLocks noChangeArrowheads="1"/>
                </p:cNvSpPr>
                <p:nvPr/>
              </p:nvSpPr>
              <p:spPr bwMode="auto">
                <a:xfrm>
                  <a:off x="4558" y="2611"/>
                  <a:ext cx="253" cy="4"/>
                </a:xfrm>
                <a:prstGeom prst="rect">
                  <a:avLst/>
                </a:prstGeom>
                <a:solidFill>
                  <a:srgbClr val="E1E2F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8" name="Rectangle 289"/>
                <p:cNvSpPr>
                  <a:spLocks noChangeArrowheads="1"/>
                </p:cNvSpPr>
                <p:nvPr/>
              </p:nvSpPr>
              <p:spPr bwMode="auto">
                <a:xfrm>
                  <a:off x="4805" y="2320"/>
                  <a:ext cx="6" cy="291"/>
                </a:xfrm>
                <a:prstGeom prst="rect">
                  <a:avLst/>
                </a:prstGeom>
                <a:solidFill>
                  <a:srgbClr val="E1E2F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89" name="Rectangle 290"/>
                <p:cNvSpPr>
                  <a:spLocks noChangeArrowheads="1"/>
                </p:cNvSpPr>
                <p:nvPr/>
              </p:nvSpPr>
              <p:spPr bwMode="auto">
                <a:xfrm>
                  <a:off x="4558" y="2320"/>
                  <a:ext cx="247" cy="4"/>
                </a:xfrm>
                <a:prstGeom prst="rect">
                  <a:avLst/>
                </a:prstGeom>
                <a:solidFill>
                  <a:srgbClr val="E2E3F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0" name="Rectangle 291"/>
                <p:cNvSpPr>
                  <a:spLocks noChangeArrowheads="1"/>
                </p:cNvSpPr>
                <p:nvPr/>
              </p:nvSpPr>
              <p:spPr bwMode="auto">
                <a:xfrm>
                  <a:off x="4558" y="2607"/>
                  <a:ext cx="247" cy="4"/>
                </a:xfrm>
                <a:prstGeom prst="rect">
                  <a:avLst/>
                </a:prstGeom>
                <a:solidFill>
                  <a:srgbClr val="E2E3F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1" name="Rectangle 292"/>
                <p:cNvSpPr>
                  <a:spLocks noChangeArrowheads="1"/>
                </p:cNvSpPr>
                <p:nvPr/>
              </p:nvSpPr>
              <p:spPr bwMode="auto">
                <a:xfrm>
                  <a:off x="4558" y="2324"/>
                  <a:ext cx="6" cy="283"/>
                </a:xfrm>
                <a:prstGeom prst="rect">
                  <a:avLst/>
                </a:prstGeom>
                <a:solidFill>
                  <a:srgbClr val="E2E3F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2" name="Rectangle 293"/>
                <p:cNvSpPr>
                  <a:spLocks noChangeArrowheads="1"/>
                </p:cNvSpPr>
                <p:nvPr/>
              </p:nvSpPr>
              <p:spPr bwMode="auto">
                <a:xfrm>
                  <a:off x="4802" y="2324"/>
                  <a:ext cx="3" cy="283"/>
                </a:xfrm>
                <a:prstGeom prst="rect">
                  <a:avLst/>
                </a:prstGeom>
                <a:solidFill>
                  <a:srgbClr val="E2E3F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3" name="Rectangle 294"/>
                <p:cNvSpPr>
                  <a:spLocks noChangeArrowheads="1"/>
                </p:cNvSpPr>
                <p:nvPr/>
              </p:nvSpPr>
              <p:spPr bwMode="auto">
                <a:xfrm>
                  <a:off x="4564" y="2324"/>
                  <a:ext cx="238" cy="4"/>
                </a:xfrm>
                <a:prstGeom prst="rect">
                  <a:avLst/>
                </a:prstGeom>
                <a:solidFill>
                  <a:srgbClr val="E4E5F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4" name="Rectangle 295"/>
                <p:cNvSpPr>
                  <a:spLocks noChangeArrowheads="1"/>
                </p:cNvSpPr>
                <p:nvPr/>
              </p:nvSpPr>
              <p:spPr bwMode="auto">
                <a:xfrm>
                  <a:off x="4564" y="2603"/>
                  <a:ext cx="238" cy="4"/>
                </a:xfrm>
                <a:prstGeom prst="rect">
                  <a:avLst/>
                </a:prstGeom>
                <a:solidFill>
                  <a:srgbClr val="E4E5F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5" name="Rectangle 296"/>
                <p:cNvSpPr>
                  <a:spLocks noChangeArrowheads="1"/>
                </p:cNvSpPr>
                <p:nvPr/>
              </p:nvSpPr>
              <p:spPr bwMode="auto">
                <a:xfrm>
                  <a:off x="4564" y="2328"/>
                  <a:ext cx="4" cy="275"/>
                </a:xfrm>
                <a:prstGeom prst="rect">
                  <a:avLst/>
                </a:prstGeom>
                <a:solidFill>
                  <a:srgbClr val="E4E5F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6" name="Rectangle 297"/>
                <p:cNvSpPr>
                  <a:spLocks noChangeArrowheads="1"/>
                </p:cNvSpPr>
                <p:nvPr/>
              </p:nvSpPr>
              <p:spPr bwMode="auto">
                <a:xfrm>
                  <a:off x="4568" y="2328"/>
                  <a:ext cx="234" cy="4"/>
                </a:xfrm>
                <a:prstGeom prst="rect">
                  <a:avLst/>
                </a:prstGeom>
                <a:solidFill>
                  <a:srgbClr val="E5E6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7" name="Rectangle 298"/>
                <p:cNvSpPr>
                  <a:spLocks noChangeArrowheads="1"/>
                </p:cNvSpPr>
                <p:nvPr/>
              </p:nvSpPr>
              <p:spPr bwMode="auto">
                <a:xfrm>
                  <a:off x="4568" y="2600"/>
                  <a:ext cx="234" cy="3"/>
                </a:xfrm>
                <a:prstGeom prst="rect">
                  <a:avLst/>
                </a:prstGeom>
                <a:solidFill>
                  <a:srgbClr val="E5E6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8" name="Rectangle 299"/>
                <p:cNvSpPr>
                  <a:spLocks noChangeArrowheads="1"/>
                </p:cNvSpPr>
                <p:nvPr/>
              </p:nvSpPr>
              <p:spPr bwMode="auto">
                <a:xfrm>
                  <a:off x="4796" y="2332"/>
                  <a:ext cx="6" cy="268"/>
                </a:xfrm>
                <a:prstGeom prst="rect">
                  <a:avLst/>
                </a:prstGeom>
                <a:solidFill>
                  <a:srgbClr val="E5E6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899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68" y="2332"/>
                  <a:ext cx="228" cy="3"/>
                </a:xfrm>
                <a:prstGeom prst="rect">
                  <a:avLst/>
                </a:prstGeom>
                <a:solidFill>
                  <a:srgbClr val="E6E7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0" name="Rectangle 301"/>
                <p:cNvSpPr>
                  <a:spLocks noChangeArrowheads="1"/>
                </p:cNvSpPr>
                <p:nvPr/>
              </p:nvSpPr>
              <p:spPr bwMode="auto">
                <a:xfrm>
                  <a:off x="4568" y="2596"/>
                  <a:ext cx="228" cy="4"/>
                </a:xfrm>
                <a:prstGeom prst="rect">
                  <a:avLst/>
                </a:prstGeom>
                <a:solidFill>
                  <a:srgbClr val="E6E7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1" name="Rectangle 302"/>
                <p:cNvSpPr>
                  <a:spLocks noChangeArrowheads="1"/>
                </p:cNvSpPr>
                <p:nvPr/>
              </p:nvSpPr>
              <p:spPr bwMode="auto">
                <a:xfrm>
                  <a:off x="4568" y="2335"/>
                  <a:ext cx="5" cy="261"/>
                </a:xfrm>
                <a:prstGeom prst="rect">
                  <a:avLst/>
                </a:prstGeom>
                <a:solidFill>
                  <a:srgbClr val="E6E7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2" name="Rectangle 303"/>
                <p:cNvSpPr>
                  <a:spLocks noChangeArrowheads="1"/>
                </p:cNvSpPr>
                <p:nvPr/>
              </p:nvSpPr>
              <p:spPr bwMode="auto">
                <a:xfrm>
                  <a:off x="4792" y="2335"/>
                  <a:ext cx="4" cy="261"/>
                </a:xfrm>
                <a:prstGeom prst="rect">
                  <a:avLst/>
                </a:prstGeom>
                <a:solidFill>
                  <a:srgbClr val="E6E7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3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73" y="2335"/>
                  <a:ext cx="219" cy="4"/>
                </a:xfrm>
                <a:prstGeom prst="rect">
                  <a:avLst/>
                </a:prstGeom>
                <a:solidFill>
                  <a:srgbClr val="E7E8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4" name="Rectangle 305"/>
                <p:cNvSpPr>
                  <a:spLocks noChangeArrowheads="1"/>
                </p:cNvSpPr>
                <p:nvPr/>
              </p:nvSpPr>
              <p:spPr bwMode="auto">
                <a:xfrm>
                  <a:off x="4573" y="2592"/>
                  <a:ext cx="219" cy="4"/>
                </a:xfrm>
                <a:prstGeom prst="rect">
                  <a:avLst/>
                </a:prstGeom>
                <a:solidFill>
                  <a:srgbClr val="E7E8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5" name="Rectangle 306"/>
                <p:cNvSpPr>
                  <a:spLocks noChangeArrowheads="1"/>
                </p:cNvSpPr>
                <p:nvPr/>
              </p:nvSpPr>
              <p:spPr bwMode="auto">
                <a:xfrm>
                  <a:off x="4573" y="2339"/>
                  <a:ext cx="4" cy="253"/>
                </a:xfrm>
                <a:prstGeom prst="rect">
                  <a:avLst/>
                </a:prstGeom>
                <a:solidFill>
                  <a:srgbClr val="E7E8F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6" name="Rectangle 307"/>
                <p:cNvSpPr>
                  <a:spLocks noChangeArrowheads="1"/>
                </p:cNvSpPr>
                <p:nvPr/>
              </p:nvSpPr>
              <p:spPr bwMode="auto">
                <a:xfrm>
                  <a:off x="4577" y="2339"/>
                  <a:ext cx="215" cy="4"/>
                </a:xfrm>
                <a:prstGeom prst="rect">
                  <a:avLst/>
                </a:prstGeom>
                <a:solidFill>
                  <a:srgbClr val="E9EAF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7" name="Rectangle 308"/>
                <p:cNvSpPr>
                  <a:spLocks noChangeArrowheads="1"/>
                </p:cNvSpPr>
                <p:nvPr/>
              </p:nvSpPr>
              <p:spPr bwMode="auto">
                <a:xfrm>
                  <a:off x="4577" y="2588"/>
                  <a:ext cx="215" cy="4"/>
                </a:xfrm>
                <a:prstGeom prst="rect">
                  <a:avLst/>
                </a:prstGeom>
                <a:solidFill>
                  <a:srgbClr val="E9EAF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8" name="Rectangle 309"/>
                <p:cNvSpPr>
                  <a:spLocks noChangeArrowheads="1"/>
                </p:cNvSpPr>
                <p:nvPr/>
              </p:nvSpPr>
              <p:spPr bwMode="auto">
                <a:xfrm>
                  <a:off x="4786" y="2343"/>
                  <a:ext cx="6" cy="245"/>
                </a:xfrm>
                <a:prstGeom prst="rect">
                  <a:avLst/>
                </a:prstGeom>
                <a:solidFill>
                  <a:srgbClr val="E9EAF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09" name="Rectangle 310"/>
                <p:cNvSpPr>
                  <a:spLocks noChangeArrowheads="1"/>
                </p:cNvSpPr>
                <p:nvPr/>
              </p:nvSpPr>
              <p:spPr bwMode="auto">
                <a:xfrm>
                  <a:off x="4577" y="2343"/>
                  <a:ext cx="209" cy="4"/>
                </a:xfrm>
                <a:prstGeom prst="rect">
                  <a:avLst/>
                </a:prstGeom>
                <a:solidFill>
                  <a:srgbClr val="EAEBF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0" name="Rectangle 311"/>
                <p:cNvSpPr>
                  <a:spLocks noChangeArrowheads="1"/>
                </p:cNvSpPr>
                <p:nvPr/>
              </p:nvSpPr>
              <p:spPr bwMode="auto">
                <a:xfrm>
                  <a:off x="4577" y="2584"/>
                  <a:ext cx="209" cy="4"/>
                </a:xfrm>
                <a:prstGeom prst="rect">
                  <a:avLst/>
                </a:prstGeom>
                <a:solidFill>
                  <a:srgbClr val="EAEBF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1" name="Rectangle 312"/>
                <p:cNvSpPr>
                  <a:spLocks noChangeArrowheads="1"/>
                </p:cNvSpPr>
                <p:nvPr/>
              </p:nvSpPr>
              <p:spPr bwMode="auto">
                <a:xfrm>
                  <a:off x="4577" y="2347"/>
                  <a:ext cx="6" cy="237"/>
                </a:xfrm>
                <a:prstGeom prst="rect">
                  <a:avLst/>
                </a:prstGeom>
                <a:solidFill>
                  <a:srgbClr val="EAEBF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2" name="Rectangle 313"/>
                <p:cNvSpPr>
                  <a:spLocks noChangeArrowheads="1"/>
                </p:cNvSpPr>
                <p:nvPr/>
              </p:nvSpPr>
              <p:spPr bwMode="auto">
                <a:xfrm>
                  <a:off x="4783" y="2347"/>
                  <a:ext cx="3" cy="237"/>
                </a:xfrm>
                <a:prstGeom prst="rect">
                  <a:avLst/>
                </a:prstGeom>
                <a:solidFill>
                  <a:srgbClr val="EAEBF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3" name="Rectangle 314"/>
                <p:cNvSpPr>
                  <a:spLocks noChangeArrowheads="1"/>
                </p:cNvSpPr>
                <p:nvPr/>
              </p:nvSpPr>
              <p:spPr bwMode="auto">
                <a:xfrm>
                  <a:off x="4583" y="2347"/>
                  <a:ext cx="200" cy="4"/>
                </a:xfrm>
                <a:prstGeom prst="rect">
                  <a:avLst/>
                </a:prstGeom>
                <a:solidFill>
                  <a:srgbClr val="ECECF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4" name="Rectangle 315"/>
                <p:cNvSpPr>
                  <a:spLocks noChangeArrowheads="1"/>
                </p:cNvSpPr>
                <p:nvPr/>
              </p:nvSpPr>
              <p:spPr bwMode="auto">
                <a:xfrm>
                  <a:off x="4583" y="2581"/>
                  <a:ext cx="200" cy="3"/>
                </a:xfrm>
                <a:prstGeom prst="rect">
                  <a:avLst/>
                </a:prstGeom>
                <a:solidFill>
                  <a:srgbClr val="ECECF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5" name="Rectangle 316"/>
                <p:cNvSpPr>
                  <a:spLocks noChangeArrowheads="1"/>
                </p:cNvSpPr>
                <p:nvPr/>
              </p:nvSpPr>
              <p:spPr bwMode="auto">
                <a:xfrm>
                  <a:off x="4583" y="2351"/>
                  <a:ext cx="3" cy="230"/>
                </a:xfrm>
                <a:prstGeom prst="rect">
                  <a:avLst/>
                </a:prstGeom>
                <a:solidFill>
                  <a:srgbClr val="ECECF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6" name="Rectangle 317"/>
                <p:cNvSpPr>
                  <a:spLocks noChangeArrowheads="1"/>
                </p:cNvSpPr>
                <p:nvPr/>
              </p:nvSpPr>
              <p:spPr bwMode="auto">
                <a:xfrm>
                  <a:off x="4586" y="2351"/>
                  <a:ext cx="197" cy="3"/>
                </a:xfrm>
                <a:prstGeom prst="rect">
                  <a:avLst/>
                </a:prstGeom>
                <a:solidFill>
                  <a:srgbClr val="EDEDF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7" name="Rectangle 318"/>
                <p:cNvSpPr>
                  <a:spLocks noChangeArrowheads="1"/>
                </p:cNvSpPr>
                <p:nvPr/>
              </p:nvSpPr>
              <p:spPr bwMode="auto">
                <a:xfrm>
                  <a:off x="4586" y="2577"/>
                  <a:ext cx="197" cy="4"/>
                </a:xfrm>
                <a:prstGeom prst="rect">
                  <a:avLst/>
                </a:prstGeom>
                <a:solidFill>
                  <a:srgbClr val="EDEDF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8" name="Rectangle 319"/>
                <p:cNvSpPr>
                  <a:spLocks noChangeArrowheads="1"/>
                </p:cNvSpPr>
                <p:nvPr/>
              </p:nvSpPr>
              <p:spPr bwMode="auto">
                <a:xfrm>
                  <a:off x="4777" y="2354"/>
                  <a:ext cx="6" cy="223"/>
                </a:xfrm>
                <a:prstGeom prst="rect">
                  <a:avLst/>
                </a:prstGeom>
                <a:solidFill>
                  <a:srgbClr val="EDEDF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19" name="Rectangle 320"/>
                <p:cNvSpPr>
                  <a:spLocks noChangeArrowheads="1"/>
                </p:cNvSpPr>
                <p:nvPr/>
              </p:nvSpPr>
              <p:spPr bwMode="auto">
                <a:xfrm>
                  <a:off x="4586" y="2354"/>
                  <a:ext cx="191" cy="4"/>
                </a:xfrm>
                <a:prstGeom prst="rect">
                  <a:avLst/>
                </a:prstGeom>
                <a:solidFill>
                  <a:srgbClr val="EEEE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0" name="Rectangle 321"/>
                <p:cNvSpPr>
                  <a:spLocks noChangeArrowheads="1"/>
                </p:cNvSpPr>
                <p:nvPr/>
              </p:nvSpPr>
              <p:spPr bwMode="auto">
                <a:xfrm>
                  <a:off x="4586" y="2573"/>
                  <a:ext cx="191" cy="4"/>
                </a:xfrm>
                <a:prstGeom prst="rect">
                  <a:avLst/>
                </a:prstGeom>
                <a:solidFill>
                  <a:srgbClr val="EEEE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1" name="Rectangle 322"/>
                <p:cNvSpPr>
                  <a:spLocks noChangeArrowheads="1"/>
                </p:cNvSpPr>
                <p:nvPr/>
              </p:nvSpPr>
              <p:spPr bwMode="auto">
                <a:xfrm>
                  <a:off x="4586" y="2358"/>
                  <a:ext cx="6" cy="215"/>
                </a:xfrm>
                <a:prstGeom prst="rect">
                  <a:avLst/>
                </a:prstGeom>
                <a:solidFill>
                  <a:srgbClr val="EEEE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2" name="Rectangle 323"/>
                <p:cNvSpPr>
                  <a:spLocks noChangeArrowheads="1"/>
                </p:cNvSpPr>
                <p:nvPr/>
              </p:nvSpPr>
              <p:spPr bwMode="auto">
                <a:xfrm>
                  <a:off x="4773" y="2358"/>
                  <a:ext cx="4" cy="215"/>
                </a:xfrm>
                <a:prstGeom prst="rect">
                  <a:avLst/>
                </a:prstGeom>
                <a:solidFill>
                  <a:srgbClr val="EEEE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3" name="Rectangle 324"/>
                <p:cNvSpPr>
                  <a:spLocks noChangeArrowheads="1"/>
                </p:cNvSpPr>
                <p:nvPr/>
              </p:nvSpPr>
              <p:spPr bwMode="auto">
                <a:xfrm>
                  <a:off x="4592" y="2358"/>
                  <a:ext cx="181" cy="4"/>
                </a:xfrm>
                <a:prstGeom prst="rect">
                  <a:avLst/>
                </a:prstGeom>
                <a:solidFill>
                  <a:srgbClr val="EFEF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4" name="Rectangle 325"/>
                <p:cNvSpPr>
                  <a:spLocks noChangeArrowheads="1"/>
                </p:cNvSpPr>
                <p:nvPr/>
              </p:nvSpPr>
              <p:spPr bwMode="auto">
                <a:xfrm>
                  <a:off x="4592" y="2569"/>
                  <a:ext cx="181" cy="4"/>
                </a:xfrm>
                <a:prstGeom prst="rect">
                  <a:avLst/>
                </a:prstGeom>
                <a:solidFill>
                  <a:srgbClr val="EFEF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5" name="Rectangle 326"/>
                <p:cNvSpPr>
                  <a:spLocks noChangeArrowheads="1"/>
                </p:cNvSpPr>
                <p:nvPr/>
              </p:nvSpPr>
              <p:spPr bwMode="auto">
                <a:xfrm>
                  <a:off x="4592" y="2362"/>
                  <a:ext cx="4" cy="207"/>
                </a:xfrm>
                <a:prstGeom prst="rect">
                  <a:avLst/>
                </a:prstGeom>
                <a:solidFill>
                  <a:srgbClr val="EFEF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6" name="Rectangle 327"/>
                <p:cNvSpPr>
                  <a:spLocks noChangeArrowheads="1"/>
                </p:cNvSpPr>
                <p:nvPr/>
              </p:nvSpPr>
              <p:spPr bwMode="auto">
                <a:xfrm>
                  <a:off x="4596" y="2362"/>
                  <a:ext cx="177" cy="4"/>
                </a:xfrm>
                <a:prstGeom prst="rect">
                  <a:avLst/>
                </a:prstGeom>
                <a:solidFill>
                  <a:srgbClr val="F0F0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7" name="Rectangle 328"/>
                <p:cNvSpPr>
                  <a:spLocks noChangeArrowheads="1"/>
                </p:cNvSpPr>
                <p:nvPr/>
              </p:nvSpPr>
              <p:spPr bwMode="auto">
                <a:xfrm>
                  <a:off x="4596" y="2566"/>
                  <a:ext cx="177" cy="3"/>
                </a:xfrm>
                <a:prstGeom prst="rect">
                  <a:avLst/>
                </a:prstGeom>
                <a:solidFill>
                  <a:srgbClr val="F0F0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8" name="Rectangle 329"/>
                <p:cNvSpPr>
                  <a:spLocks noChangeArrowheads="1"/>
                </p:cNvSpPr>
                <p:nvPr/>
              </p:nvSpPr>
              <p:spPr bwMode="auto">
                <a:xfrm>
                  <a:off x="4768" y="2366"/>
                  <a:ext cx="5" cy="200"/>
                </a:xfrm>
                <a:prstGeom prst="rect">
                  <a:avLst/>
                </a:prstGeom>
                <a:solidFill>
                  <a:srgbClr val="F0F0F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29" name="Rectangle 330"/>
                <p:cNvSpPr>
                  <a:spLocks noChangeArrowheads="1"/>
                </p:cNvSpPr>
                <p:nvPr/>
              </p:nvSpPr>
              <p:spPr bwMode="auto">
                <a:xfrm>
                  <a:off x="4596" y="2366"/>
                  <a:ext cx="172" cy="3"/>
                </a:xfrm>
                <a:prstGeom prst="rect">
                  <a:avLst/>
                </a:prstGeom>
                <a:solidFill>
                  <a:srgbClr val="F1F1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0" name="Rectangle 331"/>
                <p:cNvSpPr>
                  <a:spLocks noChangeArrowheads="1"/>
                </p:cNvSpPr>
                <p:nvPr/>
              </p:nvSpPr>
              <p:spPr bwMode="auto">
                <a:xfrm>
                  <a:off x="4596" y="2562"/>
                  <a:ext cx="172" cy="4"/>
                </a:xfrm>
                <a:prstGeom prst="rect">
                  <a:avLst/>
                </a:prstGeom>
                <a:solidFill>
                  <a:srgbClr val="F1F1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1" name="Rectangle 332"/>
                <p:cNvSpPr>
                  <a:spLocks noChangeArrowheads="1"/>
                </p:cNvSpPr>
                <p:nvPr/>
              </p:nvSpPr>
              <p:spPr bwMode="auto">
                <a:xfrm>
                  <a:off x="4596" y="2369"/>
                  <a:ext cx="6" cy="193"/>
                </a:xfrm>
                <a:prstGeom prst="rect">
                  <a:avLst/>
                </a:prstGeom>
                <a:solidFill>
                  <a:srgbClr val="F1F1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2" name="Rectangle 333"/>
                <p:cNvSpPr>
                  <a:spLocks noChangeArrowheads="1"/>
                </p:cNvSpPr>
                <p:nvPr/>
              </p:nvSpPr>
              <p:spPr bwMode="auto">
                <a:xfrm>
                  <a:off x="4764" y="2369"/>
                  <a:ext cx="4" cy="193"/>
                </a:xfrm>
                <a:prstGeom prst="rect">
                  <a:avLst/>
                </a:prstGeom>
                <a:solidFill>
                  <a:srgbClr val="F1F1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3" name="Rectangle 334"/>
                <p:cNvSpPr>
                  <a:spLocks noChangeArrowheads="1"/>
                </p:cNvSpPr>
                <p:nvPr/>
              </p:nvSpPr>
              <p:spPr bwMode="auto">
                <a:xfrm>
                  <a:off x="4602" y="2369"/>
                  <a:ext cx="162" cy="4"/>
                </a:xfrm>
                <a:prstGeom prst="rect">
                  <a:avLst/>
                </a:prstGeom>
                <a:solidFill>
                  <a:srgbClr val="F1F2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4" name="Rectangle 335"/>
                <p:cNvSpPr>
                  <a:spLocks noChangeArrowheads="1"/>
                </p:cNvSpPr>
                <p:nvPr/>
              </p:nvSpPr>
              <p:spPr bwMode="auto">
                <a:xfrm>
                  <a:off x="4602" y="2558"/>
                  <a:ext cx="162" cy="4"/>
                </a:xfrm>
                <a:prstGeom prst="rect">
                  <a:avLst/>
                </a:prstGeom>
                <a:solidFill>
                  <a:srgbClr val="F1F2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5" name="Rectangle 336"/>
                <p:cNvSpPr>
                  <a:spLocks noChangeArrowheads="1"/>
                </p:cNvSpPr>
                <p:nvPr/>
              </p:nvSpPr>
              <p:spPr bwMode="auto">
                <a:xfrm>
                  <a:off x="4602" y="2373"/>
                  <a:ext cx="3" cy="185"/>
                </a:xfrm>
                <a:prstGeom prst="rect">
                  <a:avLst/>
                </a:prstGeom>
                <a:solidFill>
                  <a:srgbClr val="F1F2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6" name="Rectangle 337"/>
                <p:cNvSpPr>
                  <a:spLocks noChangeArrowheads="1"/>
                </p:cNvSpPr>
                <p:nvPr/>
              </p:nvSpPr>
              <p:spPr bwMode="auto">
                <a:xfrm>
                  <a:off x="4760" y="2373"/>
                  <a:ext cx="4" cy="185"/>
                </a:xfrm>
                <a:prstGeom prst="rect">
                  <a:avLst/>
                </a:prstGeom>
                <a:solidFill>
                  <a:srgbClr val="F1F2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7" name="Rectangle 338"/>
                <p:cNvSpPr>
                  <a:spLocks noChangeArrowheads="1"/>
                </p:cNvSpPr>
                <p:nvPr/>
              </p:nvSpPr>
              <p:spPr bwMode="auto">
                <a:xfrm>
                  <a:off x="4605" y="2373"/>
                  <a:ext cx="155" cy="4"/>
                </a:xfrm>
                <a:prstGeom prst="rect">
                  <a:avLst/>
                </a:prstGeom>
                <a:solidFill>
                  <a:srgbClr val="F2F3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4605" y="2554"/>
                  <a:ext cx="155" cy="4"/>
                </a:xfrm>
                <a:prstGeom prst="rect">
                  <a:avLst/>
                </a:prstGeom>
                <a:solidFill>
                  <a:srgbClr val="F2F3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39" name="Rectangle 340"/>
                <p:cNvSpPr>
                  <a:spLocks noChangeArrowheads="1"/>
                </p:cNvSpPr>
                <p:nvPr/>
              </p:nvSpPr>
              <p:spPr bwMode="auto">
                <a:xfrm>
                  <a:off x="4605" y="2377"/>
                  <a:ext cx="155" cy="4"/>
                </a:xfrm>
                <a:prstGeom prst="rect">
                  <a:avLst/>
                </a:prstGeom>
                <a:solidFill>
                  <a:srgbClr val="F3F4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0" name="Rectangle 341"/>
                <p:cNvSpPr>
                  <a:spLocks noChangeArrowheads="1"/>
                </p:cNvSpPr>
                <p:nvPr/>
              </p:nvSpPr>
              <p:spPr bwMode="auto">
                <a:xfrm>
                  <a:off x="4605" y="2550"/>
                  <a:ext cx="155" cy="4"/>
                </a:xfrm>
                <a:prstGeom prst="rect">
                  <a:avLst/>
                </a:prstGeom>
                <a:solidFill>
                  <a:srgbClr val="F3F4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1" name="Rectangle 342"/>
                <p:cNvSpPr>
                  <a:spLocks noChangeArrowheads="1"/>
                </p:cNvSpPr>
                <p:nvPr/>
              </p:nvSpPr>
              <p:spPr bwMode="auto">
                <a:xfrm>
                  <a:off x="4605" y="2381"/>
                  <a:ext cx="6" cy="169"/>
                </a:xfrm>
                <a:prstGeom prst="rect">
                  <a:avLst/>
                </a:prstGeom>
                <a:solidFill>
                  <a:srgbClr val="F3F4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2" name="Rectangle 343"/>
                <p:cNvSpPr>
                  <a:spLocks noChangeArrowheads="1"/>
                </p:cNvSpPr>
                <p:nvPr/>
              </p:nvSpPr>
              <p:spPr bwMode="auto">
                <a:xfrm>
                  <a:off x="4754" y="2381"/>
                  <a:ext cx="6" cy="169"/>
                </a:xfrm>
                <a:prstGeom prst="rect">
                  <a:avLst/>
                </a:prstGeom>
                <a:solidFill>
                  <a:srgbClr val="F3F4F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3" name="Rectangle 344"/>
                <p:cNvSpPr>
                  <a:spLocks noChangeArrowheads="1"/>
                </p:cNvSpPr>
                <p:nvPr/>
              </p:nvSpPr>
              <p:spPr bwMode="auto">
                <a:xfrm>
                  <a:off x="4611" y="2381"/>
                  <a:ext cx="143" cy="3"/>
                </a:xfrm>
                <a:prstGeom prst="rect">
                  <a:avLst/>
                </a:prstGeom>
                <a:solidFill>
                  <a:srgbClr val="F4F5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4" name="Rectangle 345"/>
                <p:cNvSpPr>
                  <a:spLocks noChangeArrowheads="1"/>
                </p:cNvSpPr>
                <p:nvPr/>
              </p:nvSpPr>
              <p:spPr bwMode="auto">
                <a:xfrm>
                  <a:off x="4611" y="2547"/>
                  <a:ext cx="143" cy="3"/>
                </a:xfrm>
                <a:prstGeom prst="rect">
                  <a:avLst/>
                </a:prstGeom>
                <a:solidFill>
                  <a:srgbClr val="F4F5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5" name="Rectangle 346"/>
                <p:cNvSpPr>
                  <a:spLocks noChangeArrowheads="1"/>
                </p:cNvSpPr>
                <p:nvPr/>
              </p:nvSpPr>
              <p:spPr bwMode="auto">
                <a:xfrm>
                  <a:off x="4611" y="2384"/>
                  <a:ext cx="4" cy="163"/>
                </a:xfrm>
                <a:prstGeom prst="rect">
                  <a:avLst/>
                </a:prstGeom>
                <a:solidFill>
                  <a:srgbClr val="F4F5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6" name="Rectangle 347"/>
                <p:cNvSpPr>
                  <a:spLocks noChangeArrowheads="1"/>
                </p:cNvSpPr>
                <p:nvPr/>
              </p:nvSpPr>
              <p:spPr bwMode="auto">
                <a:xfrm>
                  <a:off x="4751" y="2384"/>
                  <a:ext cx="3" cy="163"/>
                </a:xfrm>
                <a:prstGeom prst="rect">
                  <a:avLst/>
                </a:prstGeom>
                <a:solidFill>
                  <a:srgbClr val="F4F5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7" name="Rectangle 348"/>
                <p:cNvSpPr>
                  <a:spLocks noChangeArrowheads="1"/>
                </p:cNvSpPr>
                <p:nvPr/>
              </p:nvSpPr>
              <p:spPr bwMode="auto">
                <a:xfrm>
                  <a:off x="4615" y="2384"/>
                  <a:ext cx="136" cy="4"/>
                </a:xfrm>
                <a:prstGeom prst="rect">
                  <a:avLst/>
                </a:prstGeom>
                <a:solidFill>
                  <a:srgbClr val="F5F5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8" name="Rectangle 349"/>
                <p:cNvSpPr>
                  <a:spLocks noChangeArrowheads="1"/>
                </p:cNvSpPr>
                <p:nvPr/>
              </p:nvSpPr>
              <p:spPr bwMode="auto">
                <a:xfrm>
                  <a:off x="4615" y="2543"/>
                  <a:ext cx="136" cy="4"/>
                </a:xfrm>
                <a:prstGeom prst="rect">
                  <a:avLst/>
                </a:prstGeom>
                <a:solidFill>
                  <a:srgbClr val="F5F5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49" name="Rectangle 350"/>
                <p:cNvSpPr>
                  <a:spLocks noChangeArrowheads="1"/>
                </p:cNvSpPr>
                <p:nvPr/>
              </p:nvSpPr>
              <p:spPr bwMode="auto">
                <a:xfrm>
                  <a:off x="4615" y="2388"/>
                  <a:ext cx="136" cy="4"/>
                </a:xfrm>
                <a:prstGeom prst="rect">
                  <a:avLst/>
                </a:prstGeom>
                <a:solidFill>
                  <a:srgbClr val="F6F6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0" name="Rectangle 351"/>
                <p:cNvSpPr>
                  <a:spLocks noChangeArrowheads="1"/>
                </p:cNvSpPr>
                <p:nvPr/>
              </p:nvSpPr>
              <p:spPr bwMode="auto">
                <a:xfrm>
                  <a:off x="4615" y="2539"/>
                  <a:ext cx="136" cy="4"/>
                </a:xfrm>
                <a:prstGeom prst="rect">
                  <a:avLst/>
                </a:prstGeom>
                <a:solidFill>
                  <a:srgbClr val="F6F6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1" name="Rectangle 352"/>
                <p:cNvSpPr>
                  <a:spLocks noChangeArrowheads="1"/>
                </p:cNvSpPr>
                <p:nvPr/>
              </p:nvSpPr>
              <p:spPr bwMode="auto">
                <a:xfrm>
                  <a:off x="4615" y="2392"/>
                  <a:ext cx="5" cy="147"/>
                </a:xfrm>
                <a:prstGeom prst="rect">
                  <a:avLst/>
                </a:prstGeom>
                <a:solidFill>
                  <a:srgbClr val="F6F6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2" name="Rectangle 353"/>
                <p:cNvSpPr>
                  <a:spLocks noChangeArrowheads="1"/>
                </p:cNvSpPr>
                <p:nvPr/>
              </p:nvSpPr>
              <p:spPr bwMode="auto">
                <a:xfrm>
                  <a:off x="4745" y="2392"/>
                  <a:ext cx="6" cy="147"/>
                </a:xfrm>
                <a:prstGeom prst="rect">
                  <a:avLst/>
                </a:prstGeom>
                <a:solidFill>
                  <a:srgbClr val="F6F6F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3" name="Rectangle 354"/>
                <p:cNvSpPr>
                  <a:spLocks noChangeArrowheads="1"/>
                </p:cNvSpPr>
                <p:nvPr/>
              </p:nvSpPr>
              <p:spPr bwMode="auto">
                <a:xfrm>
                  <a:off x="4620" y="2392"/>
                  <a:ext cx="125" cy="4"/>
                </a:xfrm>
                <a:prstGeom prst="rect">
                  <a:avLst/>
                </a:prstGeom>
                <a:solidFill>
                  <a:srgbClr val="F6F7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4" name="Rectangle 355"/>
                <p:cNvSpPr>
                  <a:spLocks noChangeArrowheads="1"/>
                </p:cNvSpPr>
                <p:nvPr/>
              </p:nvSpPr>
              <p:spPr bwMode="auto">
                <a:xfrm>
                  <a:off x="4620" y="2535"/>
                  <a:ext cx="125" cy="4"/>
                </a:xfrm>
                <a:prstGeom prst="rect">
                  <a:avLst/>
                </a:prstGeom>
                <a:solidFill>
                  <a:srgbClr val="F6F7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5" name="Rectangle 356"/>
                <p:cNvSpPr>
                  <a:spLocks noChangeArrowheads="1"/>
                </p:cNvSpPr>
                <p:nvPr/>
              </p:nvSpPr>
              <p:spPr bwMode="auto">
                <a:xfrm>
                  <a:off x="4620" y="2396"/>
                  <a:ext cx="4" cy="139"/>
                </a:xfrm>
                <a:prstGeom prst="rect">
                  <a:avLst/>
                </a:prstGeom>
                <a:solidFill>
                  <a:srgbClr val="F6F7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6" name="Rectangle 357"/>
                <p:cNvSpPr>
                  <a:spLocks noChangeArrowheads="1"/>
                </p:cNvSpPr>
                <p:nvPr/>
              </p:nvSpPr>
              <p:spPr bwMode="auto">
                <a:xfrm>
                  <a:off x="4741" y="2396"/>
                  <a:ext cx="4" cy="139"/>
                </a:xfrm>
                <a:prstGeom prst="rect">
                  <a:avLst/>
                </a:prstGeom>
                <a:solidFill>
                  <a:srgbClr val="F6F7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7" name="Rectangle 358"/>
                <p:cNvSpPr>
                  <a:spLocks noChangeArrowheads="1"/>
                </p:cNvSpPr>
                <p:nvPr/>
              </p:nvSpPr>
              <p:spPr bwMode="auto">
                <a:xfrm>
                  <a:off x="4624" y="2396"/>
                  <a:ext cx="117" cy="4"/>
                </a:xfrm>
                <a:prstGeom prst="rect">
                  <a:avLst/>
                </a:prstGeom>
                <a:solidFill>
                  <a:srgbClr val="F7F7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8" name="Rectangle 359"/>
                <p:cNvSpPr>
                  <a:spLocks noChangeArrowheads="1"/>
                </p:cNvSpPr>
                <p:nvPr/>
              </p:nvSpPr>
              <p:spPr bwMode="auto">
                <a:xfrm>
                  <a:off x="4624" y="2532"/>
                  <a:ext cx="117" cy="3"/>
                </a:xfrm>
                <a:prstGeom prst="rect">
                  <a:avLst/>
                </a:prstGeom>
                <a:solidFill>
                  <a:srgbClr val="F7F7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59" name="Rectangle 360"/>
                <p:cNvSpPr>
                  <a:spLocks noChangeArrowheads="1"/>
                </p:cNvSpPr>
                <p:nvPr/>
              </p:nvSpPr>
              <p:spPr bwMode="auto">
                <a:xfrm>
                  <a:off x="4624" y="2400"/>
                  <a:ext cx="117" cy="3"/>
                </a:xfrm>
                <a:prstGeom prst="rect">
                  <a:avLst/>
                </a:prstGeom>
                <a:solidFill>
                  <a:srgbClr val="F8F8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0" name="Rectangle 361"/>
                <p:cNvSpPr>
                  <a:spLocks noChangeArrowheads="1"/>
                </p:cNvSpPr>
                <p:nvPr/>
              </p:nvSpPr>
              <p:spPr bwMode="auto">
                <a:xfrm>
                  <a:off x="4624" y="2528"/>
                  <a:ext cx="117" cy="4"/>
                </a:xfrm>
                <a:prstGeom prst="rect">
                  <a:avLst/>
                </a:prstGeom>
                <a:solidFill>
                  <a:srgbClr val="F8F8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1" name="Rectangle 362"/>
                <p:cNvSpPr>
                  <a:spLocks noChangeArrowheads="1"/>
                </p:cNvSpPr>
                <p:nvPr/>
              </p:nvSpPr>
              <p:spPr bwMode="auto">
                <a:xfrm>
                  <a:off x="4624" y="2403"/>
                  <a:ext cx="6" cy="125"/>
                </a:xfrm>
                <a:prstGeom prst="rect">
                  <a:avLst/>
                </a:prstGeom>
                <a:solidFill>
                  <a:srgbClr val="F8F8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2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36" y="2403"/>
                  <a:ext cx="5" cy="125"/>
                </a:xfrm>
                <a:prstGeom prst="rect">
                  <a:avLst/>
                </a:prstGeom>
                <a:solidFill>
                  <a:srgbClr val="F8F8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3" name="Rectangle 364"/>
                <p:cNvSpPr>
                  <a:spLocks noChangeArrowheads="1"/>
                </p:cNvSpPr>
                <p:nvPr/>
              </p:nvSpPr>
              <p:spPr bwMode="auto">
                <a:xfrm>
                  <a:off x="4630" y="2403"/>
                  <a:ext cx="106" cy="4"/>
                </a:xfrm>
                <a:prstGeom prst="rect">
                  <a:avLst/>
                </a:prstGeom>
                <a:solidFill>
                  <a:srgbClr val="F8F8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4" name="Rectangle 365"/>
                <p:cNvSpPr>
                  <a:spLocks noChangeArrowheads="1"/>
                </p:cNvSpPr>
                <p:nvPr/>
              </p:nvSpPr>
              <p:spPr bwMode="auto">
                <a:xfrm>
                  <a:off x="4630" y="2524"/>
                  <a:ext cx="106" cy="4"/>
                </a:xfrm>
                <a:prstGeom prst="rect">
                  <a:avLst/>
                </a:prstGeom>
                <a:solidFill>
                  <a:srgbClr val="F8F8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5" name="Rectangle 366"/>
                <p:cNvSpPr>
                  <a:spLocks noChangeArrowheads="1"/>
                </p:cNvSpPr>
                <p:nvPr/>
              </p:nvSpPr>
              <p:spPr bwMode="auto">
                <a:xfrm>
                  <a:off x="4630" y="2407"/>
                  <a:ext cx="4" cy="117"/>
                </a:xfrm>
                <a:prstGeom prst="rect">
                  <a:avLst/>
                </a:prstGeom>
                <a:solidFill>
                  <a:srgbClr val="F8F8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6" name="Rectangle 367"/>
                <p:cNvSpPr>
                  <a:spLocks noChangeArrowheads="1"/>
                </p:cNvSpPr>
                <p:nvPr/>
              </p:nvSpPr>
              <p:spPr bwMode="auto">
                <a:xfrm>
                  <a:off x="4732" y="2407"/>
                  <a:ext cx="4" cy="117"/>
                </a:xfrm>
                <a:prstGeom prst="rect">
                  <a:avLst/>
                </a:prstGeom>
                <a:solidFill>
                  <a:srgbClr val="F8F8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7" name="Rectangle 368"/>
                <p:cNvSpPr>
                  <a:spLocks noChangeArrowheads="1"/>
                </p:cNvSpPr>
                <p:nvPr/>
              </p:nvSpPr>
              <p:spPr bwMode="auto">
                <a:xfrm>
                  <a:off x="4634" y="2407"/>
                  <a:ext cx="98" cy="4"/>
                </a:xfrm>
                <a:prstGeom prst="rect">
                  <a:avLst/>
                </a:prstGeom>
                <a:solidFill>
                  <a:srgbClr val="F9F9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8" name="Rectangle 369"/>
                <p:cNvSpPr>
                  <a:spLocks noChangeArrowheads="1"/>
                </p:cNvSpPr>
                <p:nvPr/>
              </p:nvSpPr>
              <p:spPr bwMode="auto">
                <a:xfrm>
                  <a:off x="4634" y="2520"/>
                  <a:ext cx="98" cy="4"/>
                </a:xfrm>
                <a:prstGeom prst="rect">
                  <a:avLst/>
                </a:prstGeom>
                <a:solidFill>
                  <a:srgbClr val="F9F9F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69" name="Rectangle 370"/>
                <p:cNvSpPr>
                  <a:spLocks noChangeArrowheads="1"/>
                </p:cNvSpPr>
                <p:nvPr/>
              </p:nvSpPr>
              <p:spPr bwMode="auto">
                <a:xfrm>
                  <a:off x="4634" y="2411"/>
                  <a:ext cx="98" cy="4"/>
                </a:xfrm>
                <a:prstGeom prst="rect">
                  <a:avLst/>
                </a:prstGeom>
                <a:solidFill>
                  <a:srgbClr val="F9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0" name="Rectangle 371"/>
                <p:cNvSpPr>
                  <a:spLocks noChangeArrowheads="1"/>
                </p:cNvSpPr>
                <p:nvPr/>
              </p:nvSpPr>
              <p:spPr bwMode="auto">
                <a:xfrm>
                  <a:off x="4634" y="2517"/>
                  <a:ext cx="98" cy="3"/>
                </a:xfrm>
                <a:prstGeom prst="rect">
                  <a:avLst/>
                </a:prstGeom>
                <a:solidFill>
                  <a:srgbClr val="F9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1" name="Rectangle 372"/>
                <p:cNvSpPr>
                  <a:spLocks noChangeArrowheads="1"/>
                </p:cNvSpPr>
                <p:nvPr/>
              </p:nvSpPr>
              <p:spPr bwMode="auto">
                <a:xfrm>
                  <a:off x="4634" y="2415"/>
                  <a:ext cx="5" cy="102"/>
                </a:xfrm>
                <a:prstGeom prst="rect">
                  <a:avLst/>
                </a:prstGeom>
                <a:solidFill>
                  <a:srgbClr val="F9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2" name="Rectangle 373"/>
                <p:cNvSpPr>
                  <a:spLocks noChangeArrowheads="1"/>
                </p:cNvSpPr>
                <p:nvPr/>
              </p:nvSpPr>
              <p:spPr bwMode="auto">
                <a:xfrm>
                  <a:off x="4726" y="2415"/>
                  <a:ext cx="6" cy="102"/>
                </a:xfrm>
                <a:prstGeom prst="rect">
                  <a:avLst/>
                </a:prstGeom>
                <a:solidFill>
                  <a:srgbClr val="F9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3" name="Rectangle 374"/>
                <p:cNvSpPr>
                  <a:spLocks noChangeArrowheads="1"/>
                </p:cNvSpPr>
                <p:nvPr/>
              </p:nvSpPr>
              <p:spPr bwMode="auto">
                <a:xfrm>
                  <a:off x="4639" y="2415"/>
                  <a:ext cx="87" cy="3"/>
                </a:xfrm>
                <a:prstGeom prst="rect">
                  <a:avLst/>
                </a:prstGeom>
                <a:solidFill>
                  <a:srgbClr val="FA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4" name="Rectangle 375"/>
                <p:cNvSpPr>
                  <a:spLocks noChangeArrowheads="1"/>
                </p:cNvSpPr>
                <p:nvPr/>
              </p:nvSpPr>
              <p:spPr bwMode="auto">
                <a:xfrm>
                  <a:off x="4639" y="2513"/>
                  <a:ext cx="87" cy="4"/>
                </a:xfrm>
                <a:prstGeom prst="rect">
                  <a:avLst/>
                </a:prstGeom>
                <a:solidFill>
                  <a:srgbClr val="FA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5" name="Rectangle 376"/>
                <p:cNvSpPr>
                  <a:spLocks noChangeArrowheads="1"/>
                </p:cNvSpPr>
                <p:nvPr/>
              </p:nvSpPr>
              <p:spPr bwMode="auto">
                <a:xfrm>
                  <a:off x="4639" y="2418"/>
                  <a:ext cx="4" cy="95"/>
                </a:xfrm>
                <a:prstGeom prst="rect">
                  <a:avLst/>
                </a:prstGeom>
                <a:solidFill>
                  <a:srgbClr val="FA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6" name="Rectangle 377"/>
                <p:cNvSpPr>
                  <a:spLocks noChangeArrowheads="1"/>
                </p:cNvSpPr>
                <p:nvPr/>
              </p:nvSpPr>
              <p:spPr bwMode="auto">
                <a:xfrm>
                  <a:off x="4722" y="2418"/>
                  <a:ext cx="4" cy="95"/>
                </a:xfrm>
                <a:prstGeom prst="rect">
                  <a:avLst/>
                </a:prstGeom>
                <a:solidFill>
                  <a:srgbClr val="FA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7" name="Rectangle 378"/>
                <p:cNvSpPr>
                  <a:spLocks noChangeArrowheads="1"/>
                </p:cNvSpPr>
                <p:nvPr/>
              </p:nvSpPr>
              <p:spPr bwMode="auto">
                <a:xfrm>
                  <a:off x="4643" y="2418"/>
                  <a:ext cx="79" cy="4"/>
                </a:xfrm>
                <a:prstGeom prst="rect">
                  <a:avLst/>
                </a:prstGeom>
                <a:solidFill>
                  <a:srgbClr val="FA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8" name="Rectangle 379"/>
                <p:cNvSpPr>
                  <a:spLocks noChangeArrowheads="1"/>
                </p:cNvSpPr>
                <p:nvPr/>
              </p:nvSpPr>
              <p:spPr bwMode="auto">
                <a:xfrm>
                  <a:off x="4643" y="2509"/>
                  <a:ext cx="79" cy="4"/>
                </a:xfrm>
                <a:prstGeom prst="rect">
                  <a:avLst/>
                </a:prstGeom>
                <a:solidFill>
                  <a:srgbClr val="FAFA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79" name="Rectangle 380"/>
                <p:cNvSpPr>
                  <a:spLocks noChangeArrowheads="1"/>
                </p:cNvSpPr>
                <p:nvPr/>
              </p:nvSpPr>
              <p:spPr bwMode="auto">
                <a:xfrm>
                  <a:off x="4643" y="2422"/>
                  <a:ext cx="79" cy="4"/>
                </a:xfrm>
                <a:prstGeom prst="rect">
                  <a:avLst/>
                </a:prstGeom>
                <a:solidFill>
                  <a:srgbClr val="FBFB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0" name="Rectangle 381"/>
                <p:cNvSpPr>
                  <a:spLocks noChangeArrowheads="1"/>
                </p:cNvSpPr>
                <p:nvPr/>
              </p:nvSpPr>
              <p:spPr bwMode="auto">
                <a:xfrm>
                  <a:off x="4643" y="2505"/>
                  <a:ext cx="79" cy="4"/>
                </a:xfrm>
                <a:prstGeom prst="rect">
                  <a:avLst/>
                </a:prstGeom>
                <a:solidFill>
                  <a:srgbClr val="FBFB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1" name="Rectangle 382"/>
                <p:cNvSpPr>
                  <a:spLocks noChangeArrowheads="1"/>
                </p:cNvSpPr>
                <p:nvPr/>
              </p:nvSpPr>
              <p:spPr bwMode="auto">
                <a:xfrm>
                  <a:off x="4643" y="2426"/>
                  <a:ext cx="6" cy="79"/>
                </a:xfrm>
                <a:prstGeom prst="rect">
                  <a:avLst/>
                </a:prstGeom>
                <a:solidFill>
                  <a:srgbClr val="FBFB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2" name="Rectangle 383"/>
                <p:cNvSpPr>
                  <a:spLocks noChangeArrowheads="1"/>
                </p:cNvSpPr>
                <p:nvPr/>
              </p:nvSpPr>
              <p:spPr bwMode="auto">
                <a:xfrm>
                  <a:off x="4717" y="2426"/>
                  <a:ext cx="5" cy="79"/>
                </a:xfrm>
                <a:prstGeom prst="rect">
                  <a:avLst/>
                </a:prstGeom>
                <a:solidFill>
                  <a:srgbClr val="FBFB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3" name="Rectangle 384"/>
                <p:cNvSpPr>
                  <a:spLocks noChangeArrowheads="1"/>
                </p:cNvSpPr>
                <p:nvPr/>
              </p:nvSpPr>
              <p:spPr bwMode="auto">
                <a:xfrm>
                  <a:off x="4649" y="2426"/>
                  <a:ext cx="68" cy="4"/>
                </a:xfrm>
                <a:prstGeom prst="rect">
                  <a:avLst/>
                </a:prstGeom>
                <a:solidFill>
                  <a:srgbClr val="FBFC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4" name="Rectangle 385"/>
                <p:cNvSpPr>
                  <a:spLocks noChangeArrowheads="1"/>
                </p:cNvSpPr>
                <p:nvPr/>
              </p:nvSpPr>
              <p:spPr bwMode="auto">
                <a:xfrm>
                  <a:off x="4649" y="2501"/>
                  <a:ext cx="68" cy="4"/>
                </a:xfrm>
                <a:prstGeom prst="rect">
                  <a:avLst/>
                </a:prstGeom>
                <a:solidFill>
                  <a:srgbClr val="FBFC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5" name="Rectangle 386"/>
                <p:cNvSpPr>
                  <a:spLocks noChangeArrowheads="1"/>
                </p:cNvSpPr>
                <p:nvPr/>
              </p:nvSpPr>
              <p:spPr bwMode="auto">
                <a:xfrm>
                  <a:off x="4649" y="2430"/>
                  <a:ext cx="4" cy="71"/>
                </a:xfrm>
                <a:prstGeom prst="rect">
                  <a:avLst/>
                </a:prstGeom>
                <a:solidFill>
                  <a:srgbClr val="FBFC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6" name="Rectangle 387"/>
                <p:cNvSpPr>
                  <a:spLocks noChangeArrowheads="1"/>
                </p:cNvSpPr>
                <p:nvPr/>
              </p:nvSpPr>
              <p:spPr bwMode="auto">
                <a:xfrm>
                  <a:off x="4713" y="2430"/>
                  <a:ext cx="4" cy="71"/>
                </a:xfrm>
                <a:prstGeom prst="rect">
                  <a:avLst/>
                </a:prstGeom>
                <a:solidFill>
                  <a:srgbClr val="FBFCF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7" name="Rectangle 388"/>
                <p:cNvSpPr>
                  <a:spLocks noChangeArrowheads="1"/>
                </p:cNvSpPr>
                <p:nvPr/>
              </p:nvSpPr>
              <p:spPr bwMode="auto">
                <a:xfrm>
                  <a:off x="4653" y="2430"/>
                  <a:ext cx="60" cy="4"/>
                </a:xfrm>
                <a:prstGeom prst="rect">
                  <a:avLst/>
                </a:prstGeom>
                <a:solidFill>
                  <a:srgbClr val="FCFC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8" name="Rectangle 389"/>
                <p:cNvSpPr>
                  <a:spLocks noChangeArrowheads="1"/>
                </p:cNvSpPr>
                <p:nvPr/>
              </p:nvSpPr>
              <p:spPr bwMode="auto">
                <a:xfrm>
                  <a:off x="4653" y="2498"/>
                  <a:ext cx="60" cy="3"/>
                </a:xfrm>
                <a:prstGeom prst="rect">
                  <a:avLst/>
                </a:prstGeom>
                <a:solidFill>
                  <a:srgbClr val="FCFC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89" name="Rectangle 390"/>
                <p:cNvSpPr>
                  <a:spLocks noChangeArrowheads="1"/>
                </p:cNvSpPr>
                <p:nvPr/>
              </p:nvSpPr>
              <p:spPr bwMode="auto">
                <a:xfrm>
                  <a:off x="4653" y="2434"/>
                  <a:ext cx="60" cy="3"/>
                </a:xfrm>
                <a:prstGeom prst="rect">
                  <a:avLst/>
                </a:prstGeom>
                <a:solidFill>
                  <a:srgbClr val="FCFC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0" name="Rectangle 391"/>
                <p:cNvSpPr>
                  <a:spLocks noChangeArrowheads="1"/>
                </p:cNvSpPr>
                <p:nvPr/>
              </p:nvSpPr>
              <p:spPr bwMode="auto">
                <a:xfrm>
                  <a:off x="4653" y="2494"/>
                  <a:ext cx="60" cy="4"/>
                </a:xfrm>
                <a:prstGeom prst="rect">
                  <a:avLst/>
                </a:prstGeom>
                <a:solidFill>
                  <a:srgbClr val="FCFC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1" name="Rectangle 392"/>
                <p:cNvSpPr>
                  <a:spLocks noChangeArrowheads="1"/>
                </p:cNvSpPr>
                <p:nvPr/>
              </p:nvSpPr>
              <p:spPr bwMode="auto">
                <a:xfrm>
                  <a:off x="4653" y="2437"/>
                  <a:ext cx="5" cy="57"/>
                </a:xfrm>
                <a:prstGeom prst="rect">
                  <a:avLst/>
                </a:prstGeom>
                <a:solidFill>
                  <a:srgbClr val="FCFC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2" name="Rectangle 393"/>
                <p:cNvSpPr>
                  <a:spLocks noChangeArrowheads="1"/>
                </p:cNvSpPr>
                <p:nvPr/>
              </p:nvSpPr>
              <p:spPr bwMode="auto">
                <a:xfrm>
                  <a:off x="4707" y="2437"/>
                  <a:ext cx="6" cy="57"/>
                </a:xfrm>
                <a:prstGeom prst="rect">
                  <a:avLst/>
                </a:prstGeom>
                <a:solidFill>
                  <a:srgbClr val="FCFC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3" name="Rectangle 394"/>
                <p:cNvSpPr>
                  <a:spLocks noChangeArrowheads="1"/>
                </p:cNvSpPr>
                <p:nvPr/>
              </p:nvSpPr>
              <p:spPr bwMode="auto">
                <a:xfrm>
                  <a:off x="4658" y="2437"/>
                  <a:ext cx="49" cy="4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4" name="Rectangle 395"/>
                <p:cNvSpPr>
                  <a:spLocks noChangeArrowheads="1"/>
                </p:cNvSpPr>
                <p:nvPr/>
              </p:nvSpPr>
              <p:spPr bwMode="auto">
                <a:xfrm>
                  <a:off x="4658" y="2490"/>
                  <a:ext cx="49" cy="4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5" name="Rectangle 396"/>
                <p:cNvSpPr>
                  <a:spLocks noChangeArrowheads="1"/>
                </p:cNvSpPr>
                <p:nvPr/>
              </p:nvSpPr>
              <p:spPr bwMode="auto">
                <a:xfrm>
                  <a:off x="4658" y="2441"/>
                  <a:ext cx="4" cy="49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6" name="Rectangle 397"/>
                <p:cNvSpPr>
                  <a:spLocks noChangeArrowheads="1"/>
                </p:cNvSpPr>
                <p:nvPr/>
              </p:nvSpPr>
              <p:spPr bwMode="auto">
                <a:xfrm>
                  <a:off x="4703" y="2441"/>
                  <a:ext cx="4" cy="49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7" name="Rectangle 398"/>
                <p:cNvSpPr>
                  <a:spLocks noChangeArrowheads="1"/>
                </p:cNvSpPr>
                <p:nvPr/>
              </p:nvSpPr>
              <p:spPr bwMode="auto">
                <a:xfrm>
                  <a:off x="4662" y="2441"/>
                  <a:ext cx="41" cy="4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8" name="Rectangle 399"/>
                <p:cNvSpPr>
                  <a:spLocks noChangeArrowheads="1"/>
                </p:cNvSpPr>
                <p:nvPr/>
              </p:nvSpPr>
              <p:spPr bwMode="auto">
                <a:xfrm>
                  <a:off x="4662" y="2486"/>
                  <a:ext cx="41" cy="4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999" name="Rectangle 400"/>
                <p:cNvSpPr>
                  <a:spLocks noChangeArrowheads="1"/>
                </p:cNvSpPr>
                <p:nvPr/>
              </p:nvSpPr>
              <p:spPr bwMode="auto">
                <a:xfrm>
                  <a:off x="4662" y="2445"/>
                  <a:ext cx="41" cy="4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0" name="Rectangle 401"/>
                <p:cNvSpPr>
                  <a:spLocks noChangeArrowheads="1"/>
                </p:cNvSpPr>
                <p:nvPr/>
              </p:nvSpPr>
              <p:spPr bwMode="auto">
                <a:xfrm>
                  <a:off x="4662" y="2483"/>
                  <a:ext cx="41" cy="3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1" name="Rectangle 402"/>
                <p:cNvSpPr>
                  <a:spLocks noChangeArrowheads="1"/>
                </p:cNvSpPr>
                <p:nvPr/>
              </p:nvSpPr>
              <p:spPr bwMode="auto">
                <a:xfrm>
                  <a:off x="4662" y="2449"/>
                  <a:ext cx="6" cy="34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2" name="Rectangle 403"/>
                <p:cNvSpPr>
                  <a:spLocks noChangeArrowheads="1"/>
                </p:cNvSpPr>
                <p:nvPr/>
              </p:nvSpPr>
              <p:spPr bwMode="auto">
                <a:xfrm>
                  <a:off x="4698" y="2449"/>
                  <a:ext cx="5" cy="34"/>
                </a:xfrm>
                <a:prstGeom prst="rect">
                  <a:avLst/>
                </a:prstGeom>
                <a:solidFill>
                  <a:srgbClr val="FDFD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3" name="Rectangle 404"/>
                <p:cNvSpPr>
                  <a:spLocks noChangeArrowheads="1"/>
                </p:cNvSpPr>
                <p:nvPr/>
              </p:nvSpPr>
              <p:spPr bwMode="auto">
                <a:xfrm>
                  <a:off x="4668" y="2449"/>
                  <a:ext cx="30" cy="3"/>
                </a:xfrm>
                <a:prstGeom prst="rect">
                  <a:avLst/>
                </a:prstGeom>
                <a:solidFill>
                  <a:srgbClr val="FDFE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4" name="Rectangle 405"/>
                <p:cNvSpPr>
                  <a:spLocks noChangeArrowheads="1"/>
                </p:cNvSpPr>
                <p:nvPr/>
              </p:nvSpPr>
              <p:spPr bwMode="auto">
                <a:xfrm>
                  <a:off x="4668" y="2479"/>
                  <a:ext cx="30" cy="4"/>
                </a:xfrm>
                <a:prstGeom prst="rect">
                  <a:avLst/>
                </a:prstGeom>
                <a:solidFill>
                  <a:srgbClr val="FDFE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5" name="Rectangle 406"/>
                <p:cNvSpPr>
                  <a:spLocks noChangeArrowheads="1"/>
                </p:cNvSpPr>
                <p:nvPr/>
              </p:nvSpPr>
              <p:spPr bwMode="auto">
                <a:xfrm>
                  <a:off x="4668" y="2452"/>
                  <a:ext cx="3" cy="27"/>
                </a:xfrm>
                <a:prstGeom prst="rect">
                  <a:avLst/>
                </a:prstGeom>
                <a:solidFill>
                  <a:srgbClr val="FDFE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6" name="Rectangle 407"/>
                <p:cNvSpPr>
                  <a:spLocks noChangeArrowheads="1"/>
                </p:cNvSpPr>
                <p:nvPr/>
              </p:nvSpPr>
              <p:spPr bwMode="auto">
                <a:xfrm>
                  <a:off x="4694" y="2452"/>
                  <a:ext cx="4" cy="27"/>
                </a:xfrm>
                <a:prstGeom prst="rect">
                  <a:avLst/>
                </a:prstGeom>
                <a:solidFill>
                  <a:srgbClr val="FDFE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7" name="Rectangle 408"/>
                <p:cNvSpPr>
                  <a:spLocks noChangeArrowheads="1"/>
                </p:cNvSpPr>
                <p:nvPr/>
              </p:nvSpPr>
              <p:spPr bwMode="auto">
                <a:xfrm>
                  <a:off x="4671" y="2452"/>
                  <a:ext cx="23" cy="4"/>
                </a:xfrm>
                <a:prstGeom prst="rect">
                  <a:avLst/>
                </a:prstGeom>
                <a:solidFill>
                  <a:srgbClr val="FEFE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8" name="Rectangle 409"/>
                <p:cNvSpPr>
                  <a:spLocks noChangeArrowheads="1"/>
                </p:cNvSpPr>
                <p:nvPr/>
              </p:nvSpPr>
              <p:spPr bwMode="auto">
                <a:xfrm>
                  <a:off x="4671" y="2475"/>
                  <a:ext cx="23" cy="4"/>
                </a:xfrm>
                <a:prstGeom prst="rect">
                  <a:avLst/>
                </a:prstGeom>
                <a:solidFill>
                  <a:srgbClr val="FEFE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0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71" y="2456"/>
                  <a:ext cx="23" cy="4"/>
                </a:xfrm>
                <a:prstGeom prst="rect">
                  <a:avLst/>
                </a:prstGeom>
                <a:solidFill>
                  <a:srgbClr val="FEFE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5010" name="Rectangle 411"/>
                <p:cNvSpPr>
                  <a:spLocks noChangeArrowheads="1"/>
                </p:cNvSpPr>
                <p:nvPr/>
              </p:nvSpPr>
              <p:spPr bwMode="auto">
                <a:xfrm>
                  <a:off x="4671" y="2471"/>
                  <a:ext cx="23" cy="4"/>
                </a:xfrm>
                <a:prstGeom prst="rect">
                  <a:avLst/>
                </a:prstGeom>
                <a:solidFill>
                  <a:srgbClr val="FEFEFE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</p:grpSp>
          <p:sp>
            <p:nvSpPr>
              <p:cNvPr id="24804" name="Rectangle 412"/>
              <p:cNvSpPr>
                <a:spLocks noChangeArrowheads="1"/>
              </p:cNvSpPr>
              <p:nvPr/>
            </p:nvSpPr>
            <p:spPr bwMode="auto">
              <a:xfrm>
                <a:off x="4671" y="2460"/>
                <a:ext cx="6" cy="11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4805" name="Rectangle 413"/>
              <p:cNvSpPr>
                <a:spLocks noChangeArrowheads="1"/>
              </p:cNvSpPr>
              <p:nvPr/>
            </p:nvSpPr>
            <p:spPr bwMode="auto">
              <a:xfrm>
                <a:off x="4688" y="2460"/>
                <a:ext cx="6" cy="11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4806" name="Rectangle 414"/>
              <p:cNvSpPr>
                <a:spLocks noChangeArrowheads="1"/>
              </p:cNvSpPr>
              <p:nvPr/>
            </p:nvSpPr>
            <p:spPr bwMode="auto">
              <a:xfrm>
                <a:off x="4677" y="2460"/>
                <a:ext cx="11" cy="4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4807" name="Rectangle 415"/>
              <p:cNvSpPr>
                <a:spLocks noChangeArrowheads="1"/>
              </p:cNvSpPr>
              <p:nvPr/>
            </p:nvSpPr>
            <p:spPr bwMode="auto">
              <a:xfrm>
                <a:off x="4677" y="2467"/>
                <a:ext cx="11" cy="4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4808" name="Rectangle 416"/>
              <p:cNvSpPr>
                <a:spLocks noChangeArrowheads="1"/>
              </p:cNvSpPr>
              <p:nvPr/>
            </p:nvSpPr>
            <p:spPr bwMode="auto">
              <a:xfrm>
                <a:off x="4677" y="2464"/>
                <a:ext cx="4" cy="3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4809" name="Rectangle 417"/>
              <p:cNvSpPr>
                <a:spLocks noChangeArrowheads="1"/>
              </p:cNvSpPr>
              <p:nvPr/>
            </p:nvSpPr>
            <p:spPr bwMode="auto">
              <a:xfrm>
                <a:off x="4685" y="2464"/>
                <a:ext cx="3" cy="3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4810" name="Rectangle 418"/>
              <p:cNvSpPr>
                <a:spLocks noChangeArrowheads="1"/>
              </p:cNvSpPr>
              <p:nvPr/>
            </p:nvSpPr>
            <p:spPr bwMode="auto">
              <a:xfrm>
                <a:off x="4681" y="2464"/>
                <a:ext cx="4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</p:grpSp>
        <p:sp>
          <p:nvSpPr>
            <p:cNvPr id="24801" name="Rectangle 419"/>
            <p:cNvSpPr>
              <a:spLocks noChangeArrowheads="1"/>
            </p:cNvSpPr>
            <p:nvPr/>
          </p:nvSpPr>
          <p:spPr bwMode="auto">
            <a:xfrm>
              <a:off x="4298" y="2005"/>
              <a:ext cx="773" cy="925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</p:grpSp>
      <p:grpSp>
        <p:nvGrpSpPr>
          <p:cNvPr id="6" name="Group 420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467225" y="1270000"/>
            <a:ext cx="1909763" cy="1236663"/>
            <a:chOff x="2875" y="609"/>
            <a:chExt cx="1187" cy="844"/>
          </a:xfrm>
        </p:grpSpPr>
        <p:grpSp>
          <p:nvGrpSpPr>
            <p:cNvPr id="7" name="Group 421"/>
            <p:cNvGrpSpPr>
              <a:grpSpLocks/>
            </p:cNvGrpSpPr>
            <p:nvPr/>
          </p:nvGrpSpPr>
          <p:grpSpPr bwMode="auto">
            <a:xfrm>
              <a:off x="2875" y="609"/>
              <a:ext cx="1187" cy="844"/>
              <a:chOff x="2875" y="609"/>
              <a:chExt cx="1187" cy="844"/>
            </a:xfrm>
          </p:grpSpPr>
          <p:grpSp>
            <p:nvGrpSpPr>
              <p:cNvPr id="8" name="Group 422"/>
              <p:cNvGrpSpPr>
                <a:grpSpLocks/>
              </p:cNvGrpSpPr>
              <p:nvPr/>
            </p:nvGrpSpPr>
            <p:grpSpPr bwMode="auto">
              <a:xfrm>
                <a:off x="2875" y="609"/>
                <a:ext cx="1187" cy="844"/>
                <a:chOff x="2875" y="609"/>
                <a:chExt cx="1187" cy="844"/>
              </a:xfrm>
            </p:grpSpPr>
            <p:sp>
              <p:nvSpPr>
                <p:cNvPr id="24600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8" y="609"/>
                  <a:ext cx="4" cy="8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01" name="Rectangle 424"/>
                <p:cNvSpPr>
                  <a:spLocks noChangeArrowheads="1"/>
                </p:cNvSpPr>
                <p:nvPr/>
              </p:nvSpPr>
              <p:spPr bwMode="auto">
                <a:xfrm>
                  <a:off x="2875" y="609"/>
                  <a:ext cx="1183" cy="4"/>
                </a:xfrm>
                <a:prstGeom prst="rect">
                  <a:avLst/>
                </a:prstGeom>
                <a:solidFill>
                  <a:srgbClr val="0A0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02" name="Rectangle 425"/>
                <p:cNvSpPr>
                  <a:spLocks noChangeArrowheads="1"/>
                </p:cNvSpPr>
                <p:nvPr/>
              </p:nvSpPr>
              <p:spPr bwMode="auto">
                <a:xfrm>
                  <a:off x="2875" y="1449"/>
                  <a:ext cx="1183" cy="4"/>
                </a:xfrm>
                <a:prstGeom prst="rect">
                  <a:avLst/>
                </a:prstGeom>
                <a:solidFill>
                  <a:srgbClr val="0A0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03" name="Rectangle 426"/>
                <p:cNvSpPr>
                  <a:spLocks noChangeArrowheads="1"/>
                </p:cNvSpPr>
                <p:nvPr/>
              </p:nvSpPr>
              <p:spPr bwMode="auto">
                <a:xfrm>
                  <a:off x="2875" y="613"/>
                  <a:ext cx="6" cy="836"/>
                </a:xfrm>
                <a:prstGeom prst="rect">
                  <a:avLst/>
                </a:prstGeom>
                <a:solidFill>
                  <a:srgbClr val="0A0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04" name="Rectangle 427"/>
                <p:cNvSpPr>
                  <a:spLocks noChangeArrowheads="1"/>
                </p:cNvSpPr>
                <p:nvPr/>
              </p:nvSpPr>
              <p:spPr bwMode="auto">
                <a:xfrm>
                  <a:off x="4054" y="613"/>
                  <a:ext cx="4" cy="836"/>
                </a:xfrm>
                <a:prstGeom prst="rect">
                  <a:avLst/>
                </a:prstGeom>
                <a:solidFill>
                  <a:srgbClr val="0A0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05" name="Rectangle 428"/>
                <p:cNvSpPr>
                  <a:spLocks noChangeArrowheads="1"/>
                </p:cNvSpPr>
                <p:nvPr/>
              </p:nvSpPr>
              <p:spPr bwMode="auto">
                <a:xfrm>
                  <a:off x="2881" y="613"/>
                  <a:ext cx="1173" cy="4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06" name="Rectangle 429"/>
                <p:cNvSpPr>
                  <a:spLocks noChangeArrowheads="1"/>
                </p:cNvSpPr>
                <p:nvPr/>
              </p:nvSpPr>
              <p:spPr bwMode="auto">
                <a:xfrm>
                  <a:off x="2881" y="1445"/>
                  <a:ext cx="1173" cy="4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07" name="Rectangle 430"/>
                <p:cNvSpPr>
                  <a:spLocks noChangeArrowheads="1"/>
                </p:cNvSpPr>
                <p:nvPr/>
              </p:nvSpPr>
              <p:spPr bwMode="auto">
                <a:xfrm>
                  <a:off x="2881" y="617"/>
                  <a:ext cx="4" cy="828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08" name="Rectangle 431"/>
                <p:cNvSpPr>
                  <a:spLocks noChangeArrowheads="1"/>
                </p:cNvSpPr>
                <p:nvPr/>
              </p:nvSpPr>
              <p:spPr bwMode="auto">
                <a:xfrm>
                  <a:off x="4051" y="617"/>
                  <a:ext cx="3" cy="828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09" name="Rectangle 432"/>
                <p:cNvSpPr>
                  <a:spLocks noChangeArrowheads="1"/>
                </p:cNvSpPr>
                <p:nvPr/>
              </p:nvSpPr>
              <p:spPr bwMode="auto">
                <a:xfrm>
                  <a:off x="2885" y="617"/>
                  <a:ext cx="3" cy="828"/>
                </a:xfrm>
                <a:prstGeom prst="rect">
                  <a:avLst/>
                </a:prstGeom>
                <a:solidFill>
                  <a:srgbClr val="111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0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47" y="617"/>
                  <a:ext cx="4" cy="828"/>
                </a:xfrm>
                <a:prstGeom prst="rect">
                  <a:avLst/>
                </a:prstGeom>
                <a:solidFill>
                  <a:srgbClr val="111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1" name="Rectangle 434"/>
                <p:cNvSpPr>
                  <a:spLocks noChangeArrowheads="1"/>
                </p:cNvSpPr>
                <p:nvPr/>
              </p:nvSpPr>
              <p:spPr bwMode="auto">
                <a:xfrm>
                  <a:off x="2888" y="617"/>
                  <a:ext cx="1159" cy="6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2" name="Rectangle 435"/>
                <p:cNvSpPr>
                  <a:spLocks noChangeArrowheads="1"/>
                </p:cNvSpPr>
                <p:nvPr/>
              </p:nvSpPr>
              <p:spPr bwMode="auto">
                <a:xfrm>
                  <a:off x="2888" y="1439"/>
                  <a:ext cx="1159" cy="6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3" name="Rectangle 436"/>
                <p:cNvSpPr>
                  <a:spLocks noChangeArrowheads="1"/>
                </p:cNvSpPr>
                <p:nvPr/>
              </p:nvSpPr>
              <p:spPr bwMode="auto">
                <a:xfrm>
                  <a:off x="2888" y="623"/>
                  <a:ext cx="4" cy="816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4" name="Rectangle 437"/>
                <p:cNvSpPr>
                  <a:spLocks noChangeArrowheads="1"/>
                </p:cNvSpPr>
                <p:nvPr/>
              </p:nvSpPr>
              <p:spPr bwMode="auto">
                <a:xfrm>
                  <a:off x="4043" y="623"/>
                  <a:ext cx="4" cy="816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5" name="Rectangle 438"/>
                <p:cNvSpPr>
                  <a:spLocks noChangeArrowheads="1"/>
                </p:cNvSpPr>
                <p:nvPr/>
              </p:nvSpPr>
              <p:spPr bwMode="auto">
                <a:xfrm>
                  <a:off x="2892" y="623"/>
                  <a:ext cx="4" cy="816"/>
                </a:xfrm>
                <a:prstGeom prst="rect">
                  <a:avLst/>
                </a:prstGeom>
                <a:solidFill>
                  <a:srgbClr val="161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6" name="Rectangle 439"/>
                <p:cNvSpPr>
                  <a:spLocks noChangeArrowheads="1"/>
                </p:cNvSpPr>
                <p:nvPr/>
              </p:nvSpPr>
              <p:spPr bwMode="auto">
                <a:xfrm>
                  <a:off x="4039" y="623"/>
                  <a:ext cx="4" cy="816"/>
                </a:xfrm>
                <a:prstGeom prst="rect">
                  <a:avLst/>
                </a:prstGeom>
                <a:solidFill>
                  <a:srgbClr val="161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7" name="Rectangle 440"/>
                <p:cNvSpPr>
                  <a:spLocks noChangeArrowheads="1"/>
                </p:cNvSpPr>
                <p:nvPr/>
              </p:nvSpPr>
              <p:spPr bwMode="auto">
                <a:xfrm>
                  <a:off x="2896" y="623"/>
                  <a:ext cx="1143" cy="3"/>
                </a:xfrm>
                <a:prstGeom prst="rect">
                  <a:avLst/>
                </a:prstGeom>
                <a:solidFill>
                  <a:srgbClr val="191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8" name="Rectangle 441"/>
                <p:cNvSpPr>
                  <a:spLocks noChangeArrowheads="1"/>
                </p:cNvSpPr>
                <p:nvPr/>
              </p:nvSpPr>
              <p:spPr bwMode="auto">
                <a:xfrm>
                  <a:off x="2896" y="1436"/>
                  <a:ext cx="1143" cy="3"/>
                </a:xfrm>
                <a:prstGeom prst="rect">
                  <a:avLst/>
                </a:prstGeom>
                <a:solidFill>
                  <a:srgbClr val="191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19" name="Rectangle 442"/>
                <p:cNvSpPr>
                  <a:spLocks noChangeArrowheads="1"/>
                </p:cNvSpPr>
                <p:nvPr/>
              </p:nvSpPr>
              <p:spPr bwMode="auto">
                <a:xfrm>
                  <a:off x="2896" y="626"/>
                  <a:ext cx="4" cy="810"/>
                </a:xfrm>
                <a:prstGeom prst="rect">
                  <a:avLst/>
                </a:prstGeom>
                <a:solidFill>
                  <a:srgbClr val="191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0" name="Rectangle 443"/>
                <p:cNvSpPr>
                  <a:spLocks noChangeArrowheads="1"/>
                </p:cNvSpPr>
                <p:nvPr/>
              </p:nvSpPr>
              <p:spPr bwMode="auto">
                <a:xfrm>
                  <a:off x="4036" y="626"/>
                  <a:ext cx="3" cy="810"/>
                </a:xfrm>
                <a:prstGeom prst="rect">
                  <a:avLst/>
                </a:prstGeom>
                <a:solidFill>
                  <a:srgbClr val="191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1" name="Rectangle 444"/>
                <p:cNvSpPr>
                  <a:spLocks noChangeArrowheads="1"/>
                </p:cNvSpPr>
                <p:nvPr/>
              </p:nvSpPr>
              <p:spPr bwMode="auto">
                <a:xfrm>
                  <a:off x="2900" y="626"/>
                  <a:ext cx="1136" cy="4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2" name="Rectangle 445"/>
                <p:cNvSpPr>
                  <a:spLocks noChangeArrowheads="1"/>
                </p:cNvSpPr>
                <p:nvPr/>
              </p:nvSpPr>
              <p:spPr bwMode="auto">
                <a:xfrm>
                  <a:off x="2900" y="1432"/>
                  <a:ext cx="1136" cy="4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3" name="Rectangle 446"/>
                <p:cNvSpPr>
                  <a:spLocks noChangeArrowheads="1"/>
                </p:cNvSpPr>
                <p:nvPr/>
              </p:nvSpPr>
              <p:spPr bwMode="auto">
                <a:xfrm>
                  <a:off x="2900" y="630"/>
                  <a:ext cx="4" cy="802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4" name="Rectangle 447"/>
                <p:cNvSpPr>
                  <a:spLocks noChangeArrowheads="1"/>
                </p:cNvSpPr>
                <p:nvPr/>
              </p:nvSpPr>
              <p:spPr bwMode="auto">
                <a:xfrm>
                  <a:off x="4032" y="630"/>
                  <a:ext cx="4" cy="802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5" name="Rectangle 448"/>
                <p:cNvSpPr>
                  <a:spLocks noChangeArrowheads="1"/>
                </p:cNvSpPr>
                <p:nvPr/>
              </p:nvSpPr>
              <p:spPr bwMode="auto">
                <a:xfrm>
                  <a:off x="2904" y="630"/>
                  <a:ext cx="3" cy="802"/>
                </a:xfrm>
                <a:prstGeom prst="rect">
                  <a:avLst/>
                </a:prstGeom>
                <a:solidFill>
                  <a:srgbClr val="1E1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6" name="Rectangle 449"/>
                <p:cNvSpPr>
                  <a:spLocks noChangeArrowheads="1"/>
                </p:cNvSpPr>
                <p:nvPr/>
              </p:nvSpPr>
              <p:spPr bwMode="auto">
                <a:xfrm>
                  <a:off x="4028" y="630"/>
                  <a:ext cx="4" cy="802"/>
                </a:xfrm>
                <a:prstGeom prst="rect">
                  <a:avLst/>
                </a:prstGeom>
                <a:solidFill>
                  <a:srgbClr val="1E1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7" name="Rectangle 450"/>
                <p:cNvSpPr>
                  <a:spLocks noChangeArrowheads="1"/>
                </p:cNvSpPr>
                <p:nvPr/>
              </p:nvSpPr>
              <p:spPr bwMode="auto">
                <a:xfrm>
                  <a:off x="2907" y="630"/>
                  <a:ext cx="1121" cy="6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8" name="Rectangle 451"/>
                <p:cNvSpPr>
                  <a:spLocks noChangeArrowheads="1"/>
                </p:cNvSpPr>
                <p:nvPr/>
              </p:nvSpPr>
              <p:spPr bwMode="auto">
                <a:xfrm>
                  <a:off x="2907" y="1426"/>
                  <a:ext cx="1121" cy="6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29" name="Rectangle 452"/>
                <p:cNvSpPr>
                  <a:spLocks noChangeArrowheads="1"/>
                </p:cNvSpPr>
                <p:nvPr/>
              </p:nvSpPr>
              <p:spPr bwMode="auto">
                <a:xfrm>
                  <a:off x="2907" y="636"/>
                  <a:ext cx="4" cy="790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0" name="Rectangle 453"/>
                <p:cNvSpPr>
                  <a:spLocks noChangeArrowheads="1"/>
                </p:cNvSpPr>
                <p:nvPr/>
              </p:nvSpPr>
              <p:spPr bwMode="auto">
                <a:xfrm>
                  <a:off x="4024" y="636"/>
                  <a:ext cx="4" cy="790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1" name="Rectangle 454"/>
                <p:cNvSpPr>
                  <a:spLocks noChangeArrowheads="1"/>
                </p:cNvSpPr>
                <p:nvPr/>
              </p:nvSpPr>
              <p:spPr bwMode="auto">
                <a:xfrm>
                  <a:off x="2911" y="636"/>
                  <a:ext cx="4" cy="790"/>
                </a:xfrm>
                <a:prstGeom prst="rect">
                  <a:avLst/>
                </a:prstGeom>
                <a:solidFill>
                  <a:srgbClr val="232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2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20" y="636"/>
                  <a:ext cx="4" cy="790"/>
                </a:xfrm>
                <a:prstGeom prst="rect">
                  <a:avLst/>
                </a:prstGeom>
                <a:solidFill>
                  <a:srgbClr val="232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3" name="Rectangle 456"/>
                <p:cNvSpPr>
                  <a:spLocks noChangeArrowheads="1"/>
                </p:cNvSpPr>
                <p:nvPr/>
              </p:nvSpPr>
              <p:spPr bwMode="auto">
                <a:xfrm>
                  <a:off x="2915" y="636"/>
                  <a:ext cx="1105" cy="4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4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15" y="1421"/>
                  <a:ext cx="1105" cy="5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5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15" y="640"/>
                  <a:ext cx="4" cy="781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6" name="Rectangle 459"/>
                <p:cNvSpPr>
                  <a:spLocks noChangeArrowheads="1"/>
                </p:cNvSpPr>
                <p:nvPr/>
              </p:nvSpPr>
              <p:spPr bwMode="auto">
                <a:xfrm>
                  <a:off x="4017" y="640"/>
                  <a:ext cx="3" cy="781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7" name="Rectangle 460"/>
                <p:cNvSpPr>
                  <a:spLocks noChangeArrowheads="1"/>
                </p:cNvSpPr>
                <p:nvPr/>
              </p:nvSpPr>
              <p:spPr bwMode="auto">
                <a:xfrm>
                  <a:off x="2919" y="640"/>
                  <a:ext cx="1098" cy="3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8" name="Rectangle 461"/>
                <p:cNvSpPr>
                  <a:spLocks noChangeArrowheads="1"/>
                </p:cNvSpPr>
                <p:nvPr/>
              </p:nvSpPr>
              <p:spPr bwMode="auto">
                <a:xfrm>
                  <a:off x="2919" y="643"/>
                  <a:ext cx="3" cy="778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39" name="Rectangle 462"/>
                <p:cNvSpPr>
                  <a:spLocks noChangeArrowheads="1"/>
                </p:cNvSpPr>
                <p:nvPr/>
              </p:nvSpPr>
              <p:spPr bwMode="auto">
                <a:xfrm>
                  <a:off x="4013" y="643"/>
                  <a:ext cx="4" cy="778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0" name="Rectangle 463"/>
                <p:cNvSpPr>
                  <a:spLocks noChangeArrowheads="1"/>
                </p:cNvSpPr>
                <p:nvPr/>
              </p:nvSpPr>
              <p:spPr bwMode="auto">
                <a:xfrm>
                  <a:off x="2922" y="1417"/>
                  <a:ext cx="1091" cy="4"/>
                </a:xfrm>
                <a:prstGeom prst="rect">
                  <a:avLst/>
                </a:prstGeom>
                <a:solidFill>
                  <a:srgbClr val="282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1" name="Rectangle 464"/>
                <p:cNvSpPr>
                  <a:spLocks noChangeArrowheads="1"/>
                </p:cNvSpPr>
                <p:nvPr/>
              </p:nvSpPr>
              <p:spPr bwMode="auto">
                <a:xfrm>
                  <a:off x="2922" y="643"/>
                  <a:ext cx="4" cy="774"/>
                </a:xfrm>
                <a:prstGeom prst="rect">
                  <a:avLst/>
                </a:prstGeom>
                <a:solidFill>
                  <a:srgbClr val="282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2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09" y="643"/>
                  <a:ext cx="4" cy="774"/>
                </a:xfrm>
                <a:prstGeom prst="rect">
                  <a:avLst/>
                </a:prstGeom>
                <a:solidFill>
                  <a:srgbClr val="282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3" name="Rectangle 466"/>
                <p:cNvSpPr>
                  <a:spLocks noChangeArrowheads="1"/>
                </p:cNvSpPr>
                <p:nvPr/>
              </p:nvSpPr>
              <p:spPr bwMode="auto">
                <a:xfrm>
                  <a:off x="2926" y="643"/>
                  <a:ext cx="1083" cy="6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4" name="Rectangle 467"/>
                <p:cNvSpPr>
                  <a:spLocks noChangeArrowheads="1"/>
                </p:cNvSpPr>
                <p:nvPr/>
              </p:nvSpPr>
              <p:spPr bwMode="auto">
                <a:xfrm>
                  <a:off x="2926" y="1413"/>
                  <a:ext cx="1083" cy="4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5" name="Rectangle 468"/>
                <p:cNvSpPr>
                  <a:spLocks noChangeArrowheads="1"/>
                </p:cNvSpPr>
                <p:nvPr/>
              </p:nvSpPr>
              <p:spPr bwMode="auto">
                <a:xfrm>
                  <a:off x="2926" y="649"/>
                  <a:ext cx="4" cy="764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6" name="Rectangle 469"/>
                <p:cNvSpPr>
                  <a:spLocks noChangeArrowheads="1"/>
                </p:cNvSpPr>
                <p:nvPr/>
              </p:nvSpPr>
              <p:spPr bwMode="auto">
                <a:xfrm>
                  <a:off x="4005" y="649"/>
                  <a:ext cx="4" cy="764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7" name="Rectangle 470"/>
                <p:cNvSpPr>
                  <a:spLocks noChangeArrowheads="1"/>
                </p:cNvSpPr>
                <p:nvPr/>
              </p:nvSpPr>
              <p:spPr bwMode="auto">
                <a:xfrm>
                  <a:off x="2930" y="649"/>
                  <a:ext cx="4" cy="764"/>
                </a:xfrm>
                <a:prstGeom prst="rect">
                  <a:avLst/>
                </a:prstGeom>
                <a:solidFill>
                  <a:srgbClr val="2E2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8" name="Rectangle 471"/>
                <p:cNvSpPr>
                  <a:spLocks noChangeArrowheads="1"/>
                </p:cNvSpPr>
                <p:nvPr/>
              </p:nvSpPr>
              <p:spPr bwMode="auto">
                <a:xfrm>
                  <a:off x="4002" y="649"/>
                  <a:ext cx="3" cy="764"/>
                </a:xfrm>
                <a:prstGeom prst="rect">
                  <a:avLst/>
                </a:prstGeom>
                <a:solidFill>
                  <a:srgbClr val="2E2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49" name="Rectangle 472"/>
                <p:cNvSpPr>
                  <a:spLocks noChangeArrowheads="1"/>
                </p:cNvSpPr>
                <p:nvPr/>
              </p:nvSpPr>
              <p:spPr bwMode="auto">
                <a:xfrm>
                  <a:off x="2934" y="649"/>
                  <a:ext cx="1068" cy="6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0" name="Rectangle 473"/>
                <p:cNvSpPr>
                  <a:spLocks noChangeArrowheads="1"/>
                </p:cNvSpPr>
                <p:nvPr/>
              </p:nvSpPr>
              <p:spPr bwMode="auto">
                <a:xfrm>
                  <a:off x="2934" y="1407"/>
                  <a:ext cx="1068" cy="6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1" name="Rectangle 474"/>
                <p:cNvSpPr>
                  <a:spLocks noChangeArrowheads="1"/>
                </p:cNvSpPr>
                <p:nvPr/>
              </p:nvSpPr>
              <p:spPr bwMode="auto">
                <a:xfrm>
                  <a:off x="2934" y="655"/>
                  <a:ext cx="4" cy="752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2" name="Rectangle 475"/>
                <p:cNvSpPr>
                  <a:spLocks noChangeArrowheads="1"/>
                </p:cNvSpPr>
                <p:nvPr/>
              </p:nvSpPr>
              <p:spPr bwMode="auto">
                <a:xfrm>
                  <a:off x="3998" y="655"/>
                  <a:ext cx="4" cy="752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3" name="Rectangle 476"/>
                <p:cNvSpPr>
                  <a:spLocks noChangeArrowheads="1"/>
                </p:cNvSpPr>
                <p:nvPr/>
              </p:nvSpPr>
              <p:spPr bwMode="auto">
                <a:xfrm>
                  <a:off x="2938" y="655"/>
                  <a:ext cx="3" cy="752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4" name="Rectangle 477"/>
                <p:cNvSpPr>
                  <a:spLocks noChangeArrowheads="1"/>
                </p:cNvSpPr>
                <p:nvPr/>
              </p:nvSpPr>
              <p:spPr bwMode="auto">
                <a:xfrm>
                  <a:off x="3994" y="655"/>
                  <a:ext cx="4" cy="752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5" name="Rectangle 478"/>
                <p:cNvSpPr>
                  <a:spLocks noChangeArrowheads="1"/>
                </p:cNvSpPr>
                <p:nvPr/>
              </p:nvSpPr>
              <p:spPr bwMode="auto">
                <a:xfrm>
                  <a:off x="2941" y="655"/>
                  <a:ext cx="1053" cy="3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6" name="Rectangle 479"/>
                <p:cNvSpPr>
                  <a:spLocks noChangeArrowheads="1"/>
                </p:cNvSpPr>
                <p:nvPr/>
              </p:nvSpPr>
              <p:spPr bwMode="auto">
                <a:xfrm>
                  <a:off x="2941" y="1402"/>
                  <a:ext cx="1053" cy="5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7" name="Rectangle 480"/>
                <p:cNvSpPr>
                  <a:spLocks noChangeArrowheads="1"/>
                </p:cNvSpPr>
                <p:nvPr/>
              </p:nvSpPr>
              <p:spPr bwMode="auto">
                <a:xfrm>
                  <a:off x="2941" y="658"/>
                  <a:ext cx="4" cy="744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8" name="Rectangle 481"/>
                <p:cNvSpPr>
                  <a:spLocks noChangeArrowheads="1"/>
                </p:cNvSpPr>
                <p:nvPr/>
              </p:nvSpPr>
              <p:spPr bwMode="auto">
                <a:xfrm>
                  <a:off x="3990" y="658"/>
                  <a:ext cx="4" cy="744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59" name="Rectangle 482"/>
                <p:cNvSpPr>
                  <a:spLocks noChangeArrowheads="1"/>
                </p:cNvSpPr>
                <p:nvPr/>
              </p:nvSpPr>
              <p:spPr bwMode="auto">
                <a:xfrm>
                  <a:off x="2945" y="658"/>
                  <a:ext cx="1045" cy="4"/>
                </a:xfrm>
                <a:prstGeom prst="rect">
                  <a:avLst/>
                </a:prstGeom>
                <a:solidFill>
                  <a:srgbClr val="353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0" name="Rectangle 483"/>
                <p:cNvSpPr>
                  <a:spLocks noChangeArrowheads="1"/>
                </p:cNvSpPr>
                <p:nvPr/>
              </p:nvSpPr>
              <p:spPr bwMode="auto">
                <a:xfrm>
                  <a:off x="2945" y="662"/>
                  <a:ext cx="4" cy="740"/>
                </a:xfrm>
                <a:prstGeom prst="rect">
                  <a:avLst/>
                </a:prstGeom>
                <a:solidFill>
                  <a:srgbClr val="353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1" name="Rectangle 484"/>
                <p:cNvSpPr>
                  <a:spLocks noChangeArrowheads="1"/>
                </p:cNvSpPr>
                <p:nvPr/>
              </p:nvSpPr>
              <p:spPr bwMode="auto">
                <a:xfrm>
                  <a:off x="3987" y="662"/>
                  <a:ext cx="3" cy="740"/>
                </a:xfrm>
                <a:prstGeom prst="rect">
                  <a:avLst/>
                </a:prstGeom>
                <a:solidFill>
                  <a:srgbClr val="353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2" name="Rectangle 485"/>
                <p:cNvSpPr>
                  <a:spLocks noChangeArrowheads="1"/>
                </p:cNvSpPr>
                <p:nvPr/>
              </p:nvSpPr>
              <p:spPr bwMode="auto">
                <a:xfrm>
                  <a:off x="2949" y="1398"/>
                  <a:ext cx="1038" cy="4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3" name="Rectangle 486"/>
                <p:cNvSpPr>
                  <a:spLocks noChangeArrowheads="1"/>
                </p:cNvSpPr>
                <p:nvPr/>
              </p:nvSpPr>
              <p:spPr bwMode="auto">
                <a:xfrm>
                  <a:off x="2949" y="662"/>
                  <a:ext cx="4" cy="736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4" name="Rectangle 487"/>
                <p:cNvSpPr>
                  <a:spLocks noChangeArrowheads="1"/>
                </p:cNvSpPr>
                <p:nvPr/>
              </p:nvSpPr>
              <p:spPr bwMode="auto">
                <a:xfrm>
                  <a:off x="3983" y="662"/>
                  <a:ext cx="4" cy="736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5" name="Rectangle 488"/>
                <p:cNvSpPr>
                  <a:spLocks noChangeArrowheads="1"/>
                </p:cNvSpPr>
                <p:nvPr/>
              </p:nvSpPr>
              <p:spPr bwMode="auto">
                <a:xfrm>
                  <a:off x="2953" y="662"/>
                  <a:ext cx="1030" cy="6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6" name="Rectangle 489"/>
                <p:cNvSpPr>
                  <a:spLocks noChangeArrowheads="1"/>
                </p:cNvSpPr>
                <p:nvPr/>
              </p:nvSpPr>
              <p:spPr bwMode="auto">
                <a:xfrm>
                  <a:off x="2953" y="1394"/>
                  <a:ext cx="1030" cy="4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7" name="Rectangle 490"/>
                <p:cNvSpPr>
                  <a:spLocks noChangeArrowheads="1"/>
                </p:cNvSpPr>
                <p:nvPr/>
              </p:nvSpPr>
              <p:spPr bwMode="auto">
                <a:xfrm>
                  <a:off x="2953" y="668"/>
                  <a:ext cx="3" cy="726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8" name="Rectangle 491"/>
                <p:cNvSpPr>
                  <a:spLocks noChangeArrowheads="1"/>
                </p:cNvSpPr>
                <p:nvPr/>
              </p:nvSpPr>
              <p:spPr bwMode="auto">
                <a:xfrm>
                  <a:off x="3979" y="668"/>
                  <a:ext cx="4" cy="726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69" name="Rectangle 492"/>
                <p:cNvSpPr>
                  <a:spLocks noChangeArrowheads="1"/>
                </p:cNvSpPr>
                <p:nvPr/>
              </p:nvSpPr>
              <p:spPr bwMode="auto">
                <a:xfrm>
                  <a:off x="2956" y="668"/>
                  <a:ext cx="4" cy="726"/>
                </a:xfrm>
                <a:prstGeom prst="rect">
                  <a:avLst/>
                </a:prstGeom>
                <a:solidFill>
                  <a:srgbClr val="3B3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0" name="Rectangle 493"/>
                <p:cNvSpPr>
                  <a:spLocks noChangeArrowheads="1"/>
                </p:cNvSpPr>
                <p:nvPr/>
              </p:nvSpPr>
              <p:spPr bwMode="auto">
                <a:xfrm>
                  <a:off x="3975" y="668"/>
                  <a:ext cx="4" cy="726"/>
                </a:xfrm>
                <a:prstGeom prst="rect">
                  <a:avLst/>
                </a:prstGeom>
                <a:solidFill>
                  <a:srgbClr val="3B3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1" name="Rectangle 494"/>
                <p:cNvSpPr>
                  <a:spLocks noChangeArrowheads="1"/>
                </p:cNvSpPr>
                <p:nvPr/>
              </p:nvSpPr>
              <p:spPr bwMode="auto">
                <a:xfrm>
                  <a:off x="2960" y="668"/>
                  <a:ext cx="1015" cy="4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2" name="Rectangle 495"/>
                <p:cNvSpPr>
                  <a:spLocks noChangeArrowheads="1"/>
                </p:cNvSpPr>
                <p:nvPr/>
              </p:nvSpPr>
              <p:spPr bwMode="auto">
                <a:xfrm>
                  <a:off x="2960" y="1388"/>
                  <a:ext cx="1015" cy="6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3" name="Rectangle 496"/>
                <p:cNvSpPr>
                  <a:spLocks noChangeArrowheads="1"/>
                </p:cNvSpPr>
                <p:nvPr/>
              </p:nvSpPr>
              <p:spPr bwMode="auto">
                <a:xfrm>
                  <a:off x="2960" y="672"/>
                  <a:ext cx="4" cy="716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4" name="Rectangle 497"/>
                <p:cNvSpPr>
                  <a:spLocks noChangeArrowheads="1"/>
                </p:cNvSpPr>
                <p:nvPr/>
              </p:nvSpPr>
              <p:spPr bwMode="auto">
                <a:xfrm>
                  <a:off x="3971" y="672"/>
                  <a:ext cx="4" cy="716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5" name="Rectangle 498"/>
                <p:cNvSpPr>
                  <a:spLocks noChangeArrowheads="1"/>
                </p:cNvSpPr>
                <p:nvPr/>
              </p:nvSpPr>
              <p:spPr bwMode="auto">
                <a:xfrm>
                  <a:off x="2964" y="672"/>
                  <a:ext cx="1007" cy="3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6" name="Rectangle 499"/>
                <p:cNvSpPr>
                  <a:spLocks noChangeArrowheads="1"/>
                </p:cNvSpPr>
                <p:nvPr/>
              </p:nvSpPr>
              <p:spPr bwMode="auto">
                <a:xfrm>
                  <a:off x="2964" y="675"/>
                  <a:ext cx="4" cy="713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7" name="Rectangle 500"/>
                <p:cNvSpPr>
                  <a:spLocks noChangeArrowheads="1"/>
                </p:cNvSpPr>
                <p:nvPr/>
              </p:nvSpPr>
              <p:spPr bwMode="auto">
                <a:xfrm>
                  <a:off x="3968" y="675"/>
                  <a:ext cx="3" cy="713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8" name="Rectangle 501"/>
                <p:cNvSpPr>
                  <a:spLocks noChangeArrowheads="1"/>
                </p:cNvSpPr>
                <p:nvPr/>
              </p:nvSpPr>
              <p:spPr bwMode="auto">
                <a:xfrm>
                  <a:off x="2968" y="1385"/>
                  <a:ext cx="1000" cy="3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79" name="Rectangle 502"/>
                <p:cNvSpPr>
                  <a:spLocks noChangeArrowheads="1"/>
                </p:cNvSpPr>
                <p:nvPr/>
              </p:nvSpPr>
              <p:spPr bwMode="auto">
                <a:xfrm>
                  <a:off x="2968" y="675"/>
                  <a:ext cx="4" cy="710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0" name="Rectangle 503"/>
                <p:cNvSpPr>
                  <a:spLocks noChangeArrowheads="1"/>
                </p:cNvSpPr>
                <p:nvPr/>
              </p:nvSpPr>
              <p:spPr bwMode="auto">
                <a:xfrm>
                  <a:off x="3964" y="675"/>
                  <a:ext cx="4" cy="710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1" name="Rectangle 504"/>
                <p:cNvSpPr>
                  <a:spLocks noChangeArrowheads="1"/>
                </p:cNvSpPr>
                <p:nvPr/>
              </p:nvSpPr>
              <p:spPr bwMode="auto">
                <a:xfrm>
                  <a:off x="2972" y="675"/>
                  <a:ext cx="992" cy="6"/>
                </a:xfrm>
                <a:prstGeom prst="rect">
                  <a:avLst/>
                </a:prstGeom>
                <a:solidFill>
                  <a:srgbClr val="444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2" name="Rectangle 505"/>
                <p:cNvSpPr>
                  <a:spLocks noChangeArrowheads="1"/>
                </p:cNvSpPr>
                <p:nvPr/>
              </p:nvSpPr>
              <p:spPr bwMode="auto">
                <a:xfrm>
                  <a:off x="2972" y="1381"/>
                  <a:ext cx="992" cy="4"/>
                </a:xfrm>
                <a:prstGeom prst="rect">
                  <a:avLst/>
                </a:prstGeom>
                <a:solidFill>
                  <a:srgbClr val="444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3" name="Rectangle 506"/>
                <p:cNvSpPr>
                  <a:spLocks noChangeArrowheads="1"/>
                </p:cNvSpPr>
                <p:nvPr/>
              </p:nvSpPr>
              <p:spPr bwMode="auto">
                <a:xfrm>
                  <a:off x="2972" y="681"/>
                  <a:ext cx="3" cy="700"/>
                </a:xfrm>
                <a:prstGeom prst="rect">
                  <a:avLst/>
                </a:prstGeom>
                <a:solidFill>
                  <a:srgbClr val="444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4" name="Rectangle 507"/>
                <p:cNvSpPr>
                  <a:spLocks noChangeArrowheads="1"/>
                </p:cNvSpPr>
                <p:nvPr/>
              </p:nvSpPr>
              <p:spPr bwMode="auto">
                <a:xfrm>
                  <a:off x="3960" y="681"/>
                  <a:ext cx="4" cy="700"/>
                </a:xfrm>
                <a:prstGeom prst="rect">
                  <a:avLst/>
                </a:prstGeom>
                <a:solidFill>
                  <a:srgbClr val="444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5" name="Rectangle 508"/>
                <p:cNvSpPr>
                  <a:spLocks noChangeArrowheads="1"/>
                </p:cNvSpPr>
                <p:nvPr/>
              </p:nvSpPr>
              <p:spPr bwMode="auto">
                <a:xfrm>
                  <a:off x="2975" y="681"/>
                  <a:ext cx="4" cy="700"/>
                </a:xfrm>
                <a:prstGeom prst="rect">
                  <a:avLst/>
                </a:prstGeom>
                <a:solidFill>
                  <a:srgbClr val="464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6" name="Rectangle 509"/>
                <p:cNvSpPr>
                  <a:spLocks noChangeArrowheads="1"/>
                </p:cNvSpPr>
                <p:nvPr/>
              </p:nvSpPr>
              <p:spPr bwMode="auto">
                <a:xfrm>
                  <a:off x="3956" y="681"/>
                  <a:ext cx="4" cy="700"/>
                </a:xfrm>
                <a:prstGeom prst="rect">
                  <a:avLst/>
                </a:prstGeom>
                <a:solidFill>
                  <a:srgbClr val="464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7" name="Rectangle 510"/>
                <p:cNvSpPr>
                  <a:spLocks noChangeArrowheads="1"/>
                </p:cNvSpPr>
                <p:nvPr/>
              </p:nvSpPr>
              <p:spPr bwMode="auto">
                <a:xfrm>
                  <a:off x="2979" y="681"/>
                  <a:ext cx="977" cy="6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8" name="Rectangle 511"/>
                <p:cNvSpPr>
                  <a:spLocks noChangeArrowheads="1"/>
                </p:cNvSpPr>
                <p:nvPr/>
              </p:nvSpPr>
              <p:spPr bwMode="auto">
                <a:xfrm>
                  <a:off x="2979" y="1375"/>
                  <a:ext cx="977" cy="6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89" name="Rectangle 512"/>
                <p:cNvSpPr>
                  <a:spLocks noChangeArrowheads="1"/>
                </p:cNvSpPr>
                <p:nvPr/>
              </p:nvSpPr>
              <p:spPr bwMode="auto">
                <a:xfrm>
                  <a:off x="2979" y="687"/>
                  <a:ext cx="4" cy="688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0" name="Rectangle 513"/>
                <p:cNvSpPr>
                  <a:spLocks noChangeArrowheads="1"/>
                </p:cNvSpPr>
                <p:nvPr/>
              </p:nvSpPr>
              <p:spPr bwMode="auto">
                <a:xfrm>
                  <a:off x="3953" y="687"/>
                  <a:ext cx="3" cy="688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1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83" y="687"/>
                  <a:ext cx="4" cy="688"/>
                </a:xfrm>
                <a:prstGeom prst="rect">
                  <a:avLst/>
                </a:prstGeom>
                <a:solidFill>
                  <a:srgbClr val="4A4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2" name="Rectangle 515"/>
                <p:cNvSpPr>
                  <a:spLocks noChangeArrowheads="1"/>
                </p:cNvSpPr>
                <p:nvPr/>
              </p:nvSpPr>
              <p:spPr bwMode="auto">
                <a:xfrm>
                  <a:off x="3949" y="687"/>
                  <a:ext cx="4" cy="688"/>
                </a:xfrm>
                <a:prstGeom prst="rect">
                  <a:avLst/>
                </a:prstGeom>
                <a:solidFill>
                  <a:srgbClr val="4A4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3" name="Rectangle 516"/>
                <p:cNvSpPr>
                  <a:spLocks noChangeArrowheads="1"/>
                </p:cNvSpPr>
                <p:nvPr/>
              </p:nvSpPr>
              <p:spPr bwMode="auto">
                <a:xfrm>
                  <a:off x="2987" y="687"/>
                  <a:ext cx="962" cy="3"/>
                </a:xfrm>
                <a:prstGeom prst="rect">
                  <a:avLst/>
                </a:prstGeom>
                <a:solidFill>
                  <a:srgbClr val="4C4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4" name="Rectangle 517"/>
                <p:cNvSpPr>
                  <a:spLocks noChangeArrowheads="1"/>
                </p:cNvSpPr>
                <p:nvPr/>
              </p:nvSpPr>
              <p:spPr bwMode="auto">
                <a:xfrm>
                  <a:off x="2987" y="1370"/>
                  <a:ext cx="962" cy="5"/>
                </a:xfrm>
                <a:prstGeom prst="rect">
                  <a:avLst/>
                </a:prstGeom>
                <a:solidFill>
                  <a:srgbClr val="4C4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5" name="Rectangle 518"/>
                <p:cNvSpPr>
                  <a:spLocks noChangeArrowheads="1"/>
                </p:cNvSpPr>
                <p:nvPr/>
              </p:nvSpPr>
              <p:spPr bwMode="auto">
                <a:xfrm>
                  <a:off x="2987" y="690"/>
                  <a:ext cx="3" cy="680"/>
                </a:xfrm>
                <a:prstGeom prst="rect">
                  <a:avLst/>
                </a:prstGeom>
                <a:solidFill>
                  <a:srgbClr val="4C4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6" name="Rectangle 519"/>
                <p:cNvSpPr>
                  <a:spLocks noChangeArrowheads="1"/>
                </p:cNvSpPr>
                <p:nvPr/>
              </p:nvSpPr>
              <p:spPr bwMode="auto">
                <a:xfrm>
                  <a:off x="3945" y="690"/>
                  <a:ext cx="4" cy="680"/>
                </a:xfrm>
                <a:prstGeom prst="rect">
                  <a:avLst/>
                </a:prstGeom>
                <a:solidFill>
                  <a:srgbClr val="4C4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7" name="Rectangle 520"/>
                <p:cNvSpPr>
                  <a:spLocks noChangeArrowheads="1"/>
                </p:cNvSpPr>
                <p:nvPr/>
              </p:nvSpPr>
              <p:spPr bwMode="auto">
                <a:xfrm>
                  <a:off x="2990" y="690"/>
                  <a:ext cx="955" cy="4"/>
                </a:xfrm>
                <a:prstGeom prst="rect">
                  <a:avLst/>
                </a:prstGeom>
                <a:solidFill>
                  <a:srgbClr val="4F4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8" name="Rectangle 521"/>
                <p:cNvSpPr>
                  <a:spLocks noChangeArrowheads="1"/>
                </p:cNvSpPr>
                <p:nvPr/>
              </p:nvSpPr>
              <p:spPr bwMode="auto">
                <a:xfrm>
                  <a:off x="2990" y="694"/>
                  <a:ext cx="4" cy="676"/>
                </a:xfrm>
                <a:prstGeom prst="rect">
                  <a:avLst/>
                </a:prstGeom>
                <a:solidFill>
                  <a:srgbClr val="4F4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699" name="Rectangle 522"/>
                <p:cNvSpPr>
                  <a:spLocks noChangeArrowheads="1"/>
                </p:cNvSpPr>
                <p:nvPr/>
              </p:nvSpPr>
              <p:spPr bwMode="auto">
                <a:xfrm>
                  <a:off x="3941" y="694"/>
                  <a:ext cx="4" cy="676"/>
                </a:xfrm>
                <a:prstGeom prst="rect">
                  <a:avLst/>
                </a:prstGeom>
                <a:solidFill>
                  <a:srgbClr val="4F4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0" name="Rectangle 523"/>
                <p:cNvSpPr>
                  <a:spLocks noChangeArrowheads="1"/>
                </p:cNvSpPr>
                <p:nvPr/>
              </p:nvSpPr>
              <p:spPr bwMode="auto">
                <a:xfrm>
                  <a:off x="2994" y="1366"/>
                  <a:ext cx="947" cy="4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1" name="Rectangle 524"/>
                <p:cNvSpPr>
                  <a:spLocks noChangeArrowheads="1"/>
                </p:cNvSpPr>
                <p:nvPr/>
              </p:nvSpPr>
              <p:spPr bwMode="auto">
                <a:xfrm>
                  <a:off x="2994" y="694"/>
                  <a:ext cx="4" cy="672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2" name="Rectangle 525"/>
                <p:cNvSpPr>
                  <a:spLocks noChangeArrowheads="1"/>
                </p:cNvSpPr>
                <p:nvPr/>
              </p:nvSpPr>
              <p:spPr bwMode="auto">
                <a:xfrm>
                  <a:off x="3937" y="694"/>
                  <a:ext cx="4" cy="672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3" name="Rectangle 526"/>
                <p:cNvSpPr>
                  <a:spLocks noChangeArrowheads="1"/>
                </p:cNvSpPr>
                <p:nvPr/>
              </p:nvSpPr>
              <p:spPr bwMode="auto">
                <a:xfrm>
                  <a:off x="2998" y="694"/>
                  <a:ext cx="939" cy="6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4" name="Rectangle 527"/>
                <p:cNvSpPr>
                  <a:spLocks noChangeArrowheads="1"/>
                </p:cNvSpPr>
                <p:nvPr/>
              </p:nvSpPr>
              <p:spPr bwMode="auto">
                <a:xfrm>
                  <a:off x="2998" y="1362"/>
                  <a:ext cx="939" cy="4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5" name="Rectangle 528"/>
                <p:cNvSpPr>
                  <a:spLocks noChangeArrowheads="1"/>
                </p:cNvSpPr>
                <p:nvPr/>
              </p:nvSpPr>
              <p:spPr bwMode="auto">
                <a:xfrm>
                  <a:off x="2998" y="700"/>
                  <a:ext cx="4" cy="662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6" name="Rectangle 529"/>
                <p:cNvSpPr>
                  <a:spLocks noChangeArrowheads="1"/>
                </p:cNvSpPr>
                <p:nvPr/>
              </p:nvSpPr>
              <p:spPr bwMode="auto">
                <a:xfrm>
                  <a:off x="3934" y="700"/>
                  <a:ext cx="3" cy="662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7" name="Rectangle 530"/>
                <p:cNvSpPr>
                  <a:spLocks noChangeArrowheads="1"/>
                </p:cNvSpPr>
                <p:nvPr/>
              </p:nvSpPr>
              <p:spPr bwMode="auto">
                <a:xfrm>
                  <a:off x="3002" y="700"/>
                  <a:ext cx="3" cy="662"/>
                </a:xfrm>
                <a:prstGeom prst="rect">
                  <a:avLst/>
                </a:prstGeom>
                <a:solidFill>
                  <a:srgbClr val="555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8" name="Rectangle 531"/>
                <p:cNvSpPr>
                  <a:spLocks noChangeArrowheads="1"/>
                </p:cNvSpPr>
                <p:nvPr/>
              </p:nvSpPr>
              <p:spPr bwMode="auto">
                <a:xfrm>
                  <a:off x="3930" y="700"/>
                  <a:ext cx="4" cy="662"/>
                </a:xfrm>
                <a:prstGeom prst="rect">
                  <a:avLst/>
                </a:prstGeom>
                <a:solidFill>
                  <a:srgbClr val="555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09" name="Rectangle 532"/>
                <p:cNvSpPr>
                  <a:spLocks noChangeArrowheads="1"/>
                </p:cNvSpPr>
                <p:nvPr/>
              </p:nvSpPr>
              <p:spPr bwMode="auto">
                <a:xfrm>
                  <a:off x="3005" y="700"/>
                  <a:ext cx="925" cy="4"/>
                </a:xfrm>
                <a:prstGeom prst="rect">
                  <a:avLst/>
                </a:prstGeom>
                <a:solidFill>
                  <a:srgbClr val="575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0" name="Rectangle 533"/>
                <p:cNvSpPr>
                  <a:spLocks noChangeArrowheads="1"/>
                </p:cNvSpPr>
                <p:nvPr/>
              </p:nvSpPr>
              <p:spPr bwMode="auto">
                <a:xfrm>
                  <a:off x="3005" y="1356"/>
                  <a:ext cx="925" cy="6"/>
                </a:xfrm>
                <a:prstGeom prst="rect">
                  <a:avLst/>
                </a:prstGeom>
                <a:solidFill>
                  <a:srgbClr val="575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1" name="Rectangle 534"/>
                <p:cNvSpPr>
                  <a:spLocks noChangeArrowheads="1"/>
                </p:cNvSpPr>
                <p:nvPr/>
              </p:nvSpPr>
              <p:spPr bwMode="auto">
                <a:xfrm>
                  <a:off x="3005" y="704"/>
                  <a:ext cx="4" cy="652"/>
                </a:xfrm>
                <a:prstGeom prst="rect">
                  <a:avLst/>
                </a:prstGeom>
                <a:solidFill>
                  <a:srgbClr val="575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2" name="Rectangle 535"/>
                <p:cNvSpPr>
                  <a:spLocks noChangeArrowheads="1"/>
                </p:cNvSpPr>
                <p:nvPr/>
              </p:nvSpPr>
              <p:spPr bwMode="auto">
                <a:xfrm>
                  <a:off x="3926" y="704"/>
                  <a:ext cx="4" cy="652"/>
                </a:xfrm>
                <a:prstGeom prst="rect">
                  <a:avLst/>
                </a:prstGeom>
                <a:solidFill>
                  <a:srgbClr val="575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3" name="Rectangle 536"/>
                <p:cNvSpPr>
                  <a:spLocks noChangeArrowheads="1"/>
                </p:cNvSpPr>
                <p:nvPr/>
              </p:nvSpPr>
              <p:spPr bwMode="auto">
                <a:xfrm>
                  <a:off x="3009" y="704"/>
                  <a:ext cx="917" cy="3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4" name="Rectangle 537"/>
                <p:cNvSpPr>
                  <a:spLocks noChangeArrowheads="1"/>
                </p:cNvSpPr>
                <p:nvPr/>
              </p:nvSpPr>
              <p:spPr bwMode="auto">
                <a:xfrm>
                  <a:off x="3009" y="707"/>
                  <a:ext cx="4" cy="649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5" name="Rectangle 538"/>
                <p:cNvSpPr>
                  <a:spLocks noChangeArrowheads="1"/>
                </p:cNvSpPr>
                <p:nvPr/>
              </p:nvSpPr>
              <p:spPr bwMode="auto">
                <a:xfrm>
                  <a:off x="3922" y="707"/>
                  <a:ext cx="4" cy="649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6" name="Rectangle 539"/>
                <p:cNvSpPr>
                  <a:spLocks noChangeArrowheads="1"/>
                </p:cNvSpPr>
                <p:nvPr/>
              </p:nvSpPr>
              <p:spPr bwMode="auto">
                <a:xfrm>
                  <a:off x="3013" y="1351"/>
                  <a:ext cx="909" cy="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7" name="Rectangle 540"/>
                <p:cNvSpPr>
                  <a:spLocks noChangeArrowheads="1"/>
                </p:cNvSpPr>
                <p:nvPr/>
              </p:nvSpPr>
              <p:spPr bwMode="auto">
                <a:xfrm>
                  <a:off x="3013" y="707"/>
                  <a:ext cx="4" cy="644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8" name="Rectangle 541"/>
                <p:cNvSpPr>
                  <a:spLocks noChangeArrowheads="1"/>
                </p:cNvSpPr>
                <p:nvPr/>
              </p:nvSpPr>
              <p:spPr bwMode="auto">
                <a:xfrm>
                  <a:off x="3919" y="707"/>
                  <a:ext cx="3" cy="644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19" name="Rectangle 542"/>
                <p:cNvSpPr>
                  <a:spLocks noChangeArrowheads="1"/>
                </p:cNvSpPr>
                <p:nvPr/>
              </p:nvSpPr>
              <p:spPr bwMode="auto">
                <a:xfrm>
                  <a:off x="3017" y="707"/>
                  <a:ext cx="902" cy="6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0" name="Rectangle 543"/>
                <p:cNvSpPr>
                  <a:spLocks noChangeArrowheads="1"/>
                </p:cNvSpPr>
                <p:nvPr/>
              </p:nvSpPr>
              <p:spPr bwMode="auto">
                <a:xfrm>
                  <a:off x="3017" y="713"/>
                  <a:ext cx="4" cy="638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1" name="Rectangle 544"/>
                <p:cNvSpPr>
                  <a:spLocks noChangeArrowheads="1"/>
                </p:cNvSpPr>
                <p:nvPr/>
              </p:nvSpPr>
              <p:spPr bwMode="auto">
                <a:xfrm>
                  <a:off x="3915" y="713"/>
                  <a:ext cx="4" cy="638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2" name="Rectangle 545"/>
                <p:cNvSpPr>
                  <a:spLocks noChangeArrowheads="1"/>
                </p:cNvSpPr>
                <p:nvPr/>
              </p:nvSpPr>
              <p:spPr bwMode="auto">
                <a:xfrm>
                  <a:off x="3021" y="1347"/>
                  <a:ext cx="894" cy="4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3" name="Rectangle 546"/>
                <p:cNvSpPr>
                  <a:spLocks noChangeArrowheads="1"/>
                </p:cNvSpPr>
                <p:nvPr/>
              </p:nvSpPr>
              <p:spPr bwMode="auto">
                <a:xfrm>
                  <a:off x="3021" y="713"/>
                  <a:ext cx="3" cy="634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4" name="Rectangle 547"/>
                <p:cNvSpPr>
                  <a:spLocks noChangeArrowheads="1"/>
                </p:cNvSpPr>
                <p:nvPr/>
              </p:nvSpPr>
              <p:spPr bwMode="auto">
                <a:xfrm>
                  <a:off x="3911" y="713"/>
                  <a:ext cx="4" cy="634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5" name="Rectangle 548"/>
                <p:cNvSpPr>
                  <a:spLocks noChangeArrowheads="1"/>
                </p:cNvSpPr>
                <p:nvPr/>
              </p:nvSpPr>
              <p:spPr bwMode="auto">
                <a:xfrm>
                  <a:off x="3024" y="713"/>
                  <a:ext cx="887" cy="6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6" name="Rectangle 549"/>
                <p:cNvSpPr>
                  <a:spLocks noChangeArrowheads="1"/>
                </p:cNvSpPr>
                <p:nvPr/>
              </p:nvSpPr>
              <p:spPr bwMode="auto">
                <a:xfrm>
                  <a:off x="3024" y="1343"/>
                  <a:ext cx="887" cy="4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7" name="Rectangle 550"/>
                <p:cNvSpPr>
                  <a:spLocks noChangeArrowheads="1"/>
                </p:cNvSpPr>
                <p:nvPr/>
              </p:nvSpPr>
              <p:spPr bwMode="auto">
                <a:xfrm>
                  <a:off x="3024" y="719"/>
                  <a:ext cx="4" cy="624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8" name="Rectangle 551"/>
                <p:cNvSpPr>
                  <a:spLocks noChangeArrowheads="1"/>
                </p:cNvSpPr>
                <p:nvPr/>
              </p:nvSpPr>
              <p:spPr bwMode="auto">
                <a:xfrm>
                  <a:off x="3907" y="719"/>
                  <a:ext cx="4" cy="624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29" name="Rectangle 552"/>
                <p:cNvSpPr>
                  <a:spLocks noChangeArrowheads="1"/>
                </p:cNvSpPr>
                <p:nvPr/>
              </p:nvSpPr>
              <p:spPr bwMode="auto">
                <a:xfrm>
                  <a:off x="3028" y="719"/>
                  <a:ext cx="4" cy="624"/>
                </a:xfrm>
                <a:prstGeom prst="rect">
                  <a:avLst/>
                </a:prstGeom>
                <a:solidFill>
                  <a:srgbClr val="646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0" name="Rectangle 553"/>
                <p:cNvSpPr>
                  <a:spLocks noChangeArrowheads="1"/>
                </p:cNvSpPr>
                <p:nvPr/>
              </p:nvSpPr>
              <p:spPr bwMode="auto">
                <a:xfrm>
                  <a:off x="3904" y="719"/>
                  <a:ext cx="3" cy="624"/>
                </a:xfrm>
                <a:prstGeom prst="rect">
                  <a:avLst/>
                </a:prstGeom>
                <a:solidFill>
                  <a:srgbClr val="646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1" name="Rectangle 554"/>
                <p:cNvSpPr>
                  <a:spLocks noChangeArrowheads="1"/>
                </p:cNvSpPr>
                <p:nvPr/>
              </p:nvSpPr>
              <p:spPr bwMode="auto">
                <a:xfrm>
                  <a:off x="3032" y="719"/>
                  <a:ext cx="872" cy="4"/>
                </a:xfrm>
                <a:prstGeom prst="rect">
                  <a:avLst/>
                </a:prstGeom>
                <a:solidFill>
                  <a:srgbClr val="676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2" name="Rectangle 555"/>
                <p:cNvSpPr>
                  <a:spLocks noChangeArrowheads="1"/>
                </p:cNvSpPr>
                <p:nvPr/>
              </p:nvSpPr>
              <p:spPr bwMode="auto">
                <a:xfrm>
                  <a:off x="3032" y="1338"/>
                  <a:ext cx="872" cy="5"/>
                </a:xfrm>
                <a:prstGeom prst="rect">
                  <a:avLst/>
                </a:prstGeom>
                <a:solidFill>
                  <a:srgbClr val="676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3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32" y="723"/>
                  <a:ext cx="4" cy="615"/>
                </a:xfrm>
                <a:prstGeom prst="rect">
                  <a:avLst/>
                </a:prstGeom>
                <a:solidFill>
                  <a:srgbClr val="676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4" name="Rectangle 557"/>
                <p:cNvSpPr>
                  <a:spLocks noChangeArrowheads="1"/>
                </p:cNvSpPr>
                <p:nvPr/>
              </p:nvSpPr>
              <p:spPr bwMode="auto">
                <a:xfrm>
                  <a:off x="3900" y="723"/>
                  <a:ext cx="4" cy="615"/>
                </a:xfrm>
                <a:prstGeom prst="rect">
                  <a:avLst/>
                </a:prstGeom>
                <a:solidFill>
                  <a:srgbClr val="676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5" name="Rectangle 558"/>
                <p:cNvSpPr>
                  <a:spLocks noChangeArrowheads="1"/>
                </p:cNvSpPr>
                <p:nvPr/>
              </p:nvSpPr>
              <p:spPr bwMode="auto">
                <a:xfrm>
                  <a:off x="3036" y="723"/>
                  <a:ext cx="864" cy="3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6" name="Rectangle 559"/>
                <p:cNvSpPr>
                  <a:spLocks noChangeArrowheads="1"/>
                </p:cNvSpPr>
                <p:nvPr/>
              </p:nvSpPr>
              <p:spPr bwMode="auto">
                <a:xfrm>
                  <a:off x="3036" y="726"/>
                  <a:ext cx="3" cy="612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7" name="Rectangle 560"/>
                <p:cNvSpPr>
                  <a:spLocks noChangeArrowheads="1"/>
                </p:cNvSpPr>
                <p:nvPr/>
              </p:nvSpPr>
              <p:spPr bwMode="auto">
                <a:xfrm>
                  <a:off x="3896" y="726"/>
                  <a:ext cx="4" cy="612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8" name="Rectangle 561"/>
                <p:cNvSpPr>
                  <a:spLocks noChangeArrowheads="1"/>
                </p:cNvSpPr>
                <p:nvPr/>
              </p:nvSpPr>
              <p:spPr bwMode="auto">
                <a:xfrm>
                  <a:off x="3039" y="1332"/>
                  <a:ext cx="857" cy="6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39" name="Rectangle 562"/>
                <p:cNvSpPr>
                  <a:spLocks noChangeArrowheads="1"/>
                </p:cNvSpPr>
                <p:nvPr/>
              </p:nvSpPr>
              <p:spPr bwMode="auto">
                <a:xfrm>
                  <a:off x="3039" y="726"/>
                  <a:ext cx="4" cy="606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0" name="Rectangle 563"/>
                <p:cNvSpPr>
                  <a:spLocks noChangeArrowheads="1"/>
                </p:cNvSpPr>
                <p:nvPr/>
              </p:nvSpPr>
              <p:spPr bwMode="auto">
                <a:xfrm>
                  <a:off x="3892" y="726"/>
                  <a:ext cx="4" cy="606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1" name="Rectangle 564"/>
                <p:cNvSpPr>
                  <a:spLocks noChangeArrowheads="1"/>
                </p:cNvSpPr>
                <p:nvPr/>
              </p:nvSpPr>
              <p:spPr bwMode="auto">
                <a:xfrm>
                  <a:off x="3043" y="726"/>
                  <a:ext cx="849" cy="6"/>
                </a:xfrm>
                <a:prstGeom prst="rect">
                  <a:avLst/>
                </a:prstGeom>
                <a:solidFill>
                  <a:srgbClr val="6C6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2" name="Rectangle 565"/>
                <p:cNvSpPr>
                  <a:spLocks noChangeArrowheads="1"/>
                </p:cNvSpPr>
                <p:nvPr/>
              </p:nvSpPr>
              <p:spPr bwMode="auto">
                <a:xfrm>
                  <a:off x="3043" y="732"/>
                  <a:ext cx="4" cy="600"/>
                </a:xfrm>
                <a:prstGeom prst="rect">
                  <a:avLst/>
                </a:prstGeom>
                <a:solidFill>
                  <a:srgbClr val="6C6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3" name="Rectangle 566"/>
                <p:cNvSpPr>
                  <a:spLocks noChangeArrowheads="1"/>
                </p:cNvSpPr>
                <p:nvPr/>
              </p:nvSpPr>
              <p:spPr bwMode="auto">
                <a:xfrm>
                  <a:off x="3888" y="732"/>
                  <a:ext cx="4" cy="600"/>
                </a:xfrm>
                <a:prstGeom prst="rect">
                  <a:avLst/>
                </a:prstGeom>
                <a:solidFill>
                  <a:srgbClr val="6C6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4" name="Rectangle 567"/>
                <p:cNvSpPr>
                  <a:spLocks noChangeArrowheads="1"/>
                </p:cNvSpPr>
                <p:nvPr/>
              </p:nvSpPr>
              <p:spPr bwMode="auto">
                <a:xfrm>
                  <a:off x="3047" y="1328"/>
                  <a:ext cx="841" cy="4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5" name="Rectangle 568"/>
                <p:cNvSpPr>
                  <a:spLocks noChangeArrowheads="1"/>
                </p:cNvSpPr>
                <p:nvPr/>
              </p:nvSpPr>
              <p:spPr bwMode="auto">
                <a:xfrm>
                  <a:off x="3047" y="732"/>
                  <a:ext cx="4" cy="596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6" name="Rectangle 569"/>
                <p:cNvSpPr>
                  <a:spLocks noChangeArrowheads="1"/>
                </p:cNvSpPr>
                <p:nvPr/>
              </p:nvSpPr>
              <p:spPr bwMode="auto">
                <a:xfrm>
                  <a:off x="3885" y="732"/>
                  <a:ext cx="3" cy="596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7" name="Rectangle 570"/>
                <p:cNvSpPr>
                  <a:spLocks noChangeArrowheads="1"/>
                </p:cNvSpPr>
                <p:nvPr/>
              </p:nvSpPr>
              <p:spPr bwMode="auto">
                <a:xfrm>
                  <a:off x="3051" y="732"/>
                  <a:ext cx="834" cy="4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8" name="Rectangle 571"/>
                <p:cNvSpPr>
                  <a:spLocks noChangeArrowheads="1"/>
                </p:cNvSpPr>
                <p:nvPr/>
              </p:nvSpPr>
              <p:spPr bwMode="auto">
                <a:xfrm>
                  <a:off x="3051" y="1324"/>
                  <a:ext cx="834" cy="4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49" name="Rectangle 572"/>
                <p:cNvSpPr>
                  <a:spLocks noChangeArrowheads="1"/>
                </p:cNvSpPr>
                <p:nvPr/>
              </p:nvSpPr>
              <p:spPr bwMode="auto">
                <a:xfrm>
                  <a:off x="3051" y="736"/>
                  <a:ext cx="4" cy="588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0" name="Rectangle 573"/>
                <p:cNvSpPr>
                  <a:spLocks noChangeArrowheads="1"/>
                </p:cNvSpPr>
                <p:nvPr/>
              </p:nvSpPr>
              <p:spPr bwMode="auto">
                <a:xfrm>
                  <a:off x="3881" y="736"/>
                  <a:ext cx="4" cy="588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1" name="Rectangle 574"/>
                <p:cNvSpPr>
                  <a:spLocks noChangeArrowheads="1"/>
                </p:cNvSpPr>
                <p:nvPr/>
              </p:nvSpPr>
              <p:spPr bwMode="auto">
                <a:xfrm>
                  <a:off x="3055" y="736"/>
                  <a:ext cx="826" cy="3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2" name="Rectangle 575"/>
                <p:cNvSpPr>
                  <a:spLocks noChangeArrowheads="1"/>
                </p:cNvSpPr>
                <p:nvPr/>
              </p:nvSpPr>
              <p:spPr bwMode="auto">
                <a:xfrm>
                  <a:off x="3055" y="739"/>
                  <a:ext cx="3" cy="585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3" name="Rectangle 576"/>
                <p:cNvSpPr>
                  <a:spLocks noChangeArrowheads="1"/>
                </p:cNvSpPr>
                <p:nvPr/>
              </p:nvSpPr>
              <p:spPr bwMode="auto">
                <a:xfrm>
                  <a:off x="3877" y="739"/>
                  <a:ext cx="4" cy="585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4" name="Rectangle 577"/>
                <p:cNvSpPr>
                  <a:spLocks noChangeArrowheads="1"/>
                </p:cNvSpPr>
                <p:nvPr/>
              </p:nvSpPr>
              <p:spPr bwMode="auto">
                <a:xfrm>
                  <a:off x="3058" y="1319"/>
                  <a:ext cx="819" cy="5"/>
                </a:xfrm>
                <a:prstGeom prst="rect">
                  <a:avLst/>
                </a:prstGeom>
                <a:solidFill>
                  <a:srgbClr val="767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5" name="Rectangle 578"/>
                <p:cNvSpPr>
                  <a:spLocks noChangeArrowheads="1"/>
                </p:cNvSpPr>
                <p:nvPr/>
              </p:nvSpPr>
              <p:spPr bwMode="auto">
                <a:xfrm>
                  <a:off x="3058" y="739"/>
                  <a:ext cx="4" cy="580"/>
                </a:xfrm>
                <a:prstGeom prst="rect">
                  <a:avLst/>
                </a:prstGeom>
                <a:solidFill>
                  <a:srgbClr val="767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6" name="Rectangle 579"/>
                <p:cNvSpPr>
                  <a:spLocks noChangeArrowheads="1"/>
                </p:cNvSpPr>
                <p:nvPr/>
              </p:nvSpPr>
              <p:spPr bwMode="auto">
                <a:xfrm>
                  <a:off x="3873" y="739"/>
                  <a:ext cx="4" cy="580"/>
                </a:xfrm>
                <a:prstGeom prst="rect">
                  <a:avLst/>
                </a:prstGeom>
                <a:solidFill>
                  <a:srgbClr val="767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7" name="Rectangle 580"/>
                <p:cNvSpPr>
                  <a:spLocks noChangeArrowheads="1"/>
                </p:cNvSpPr>
                <p:nvPr/>
              </p:nvSpPr>
              <p:spPr bwMode="auto">
                <a:xfrm>
                  <a:off x="3062" y="739"/>
                  <a:ext cx="811" cy="6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8" name="Rectangle 581"/>
                <p:cNvSpPr>
                  <a:spLocks noChangeArrowheads="1"/>
                </p:cNvSpPr>
                <p:nvPr/>
              </p:nvSpPr>
              <p:spPr bwMode="auto">
                <a:xfrm>
                  <a:off x="3062" y="745"/>
                  <a:ext cx="4" cy="574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59" name="Rectangle 582"/>
                <p:cNvSpPr>
                  <a:spLocks noChangeArrowheads="1"/>
                </p:cNvSpPr>
                <p:nvPr/>
              </p:nvSpPr>
              <p:spPr bwMode="auto">
                <a:xfrm>
                  <a:off x="3870" y="745"/>
                  <a:ext cx="3" cy="574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0" name="Rectangle 583"/>
                <p:cNvSpPr>
                  <a:spLocks noChangeArrowheads="1"/>
                </p:cNvSpPr>
                <p:nvPr/>
              </p:nvSpPr>
              <p:spPr bwMode="auto">
                <a:xfrm>
                  <a:off x="3066" y="1315"/>
                  <a:ext cx="804" cy="4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1" name="Rectangle 584"/>
                <p:cNvSpPr>
                  <a:spLocks noChangeArrowheads="1"/>
                </p:cNvSpPr>
                <p:nvPr/>
              </p:nvSpPr>
              <p:spPr bwMode="auto">
                <a:xfrm>
                  <a:off x="3066" y="745"/>
                  <a:ext cx="4" cy="570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2" name="Rectangle 585"/>
                <p:cNvSpPr>
                  <a:spLocks noChangeArrowheads="1"/>
                </p:cNvSpPr>
                <p:nvPr/>
              </p:nvSpPr>
              <p:spPr bwMode="auto">
                <a:xfrm>
                  <a:off x="3866" y="745"/>
                  <a:ext cx="4" cy="570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3" name="Rectangle 586"/>
                <p:cNvSpPr>
                  <a:spLocks noChangeArrowheads="1"/>
                </p:cNvSpPr>
                <p:nvPr/>
              </p:nvSpPr>
              <p:spPr bwMode="auto">
                <a:xfrm>
                  <a:off x="3070" y="745"/>
                  <a:ext cx="796" cy="6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4" name="Rectangle 587"/>
                <p:cNvSpPr>
                  <a:spLocks noChangeArrowheads="1"/>
                </p:cNvSpPr>
                <p:nvPr/>
              </p:nvSpPr>
              <p:spPr bwMode="auto">
                <a:xfrm>
                  <a:off x="3070" y="1311"/>
                  <a:ext cx="796" cy="4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5" name="Rectangle 588"/>
                <p:cNvSpPr>
                  <a:spLocks noChangeArrowheads="1"/>
                </p:cNvSpPr>
                <p:nvPr/>
              </p:nvSpPr>
              <p:spPr bwMode="auto">
                <a:xfrm>
                  <a:off x="3070" y="751"/>
                  <a:ext cx="3" cy="560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6" name="Rectangle 589"/>
                <p:cNvSpPr>
                  <a:spLocks noChangeArrowheads="1"/>
                </p:cNvSpPr>
                <p:nvPr/>
              </p:nvSpPr>
              <p:spPr bwMode="auto">
                <a:xfrm>
                  <a:off x="3862" y="751"/>
                  <a:ext cx="4" cy="560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7" name="Rectangle 590"/>
                <p:cNvSpPr>
                  <a:spLocks noChangeArrowheads="1"/>
                </p:cNvSpPr>
                <p:nvPr/>
              </p:nvSpPr>
              <p:spPr bwMode="auto">
                <a:xfrm>
                  <a:off x="3073" y="751"/>
                  <a:ext cx="4" cy="560"/>
                </a:xfrm>
                <a:prstGeom prst="rect">
                  <a:avLst/>
                </a:prstGeom>
                <a:solidFill>
                  <a:srgbClr val="7E7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8" name="Rectangle 591"/>
                <p:cNvSpPr>
                  <a:spLocks noChangeArrowheads="1"/>
                </p:cNvSpPr>
                <p:nvPr/>
              </p:nvSpPr>
              <p:spPr bwMode="auto">
                <a:xfrm>
                  <a:off x="3858" y="751"/>
                  <a:ext cx="4" cy="560"/>
                </a:xfrm>
                <a:prstGeom prst="rect">
                  <a:avLst/>
                </a:prstGeom>
                <a:solidFill>
                  <a:srgbClr val="7E7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69" name="Rectangle 592"/>
                <p:cNvSpPr>
                  <a:spLocks noChangeArrowheads="1"/>
                </p:cNvSpPr>
                <p:nvPr/>
              </p:nvSpPr>
              <p:spPr bwMode="auto">
                <a:xfrm>
                  <a:off x="3077" y="751"/>
                  <a:ext cx="781" cy="4"/>
                </a:xfrm>
                <a:prstGeom prst="rect">
                  <a:avLst/>
                </a:prstGeom>
                <a:solidFill>
                  <a:srgbClr val="818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0" name="Rectangle 593"/>
                <p:cNvSpPr>
                  <a:spLocks noChangeArrowheads="1"/>
                </p:cNvSpPr>
                <p:nvPr/>
              </p:nvSpPr>
              <p:spPr bwMode="auto">
                <a:xfrm>
                  <a:off x="3077" y="1305"/>
                  <a:ext cx="781" cy="6"/>
                </a:xfrm>
                <a:prstGeom prst="rect">
                  <a:avLst/>
                </a:prstGeom>
                <a:solidFill>
                  <a:srgbClr val="818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1" name="Rectangle 594"/>
                <p:cNvSpPr>
                  <a:spLocks noChangeArrowheads="1"/>
                </p:cNvSpPr>
                <p:nvPr/>
              </p:nvSpPr>
              <p:spPr bwMode="auto">
                <a:xfrm>
                  <a:off x="3077" y="755"/>
                  <a:ext cx="4" cy="550"/>
                </a:xfrm>
                <a:prstGeom prst="rect">
                  <a:avLst/>
                </a:prstGeom>
                <a:solidFill>
                  <a:srgbClr val="818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2" name="Rectangle 595"/>
                <p:cNvSpPr>
                  <a:spLocks noChangeArrowheads="1"/>
                </p:cNvSpPr>
                <p:nvPr/>
              </p:nvSpPr>
              <p:spPr bwMode="auto">
                <a:xfrm>
                  <a:off x="3854" y="755"/>
                  <a:ext cx="4" cy="550"/>
                </a:xfrm>
                <a:prstGeom prst="rect">
                  <a:avLst/>
                </a:prstGeom>
                <a:solidFill>
                  <a:srgbClr val="818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3" name="Rectangle 596"/>
                <p:cNvSpPr>
                  <a:spLocks noChangeArrowheads="1"/>
                </p:cNvSpPr>
                <p:nvPr/>
              </p:nvSpPr>
              <p:spPr bwMode="auto">
                <a:xfrm>
                  <a:off x="3081" y="755"/>
                  <a:ext cx="773" cy="3"/>
                </a:xfrm>
                <a:prstGeom prst="rect">
                  <a:avLst/>
                </a:prstGeom>
                <a:solidFill>
                  <a:srgbClr val="838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4" name="Rectangle 597"/>
                <p:cNvSpPr>
                  <a:spLocks noChangeArrowheads="1"/>
                </p:cNvSpPr>
                <p:nvPr/>
              </p:nvSpPr>
              <p:spPr bwMode="auto">
                <a:xfrm>
                  <a:off x="3081" y="758"/>
                  <a:ext cx="4" cy="547"/>
                </a:xfrm>
                <a:prstGeom prst="rect">
                  <a:avLst/>
                </a:prstGeom>
                <a:solidFill>
                  <a:srgbClr val="838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5" name="Rectangle 598"/>
                <p:cNvSpPr>
                  <a:spLocks noChangeArrowheads="1"/>
                </p:cNvSpPr>
                <p:nvPr/>
              </p:nvSpPr>
              <p:spPr bwMode="auto">
                <a:xfrm>
                  <a:off x="3851" y="758"/>
                  <a:ext cx="3" cy="547"/>
                </a:xfrm>
                <a:prstGeom prst="rect">
                  <a:avLst/>
                </a:prstGeom>
                <a:solidFill>
                  <a:srgbClr val="838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6" name="Rectangle 599"/>
                <p:cNvSpPr>
                  <a:spLocks noChangeArrowheads="1"/>
                </p:cNvSpPr>
                <p:nvPr/>
              </p:nvSpPr>
              <p:spPr bwMode="auto">
                <a:xfrm>
                  <a:off x="3085" y="1300"/>
                  <a:ext cx="766" cy="5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7" name="Rectangle 600"/>
                <p:cNvSpPr>
                  <a:spLocks noChangeArrowheads="1"/>
                </p:cNvSpPr>
                <p:nvPr/>
              </p:nvSpPr>
              <p:spPr bwMode="auto">
                <a:xfrm>
                  <a:off x="3085" y="758"/>
                  <a:ext cx="3" cy="542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8" name="Rectangle 601"/>
                <p:cNvSpPr>
                  <a:spLocks noChangeArrowheads="1"/>
                </p:cNvSpPr>
                <p:nvPr/>
              </p:nvSpPr>
              <p:spPr bwMode="auto">
                <a:xfrm>
                  <a:off x="3847" y="758"/>
                  <a:ext cx="4" cy="542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79" name="Rectangle 602"/>
                <p:cNvSpPr>
                  <a:spLocks noChangeArrowheads="1"/>
                </p:cNvSpPr>
                <p:nvPr/>
              </p:nvSpPr>
              <p:spPr bwMode="auto">
                <a:xfrm>
                  <a:off x="3088" y="758"/>
                  <a:ext cx="759" cy="6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0" name="Rectangle 603"/>
                <p:cNvSpPr>
                  <a:spLocks noChangeArrowheads="1"/>
                </p:cNvSpPr>
                <p:nvPr/>
              </p:nvSpPr>
              <p:spPr bwMode="auto">
                <a:xfrm>
                  <a:off x="3088" y="764"/>
                  <a:ext cx="4" cy="536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1" name="Rectangle 604"/>
                <p:cNvSpPr>
                  <a:spLocks noChangeArrowheads="1"/>
                </p:cNvSpPr>
                <p:nvPr/>
              </p:nvSpPr>
              <p:spPr bwMode="auto">
                <a:xfrm>
                  <a:off x="3843" y="764"/>
                  <a:ext cx="4" cy="536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2" name="Rectangle 605"/>
                <p:cNvSpPr>
                  <a:spLocks noChangeArrowheads="1"/>
                </p:cNvSpPr>
                <p:nvPr/>
              </p:nvSpPr>
              <p:spPr bwMode="auto">
                <a:xfrm>
                  <a:off x="3092" y="1296"/>
                  <a:ext cx="751" cy="4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3" name="Rectangle 606"/>
                <p:cNvSpPr>
                  <a:spLocks noChangeArrowheads="1"/>
                </p:cNvSpPr>
                <p:nvPr/>
              </p:nvSpPr>
              <p:spPr bwMode="auto">
                <a:xfrm>
                  <a:off x="3092" y="764"/>
                  <a:ext cx="4" cy="532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4" name="Rectangle 607"/>
                <p:cNvSpPr>
                  <a:spLocks noChangeArrowheads="1"/>
                </p:cNvSpPr>
                <p:nvPr/>
              </p:nvSpPr>
              <p:spPr bwMode="auto">
                <a:xfrm>
                  <a:off x="3839" y="764"/>
                  <a:ext cx="4" cy="532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5" name="Rectangle 608"/>
                <p:cNvSpPr>
                  <a:spLocks noChangeArrowheads="1"/>
                </p:cNvSpPr>
                <p:nvPr/>
              </p:nvSpPr>
              <p:spPr bwMode="auto">
                <a:xfrm>
                  <a:off x="3096" y="764"/>
                  <a:ext cx="743" cy="4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6" name="Rectangle 609"/>
                <p:cNvSpPr>
                  <a:spLocks noChangeArrowheads="1"/>
                </p:cNvSpPr>
                <p:nvPr/>
              </p:nvSpPr>
              <p:spPr bwMode="auto">
                <a:xfrm>
                  <a:off x="3096" y="1292"/>
                  <a:ext cx="743" cy="4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7" name="Rectangle 610"/>
                <p:cNvSpPr>
                  <a:spLocks noChangeArrowheads="1"/>
                </p:cNvSpPr>
                <p:nvPr/>
              </p:nvSpPr>
              <p:spPr bwMode="auto">
                <a:xfrm>
                  <a:off x="3096" y="768"/>
                  <a:ext cx="4" cy="524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8" name="Rectangle 611"/>
                <p:cNvSpPr>
                  <a:spLocks noChangeArrowheads="1"/>
                </p:cNvSpPr>
                <p:nvPr/>
              </p:nvSpPr>
              <p:spPr bwMode="auto">
                <a:xfrm>
                  <a:off x="3836" y="768"/>
                  <a:ext cx="3" cy="524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89" name="Rectangle 612"/>
                <p:cNvSpPr>
                  <a:spLocks noChangeArrowheads="1"/>
                </p:cNvSpPr>
                <p:nvPr/>
              </p:nvSpPr>
              <p:spPr bwMode="auto">
                <a:xfrm>
                  <a:off x="3100" y="768"/>
                  <a:ext cx="736" cy="4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0" name="Rectangle 613"/>
                <p:cNvSpPr>
                  <a:spLocks noChangeArrowheads="1"/>
                </p:cNvSpPr>
                <p:nvPr/>
              </p:nvSpPr>
              <p:spPr bwMode="auto">
                <a:xfrm>
                  <a:off x="3100" y="772"/>
                  <a:ext cx="4" cy="520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1" name="Rectangle 614"/>
                <p:cNvSpPr>
                  <a:spLocks noChangeArrowheads="1"/>
                </p:cNvSpPr>
                <p:nvPr/>
              </p:nvSpPr>
              <p:spPr bwMode="auto">
                <a:xfrm>
                  <a:off x="3832" y="772"/>
                  <a:ext cx="4" cy="520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2" name="Rectangle 615"/>
                <p:cNvSpPr>
                  <a:spLocks noChangeArrowheads="1"/>
                </p:cNvSpPr>
                <p:nvPr/>
              </p:nvSpPr>
              <p:spPr bwMode="auto">
                <a:xfrm>
                  <a:off x="3104" y="1287"/>
                  <a:ext cx="728" cy="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3" name="Rectangle 616"/>
                <p:cNvSpPr>
                  <a:spLocks noChangeArrowheads="1"/>
                </p:cNvSpPr>
                <p:nvPr/>
              </p:nvSpPr>
              <p:spPr bwMode="auto">
                <a:xfrm>
                  <a:off x="3104" y="772"/>
                  <a:ext cx="3" cy="51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4" name="Rectangle 617"/>
                <p:cNvSpPr>
                  <a:spLocks noChangeArrowheads="1"/>
                </p:cNvSpPr>
                <p:nvPr/>
              </p:nvSpPr>
              <p:spPr bwMode="auto">
                <a:xfrm>
                  <a:off x="3828" y="772"/>
                  <a:ext cx="4" cy="51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5" name="Rectangle 618"/>
                <p:cNvSpPr>
                  <a:spLocks noChangeArrowheads="1"/>
                </p:cNvSpPr>
                <p:nvPr/>
              </p:nvSpPr>
              <p:spPr bwMode="auto">
                <a:xfrm>
                  <a:off x="3107" y="772"/>
                  <a:ext cx="721" cy="5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6" name="Rectangle 619"/>
                <p:cNvSpPr>
                  <a:spLocks noChangeArrowheads="1"/>
                </p:cNvSpPr>
                <p:nvPr/>
              </p:nvSpPr>
              <p:spPr bwMode="auto">
                <a:xfrm>
                  <a:off x="3107" y="777"/>
                  <a:ext cx="4" cy="510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7" name="Rectangle 620"/>
                <p:cNvSpPr>
                  <a:spLocks noChangeArrowheads="1"/>
                </p:cNvSpPr>
                <p:nvPr/>
              </p:nvSpPr>
              <p:spPr bwMode="auto">
                <a:xfrm>
                  <a:off x="3824" y="777"/>
                  <a:ext cx="4" cy="510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8" name="Rectangle 621"/>
                <p:cNvSpPr>
                  <a:spLocks noChangeArrowheads="1"/>
                </p:cNvSpPr>
                <p:nvPr/>
              </p:nvSpPr>
              <p:spPr bwMode="auto">
                <a:xfrm>
                  <a:off x="3111" y="1281"/>
                  <a:ext cx="713" cy="6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799" name="Rectangle 622"/>
                <p:cNvSpPr>
                  <a:spLocks noChangeArrowheads="1"/>
                </p:cNvSpPr>
                <p:nvPr/>
              </p:nvSpPr>
              <p:spPr bwMode="auto">
                <a:xfrm>
                  <a:off x="3111" y="777"/>
                  <a:ext cx="4" cy="504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</p:grpSp>
          <p:grpSp>
            <p:nvGrpSpPr>
              <p:cNvPr id="9" name="Group 623"/>
              <p:cNvGrpSpPr>
                <a:grpSpLocks/>
              </p:cNvGrpSpPr>
              <p:nvPr/>
            </p:nvGrpSpPr>
            <p:grpSpPr bwMode="auto">
              <a:xfrm>
                <a:off x="3115" y="777"/>
                <a:ext cx="709" cy="504"/>
                <a:chOff x="3115" y="777"/>
                <a:chExt cx="709" cy="504"/>
              </a:xfrm>
            </p:grpSpPr>
            <p:sp>
              <p:nvSpPr>
                <p:cNvPr id="24400" name="Rectangle 624"/>
                <p:cNvSpPr>
                  <a:spLocks noChangeArrowheads="1"/>
                </p:cNvSpPr>
                <p:nvPr/>
              </p:nvSpPr>
              <p:spPr bwMode="auto">
                <a:xfrm>
                  <a:off x="3821" y="777"/>
                  <a:ext cx="3" cy="504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01" name="Rectangle 625"/>
                <p:cNvSpPr>
                  <a:spLocks noChangeArrowheads="1"/>
                </p:cNvSpPr>
                <p:nvPr/>
              </p:nvSpPr>
              <p:spPr bwMode="auto">
                <a:xfrm>
                  <a:off x="3115" y="777"/>
                  <a:ext cx="706" cy="6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02" name="Rectangle 626"/>
                <p:cNvSpPr>
                  <a:spLocks noChangeArrowheads="1"/>
                </p:cNvSpPr>
                <p:nvPr/>
              </p:nvSpPr>
              <p:spPr bwMode="auto">
                <a:xfrm>
                  <a:off x="3115" y="783"/>
                  <a:ext cx="4" cy="498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03" name="Rectangle 627"/>
                <p:cNvSpPr>
                  <a:spLocks noChangeArrowheads="1"/>
                </p:cNvSpPr>
                <p:nvPr/>
              </p:nvSpPr>
              <p:spPr bwMode="auto">
                <a:xfrm>
                  <a:off x="3817" y="783"/>
                  <a:ext cx="4" cy="498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04" name="Rectangle 628"/>
                <p:cNvSpPr>
                  <a:spLocks noChangeArrowheads="1"/>
                </p:cNvSpPr>
                <p:nvPr/>
              </p:nvSpPr>
              <p:spPr bwMode="auto">
                <a:xfrm>
                  <a:off x="3119" y="1277"/>
                  <a:ext cx="698" cy="4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05" name="Rectangle 629"/>
                <p:cNvSpPr>
                  <a:spLocks noChangeArrowheads="1"/>
                </p:cNvSpPr>
                <p:nvPr/>
              </p:nvSpPr>
              <p:spPr bwMode="auto">
                <a:xfrm>
                  <a:off x="3119" y="783"/>
                  <a:ext cx="3" cy="494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06" name="Rectangle 630"/>
                <p:cNvSpPr>
                  <a:spLocks noChangeArrowheads="1"/>
                </p:cNvSpPr>
                <p:nvPr/>
              </p:nvSpPr>
              <p:spPr bwMode="auto">
                <a:xfrm>
                  <a:off x="3813" y="783"/>
                  <a:ext cx="4" cy="494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07" name="Rectangle 631"/>
                <p:cNvSpPr>
                  <a:spLocks noChangeArrowheads="1"/>
                </p:cNvSpPr>
                <p:nvPr/>
              </p:nvSpPr>
              <p:spPr bwMode="auto">
                <a:xfrm>
                  <a:off x="3122" y="783"/>
                  <a:ext cx="691" cy="4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08" name="Rectangle 632"/>
                <p:cNvSpPr>
                  <a:spLocks noChangeArrowheads="1"/>
                </p:cNvSpPr>
                <p:nvPr/>
              </p:nvSpPr>
              <p:spPr bwMode="auto">
                <a:xfrm>
                  <a:off x="3122" y="1273"/>
                  <a:ext cx="691" cy="4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09" name="Rectangle 633"/>
                <p:cNvSpPr>
                  <a:spLocks noChangeArrowheads="1"/>
                </p:cNvSpPr>
                <p:nvPr/>
              </p:nvSpPr>
              <p:spPr bwMode="auto">
                <a:xfrm>
                  <a:off x="3122" y="787"/>
                  <a:ext cx="4" cy="486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0" name="Rectangle 634"/>
                <p:cNvSpPr>
                  <a:spLocks noChangeArrowheads="1"/>
                </p:cNvSpPr>
                <p:nvPr/>
              </p:nvSpPr>
              <p:spPr bwMode="auto">
                <a:xfrm>
                  <a:off x="3809" y="787"/>
                  <a:ext cx="4" cy="486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1" name="Rectangle 635"/>
                <p:cNvSpPr>
                  <a:spLocks noChangeArrowheads="1"/>
                </p:cNvSpPr>
                <p:nvPr/>
              </p:nvSpPr>
              <p:spPr bwMode="auto">
                <a:xfrm>
                  <a:off x="3126" y="787"/>
                  <a:ext cx="683" cy="3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2" name="Rectangle 636"/>
                <p:cNvSpPr>
                  <a:spLocks noChangeArrowheads="1"/>
                </p:cNvSpPr>
                <p:nvPr/>
              </p:nvSpPr>
              <p:spPr bwMode="auto">
                <a:xfrm>
                  <a:off x="3126" y="790"/>
                  <a:ext cx="4" cy="483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3" name="Rectangle 637"/>
                <p:cNvSpPr>
                  <a:spLocks noChangeArrowheads="1"/>
                </p:cNvSpPr>
                <p:nvPr/>
              </p:nvSpPr>
              <p:spPr bwMode="auto">
                <a:xfrm>
                  <a:off x="3805" y="790"/>
                  <a:ext cx="4" cy="483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4" name="Rectangle 638"/>
                <p:cNvSpPr>
                  <a:spLocks noChangeArrowheads="1"/>
                </p:cNvSpPr>
                <p:nvPr/>
              </p:nvSpPr>
              <p:spPr bwMode="auto">
                <a:xfrm>
                  <a:off x="3130" y="1268"/>
                  <a:ext cx="675" cy="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5" name="Rectangle 639"/>
                <p:cNvSpPr>
                  <a:spLocks noChangeArrowheads="1"/>
                </p:cNvSpPr>
                <p:nvPr/>
              </p:nvSpPr>
              <p:spPr bwMode="auto">
                <a:xfrm>
                  <a:off x="3130" y="790"/>
                  <a:ext cx="4" cy="478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6" name="Rectangle 640"/>
                <p:cNvSpPr>
                  <a:spLocks noChangeArrowheads="1"/>
                </p:cNvSpPr>
                <p:nvPr/>
              </p:nvSpPr>
              <p:spPr bwMode="auto">
                <a:xfrm>
                  <a:off x="3802" y="790"/>
                  <a:ext cx="3" cy="478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7" name="Rectangle 641"/>
                <p:cNvSpPr>
                  <a:spLocks noChangeArrowheads="1"/>
                </p:cNvSpPr>
                <p:nvPr/>
              </p:nvSpPr>
              <p:spPr bwMode="auto">
                <a:xfrm>
                  <a:off x="3134" y="790"/>
                  <a:ext cx="668" cy="6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8" name="Rectangle 642"/>
                <p:cNvSpPr>
                  <a:spLocks noChangeArrowheads="1"/>
                </p:cNvSpPr>
                <p:nvPr/>
              </p:nvSpPr>
              <p:spPr bwMode="auto">
                <a:xfrm>
                  <a:off x="3134" y="796"/>
                  <a:ext cx="4" cy="472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19" name="Rectangle 643"/>
                <p:cNvSpPr>
                  <a:spLocks noChangeArrowheads="1"/>
                </p:cNvSpPr>
                <p:nvPr/>
              </p:nvSpPr>
              <p:spPr bwMode="auto">
                <a:xfrm>
                  <a:off x="3798" y="796"/>
                  <a:ext cx="4" cy="472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0" name="Rectangle 644"/>
                <p:cNvSpPr>
                  <a:spLocks noChangeArrowheads="1"/>
                </p:cNvSpPr>
                <p:nvPr/>
              </p:nvSpPr>
              <p:spPr bwMode="auto">
                <a:xfrm>
                  <a:off x="3138" y="1264"/>
                  <a:ext cx="660" cy="4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1" name="Rectangle 645"/>
                <p:cNvSpPr>
                  <a:spLocks noChangeArrowheads="1"/>
                </p:cNvSpPr>
                <p:nvPr/>
              </p:nvSpPr>
              <p:spPr bwMode="auto">
                <a:xfrm>
                  <a:off x="3138" y="796"/>
                  <a:ext cx="3" cy="468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2" name="Rectangle 646"/>
                <p:cNvSpPr>
                  <a:spLocks noChangeArrowheads="1"/>
                </p:cNvSpPr>
                <p:nvPr/>
              </p:nvSpPr>
              <p:spPr bwMode="auto">
                <a:xfrm>
                  <a:off x="3794" y="796"/>
                  <a:ext cx="4" cy="468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3" name="Rectangle 647"/>
                <p:cNvSpPr>
                  <a:spLocks noChangeArrowheads="1"/>
                </p:cNvSpPr>
                <p:nvPr/>
              </p:nvSpPr>
              <p:spPr bwMode="auto">
                <a:xfrm>
                  <a:off x="3141" y="796"/>
                  <a:ext cx="653" cy="4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4" name="Rectangle 648"/>
                <p:cNvSpPr>
                  <a:spLocks noChangeArrowheads="1"/>
                </p:cNvSpPr>
                <p:nvPr/>
              </p:nvSpPr>
              <p:spPr bwMode="auto">
                <a:xfrm>
                  <a:off x="3141" y="1260"/>
                  <a:ext cx="653" cy="4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5" name="Rectangle 649"/>
                <p:cNvSpPr>
                  <a:spLocks noChangeArrowheads="1"/>
                </p:cNvSpPr>
                <p:nvPr/>
              </p:nvSpPr>
              <p:spPr bwMode="auto">
                <a:xfrm>
                  <a:off x="3141" y="800"/>
                  <a:ext cx="4" cy="460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6" name="Rectangle 650"/>
                <p:cNvSpPr>
                  <a:spLocks noChangeArrowheads="1"/>
                </p:cNvSpPr>
                <p:nvPr/>
              </p:nvSpPr>
              <p:spPr bwMode="auto">
                <a:xfrm>
                  <a:off x="3790" y="800"/>
                  <a:ext cx="4" cy="460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7" name="Rectangle 651"/>
                <p:cNvSpPr>
                  <a:spLocks noChangeArrowheads="1"/>
                </p:cNvSpPr>
                <p:nvPr/>
              </p:nvSpPr>
              <p:spPr bwMode="auto">
                <a:xfrm>
                  <a:off x="3145" y="800"/>
                  <a:ext cx="645" cy="4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8" name="Rectangle 652"/>
                <p:cNvSpPr>
                  <a:spLocks noChangeArrowheads="1"/>
                </p:cNvSpPr>
                <p:nvPr/>
              </p:nvSpPr>
              <p:spPr bwMode="auto">
                <a:xfrm>
                  <a:off x="3145" y="804"/>
                  <a:ext cx="4" cy="456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29" name="Rectangle 653"/>
                <p:cNvSpPr>
                  <a:spLocks noChangeArrowheads="1"/>
                </p:cNvSpPr>
                <p:nvPr/>
              </p:nvSpPr>
              <p:spPr bwMode="auto">
                <a:xfrm>
                  <a:off x="3787" y="804"/>
                  <a:ext cx="3" cy="456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0" name="Rectangle 654"/>
                <p:cNvSpPr>
                  <a:spLocks noChangeArrowheads="1"/>
                </p:cNvSpPr>
                <p:nvPr/>
              </p:nvSpPr>
              <p:spPr bwMode="auto">
                <a:xfrm>
                  <a:off x="3149" y="1254"/>
                  <a:ext cx="638" cy="6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1" name="Rectangle 655"/>
                <p:cNvSpPr>
                  <a:spLocks noChangeArrowheads="1"/>
                </p:cNvSpPr>
                <p:nvPr/>
              </p:nvSpPr>
              <p:spPr bwMode="auto">
                <a:xfrm>
                  <a:off x="3149" y="804"/>
                  <a:ext cx="4" cy="450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2" name="Rectangle 656"/>
                <p:cNvSpPr>
                  <a:spLocks noChangeArrowheads="1"/>
                </p:cNvSpPr>
                <p:nvPr/>
              </p:nvSpPr>
              <p:spPr bwMode="auto">
                <a:xfrm>
                  <a:off x="3783" y="804"/>
                  <a:ext cx="4" cy="450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3" name="Rectangle 657"/>
                <p:cNvSpPr>
                  <a:spLocks noChangeArrowheads="1"/>
                </p:cNvSpPr>
                <p:nvPr/>
              </p:nvSpPr>
              <p:spPr bwMode="auto">
                <a:xfrm>
                  <a:off x="3153" y="804"/>
                  <a:ext cx="630" cy="5"/>
                </a:xfrm>
                <a:prstGeom prst="rect">
                  <a:avLst/>
                </a:prstGeom>
                <a:solidFill>
                  <a:srgbClr val="ACA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4" name="Rectangle 658"/>
                <p:cNvSpPr>
                  <a:spLocks noChangeArrowheads="1"/>
                </p:cNvSpPr>
                <p:nvPr/>
              </p:nvSpPr>
              <p:spPr bwMode="auto">
                <a:xfrm>
                  <a:off x="3153" y="809"/>
                  <a:ext cx="3" cy="445"/>
                </a:xfrm>
                <a:prstGeom prst="rect">
                  <a:avLst/>
                </a:prstGeom>
                <a:solidFill>
                  <a:srgbClr val="ACA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5" name="Rectangle 659"/>
                <p:cNvSpPr>
                  <a:spLocks noChangeArrowheads="1"/>
                </p:cNvSpPr>
                <p:nvPr/>
              </p:nvSpPr>
              <p:spPr bwMode="auto">
                <a:xfrm>
                  <a:off x="3779" y="809"/>
                  <a:ext cx="4" cy="445"/>
                </a:xfrm>
                <a:prstGeom prst="rect">
                  <a:avLst/>
                </a:prstGeom>
                <a:solidFill>
                  <a:srgbClr val="ACA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6" name="Rectangle 660"/>
                <p:cNvSpPr>
                  <a:spLocks noChangeArrowheads="1"/>
                </p:cNvSpPr>
                <p:nvPr/>
              </p:nvSpPr>
              <p:spPr bwMode="auto">
                <a:xfrm>
                  <a:off x="3156" y="1249"/>
                  <a:ext cx="623" cy="5"/>
                </a:xfrm>
                <a:prstGeom prst="rect">
                  <a:avLst/>
                </a:prstGeom>
                <a:solidFill>
                  <a:srgbClr val="ADA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7" name="Rectangle 661"/>
                <p:cNvSpPr>
                  <a:spLocks noChangeArrowheads="1"/>
                </p:cNvSpPr>
                <p:nvPr/>
              </p:nvSpPr>
              <p:spPr bwMode="auto">
                <a:xfrm>
                  <a:off x="3156" y="809"/>
                  <a:ext cx="4" cy="440"/>
                </a:xfrm>
                <a:prstGeom prst="rect">
                  <a:avLst/>
                </a:prstGeom>
                <a:solidFill>
                  <a:srgbClr val="ADA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8" name="Rectangle 662"/>
                <p:cNvSpPr>
                  <a:spLocks noChangeArrowheads="1"/>
                </p:cNvSpPr>
                <p:nvPr/>
              </p:nvSpPr>
              <p:spPr bwMode="auto">
                <a:xfrm>
                  <a:off x="3775" y="809"/>
                  <a:ext cx="4" cy="440"/>
                </a:xfrm>
                <a:prstGeom prst="rect">
                  <a:avLst/>
                </a:prstGeom>
                <a:solidFill>
                  <a:srgbClr val="ADA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39" name="Rectangle 663"/>
                <p:cNvSpPr>
                  <a:spLocks noChangeArrowheads="1"/>
                </p:cNvSpPr>
                <p:nvPr/>
              </p:nvSpPr>
              <p:spPr bwMode="auto">
                <a:xfrm>
                  <a:off x="3160" y="809"/>
                  <a:ext cx="615" cy="6"/>
                </a:xfrm>
                <a:prstGeom prst="rect">
                  <a:avLst/>
                </a:prstGeom>
                <a:solidFill>
                  <a:srgbClr val="B0B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0" name="Rectangle 664"/>
                <p:cNvSpPr>
                  <a:spLocks noChangeArrowheads="1"/>
                </p:cNvSpPr>
                <p:nvPr/>
              </p:nvSpPr>
              <p:spPr bwMode="auto">
                <a:xfrm>
                  <a:off x="3160" y="815"/>
                  <a:ext cx="4" cy="434"/>
                </a:xfrm>
                <a:prstGeom prst="rect">
                  <a:avLst/>
                </a:prstGeom>
                <a:solidFill>
                  <a:srgbClr val="B0B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1" name="Rectangle 665"/>
                <p:cNvSpPr>
                  <a:spLocks noChangeArrowheads="1"/>
                </p:cNvSpPr>
                <p:nvPr/>
              </p:nvSpPr>
              <p:spPr bwMode="auto">
                <a:xfrm>
                  <a:off x="3771" y="815"/>
                  <a:ext cx="4" cy="434"/>
                </a:xfrm>
                <a:prstGeom prst="rect">
                  <a:avLst/>
                </a:prstGeom>
                <a:solidFill>
                  <a:srgbClr val="B0B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2" name="Rectangle 666"/>
                <p:cNvSpPr>
                  <a:spLocks noChangeArrowheads="1"/>
                </p:cNvSpPr>
                <p:nvPr/>
              </p:nvSpPr>
              <p:spPr bwMode="auto">
                <a:xfrm>
                  <a:off x="3164" y="1245"/>
                  <a:ext cx="607" cy="4"/>
                </a:xfrm>
                <a:prstGeom prst="rect">
                  <a:avLst/>
                </a:prstGeom>
                <a:solidFill>
                  <a:srgbClr val="B1B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3" name="Rectangle 667"/>
                <p:cNvSpPr>
                  <a:spLocks noChangeArrowheads="1"/>
                </p:cNvSpPr>
                <p:nvPr/>
              </p:nvSpPr>
              <p:spPr bwMode="auto">
                <a:xfrm>
                  <a:off x="3164" y="815"/>
                  <a:ext cx="4" cy="430"/>
                </a:xfrm>
                <a:prstGeom prst="rect">
                  <a:avLst/>
                </a:prstGeom>
                <a:solidFill>
                  <a:srgbClr val="B1B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4" name="Rectangle 668"/>
                <p:cNvSpPr>
                  <a:spLocks noChangeArrowheads="1"/>
                </p:cNvSpPr>
                <p:nvPr/>
              </p:nvSpPr>
              <p:spPr bwMode="auto">
                <a:xfrm>
                  <a:off x="3768" y="815"/>
                  <a:ext cx="3" cy="430"/>
                </a:xfrm>
                <a:prstGeom prst="rect">
                  <a:avLst/>
                </a:prstGeom>
                <a:solidFill>
                  <a:srgbClr val="B1B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5" name="Rectangle 669"/>
                <p:cNvSpPr>
                  <a:spLocks noChangeArrowheads="1"/>
                </p:cNvSpPr>
                <p:nvPr/>
              </p:nvSpPr>
              <p:spPr bwMode="auto">
                <a:xfrm>
                  <a:off x="3168" y="815"/>
                  <a:ext cx="600" cy="4"/>
                </a:xfrm>
                <a:prstGeom prst="rect">
                  <a:avLst/>
                </a:prstGeom>
                <a:solidFill>
                  <a:srgbClr val="B3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6" name="Rectangle 670"/>
                <p:cNvSpPr>
                  <a:spLocks noChangeArrowheads="1"/>
                </p:cNvSpPr>
                <p:nvPr/>
              </p:nvSpPr>
              <p:spPr bwMode="auto">
                <a:xfrm>
                  <a:off x="3168" y="1241"/>
                  <a:ext cx="600" cy="4"/>
                </a:xfrm>
                <a:prstGeom prst="rect">
                  <a:avLst/>
                </a:prstGeom>
                <a:solidFill>
                  <a:srgbClr val="B3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7" name="Rectangle 671"/>
                <p:cNvSpPr>
                  <a:spLocks noChangeArrowheads="1"/>
                </p:cNvSpPr>
                <p:nvPr/>
              </p:nvSpPr>
              <p:spPr bwMode="auto">
                <a:xfrm>
                  <a:off x="3168" y="819"/>
                  <a:ext cx="3" cy="422"/>
                </a:xfrm>
                <a:prstGeom prst="rect">
                  <a:avLst/>
                </a:prstGeom>
                <a:solidFill>
                  <a:srgbClr val="B3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8" name="Rectangle 672"/>
                <p:cNvSpPr>
                  <a:spLocks noChangeArrowheads="1"/>
                </p:cNvSpPr>
                <p:nvPr/>
              </p:nvSpPr>
              <p:spPr bwMode="auto">
                <a:xfrm>
                  <a:off x="3764" y="819"/>
                  <a:ext cx="4" cy="422"/>
                </a:xfrm>
                <a:prstGeom prst="rect">
                  <a:avLst/>
                </a:prstGeom>
                <a:solidFill>
                  <a:srgbClr val="B3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49" name="Rectangle 673"/>
                <p:cNvSpPr>
                  <a:spLocks noChangeArrowheads="1"/>
                </p:cNvSpPr>
                <p:nvPr/>
              </p:nvSpPr>
              <p:spPr bwMode="auto">
                <a:xfrm>
                  <a:off x="3171" y="819"/>
                  <a:ext cx="593" cy="3"/>
                </a:xfrm>
                <a:prstGeom prst="rect">
                  <a:avLst/>
                </a:prstGeom>
                <a:solidFill>
                  <a:srgbClr val="B6B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0" name="Rectangle 674"/>
                <p:cNvSpPr>
                  <a:spLocks noChangeArrowheads="1"/>
                </p:cNvSpPr>
                <p:nvPr/>
              </p:nvSpPr>
              <p:spPr bwMode="auto">
                <a:xfrm>
                  <a:off x="3171" y="822"/>
                  <a:ext cx="4" cy="419"/>
                </a:xfrm>
                <a:prstGeom prst="rect">
                  <a:avLst/>
                </a:prstGeom>
                <a:solidFill>
                  <a:srgbClr val="B6B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1" name="Rectangle 675"/>
                <p:cNvSpPr>
                  <a:spLocks noChangeArrowheads="1"/>
                </p:cNvSpPr>
                <p:nvPr/>
              </p:nvSpPr>
              <p:spPr bwMode="auto">
                <a:xfrm>
                  <a:off x="3760" y="822"/>
                  <a:ext cx="4" cy="419"/>
                </a:xfrm>
                <a:prstGeom prst="rect">
                  <a:avLst/>
                </a:prstGeom>
                <a:solidFill>
                  <a:srgbClr val="B6B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2" name="Rectangle 676"/>
                <p:cNvSpPr>
                  <a:spLocks noChangeArrowheads="1"/>
                </p:cNvSpPr>
                <p:nvPr/>
              </p:nvSpPr>
              <p:spPr bwMode="auto">
                <a:xfrm>
                  <a:off x="3175" y="1236"/>
                  <a:ext cx="585" cy="5"/>
                </a:xfrm>
                <a:prstGeom prst="rect">
                  <a:avLst/>
                </a:prstGeom>
                <a:solidFill>
                  <a:srgbClr val="B7B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3" name="Rectangle 677"/>
                <p:cNvSpPr>
                  <a:spLocks noChangeArrowheads="1"/>
                </p:cNvSpPr>
                <p:nvPr/>
              </p:nvSpPr>
              <p:spPr bwMode="auto">
                <a:xfrm>
                  <a:off x="3175" y="822"/>
                  <a:ext cx="4" cy="414"/>
                </a:xfrm>
                <a:prstGeom prst="rect">
                  <a:avLst/>
                </a:prstGeom>
                <a:solidFill>
                  <a:srgbClr val="B7B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4" name="Rectangle 678"/>
                <p:cNvSpPr>
                  <a:spLocks noChangeArrowheads="1"/>
                </p:cNvSpPr>
                <p:nvPr/>
              </p:nvSpPr>
              <p:spPr bwMode="auto">
                <a:xfrm>
                  <a:off x="3756" y="822"/>
                  <a:ext cx="4" cy="414"/>
                </a:xfrm>
                <a:prstGeom prst="rect">
                  <a:avLst/>
                </a:prstGeom>
                <a:solidFill>
                  <a:srgbClr val="B7B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5" name="Rectangle 679"/>
                <p:cNvSpPr>
                  <a:spLocks noChangeArrowheads="1"/>
                </p:cNvSpPr>
                <p:nvPr/>
              </p:nvSpPr>
              <p:spPr bwMode="auto">
                <a:xfrm>
                  <a:off x="3179" y="822"/>
                  <a:ext cx="577" cy="6"/>
                </a:xfrm>
                <a:prstGeom prst="rect">
                  <a:avLst/>
                </a:prstGeom>
                <a:solidFill>
                  <a:srgbClr val="B9B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6" name="Rectangle 680"/>
                <p:cNvSpPr>
                  <a:spLocks noChangeArrowheads="1"/>
                </p:cNvSpPr>
                <p:nvPr/>
              </p:nvSpPr>
              <p:spPr bwMode="auto">
                <a:xfrm>
                  <a:off x="3179" y="828"/>
                  <a:ext cx="4" cy="408"/>
                </a:xfrm>
                <a:prstGeom prst="rect">
                  <a:avLst/>
                </a:prstGeom>
                <a:solidFill>
                  <a:srgbClr val="B9B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7" name="Rectangle 681"/>
                <p:cNvSpPr>
                  <a:spLocks noChangeArrowheads="1"/>
                </p:cNvSpPr>
                <p:nvPr/>
              </p:nvSpPr>
              <p:spPr bwMode="auto">
                <a:xfrm>
                  <a:off x="3753" y="828"/>
                  <a:ext cx="3" cy="408"/>
                </a:xfrm>
                <a:prstGeom prst="rect">
                  <a:avLst/>
                </a:prstGeom>
                <a:solidFill>
                  <a:srgbClr val="B9B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8" name="Rectangle 682"/>
                <p:cNvSpPr>
                  <a:spLocks noChangeArrowheads="1"/>
                </p:cNvSpPr>
                <p:nvPr/>
              </p:nvSpPr>
              <p:spPr bwMode="auto">
                <a:xfrm>
                  <a:off x="3183" y="1230"/>
                  <a:ext cx="570" cy="6"/>
                </a:xfrm>
                <a:prstGeom prst="rect">
                  <a:avLst/>
                </a:prstGeom>
                <a:solidFill>
                  <a:srgbClr val="BBB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59" name="Rectangle 683"/>
                <p:cNvSpPr>
                  <a:spLocks noChangeArrowheads="1"/>
                </p:cNvSpPr>
                <p:nvPr/>
              </p:nvSpPr>
              <p:spPr bwMode="auto">
                <a:xfrm>
                  <a:off x="3183" y="828"/>
                  <a:ext cx="4" cy="402"/>
                </a:xfrm>
                <a:prstGeom prst="rect">
                  <a:avLst/>
                </a:prstGeom>
                <a:solidFill>
                  <a:srgbClr val="BBB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0" name="Rectangle 684"/>
                <p:cNvSpPr>
                  <a:spLocks noChangeArrowheads="1"/>
                </p:cNvSpPr>
                <p:nvPr/>
              </p:nvSpPr>
              <p:spPr bwMode="auto">
                <a:xfrm>
                  <a:off x="3749" y="828"/>
                  <a:ext cx="4" cy="402"/>
                </a:xfrm>
                <a:prstGeom prst="rect">
                  <a:avLst/>
                </a:prstGeom>
                <a:solidFill>
                  <a:srgbClr val="BBB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1" name="Rectangle 685"/>
                <p:cNvSpPr>
                  <a:spLocks noChangeArrowheads="1"/>
                </p:cNvSpPr>
                <p:nvPr/>
              </p:nvSpPr>
              <p:spPr bwMode="auto">
                <a:xfrm>
                  <a:off x="3187" y="828"/>
                  <a:ext cx="562" cy="4"/>
                </a:xfrm>
                <a:prstGeom prst="rect">
                  <a:avLst/>
                </a:prstGeom>
                <a:solidFill>
                  <a:srgbClr val="BCB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2" name="Rectangle 686"/>
                <p:cNvSpPr>
                  <a:spLocks noChangeArrowheads="1"/>
                </p:cNvSpPr>
                <p:nvPr/>
              </p:nvSpPr>
              <p:spPr bwMode="auto">
                <a:xfrm>
                  <a:off x="3187" y="832"/>
                  <a:ext cx="3" cy="398"/>
                </a:xfrm>
                <a:prstGeom prst="rect">
                  <a:avLst/>
                </a:prstGeom>
                <a:solidFill>
                  <a:srgbClr val="BCB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3" name="Rectangle 687"/>
                <p:cNvSpPr>
                  <a:spLocks noChangeArrowheads="1"/>
                </p:cNvSpPr>
                <p:nvPr/>
              </p:nvSpPr>
              <p:spPr bwMode="auto">
                <a:xfrm>
                  <a:off x="3745" y="832"/>
                  <a:ext cx="4" cy="398"/>
                </a:xfrm>
                <a:prstGeom prst="rect">
                  <a:avLst/>
                </a:prstGeom>
                <a:solidFill>
                  <a:srgbClr val="BCB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4" name="Rectangle 688"/>
                <p:cNvSpPr>
                  <a:spLocks noChangeArrowheads="1"/>
                </p:cNvSpPr>
                <p:nvPr/>
              </p:nvSpPr>
              <p:spPr bwMode="auto">
                <a:xfrm>
                  <a:off x="3190" y="832"/>
                  <a:ext cx="555" cy="4"/>
                </a:xfrm>
                <a:prstGeom prst="rect">
                  <a:avLst/>
                </a:prstGeom>
                <a:solidFill>
                  <a:srgbClr val="BFB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5" name="Rectangle 689"/>
                <p:cNvSpPr>
                  <a:spLocks noChangeArrowheads="1"/>
                </p:cNvSpPr>
                <p:nvPr/>
              </p:nvSpPr>
              <p:spPr bwMode="auto">
                <a:xfrm>
                  <a:off x="3190" y="1226"/>
                  <a:ext cx="555" cy="4"/>
                </a:xfrm>
                <a:prstGeom prst="rect">
                  <a:avLst/>
                </a:prstGeom>
                <a:solidFill>
                  <a:srgbClr val="BFB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6" name="Rectangle 690"/>
                <p:cNvSpPr>
                  <a:spLocks noChangeArrowheads="1"/>
                </p:cNvSpPr>
                <p:nvPr/>
              </p:nvSpPr>
              <p:spPr bwMode="auto">
                <a:xfrm>
                  <a:off x="3190" y="836"/>
                  <a:ext cx="4" cy="390"/>
                </a:xfrm>
                <a:prstGeom prst="rect">
                  <a:avLst/>
                </a:prstGeom>
                <a:solidFill>
                  <a:srgbClr val="BFB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7" name="Rectangle 691"/>
                <p:cNvSpPr>
                  <a:spLocks noChangeArrowheads="1"/>
                </p:cNvSpPr>
                <p:nvPr/>
              </p:nvSpPr>
              <p:spPr bwMode="auto">
                <a:xfrm>
                  <a:off x="3741" y="836"/>
                  <a:ext cx="4" cy="390"/>
                </a:xfrm>
                <a:prstGeom prst="rect">
                  <a:avLst/>
                </a:prstGeom>
                <a:solidFill>
                  <a:srgbClr val="BFB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8" name="Rectangle 692"/>
                <p:cNvSpPr>
                  <a:spLocks noChangeArrowheads="1"/>
                </p:cNvSpPr>
                <p:nvPr/>
              </p:nvSpPr>
              <p:spPr bwMode="auto">
                <a:xfrm>
                  <a:off x="3194" y="1222"/>
                  <a:ext cx="547" cy="4"/>
                </a:xfrm>
                <a:prstGeom prst="rect">
                  <a:avLst/>
                </a:prstGeom>
                <a:solidFill>
                  <a:srgbClr val="C0C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69" name="Rectangle 693"/>
                <p:cNvSpPr>
                  <a:spLocks noChangeArrowheads="1"/>
                </p:cNvSpPr>
                <p:nvPr/>
              </p:nvSpPr>
              <p:spPr bwMode="auto">
                <a:xfrm>
                  <a:off x="3194" y="836"/>
                  <a:ext cx="4" cy="386"/>
                </a:xfrm>
                <a:prstGeom prst="rect">
                  <a:avLst/>
                </a:prstGeom>
                <a:solidFill>
                  <a:srgbClr val="C0C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0" name="Rectangle 694"/>
                <p:cNvSpPr>
                  <a:spLocks noChangeArrowheads="1"/>
                </p:cNvSpPr>
                <p:nvPr/>
              </p:nvSpPr>
              <p:spPr bwMode="auto">
                <a:xfrm>
                  <a:off x="3737" y="836"/>
                  <a:ext cx="4" cy="386"/>
                </a:xfrm>
                <a:prstGeom prst="rect">
                  <a:avLst/>
                </a:prstGeom>
                <a:solidFill>
                  <a:srgbClr val="C0C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1" name="Rectangle 695"/>
                <p:cNvSpPr>
                  <a:spLocks noChangeArrowheads="1"/>
                </p:cNvSpPr>
                <p:nvPr/>
              </p:nvSpPr>
              <p:spPr bwMode="auto">
                <a:xfrm>
                  <a:off x="3198" y="836"/>
                  <a:ext cx="539" cy="5"/>
                </a:xfrm>
                <a:prstGeom prst="rect">
                  <a:avLst/>
                </a:prstGeom>
                <a:solidFill>
                  <a:srgbClr val="C2C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2" name="Rectangle 696"/>
                <p:cNvSpPr>
                  <a:spLocks noChangeArrowheads="1"/>
                </p:cNvSpPr>
                <p:nvPr/>
              </p:nvSpPr>
              <p:spPr bwMode="auto">
                <a:xfrm>
                  <a:off x="3198" y="841"/>
                  <a:ext cx="4" cy="381"/>
                </a:xfrm>
                <a:prstGeom prst="rect">
                  <a:avLst/>
                </a:prstGeom>
                <a:solidFill>
                  <a:srgbClr val="C2C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3" name="Rectangle 697"/>
                <p:cNvSpPr>
                  <a:spLocks noChangeArrowheads="1"/>
                </p:cNvSpPr>
                <p:nvPr/>
              </p:nvSpPr>
              <p:spPr bwMode="auto">
                <a:xfrm>
                  <a:off x="3734" y="841"/>
                  <a:ext cx="3" cy="381"/>
                </a:xfrm>
                <a:prstGeom prst="rect">
                  <a:avLst/>
                </a:prstGeom>
                <a:solidFill>
                  <a:srgbClr val="C2C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4" name="Rectangle 698"/>
                <p:cNvSpPr>
                  <a:spLocks noChangeArrowheads="1"/>
                </p:cNvSpPr>
                <p:nvPr/>
              </p:nvSpPr>
              <p:spPr bwMode="auto">
                <a:xfrm>
                  <a:off x="3202" y="1217"/>
                  <a:ext cx="532" cy="5"/>
                </a:xfrm>
                <a:prstGeom prst="rect">
                  <a:avLst/>
                </a:prstGeom>
                <a:solidFill>
                  <a:srgbClr val="C4C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5" name="Rectangle 699"/>
                <p:cNvSpPr>
                  <a:spLocks noChangeArrowheads="1"/>
                </p:cNvSpPr>
                <p:nvPr/>
              </p:nvSpPr>
              <p:spPr bwMode="auto">
                <a:xfrm>
                  <a:off x="3202" y="841"/>
                  <a:ext cx="3" cy="376"/>
                </a:xfrm>
                <a:prstGeom prst="rect">
                  <a:avLst/>
                </a:prstGeom>
                <a:solidFill>
                  <a:srgbClr val="C4C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6" name="Rectangle 700"/>
                <p:cNvSpPr>
                  <a:spLocks noChangeArrowheads="1"/>
                </p:cNvSpPr>
                <p:nvPr/>
              </p:nvSpPr>
              <p:spPr bwMode="auto">
                <a:xfrm>
                  <a:off x="3730" y="841"/>
                  <a:ext cx="4" cy="376"/>
                </a:xfrm>
                <a:prstGeom prst="rect">
                  <a:avLst/>
                </a:prstGeom>
                <a:solidFill>
                  <a:srgbClr val="C4C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7" name="Rectangle 701"/>
                <p:cNvSpPr>
                  <a:spLocks noChangeArrowheads="1"/>
                </p:cNvSpPr>
                <p:nvPr/>
              </p:nvSpPr>
              <p:spPr bwMode="auto">
                <a:xfrm>
                  <a:off x="3205" y="841"/>
                  <a:ext cx="525" cy="6"/>
                </a:xfrm>
                <a:prstGeom prst="rect">
                  <a:avLst/>
                </a:prstGeom>
                <a:solidFill>
                  <a:srgbClr val="C5C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8" name="Rectangle 702"/>
                <p:cNvSpPr>
                  <a:spLocks noChangeArrowheads="1"/>
                </p:cNvSpPr>
                <p:nvPr/>
              </p:nvSpPr>
              <p:spPr bwMode="auto">
                <a:xfrm>
                  <a:off x="3205" y="847"/>
                  <a:ext cx="4" cy="370"/>
                </a:xfrm>
                <a:prstGeom prst="rect">
                  <a:avLst/>
                </a:prstGeom>
                <a:solidFill>
                  <a:srgbClr val="C5C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79" name="Rectangle 703"/>
                <p:cNvSpPr>
                  <a:spLocks noChangeArrowheads="1"/>
                </p:cNvSpPr>
                <p:nvPr/>
              </p:nvSpPr>
              <p:spPr bwMode="auto">
                <a:xfrm>
                  <a:off x="3726" y="847"/>
                  <a:ext cx="4" cy="370"/>
                </a:xfrm>
                <a:prstGeom prst="rect">
                  <a:avLst/>
                </a:prstGeom>
                <a:solidFill>
                  <a:srgbClr val="C5C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0" name="Rectangle 704"/>
                <p:cNvSpPr>
                  <a:spLocks noChangeArrowheads="1"/>
                </p:cNvSpPr>
                <p:nvPr/>
              </p:nvSpPr>
              <p:spPr bwMode="auto">
                <a:xfrm>
                  <a:off x="3209" y="1211"/>
                  <a:ext cx="517" cy="6"/>
                </a:xfrm>
                <a:prstGeom prst="rect">
                  <a:avLst/>
                </a:prstGeom>
                <a:solidFill>
                  <a:srgbClr val="C7C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1" name="Rectangle 705"/>
                <p:cNvSpPr>
                  <a:spLocks noChangeArrowheads="1"/>
                </p:cNvSpPr>
                <p:nvPr/>
              </p:nvSpPr>
              <p:spPr bwMode="auto">
                <a:xfrm>
                  <a:off x="3209" y="847"/>
                  <a:ext cx="4" cy="364"/>
                </a:xfrm>
                <a:prstGeom prst="rect">
                  <a:avLst/>
                </a:prstGeom>
                <a:solidFill>
                  <a:srgbClr val="C7C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2" name="Rectangle 706"/>
                <p:cNvSpPr>
                  <a:spLocks noChangeArrowheads="1"/>
                </p:cNvSpPr>
                <p:nvPr/>
              </p:nvSpPr>
              <p:spPr bwMode="auto">
                <a:xfrm>
                  <a:off x="3722" y="847"/>
                  <a:ext cx="4" cy="364"/>
                </a:xfrm>
                <a:prstGeom prst="rect">
                  <a:avLst/>
                </a:prstGeom>
                <a:solidFill>
                  <a:srgbClr val="C7C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3" name="Rectangle 707"/>
                <p:cNvSpPr>
                  <a:spLocks noChangeArrowheads="1"/>
                </p:cNvSpPr>
                <p:nvPr/>
              </p:nvSpPr>
              <p:spPr bwMode="auto">
                <a:xfrm>
                  <a:off x="3213" y="847"/>
                  <a:ext cx="509" cy="4"/>
                </a:xfrm>
                <a:prstGeom prst="rect">
                  <a:avLst/>
                </a:prstGeom>
                <a:solidFill>
                  <a:srgbClr val="C9C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4" name="Rectangle 708"/>
                <p:cNvSpPr>
                  <a:spLocks noChangeArrowheads="1"/>
                </p:cNvSpPr>
                <p:nvPr/>
              </p:nvSpPr>
              <p:spPr bwMode="auto">
                <a:xfrm>
                  <a:off x="3213" y="851"/>
                  <a:ext cx="4" cy="360"/>
                </a:xfrm>
                <a:prstGeom prst="rect">
                  <a:avLst/>
                </a:prstGeom>
                <a:solidFill>
                  <a:srgbClr val="C9C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5" name="Rectangle 709"/>
                <p:cNvSpPr>
                  <a:spLocks noChangeArrowheads="1"/>
                </p:cNvSpPr>
                <p:nvPr/>
              </p:nvSpPr>
              <p:spPr bwMode="auto">
                <a:xfrm>
                  <a:off x="3719" y="851"/>
                  <a:ext cx="3" cy="360"/>
                </a:xfrm>
                <a:prstGeom prst="rect">
                  <a:avLst/>
                </a:prstGeom>
                <a:solidFill>
                  <a:srgbClr val="C9C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6" name="Rectangle 710"/>
                <p:cNvSpPr>
                  <a:spLocks noChangeArrowheads="1"/>
                </p:cNvSpPr>
                <p:nvPr/>
              </p:nvSpPr>
              <p:spPr bwMode="auto">
                <a:xfrm>
                  <a:off x="3217" y="851"/>
                  <a:ext cx="502" cy="4"/>
                </a:xfrm>
                <a:prstGeom prst="rect">
                  <a:avLst/>
                </a:prstGeom>
                <a:solidFill>
                  <a:srgbClr val="CAC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7" name="Rectangle 711"/>
                <p:cNvSpPr>
                  <a:spLocks noChangeArrowheads="1"/>
                </p:cNvSpPr>
                <p:nvPr/>
              </p:nvSpPr>
              <p:spPr bwMode="auto">
                <a:xfrm>
                  <a:off x="3217" y="1207"/>
                  <a:ext cx="502" cy="4"/>
                </a:xfrm>
                <a:prstGeom prst="rect">
                  <a:avLst/>
                </a:prstGeom>
                <a:solidFill>
                  <a:srgbClr val="CAC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8" name="Rectangle 712"/>
                <p:cNvSpPr>
                  <a:spLocks noChangeArrowheads="1"/>
                </p:cNvSpPr>
                <p:nvPr/>
              </p:nvSpPr>
              <p:spPr bwMode="auto">
                <a:xfrm>
                  <a:off x="3217" y="855"/>
                  <a:ext cx="4" cy="352"/>
                </a:xfrm>
                <a:prstGeom prst="rect">
                  <a:avLst/>
                </a:prstGeom>
                <a:solidFill>
                  <a:srgbClr val="CAC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89" name="Rectangle 713"/>
                <p:cNvSpPr>
                  <a:spLocks noChangeArrowheads="1"/>
                </p:cNvSpPr>
                <p:nvPr/>
              </p:nvSpPr>
              <p:spPr bwMode="auto">
                <a:xfrm>
                  <a:off x="3715" y="855"/>
                  <a:ext cx="4" cy="352"/>
                </a:xfrm>
                <a:prstGeom prst="rect">
                  <a:avLst/>
                </a:prstGeom>
                <a:solidFill>
                  <a:srgbClr val="CAC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0" name="Rectangle 714"/>
                <p:cNvSpPr>
                  <a:spLocks noChangeArrowheads="1"/>
                </p:cNvSpPr>
                <p:nvPr/>
              </p:nvSpPr>
              <p:spPr bwMode="auto">
                <a:xfrm>
                  <a:off x="3221" y="1204"/>
                  <a:ext cx="494" cy="3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1" name="Rectangle 715"/>
                <p:cNvSpPr>
                  <a:spLocks noChangeArrowheads="1"/>
                </p:cNvSpPr>
                <p:nvPr/>
              </p:nvSpPr>
              <p:spPr bwMode="auto">
                <a:xfrm>
                  <a:off x="3221" y="855"/>
                  <a:ext cx="3" cy="349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2" name="Rectangle 716"/>
                <p:cNvSpPr>
                  <a:spLocks noChangeArrowheads="1"/>
                </p:cNvSpPr>
                <p:nvPr/>
              </p:nvSpPr>
              <p:spPr bwMode="auto">
                <a:xfrm>
                  <a:off x="3711" y="855"/>
                  <a:ext cx="4" cy="349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3" name="Rectangle 717"/>
                <p:cNvSpPr>
                  <a:spLocks noChangeArrowheads="1"/>
                </p:cNvSpPr>
                <p:nvPr/>
              </p:nvSpPr>
              <p:spPr bwMode="auto">
                <a:xfrm>
                  <a:off x="3224" y="855"/>
                  <a:ext cx="487" cy="5"/>
                </a:xfrm>
                <a:prstGeom prst="rect">
                  <a:avLst/>
                </a:prstGeom>
                <a:solidFill>
                  <a:srgbClr val="CDC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4" name="Rectangle 718"/>
                <p:cNvSpPr>
                  <a:spLocks noChangeArrowheads="1"/>
                </p:cNvSpPr>
                <p:nvPr/>
              </p:nvSpPr>
              <p:spPr bwMode="auto">
                <a:xfrm>
                  <a:off x="3224" y="860"/>
                  <a:ext cx="4" cy="344"/>
                </a:xfrm>
                <a:prstGeom prst="rect">
                  <a:avLst/>
                </a:prstGeom>
                <a:solidFill>
                  <a:srgbClr val="CDC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5" name="Rectangle 719"/>
                <p:cNvSpPr>
                  <a:spLocks noChangeArrowheads="1"/>
                </p:cNvSpPr>
                <p:nvPr/>
              </p:nvSpPr>
              <p:spPr bwMode="auto">
                <a:xfrm>
                  <a:off x="3707" y="860"/>
                  <a:ext cx="4" cy="344"/>
                </a:xfrm>
                <a:prstGeom prst="rect">
                  <a:avLst/>
                </a:prstGeom>
                <a:solidFill>
                  <a:srgbClr val="CDC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6" name="Rectangle 720"/>
                <p:cNvSpPr>
                  <a:spLocks noChangeArrowheads="1"/>
                </p:cNvSpPr>
                <p:nvPr/>
              </p:nvSpPr>
              <p:spPr bwMode="auto">
                <a:xfrm>
                  <a:off x="3228" y="1198"/>
                  <a:ext cx="479" cy="6"/>
                </a:xfrm>
                <a:prstGeom prst="rect">
                  <a:avLst/>
                </a:prstGeom>
                <a:solidFill>
                  <a:srgbClr val="CFC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7" name="Rectangle 721"/>
                <p:cNvSpPr>
                  <a:spLocks noChangeArrowheads="1"/>
                </p:cNvSpPr>
                <p:nvPr/>
              </p:nvSpPr>
              <p:spPr bwMode="auto">
                <a:xfrm>
                  <a:off x="3228" y="860"/>
                  <a:ext cx="4" cy="338"/>
                </a:xfrm>
                <a:prstGeom prst="rect">
                  <a:avLst/>
                </a:prstGeom>
                <a:solidFill>
                  <a:srgbClr val="CFC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8" name="Rectangle 722"/>
                <p:cNvSpPr>
                  <a:spLocks noChangeArrowheads="1"/>
                </p:cNvSpPr>
                <p:nvPr/>
              </p:nvSpPr>
              <p:spPr bwMode="auto">
                <a:xfrm>
                  <a:off x="3704" y="860"/>
                  <a:ext cx="3" cy="338"/>
                </a:xfrm>
                <a:prstGeom prst="rect">
                  <a:avLst/>
                </a:prstGeom>
                <a:solidFill>
                  <a:srgbClr val="CFC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499" name="Rectangle 723"/>
                <p:cNvSpPr>
                  <a:spLocks noChangeArrowheads="1"/>
                </p:cNvSpPr>
                <p:nvPr/>
              </p:nvSpPr>
              <p:spPr bwMode="auto">
                <a:xfrm>
                  <a:off x="3232" y="860"/>
                  <a:ext cx="472" cy="4"/>
                </a:xfrm>
                <a:prstGeom prst="rect">
                  <a:avLst/>
                </a:prstGeom>
                <a:solidFill>
                  <a:srgbClr val="D1D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0" name="Rectangle 724"/>
                <p:cNvSpPr>
                  <a:spLocks noChangeArrowheads="1"/>
                </p:cNvSpPr>
                <p:nvPr/>
              </p:nvSpPr>
              <p:spPr bwMode="auto">
                <a:xfrm>
                  <a:off x="3232" y="864"/>
                  <a:ext cx="4" cy="334"/>
                </a:xfrm>
                <a:prstGeom prst="rect">
                  <a:avLst/>
                </a:prstGeom>
                <a:solidFill>
                  <a:srgbClr val="D1D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1" name="Rectangle 725"/>
                <p:cNvSpPr>
                  <a:spLocks noChangeArrowheads="1"/>
                </p:cNvSpPr>
                <p:nvPr/>
              </p:nvSpPr>
              <p:spPr bwMode="auto">
                <a:xfrm>
                  <a:off x="3700" y="864"/>
                  <a:ext cx="4" cy="334"/>
                </a:xfrm>
                <a:prstGeom prst="rect">
                  <a:avLst/>
                </a:prstGeom>
                <a:solidFill>
                  <a:srgbClr val="D1D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2" name="Rectangle 726"/>
                <p:cNvSpPr>
                  <a:spLocks noChangeArrowheads="1"/>
                </p:cNvSpPr>
                <p:nvPr/>
              </p:nvSpPr>
              <p:spPr bwMode="auto">
                <a:xfrm>
                  <a:off x="3236" y="864"/>
                  <a:ext cx="464" cy="4"/>
                </a:xfrm>
                <a:prstGeom prst="rect">
                  <a:avLst/>
                </a:prstGeom>
                <a:solidFill>
                  <a:srgbClr val="D2D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3" name="Rectangle 727"/>
                <p:cNvSpPr>
                  <a:spLocks noChangeArrowheads="1"/>
                </p:cNvSpPr>
                <p:nvPr/>
              </p:nvSpPr>
              <p:spPr bwMode="auto">
                <a:xfrm>
                  <a:off x="3236" y="1194"/>
                  <a:ext cx="464" cy="4"/>
                </a:xfrm>
                <a:prstGeom prst="rect">
                  <a:avLst/>
                </a:prstGeom>
                <a:solidFill>
                  <a:srgbClr val="D2D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4" name="Rectangle 728"/>
                <p:cNvSpPr>
                  <a:spLocks noChangeArrowheads="1"/>
                </p:cNvSpPr>
                <p:nvPr/>
              </p:nvSpPr>
              <p:spPr bwMode="auto">
                <a:xfrm>
                  <a:off x="3236" y="868"/>
                  <a:ext cx="3" cy="326"/>
                </a:xfrm>
                <a:prstGeom prst="rect">
                  <a:avLst/>
                </a:prstGeom>
                <a:solidFill>
                  <a:srgbClr val="D2D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5" name="Rectangle 729"/>
                <p:cNvSpPr>
                  <a:spLocks noChangeArrowheads="1"/>
                </p:cNvSpPr>
                <p:nvPr/>
              </p:nvSpPr>
              <p:spPr bwMode="auto">
                <a:xfrm>
                  <a:off x="3696" y="868"/>
                  <a:ext cx="4" cy="326"/>
                </a:xfrm>
                <a:prstGeom prst="rect">
                  <a:avLst/>
                </a:prstGeom>
                <a:solidFill>
                  <a:srgbClr val="D2D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6" name="Rectangle 730"/>
                <p:cNvSpPr>
                  <a:spLocks noChangeArrowheads="1"/>
                </p:cNvSpPr>
                <p:nvPr/>
              </p:nvSpPr>
              <p:spPr bwMode="auto">
                <a:xfrm>
                  <a:off x="3239" y="1190"/>
                  <a:ext cx="457" cy="4"/>
                </a:xfrm>
                <a:prstGeom prst="rect">
                  <a:avLst/>
                </a:prstGeom>
                <a:solidFill>
                  <a:srgbClr val="D4D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7" name="Rectangle 731"/>
                <p:cNvSpPr>
                  <a:spLocks noChangeArrowheads="1"/>
                </p:cNvSpPr>
                <p:nvPr/>
              </p:nvSpPr>
              <p:spPr bwMode="auto">
                <a:xfrm>
                  <a:off x="3239" y="868"/>
                  <a:ext cx="4" cy="322"/>
                </a:xfrm>
                <a:prstGeom prst="rect">
                  <a:avLst/>
                </a:prstGeom>
                <a:solidFill>
                  <a:srgbClr val="D4D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8" name="Rectangle 732"/>
                <p:cNvSpPr>
                  <a:spLocks noChangeArrowheads="1"/>
                </p:cNvSpPr>
                <p:nvPr/>
              </p:nvSpPr>
              <p:spPr bwMode="auto">
                <a:xfrm>
                  <a:off x="3692" y="868"/>
                  <a:ext cx="4" cy="322"/>
                </a:xfrm>
                <a:prstGeom prst="rect">
                  <a:avLst/>
                </a:prstGeom>
                <a:solidFill>
                  <a:srgbClr val="D4D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09" name="Rectangle 733"/>
                <p:cNvSpPr>
                  <a:spLocks noChangeArrowheads="1"/>
                </p:cNvSpPr>
                <p:nvPr/>
              </p:nvSpPr>
              <p:spPr bwMode="auto">
                <a:xfrm>
                  <a:off x="3243" y="868"/>
                  <a:ext cx="449" cy="5"/>
                </a:xfrm>
                <a:prstGeom prst="rect">
                  <a:avLst/>
                </a:prstGeom>
                <a:solidFill>
                  <a:srgbClr val="D5D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0" name="Rectangle 734"/>
                <p:cNvSpPr>
                  <a:spLocks noChangeArrowheads="1"/>
                </p:cNvSpPr>
                <p:nvPr/>
              </p:nvSpPr>
              <p:spPr bwMode="auto">
                <a:xfrm>
                  <a:off x="3243" y="873"/>
                  <a:ext cx="4" cy="317"/>
                </a:xfrm>
                <a:prstGeom prst="rect">
                  <a:avLst/>
                </a:prstGeom>
                <a:solidFill>
                  <a:srgbClr val="D5D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1" name="Rectangle 735"/>
                <p:cNvSpPr>
                  <a:spLocks noChangeArrowheads="1"/>
                </p:cNvSpPr>
                <p:nvPr/>
              </p:nvSpPr>
              <p:spPr bwMode="auto">
                <a:xfrm>
                  <a:off x="3688" y="873"/>
                  <a:ext cx="4" cy="317"/>
                </a:xfrm>
                <a:prstGeom prst="rect">
                  <a:avLst/>
                </a:prstGeom>
                <a:solidFill>
                  <a:srgbClr val="D5D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2" name="Rectangle 736"/>
                <p:cNvSpPr>
                  <a:spLocks noChangeArrowheads="1"/>
                </p:cNvSpPr>
                <p:nvPr/>
              </p:nvSpPr>
              <p:spPr bwMode="auto">
                <a:xfrm>
                  <a:off x="3247" y="1185"/>
                  <a:ext cx="441" cy="5"/>
                </a:xfrm>
                <a:prstGeom prst="rect">
                  <a:avLst/>
                </a:prstGeom>
                <a:solidFill>
                  <a:srgbClr val="D6D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3" name="Rectangle 737"/>
                <p:cNvSpPr>
                  <a:spLocks noChangeArrowheads="1"/>
                </p:cNvSpPr>
                <p:nvPr/>
              </p:nvSpPr>
              <p:spPr bwMode="auto">
                <a:xfrm>
                  <a:off x="3247" y="873"/>
                  <a:ext cx="4" cy="312"/>
                </a:xfrm>
                <a:prstGeom prst="rect">
                  <a:avLst/>
                </a:prstGeom>
                <a:solidFill>
                  <a:srgbClr val="D6D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4" name="Rectangle 738"/>
                <p:cNvSpPr>
                  <a:spLocks noChangeArrowheads="1"/>
                </p:cNvSpPr>
                <p:nvPr/>
              </p:nvSpPr>
              <p:spPr bwMode="auto">
                <a:xfrm>
                  <a:off x="3685" y="873"/>
                  <a:ext cx="3" cy="312"/>
                </a:xfrm>
                <a:prstGeom prst="rect">
                  <a:avLst/>
                </a:prstGeom>
                <a:solidFill>
                  <a:srgbClr val="D6D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5" name="Rectangle 739"/>
                <p:cNvSpPr>
                  <a:spLocks noChangeArrowheads="1"/>
                </p:cNvSpPr>
                <p:nvPr/>
              </p:nvSpPr>
              <p:spPr bwMode="auto">
                <a:xfrm>
                  <a:off x="3251" y="873"/>
                  <a:ext cx="434" cy="6"/>
                </a:xfrm>
                <a:prstGeom prst="rect">
                  <a:avLst/>
                </a:prstGeom>
                <a:solidFill>
                  <a:srgbClr val="D8D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6" name="Rectangle 740"/>
                <p:cNvSpPr>
                  <a:spLocks noChangeArrowheads="1"/>
                </p:cNvSpPr>
                <p:nvPr/>
              </p:nvSpPr>
              <p:spPr bwMode="auto">
                <a:xfrm>
                  <a:off x="3251" y="879"/>
                  <a:ext cx="4" cy="306"/>
                </a:xfrm>
                <a:prstGeom prst="rect">
                  <a:avLst/>
                </a:prstGeom>
                <a:solidFill>
                  <a:srgbClr val="D8D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7" name="Rectangle 741"/>
                <p:cNvSpPr>
                  <a:spLocks noChangeArrowheads="1"/>
                </p:cNvSpPr>
                <p:nvPr/>
              </p:nvSpPr>
              <p:spPr bwMode="auto">
                <a:xfrm>
                  <a:off x="3681" y="879"/>
                  <a:ext cx="4" cy="306"/>
                </a:xfrm>
                <a:prstGeom prst="rect">
                  <a:avLst/>
                </a:prstGeom>
                <a:solidFill>
                  <a:srgbClr val="D8D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8" name="Rectangle 742"/>
                <p:cNvSpPr>
                  <a:spLocks noChangeArrowheads="1"/>
                </p:cNvSpPr>
                <p:nvPr/>
              </p:nvSpPr>
              <p:spPr bwMode="auto">
                <a:xfrm>
                  <a:off x="3255" y="1179"/>
                  <a:ext cx="426" cy="6"/>
                </a:xfrm>
                <a:prstGeom prst="rect">
                  <a:avLst/>
                </a:prstGeom>
                <a:solidFill>
                  <a:srgbClr val="D9D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19" name="Rectangle 743"/>
                <p:cNvSpPr>
                  <a:spLocks noChangeArrowheads="1"/>
                </p:cNvSpPr>
                <p:nvPr/>
              </p:nvSpPr>
              <p:spPr bwMode="auto">
                <a:xfrm>
                  <a:off x="3255" y="879"/>
                  <a:ext cx="3" cy="300"/>
                </a:xfrm>
                <a:prstGeom prst="rect">
                  <a:avLst/>
                </a:prstGeom>
                <a:solidFill>
                  <a:srgbClr val="D9D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0" name="Rectangle 744"/>
                <p:cNvSpPr>
                  <a:spLocks noChangeArrowheads="1"/>
                </p:cNvSpPr>
                <p:nvPr/>
              </p:nvSpPr>
              <p:spPr bwMode="auto">
                <a:xfrm>
                  <a:off x="3677" y="879"/>
                  <a:ext cx="4" cy="300"/>
                </a:xfrm>
                <a:prstGeom prst="rect">
                  <a:avLst/>
                </a:prstGeom>
                <a:solidFill>
                  <a:srgbClr val="D9D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1" name="Rectangle 745"/>
                <p:cNvSpPr>
                  <a:spLocks noChangeArrowheads="1"/>
                </p:cNvSpPr>
                <p:nvPr/>
              </p:nvSpPr>
              <p:spPr bwMode="auto">
                <a:xfrm>
                  <a:off x="3258" y="879"/>
                  <a:ext cx="419" cy="4"/>
                </a:xfrm>
                <a:prstGeom prst="rect">
                  <a:avLst/>
                </a:prstGeom>
                <a:solidFill>
                  <a:srgbClr val="DBD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2" name="Rectangle 746"/>
                <p:cNvSpPr>
                  <a:spLocks noChangeArrowheads="1"/>
                </p:cNvSpPr>
                <p:nvPr/>
              </p:nvSpPr>
              <p:spPr bwMode="auto">
                <a:xfrm>
                  <a:off x="3258" y="883"/>
                  <a:ext cx="4" cy="296"/>
                </a:xfrm>
                <a:prstGeom prst="rect">
                  <a:avLst/>
                </a:prstGeom>
                <a:solidFill>
                  <a:srgbClr val="DBD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3" name="Rectangle 747"/>
                <p:cNvSpPr>
                  <a:spLocks noChangeArrowheads="1"/>
                </p:cNvSpPr>
                <p:nvPr/>
              </p:nvSpPr>
              <p:spPr bwMode="auto">
                <a:xfrm>
                  <a:off x="3673" y="883"/>
                  <a:ext cx="4" cy="296"/>
                </a:xfrm>
                <a:prstGeom prst="rect">
                  <a:avLst/>
                </a:prstGeom>
                <a:solidFill>
                  <a:srgbClr val="DBD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4" name="Rectangle 748"/>
                <p:cNvSpPr>
                  <a:spLocks noChangeArrowheads="1"/>
                </p:cNvSpPr>
                <p:nvPr/>
              </p:nvSpPr>
              <p:spPr bwMode="auto">
                <a:xfrm>
                  <a:off x="3262" y="883"/>
                  <a:ext cx="411" cy="4"/>
                </a:xfrm>
                <a:prstGeom prst="rect">
                  <a:avLst/>
                </a:prstGeom>
                <a:solidFill>
                  <a:srgbClr val="DCD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5" name="Rectangle 749"/>
                <p:cNvSpPr>
                  <a:spLocks noChangeArrowheads="1"/>
                </p:cNvSpPr>
                <p:nvPr/>
              </p:nvSpPr>
              <p:spPr bwMode="auto">
                <a:xfrm>
                  <a:off x="3262" y="1175"/>
                  <a:ext cx="411" cy="4"/>
                </a:xfrm>
                <a:prstGeom prst="rect">
                  <a:avLst/>
                </a:prstGeom>
                <a:solidFill>
                  <a:srgbClr val="DCD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6" name="Rectangle 750"/>
                <p:cNvSpPr>
                  <a:spLocks noChangeArrowheads="1"/>
                </p:cNvSpPr>
                <p:nvPr/>
              </p:nvSpPr>
              <p:spPr bwMode="auto">
                <a:xfrm>
                  <a:off x="3262" y="887"/>
                  <a:ext cx="4" cy="288"/>
                </a:xfrm>
                <a:prstGeom prst="rect">
                  <a:avLst/>
                </a:prstGeom>
                <a:solidFill>
                  <a:srgbClr val="DCD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7" name="Rectangle 751"/>
                <p:cNvSpPr>
                  <a:spLocks noChangeArrowheads="1"/>
                </p:cNvSpPr>
                <p:nvPr/>
              </p:nvSpPr>
              <p:spPr bwMode="auto">
                <a:xfrm>
                  <a:off x="3670" y="887"/>
                  <a:ext cx="3" cy="288"/>
                </a:xfrm>
                <a:prstGeom prst="rect">
                  <a:avLst/>
                </a:prstGeom>
                <a:solidFill>
                  <a:srgbClr val="DCD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8" name="Rectangle 752"/>
                <p:cNvSpPr>
                  <a:spLocks noChangeArrowheads="1"/>
                </p:cNvSpPr>
                <p:nvPr/>
              </p:nvSpPr>
              <p:spPr bwMode="auto">
                <a:xfrm>
                  <a:off x="3266" y="1171"/>
                  <a:ext cx="404" cy="4"/>
                </a:xfrm>
                <a:prstGeom prst="rect">
                  <a:avLst/>
                </a:prstGeom>
                <a:solidFill>
                  <a:srgbClr val="DDD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29" name="Rectangle 753"/>
                <p:cNvSpPr>
                  <a:spLocks noChangeArrowheads="1"/>
                </p:cNvSpPr>
                <p:nvPr/>
              </p:nvSpPr>
              <p:spPr bwMode="auto">
                <a:xfrm>
                  <a:off x="3266" y="887"/>
                  <a:ext cx="4" cy="284"/>
                </a:xfrm>
                <a:prstGeom prst="rect">
                  <a:avLst/>
                </a:prstGeom>
                <a:solidFill>
                  <a:srgbClr val="DDD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0" name="Rectangle 754"/>
                <p:cNvSpPr>
                  <a:spLocks noChangeArrowheads="1"/>
                </p:cNvSpPr>
                <p:nvPr/>
              </p:nvSpPr>
              <p:spPr bwMode="auto">
                <a:xfrm>
                  <a:off x="3666" y="887"/>
                  <a:ext cx="4" cy="284"/>
                </a:xfrm>
                <a:prstGeom prst="rect">
                  <a:avLst/>
                </a:prstGeom>
                <a:solidFill>
                  <a:srgbClr val="DDD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1" name="Rectangle 755"/>
                <p:cNvSpPr>
                  <a:spLocks noChangeArrowheads="1"/>
                </p:cNvSpPr>
                <p:nvPr/>
              </p:nvSpPr>
              <p:spPr bwMode="auto">
                <a:xfrm>
                  <a:off x="3270" y="887"/>
                  <a:ext cx="396" cy="5"/>
                </a:xfrm>
                <a:prstGeom prst="rect">
                  <a:avLst/>
                </a:prstGeom>
                <a:solidFill>
                  <a:srgbClr val="DED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2" name="Rectangle 756"/>
                <p:cNvSpPr>
                  <a:spLocks noChangeArrowheads="1"/>
                </p:cNvSpPr>
                <p:nvPr/>
              </p:nvSpPr>
              <p:spPr bwMode="auto">
                <a:xfrm>
                  <a:off x="3270" y="892"/>
                  <a:ext cx="3" cy="279"/>
                </a:xfrm>
                <a:prstGeom prst="rect">
                  <a:avLst/>
                </a:prstGeom>
                <a:solidFill>
                  <a:srgbClr val="DED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3" name="Rectangle 757"/>
                <p:cNvSpPr>
                  <a:spLocks noChangeArrowheads="1"/>
                </p:cNvSpPr>
                <p:nvPr/>
              </p:nvSpPr>
              <p:spPr bwMode="auto">
                <a:xfrm>
                  <a:off x="3662" y="892"/>
                  <a:ext cx="4" cy="279"/>
                </a:xfrm>
                <a:prstGeom prst="rect">
                  <a:avLst/>
                </a:prstGeom>
                <a:solidFill>
                  <a:srgbClr val="DED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4" name="Rectangle 758"/>
                <p:cNvSpPr>
                  <a:spLocks noChangeArrowheads="1"/>
                </p:cNvSpPr>
                <p:nvPr/>
              </p:nvSpPr>
              <p:spPr bwMode="auto">
                <a:xfrm>
                  <a:off x="3273" y="1166"/>
                  <a:ext cx="389" cy="5"/>
                </a:xfrm>
                <a:prstGeom prst="rect">
                  <a:avLst/>
                </a:prstGeom>
                <a:solidFill>
                  <a:srgbClr val="E0E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5" name="Rectangle 759"/>
                <p:cNvSpPr>
                  <a:spLocks noChangeArrowheads="1"/>
                </p:cNvSpPr>
                <p:nvPr/>
              </p:nvSpPr>
              <p:spPr bwMode="auto">
                <a:xfrm>
                  <a:off x="3273" y="892"/>
                  <a:ext cx="4" cy="274"/>
                </a:xfrm>
                <a:prstGeom prst="rect">
                  <a:avLst/>
                </a:prstGeom>
                <a:solidFill>
                  <a:srgbClr val="E0E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6" name="Rectangle 760"/>
                <p:cNvSpPr>
                  <a:spLocks noChangeArrowheads="1"/>
                </p:cNvSpPr>
                <p:nvPr/>
              </p:nvSpPr>
              <p:spPr bwMode="auto">
                <a:xfrm>
                  <a:off x="3658" y="892"/>
                  <a:ext cx="4" cy="274"/>
                </a:xfrm>
                <a:prstGeom prst="rect">
                  <a:avLst/>
                </a:prstGeom>
                <a:solidFill>
                  <a:srgbClr val="E0E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7" name="Rectangle 761"/>
                <p:cNvSpPr>
                  <a:spLocks noChangeArrowheads="1"/>
                </p:cNvSpPr>
                <p:nvPr/>
              </p:nvSpPr>
              <p:spPr bwMode="auto">
                <a:xfrm>
                  <a:off x="3277" y="892"/>
                  <a:ext cx="381" cy="4"/>
                </a:xfrm>
                <a:prstGeom prst="rect">
                  <a:avLst/>
                </a:prstGeom>
                <a:solidFill>
                  <a:srgbClr val="E1E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8" name="Rectangle 762"/>
                <p:cNvSpPr>
                  <a:spLocks noChangeArrowheads="1"/>
                </p:cNvSpPr>
                <p:nvPr/>
              </p:nvSpPr>
              <p:spPr bwMode="auto">
                <a:xfrm>
                  <a:off x="3277" y="896"/>
                  <a:ext cx="4" cy="270"/>
                </a:xfrm>
                <a:prstGeom prst="rect">
                  <a:avLst/>
                </a:prstGeom>
                <a:solidFill>
                  <a:srgbClr val="E1E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39" name="Rectangle 763"/>
                <p:cNvSpPr>
                  <a:spLocks noChangeArrowheads="1"/>
                </p:cNvSpPr>
                <p:nvPr/>
              </p:nvSpPr>
              <p:spPr bwMode="auto">
                <a:xfrm>
                  <a:off x="3654" y="896"/>
                  <a:ext cx="4" cy="270"/>
                </a:xfrm>
                <a:prstGeom prst="rect">
                  <a:avLst/>
                </a:prstGeom>
                <a:solidFill>
                  <a:srgbClr val="E1E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0" name="Rectangle 764"/>
                <p:cNvSpPr>
                  <a:spLocks noChangeArrowheads="1"/>
                </p:cNvSpPr>
                <p:nvPr/>
              </p:nvSpPr>
              <p:spPr bwMode="auto">
                <a:xfrm>
                  <a:off x="3281" y="896"/>
                  <a:ext cx="373" cy="4"/>
                </a:xfrm>
                <a:prstGeom prst="rect">
                  <a:avLst/>
                </a:prstGeom>
                <a:solidFill>
                  <a:srgbClr val="E2E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1" name="Rectangle 765"/>
                <p:cNvSpPr>
                  <a:spLocks noChangeArrowheads="1"/>
                </p:cNvSpPr>
                <p:nvPr/>
              </p:nvSpPr>
              <p:spPr bwMode="auto">
                <a:xfrm>
                  <a:off x="3281" y="1160"/>
                  <a:ext cx="373" cy="6"/>
                </a:xfrm>
                <a:prstGeom prst="rect">
                  <a:avLst/>
                </a:prstGeom>
                <a:solidFill>
                  <a:srgbClr val="E2E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2" name="Rectangle 766"/>
                <p:cNvSpPr>
                  <a:spLocks noChangeArrowheads="1"/>
                </p:cNvSpPr>
                <p:nvPr/>
              </p:nvSpPr>
              <p:spPr bwMode="auto">
                <a:xfrm>
                  <a:off x="3281" y="900"/>
                  <a:ext cx="4" cy="260"/>
                </a:xfrm>
                <a:prstGeom prst="rect">
                  <a:avLst/>
                </a:prstGeom>
                <a:solidFill>
                  <a:srgbClr val="E2E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3" name="Rectangle 767"/>
                <p:cNvSpPr>
                  <a:spLocks noChangeArrowheads="1"/>
                </p:cNvSpPr>
                <p:nvPr/>
              </p:nvSpPr>
              <p:spPr bwMode="auto">
                <a:xfrm>
                  <a:off x="3651" y="900"/>
                  <a:ext cx="3" cy="260"/>
                </a:xfrm>
                <a:prstGeom prst="rect">
                  <a:avLst/>
                </a:prstGeom>
                <a:solidFill>
                  <a:srgbClr val="E2E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4" name="Rectangle 768"/>
                <p:cNvSpPr>
                  <a:spLocks noChangeArrowheads="1"/>
                </p:cNvSpPr>
                <p:nvPr/>
              </p:nvSpPr>
              <p:spPr bwMode="auto">
                <a:xfrm>
                  <a:off x="3285" y="900"/>
                  <a:ext cx="3" cy="260"/>
                </a:xfrm>
                <a:prstGeom prst="rect">
                  <a:avLst/>
                </a:prstGeom>
                <a:solidFill>
                  <a:srgbClr val="E3E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5" name="Rectangle 769"/>
                <p:cNvSpPr>
                  <a:spLocks noChangeArrowheads="1"/>
                </p:cNvSpPr>
                <p:nvPr/>
              </p:nvSpPr>
              <p:spPr bwMode="auto">
                <a:xfrm>
                  <a:off x="3647" y="900"/>
                  <a:ext cx="4" cy="260"/>
                </a:xfrm>
                <a:prstGeom prst="rect">
                  <a:avLst/>
                </a:prstGeom>
                <a:solidFill>
                  <a:srgbClr val="E3E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6" name="Rectangle 770"/>
                <p:cNvSpPr>
                  <a:spLocks noChangeArrowheads="1"/>
                </p:cNvSpPr>
                <p:nvPr/>
              </p:nvSpPr>
              <p:spPr bwMode="auto">
                <a:xfrm>
                  <a:off x="3288" y="900"/>
                  <a:ext cx="359" cy="6"/>
                </a:xfrm>
                <a:prstGeom prst="rect">
                  <a:avLst/>
                </a:prstGeom>
                <a:solidFill>
                  <a:srgbClr val="E4E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7" name="Rectangle 771"/>
                <p:cNvSpPr>
                  <a:spLocks noChangeArrowheads="1"/>
                </p:cNvSpPr>
                <p:nvPr/>
              </p:nvSpPr>
              <p:spPr bwMode="auto">
                <a:xfrm>
                  <a:off x="3288" y="1156"/>
                  <a:ext cx="359" cy="4"/>
                </a:xfrm>
                <a:prstGeom prst="rect">
                  <a:avLst/>
                </a:prstGeom>
                <a:solidFill>
                  <a:srgbClr val="E4E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8" name="Rectangle 772"/>
                <p:cNvSpPr>
                  <a:spLocks noChangeArrowheads="1"/>
                </p:cNvSpPr>
                <p:nvPr/>
              </p:nvSpPr>
              <p:spPr bwMode="auto">
                <a:xfrm>
                  <a:off x="3288" y="906"/>
                  <a:ext cx="4" cy="250"/>
                </a:xfrm>
                <a:prstGeom prst="rect">
                  <a:avLst/>
                </a:prstGeom>
                <a:solidFill>
                  <a:srgbClr val="E4E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49" name="Rectangle 773"/>
                <p:cNvSpPr>
                  <a:spLocks noChangeArrowheads="1"/>
                </p:cNvSpPr>
                <p:nvPr/>
              </p:nvSpPr>
              <p:spPr bwMode="auto">
                <a:xfrm>
                  <a:off x="3643" y="906"/>
                  <a:ext cx="4" cy="250"/>
                </a:xfrm>
                <a:prstGeom prst="rect">
                  <a:avLst/>
                </a:prstGeom>
                <a:solidFill>
                  <a:srgbClr val="E4E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0" name="Rectangle 774"/>
                <p:cNvSpPr>
                  <a:spLocks noChangeArrowheads="1"/>
                </p:cNvSpPr>
                <p:nvPr/>
              </p:nvSpPr>
              <p:spPr bwMode="auto">
                <a:xfrm>
                  <a:off x="3292" y="1153"/>
                  <a:ext cx="351" cy="3"/>
                </a:xfrm>
                <a:prstGeom prst="rect">
                  <a:avLst/>
                </a:prstGeom>
                <a:solidFill>
                  <a:srgbClr val="E6E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1" name="Rectangle 775"/>
                <p:cNvSpPr>
                  <a:spLocks noChangeArrowheads="1"/>
                </p:cNvSpPr>
                <p:nvPr/>
              </p:nvSpPr>
              <p:spPr bwMode="auto">
                <a:xfrm>
                  <a:off x="3292" y="906"/>
                  <a:ext cx="4" cy="247"/>
                </a:xfrm>
                <a:prstGeom prst="rect">
                  <a:avLst/>
                </a:prstGeom>
                <a:solidFill>
                  <a:srgbClr val="E6E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2" name="Rectangle 776"/>
                <p:cNvSpPr>
                  <a:spLocks noChangeArrowheads="1"/>
                </p:cNvSpPr>
                <p:nvPr/>
              </p:nvSpPr>
              <p:spPr bwMode="auto">
                <a:xfrm>
                  <a:off x="3639" y="906"/>
                  <a:ext cx="4" cy="247"/>
                </a:xfrm>
                <a:prstGeom prst="rect">
                  <a:avLst/>
                </a:prstGeom>
                <a:solidFill>
                  <a:srgbClr val="E6E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3" name="Rectangle 777"/>
                <p:cNvSpPr>
                  <a:spLocks noChangeArrowheads="1"/>
                </p:cNvSpPr>
                <p:nvPr/>
              </p:nvSpPr>
              <p:spPr bwMode="auto">
                <a:xfrm>
                  <a:off x="3296" y="906"/>
                  <a:ext cx="343" cy="3"/>
                </a:xfrm>
                <a:prstGeom prst="rect">
                  <a:avLst/>
                </a:prstGeom>
                <a:solidFill>
                  <a:srgbClr val="E6E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4" name="Rectangle 778"/>
                <p:cNvSpPr>
                  <a:spLocks noChangeArrowheads="1"/>
                </p:cNvSpPr>
                <p:nvPr/>
              </p:nvSpPr>
              <p:spPr bwMode="auto">
                <a:xfrm>
                  <a:off x="3296" y="909"/>
                  <a:ext cx="4" cy="244"/>
                </a:xfrm>
                <a:prstGeom prst="rect">
                  <a:avLst/>
                </a:prstGeom>
                <a:solidFill>
                  <a:srgbClr val="E6E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5" name="Rectangle 779"/>
                <p:cNvSpPr>
                  <a:spLocks noChangeArrowheads="1"/>
                </p:cNvSpPr>
                <p:nvPr/>
              </p:nvSpPr>
              <p:spPr bwMode="auto">
                <a:xfrm>
                  <a:off x="3636" y="909"/>
                  <a:ext cx="3" cy="244"/>
                </a:xfrm>
                <a:prstGeom prst="rect">
                  <a:avLst/>
                </a:prstGeom>
                <a:solidFill>
                  <a:srgbClr val="E6E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6" name="Rectangle 780"/>
                <p:cNvSpPr>
                  <a:spLocks noChangeArrowheads="1"/>
                </p:cNvSpPr>
                <p:nvPr/>
              </p:nvSpPr>
              <p:spPr bwMode="auto">
                <a:xfrm>
                  <a:off x="3300" y="909"/>
                  <a:ext cx="336" cy="4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7" name="Rectangle 781"/>
                <p:cNvSpPr>
                  <a:spLocks noChangeArrowheads="1"/>
                </p:cNvSpPr>
                <p:nvPr/>
              </p:nvSpPr>
              <p:spPr bwMode="auto">
                <a:xfrm>
                  <a:off x="3300" y="1147"/>
                  <a:ext cx="336" cy="6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8" name="Rectangle 782"/>
                <p:cNvSpPr>
                  <a:spLocks noChangeArrowheads="1"/>
                </p:cNvSpPr>
                <p:nvPr/>
              </p:nvSpPr>
              <p:spPr bwMode="auto">
                <a:xfrm>
                  <a:off x="3300" y="913"/>
                  <a:ext cx="4" cy="234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59" name="Rectangle 783"/>
                <p:cNvSpPr>
                  <a:spLocks noChangeArrowheads="1"/>
                </p:cNvSpPr>
                <p:nvPr/>
              </p:nvSpPr>
              <p:spPr bwMode="auto">
                <a:xfrm>
                  <a:off x="3632" y="913"/>
                  <a:ext cx="4" cy="234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0" name="Rectangle 784"/>
                <p:cNvSpPr>
                  <a:spLocks noChangeArrowheads="1"/>
                </p:cNvSpPr>
                <p:nvPr/>
              </p:nvSpPr>
              <p:spPr bwMode="auto">
                <a:xfrm>
                  <a:off x="3304" y="913"/>
                  <a:ext cx="3" cy="234"/>
                </a:xfrm>
                <a:prstGeom prst="rect">
                  <a:avLst/>
                </a:prstGeom>
                <a:solidFill>
                  <a:srgbClr val="E9E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1" name="Rectangle 785"/>
                <p:cNvSpPr>
                  <a:spLocks noChangeArrowheads="1"/>
                </p:cNvSpPr>
                <p:nvPr/>
              </p:nvSpPr>
              <p:spPr bwMode="auto">
                <a:xfrm>
                  <a:off x="3628" y="913"/>
                  <a:ext cx="4" cy="234"/>
                </a:xfrm>
                <a:prstGeom prst="rect">
                  <a:avLst/>
                </a:prstGeom>
                <a:solidFill>
                  <a:srgbClr val="E9E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2" name="Rectangle 786"/>
                <p:cNvSpPr>
                  <a:spLocks noChangeArrowheads="1"/>
                </p:cNvSpPr>
                <p:nvPr/>
              </p:nvSpPr>
              <p:spPr bwMode="auto">
                <a:xfrm>
                  <a:off x="3307" y="913"/>
                  <a:ext cx="321" cy="6"/>
                </a:xfrm>
                <a:prstGeom prst="rect">
                  <a:avLst/>
                </a:prstGeom>
                <a:solidFill>
                  <a:srgbClr val="E9E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3" name="Rectangle 787"/>
                <p:cNvSpPr>
                  <a:spLocks noChangeArrowheads="1"/>
                </p:cNvSpPr>
                <p:nvPr/>
              </p:nvSpPr>
              <p:spPr bwMode="auto">
                <a:xfrm>
                  <a:off x="3307" y="1143"/>
                  <a:ext cx="321" cy="4"/>
                </a:xfrm>
                <a:prstGeom prst="rect">
                  <a:avLst/>
                </a:prstGeom>
                <a:solidFill>
                  <a:srgbClr val="E9E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4" name="Rectangle 788"/>
                <p:cNvSpPr>
                  <a:spLocks noChangeArrowheads="1"/>
                </p:cNvSpPr>
                <p:nvPr/>
              </p:nvSpPr>
              <p:spPr bwMode="auto">
                <a:xfrm>
                  <a:off x="3307" y="919"/>
                  <a:ext cx="4" cy="224"/>
                </a:xfrm>
                <a:prstGeom prst="rect">
                  <a:avLst/>
                </a:prstGeom>
                <a:solidFill>
                  <a:srgbClr val="E9E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5" name="Rectangle 789"/>
                <p:cNvSpPr>
                  <a:spLocks noChangeArrowheads="1"/>
                </p:cNvSpPr>
                <p:nvPr/>
              </p:nvSpPr>
              <p:spPr bwMode="auto">
                <a:xfrm>
                  <a:off x="3624" y="919"/>
                  <a:ext cx="4" cy="224"/>
                </a:xfrm>
                <a:prstGeom prst="rect">
                  <a:avLst/>
                </a:prstGeom>
                <a:solidFill>
                  <a:srgbClr val="E9E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6" name="Rectangle 790"/>
                <p:cNvSpPr>
                  <a:spLocks noChangeArrowheads="1"/>
                </p:cNvSpPr>
                <p:nvPr/>
              </p:nvSpPr>
              <p:spPr bwMode="auto">
                <a:xfrm>
                  <a:off x="3311" y="1139"/>
                  <a:ext cx="313" cy="4"/>
                </a:xfrm>
                <a:prstGeom prst="rect">
                  <a:avLst/>
                </a:prstGeom>
                <a:solidFill>
                  <a:srgbClr val="EAE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7" name="Rectangle 791"/>
                <p:cNvSpPr>
                  <a:spLocks noChangeArrowheads="1"/>
                </p:cNvSpPr>
                <p:nvPr/>
              </p:nvSpPr>
              <p:spPr bwMode="auto">
                <a:xfrm>
                  <a:off x="3311" y="919"/>
                  <a:ext cx="4" cy="220"/>
                </a:xfrm>
                <a:prstGeom prst="rect">
                  <a:avLst/>
                </a:prstGeom>
                <a:solidFill>
                  <a:srgbClr val="EAE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8" name="Rectangle 792"/>
                <p:cNvSpPr>
                  <a:spLocks noChangeArrowheads="1"/>
                </p:cNvSpPr>
                <p:nvPr/>
              </p:nvSpPr>
              <p:spPr bwMode="auto">
                <a:xfrm>
                  <a:off x="3621" y="919"/>
                  <a:ext cx="3" cy="220"/>
                </a:xfrm>
                <a:prstGeom prst="rect">
                  <a:avLst/>
                </a:prstGeom>
                <a:solidFill>
                  <a:srgbClr val="EAE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69" name="Rectangle 793"/>
                <p:cNvSpPr>
                  <a:spLocks noChangeArrowheads="1"/>
                </p:cNvSpPr>
                <p:nvPr/>
              </p:nvSpPr>
              <p:spPr bwMode="auto">
                <a:xfrm>
                  <a:off x="3315" y="919"/>
                  <a:ext cx="306" cy="5"/>
                </a:xfrm>
                <a:prstGeom prst="rect">
                  <a:avLst/>
                </a:prstGeom>
                <a:solidFill>
                  <a:srgbClr val="EBE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0" name="Rectangle 794"/>
                <p:cNvSpPr>
                  <a:spLocks noChangeArrowheads="1"/>
                </p:cNvSpPr>
                <p:nvPr/>
              </p:nvSpPr>
              <p:spPr bwMode="auto">
                <a:xfrm>
                  <a:off x="3315" y="924"/>
                  <a:ext cx="4" cy="215"/>
                </a:xfrm>
                <a:prstGeom prst="rect">
                  <a:avLst/>
                </a:prstGeom>
                <a:solidFill>
                  <a:srgbClr val="EBE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1" name="Rectangle 795"/>
                <p:cNvSpPr>
                  <a:spLocks noChangeArrowheads="1"/>
                </p:cNvSpPr>
                <p:nvPr/>
              </p:nvSpPr>
              <p:spPr bwMode="auto">
                <a:xfrm>
                  <a:off x="3617" y="924"/>
                  <a:ext cx="4" cy="215"/>
                </a:xfrm>
                <a:prstGeom prst="rect">
                  <a:avLst/>
                </a:prstGeom>
                <a:solidFill>
                  <a:srgbClr val="EBE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2" name="Rectangle 796"/>
                <p:cNvSpPr>
                  <a:spLocks noChangeArrowheads="1"/>
                </p:cNvSpPr>
                <p:nvPr/>
              </p:nvSpPr>
              <p:spPr bwMode="auto">
                <a:xfrm>
                  <a:off x="3319" y="1134"/>
                  <a:ext cx="298" cy="5"/>
                </a:xfrm>
                <a:prstGeom prst="rect">
                  <a:avLst/>
                </a:prstGeom>
                <a:solidFill>
                  <a:srgbClr val="ECE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3" name="Rectangle 797"/>
                <p:cNvSpPr>
                  <a:spLocks noChangeArrowheads="1"/>
                </p:cNvSpPr>
                <p:nvPr/>
              </p:nvSpPr>
              <p:spPr bwMode="auto">
                <a:xfrm>
                  <a:off x="3319" y="924"/>
                  <a:ext cx="3" cy="210"/>
                </a:xfrm>
                <a:prstGeom prst="rect">
                  <a:avLst/>
                </a:prstGeom>
                <a:solidFill>
                  <a:srgbClr val="ECE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4" name="Rectangle 798"/>
                <p:cNvSpPr>
                  <a:spLocks noChangeArrowheads="1"/>
                </p:cNvSpPr>
                <p:nvPr/>
              </p:nvSpPr>
              <p:spPr bwMode="auto">
                <a:xfrm>
                  <a:off x="3613" y="924"/>
                  <a:ext cx="4" cy="210"/>
                </a:xfrm>
                <a:prstGeom prst="rect">
                  <a:avLst/>
                </a:prstGeom>
                <a:solidFill>
                  <a:srgbClr val="ECE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5" name="Rectangle 799"/>
                <p:cNvSpPr>
                  <a:spLocks noChangeArrowheads="1"/>
                </p:cNvSpPr>
                <p:nvPr/>
              </p:nvSpPr>
              <p:spPr bwMode="auto">
                <a:xfrm>
                  <a:off x="3322" y="924"/>
                  <a:ext cx="291" cy="4"/>
                </a:xfrm>
                <a:prstGeom prst="rect">
                  <a:avLst/>
                </a:prstGeom>
                <a:solidFill>
                  <a:srgbClr val="EDE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6" name="Rectangle 800"/>
                <p:cNvSpPr>
                  <a:spLocks noChangeArrowheads="1"/>
                </p:cNvSpPr>
                <p:nvPr/>
              </p:nvSpPr>
              <p:spPr bwMode="auto">
                <a:xfrm>
                  <a:off x="3322" y="928"/>
                  <a:ext cx="4" cy="206"/>
                </a:xfrm>
                <a:prstGeom prst="rect">
                  <a:avLst/>
                </a:prstGeom>
                <a:solidFill>
                  <a:srgbClr val="EDE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7" name="Rectangle 801"/>
                <p:cNvSpPr>
                  <a:spLocks noChangeArrowheads="1"/>
                </p:cNvSpPr>
                <p:nvPr/>
              </p:nvSpPr>
              <p:spPr bwMode="auto">
                <a:xfrm>
                  <a:off x="3609" y="928"/>
                  <a:ext cx="4" cy="206"/>
                </a:xfrm>
                <a:prstGeom prst="rect">
                  <a:avLst/>
                </a:prstGeom>
                <a:solidFill>
                  <a:srgbClr val="EDE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8" name="Rectangle 802"/>
                <p:cNvSpPr>
                  <a:spLocks noChangeArrowheads="1"/>
                </p:cNvSpPr>
                <p:nvPr/>
              </p:nvSpPr>
              <p:spPr bwMode="auto">
                <a:xfrm>
                  <a:off x="3326" y="928"/>
                  <a:ext cx="283" cy="4"/>
                </a:xfrm>
                <a:prstGeom prst="rect">
                  <a:avLst/>
                </a:prstGeom>
                <a:solidFill>
                  <a:srgbClr val="EEE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79" name="Rectangle 803"/>
                <p:cNvSpPr>
                  <a:spLocks noChangeArrowheads="1"/>
                </p:cNvSpPr>
                <p:nvPr/>
              </p:nvSpPr>
              <p:spPr bwMode="auto">
                <a:xfrm>
                  <a:off x="3326" y="1128"/>
                  <a:ext cx="283" cy="6"/>
                </a:xfrm>
                <a:prstGeom prst="rect">
                  <a:avLst/>
                </a:prstGeom>
                <a:solidFill>
                  <a:srgbClr val="EEE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0" name="Rectangle 804"/>
                <p:cNvSpPr>
                  <a:spLocks noChangeArrowheads="1"/>
                </p:cNvSpPr>
                <p:nvPr/>
              </p:nvSpPr>
              <p:spPr bwMode="auto">
                <a:xfrm>
                  <a:off x="3326" y="932"/>
                  <a:ext cx="4" cy="196"/>
                </a:xfrm>
                <a:prstGeom prst="rect">
                  <a:avLst/>
                </a:prstGeom>
                <a:solidFill>
                  <a:srgbClr val="EEE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1" name="Rectangle 805"/>
                <p:cNvSpPr>
                  <a:spLocks noChangeArrowheads="1"/>
                </p:cNvSpPr>
                <p:nvPr/>
              </p:nvSpPr>
              <p:spPr bwMode="auto">
                <a:xfrm>
                  <a:off x="3605" y="932"/>
                  <a:ext cx="4" cy="196"/>
                </a:xfrm>
                <a:prstGeom prst="rect">
                  <a:avLst/>
                </a:prstGeom>
                <a:solidFill>
                  <a:srgbClr val="EEE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2" name="Rectangle 806"/>
                <p:cNvSpPr>
                  <a:spLocks noChangeArrowheads="1"/>
                </p:cNvSpPr>
                <p:nvPr/>
              </p:nvSpPr>
              <p:spPr bwMode="auto">
                <a:xfrm>
                  <a:off x="3330" y="932"/>
                  <a:ext cx="4" cy="196"/>
                </a:xfrm>
                <a:prstGeom prst="rect">
                  <a:avLst/>
                </a:prstGeom>
                <a:solidFill>
                  <a:srgbClr val="EFE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3" name="Rectangle 807"/>
                <p:cNvSpPr>
                  <a:spLocks noChangeArrowheads="1"/>
                </p:cNvSpPr>
                <p:nvPr/>
              </p:nvSpPr>
              <p:spPr bwMode="auto">
                <a:xfrm>
                  <a:off x="3602" y="932"/>
                  <a:ext cx="3" cy="196"/>
                </a:xfrm>
                <a:prstGeom prst="rect">
                  <a:avLst/>
                </a:prstGeom>
                <a:solidFill>
                  <a:srgbClr val="EFE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4" name="Rectangle 808"/>
                <p:cNvSpPr>
                  <a:spLocks noChangeArrowheads="1"/>
                </p:cNvSpPr>
                <p:nvPr/>
              </p:nvSpPr>
              <p:spPr bwMode="auto">
                <a:xfrm>
                  <a:off x="3334" y="932"/>
                  <a:ext cx="268" cy="6"/>
                </a:xfrm>
                <a:prstGeom prst="rect">
                  <a:avLst/>
                </a:prstGeom>
                <a:solidFill>
                  <a:srgbClr val="F0F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5" name="Rectangle 809"/>
                <p:cNvSpPr>
                  <a:spLocks noChangeArrowheads="1"/>
                </p:cNvSpPr>
                <p:nvPr/>
              </p:nvSpPr>
              <p:spPr bwMode="auto">
                <a:xfrm>
                  <a:off x="3334" y="1124"/>
                  <a:ext cx="268" cy="4"/>
                </a:xfrm>
                <a:prstGeom prst="rect">
                  <a:avLst/>
                </a:prstGeom>
                <a:solidFill>
                  <a:srgbClr val="F0F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6" name="Rectangle 810"/>
                <p:cNvSpPr>
                  <a:spLocks noChangeArrowheads="1"/>
                </p:cNvSpPr>
                <p:nvPr/>
              </p:nvSpPr>
              <p:spPr bwMode="auto">
                <a:xfrm>
                  <a:off x="3334" y="938"/>
                  <a:ext cx="4" cy="186"/>
                </a:xfrm>
                <a:prstGeom prst="rect">
                  <a:avLst/>
                </a:prstGeom>
                <a:solidFill>
                  <a:srgbClr val="F0F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7" name="Rectangle 811"/>
                <p:cNvSpPr>
                  <a:spLocks noChangeArrowheads="1"/>
                </p:cNvSpPr>
                <p:nvPr/>
              </p:nvSpPr>
              <p:spPr bwMode="auto">
                <a:xfrm>
                  <a:off x="3598" y="938"/>
                  <a:ext cx="4" cy="186"/>
                </a:xfrm>
                <a:prstGeom prst="rect">
                  <a:avLst/>
                </a:prstGeom>
                <a:solidFill>
                  <a:srgbClr val="F0F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8" name="Rectangle 812"/>
                <p:cNvSpPr>
                  <a:spLocks noChangeArrowheads="1"/>
                </p:cNvSpPr>
                <p:nvPr/>
              </p:nvSpPr>
              <p:spPr bwMode="auto">
                <a:xfrm>
                  <a:off x="3338" y="1121"/>
                  <a:ext cx="260" cy="3"/>
                </a:xfrm>
                <a:prstGeom prst="rect">
                  <a:avLst/>
                </a:prstGeom>
                <a:solidFill>
                  <a:srgbClr val="F0F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89" name="Rectangle 813"/>
                <p:cNvSpPr>
                  <a:spLocks noChangeArrowheads="1"/>
                </p:cNvSpPr>
                <p:nvPr/>
              </p:nvSpPr>
              <p:spPr bwMode="auto">
                <a:xfrm>
                  <a:off x="3338" y="938"/>
                  <a:ext cx="3" cy="183"/>
                </a:xfrm>
                <a:prstGeom prst="rect">
                  <a:avLst/>
                </a:prstGeom>
                <a:solidFill>
                  <a:srgbClr val="F0F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0" name="Rectangle 814"/>
                <p:cNvSpPr>
                  <a:spLocks noChangeArrowheads="1"/>
                </p:cNvSpPr>
                <p:nvPr/>
              </p:nvSpPr>
              <p:spPr bwMode="auto">
                <a:xfrm>
                  <a:off x="3594" y="938"/>
                  <a:ext cx="4" cy="183"/>
                </a:xfrm>
                <a:prstGeom prst="rect">
                  <a:avLst/>
                </a:prstGeom>
                <a:solidFill>
                  <a:srgbClr val="F0F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1" name="Rectangle 815"/>
                <p:cNvSpPr>
                  <a:spLocks noChangeArrowheads="1"/>
                </p:cNvSpPr>
                <p:nvPr/>
              </p:nvSpPr>
              <p:spPr bwMode="auto">
                <a:xfrm>
                  <a:off x="3341" y="938"/>
                  <a:ext cx="253" cy="3"/>
                </a:xfrm>
                <a:prstGeom prst="rect">
                  <a:avLst/>
                </a:prstGeom>
                <a:solidFill>
                  <a:srgbClr val="F1F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2" name="Rectangle 816"/>
                <p:cNvSpPr>
                  <a:spLocks noChangeArrowheads="1"/>
                </p:cNvSpPr>
                <p:nvPr/>
              </p:nvSpPr>
              <p:spPr bwMode="auto">
                <a:xfrm>
                  <a:off x="3341" y="941"/>
                  <a:ext cx="4" cy="180"/>
                </a:xfrm>
                <a:prstGeom prst="rect">
                  <a:avLst/>
                </a:prstGeom>
                <a:solidFill>
                  <a:srgbClr val="F1F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3" name="Rectangle 817"/>
                <p:cNvSpPr>
                  <a:spLocks noChangeArrowheads="1"/>
                </p:cNvSpPr>
                <p:nvPr/>
              </p:nvSpPr>
              <p:spPr bwMode="auto">
                <a:xfrm>
                  <a:off x="3590" y="941"/>
                  <a:ext cx="4" cy="180"/>
                </a:xfrm>
                <a:prstGeom prst="rect">
                  <a:avLst/>
                </a:prstGeom>
                <a:solidFill>
                  <a:srgbClr val="F1F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4" name="Rectangle 818"/>
                <p:cNvSpPr>
                  <a:spLocks noChangeArrowheads="1"/>
                </p:cNvSpPr>
                <p:nvPr/>
              </p:nvSpPr>
              <p:spPr bwMode="auto">
                <a:xfrm>
                  <a:off x="3345" y="941"/>
                  <a:ext cx="245" cy="4"/>
                </a:xfrm>
                <a:prstGeom prst="rect">
                  <a:avLst/>
                </a:prstGeom>
                <a:solidFill>
                  <a:srgbClr val="F1F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5" name="Rectangle 819"/>
                <p:cNvSpPr>
                  <a:spLocks noChangeArrowheads="1"/>
                </p:cNvSpPr>
                <p:nvPr/>
              </p:nvSpPr>
              <p:spPr bwMode="auto">
                <a:xfrm>
                  <a:off x="3345" y="1115"/>
                  <a:ext cx="245" cy="6"/>
                </a:xfrm>
                <a:prstGeom prst="rect">
                  <a:avLst/>
                </a:prstGeom>
                <a:solidFill>
                  <a:srgbClr val="F1F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6" name="Rectangle 820"/>
                <p:cNvSpPr>
                  <a:spLocks noChangeArrowheads="1"/>
                </p:cNvSpPr>
                <p:nvPr/>
              </p:nvSpPr>
              <p:spPr bwMode="auto">
                <a:xfrm>
                  <a:off x="3345" y="945"/>
                  <a:ext cx="4" cy="170"/>
                </a:xfrm>
                <a:prstGeom prst="rect">
                  <a:avLst/>
                </a:prstGeom>
                <a:solidFill>
                  <a:srgbClr val="F1F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7" name="Rectangle 821"/>
                <p:cNvSpPr>
                  <a:spLocks noChangeArrowheads="1"/>
                </p:cNvSpPr>
                <p:nvPr/>
              </p:nvSpPr>
              <p:spPr bwMode="auto">
                <a:xfrm>
                  <a:off x="3587" y="945"/>
                  <a:ext cx="3" cy="170"/>
                </a:xfrm>
                <a:prstGeom prst="rect">
                  <a:avLst/>
                </a:prstGeom>
                <a:solidFill>
                  <a:srgbClr val="F1F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8" name="Rectangle 822"/>
                <p:cNvSpPr>
                  <a:spLocks noChangeArrowheads="1"/>
                </p:cNvSpPr>
                <p:nvPr/>
              </p:nvSpPr>
              <p:spPr bwMode="auto">
                <a:xfrm>
                  <a:off x="3349" y="945"/>
                  <a:ext cx="4" cy="170"/>
                </a:xfrm>
                <a:prstGeom prst="rect">
                  <a:avLst/>
                </a:prstGeom>
                <a:solidFill>
                  <a:srgbClr val="F2F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599" name="Rectangle 823"/>
                <p:cNvSpPr>
                  <a:spLocks noChangeArrowheads="1"/>
                </p:cNvSpPr>
                <p:nvPr/>
              </p:nvSpPr>
              <p:spPr bwMode="auto">
                <a:xfrm>
                  <a:off x="3583" y="945"/>
                  <a:ext cx="4" cy="170"/>
                </a:xfrm>
                <a:prstGeom prst="rect">
                  <a:avLst/>
                </a:prstGeom>
                <a:solidFill>
                  <a:srgbClr val="F2F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</p:grpSp>
          <p:grpSp>
            <p:nvGrpSpPr>
              <p:cNvPr id="10" name="Group 824"/>
              <p:cNvGrpSpPr>
                <a:grpSpLocks/>
              </p:cNvGrpSpPr>
              <p:nvPr/>
            </p:nvGrpSpPr>
            <p:grpSpPr bwMode="auto">
              <a:xfrm>
                <a:off x="2875" y="609"/>
                <a:ext cx="1187" cy="844"/>
                <a:chOff x="2875" y="609"/>
                <a:chExt cx="1187" cy="844"/>
              </a:xfrm>
            </p:grpSpPr>
            <p:sp>
              <p:nvSpPr>
                <p:cNvPr id="24200" name="Rectangle 825"/>
                <p:cNvSpPr>
                  <a:spLocks noChangeArrowheads="1"/>
                </p:cNvSpPr>
                <p:nvPr/>
              </p:nvSpPr>
              <p:spPr bwMode="auto">
                <a:xfrm>
                  <a:off x="3353" y="945"/>
                  <a:ext cx="230" cy="6"/>
                </a:xfrm>
                <a:prstGeom prst="rect">
                  <a:avLst/>
                </a:prstGeom>
                <a:solidFill>
                  <a:srgbClr val="F3F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01" name="Rectangle 826"/>
                <p:cNvSpPr>
                  <a:spLocks noChangeArrowheads="1"/>
                </p:cNvSpPr>
                <p:nvPr/>
              </p:nvSpPr>
              <p:spPr bwMode="auto">
                <a:xfrm>
                  <a:off x="3353" y="1109"/>
                  <a:ext cx="230" cy="6"/>
                </a:xfrm>
                <a:prstGeom prst="rect">
                  <a:avLst/>
                </a:prstGeom>
                <a:solidFill>
                  <a:srgbClr val="F3F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02" name="Rectangle 827"/>
                <p:cNvSpPr>
                  <a:spLocks noChangeArrowheads="1"/>
                </p:cNvSpPr>
                <p:nvPr/>
              </p:nvSpPr>
              <p:spPr bwMode="auto">
                <a:xfrm>
                  <a:off x="3353" y="951"/>
                  <a:ext cx="3" cy="158"/>
                </a:xfrm>
                <a:prstGeom prst="rect">
                  <a:avLst/>
                </a:prstGeom>
                <a:solidFill>
                  <a:srgbClr val="F3F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03" name="Rectangle 828"/>
                <p:cNvSpPr>
                  <a:spLocks noChangeArrowheads="1"/>
                </p:cNvSpPr>
                <p:nvPr/>
              </p:nvSpPr>
              <p:spPr bwMode="auto">
                <a:xfrm>
                  <a:off x="3579" y="951"/>
                  <a:ext cx="4" cy="158"/>
                </a:xfrm>
                <a:prstGeom prst="rect">
                  <a:avLst/>
                </a:prstGeom>
                <a:solidFill>
                  <a:srgbClr val="F3F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04" name="Rectangle 829"/>
                <p:cNvSpPr>
                  <a:spLocks noChangeArrowheads="1"/>
                </p:cNvSpPr>
                <p:nvPr/>
              </p:nvSpPr>
              <p:spPr bwMode="auto">
                <a:xfrm>
                  <a:off x="3356" y="951"/>
                  <a:ext cx="4" cy="158"/>
                </a:xfrm>
                <a:prstGeom prst="rect">
                  <a:avLst/>
                </a:prstGeom>
                <a:solidFill>
                  <a:srgbClr val="F3F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05" name="Rectangle 830"/>
                <p:cNvSpPr>
                  <a:spLocks noChangeArrowheads="1"/>
                </p:cNvSpPr>
                <p:nvPr/>
              </p:nvSpPr>
              <p:spPr bwMode="auto">
                <a:xfrm>
                  <a:off x="3575" y="951"/>
                  <a:ext cx="4" cy="158"/>
                </a:xfrm>
                <a:prstGeom prst="rect">
                  <a:avLst/>
                </a:prstGeom>
                <a:solidFill>
                  <a:srgbClr val="F3F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06" name="Rectangle 831"/>
                <p:cNvSpPr>
                  <a:spLocks noChangeArrowheads="1"/>
                </p:cNvSpPr>
                <p:nvPr/>
              </p:nvSpPr>
              <p:spPr bwMode="auto">
                <a:xfrm>
                  <a:off x="3360" y="951"/>
                  <a:ext cx="215" cy="5"/>
                </a:xfrm>
                <a:prstGeom prst="rect">
                  <a:avLst/>
                </a:prstGeom>
                <a:solidFill>
                  <a:srgbClr val="F4F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07" name="Rectangle 832"/>
                <p:cNvSpPr>
                  <a:spLocks noChangeArrowheads="1"/>
                </p:cNvSpPr>
                <p:nvPr/>
              </p:nvSpPr>
              <p:spPr bwMode="auto">
                <a:xfrm>
                  <a:off x="3360" y="1105"/>
                  <a:ext cx="215" cy="4"/>
                </a:xfrm>
                <a:prstGeom prst="rect">
                  <a:avLst/>
                </a:prstGeom>
                <a:solidFill>
                  <a:srgbClr val="F4F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08" name="Rectangle 833"/>
                <p:cNvSpPr>
                  <a:spLocks noChangeArrowheads="1"/>
                </p:cNvSpPr>
                <p:nvPr/>
              </p:nvSpPr>
              <p:spPr bwMode="auto">
                <a:xfrm>
                  <a:off x="3360" y="956"/>
                  <a:ext cx="4" cy="149"/>
                </a:xfrm>
                <a:prstGeom prst="rect">
                  <a:avLst/>
                </a:prstGeom>
                <a:solidFill>
                  <a:srgbClr val="F4F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09" name="Rectangle 834"/>
                <p:cNvSpPr>
                  <a:spLocks noChangeArrowheads="1"/>
                </p:cNvSpPr>
                <p:nvPr/>
              </p:nvSpPr>
              <p:spPr bwMode="auto">
                <a:xfrm>
                  <a:off x="3571" y="956"/>
                  <a:ext cx="4" cy="149"/>
                </a:xfrm>
                <a:prstGeom prst="rect">
                  <a:avLst/>
                </a:prstGeom>
                <a:solidFill>
                  <a:srgbClr val="F4F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0" name="Rectangle 835"/>
                <p:cNvSpPr>
                  <a:spLocks noChangeArrowheads="1"/>
                </p:cNvSpPr>
                <p:nvPr/>
              </p:nvSpPr>
              <p:spPr bwMode="auto">
                <a:xfrm>
                  <a:off x="3364" y="1102"/>
                  <a:ext cx="207" cy="3"/>
                </a:xfrm>
                <a:prstGeom prst="rect">
                  <a:avLst/>
                </a:prstGeom>
                <a:solidFill>
                  <a:srgbClr val="F5F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1" name="Rectangle 836"/>
                <p:cNvSpPr>
                  <a:spLocks noChangeArrowheads="1"/>
                </p:cNvSpPr>
                <p:nvPr/>
              </p:nvSpPr>
              <p:spPr bwMode="auto">
                <a:xfrm>
                  <a:off x="3364" y="956"/>
                  <a:ext cx="4" cy="146"/>
                </a:xfrm>
                <a:prstGeom prst="rect">
                  <a:avLst/>
                </a:prstGeom>
                <a:solidFill>
                  <a:srgbClr val="F5F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2" name="Rectangle 837"/>
                <p:cNvSpPr>
                  <a:spLocks noChangeArrowheads="1"/>
                </p:cNvSpPr>
                <p:nvPr/>
              </p:nvSpPr>
              <p:spPr bwMode="auto">
                <a:xfrm>
                  <a:off x="3568" y="956"/>
                  <a:ext cx="3" cy="146"/>
                </a:xfrm>
                <a:prstGeom prst="rect">
                  <a:avLst/>
                </a:prstGeom>
                <a:solidFill>
                  <a:srgbClr val="F5F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3" name="Rectangle 838"/>
                <p:cNvSpPr>
                  <a:spLocks noChangeArrowheads="1"/>
                </p:cNvSpPr>
                <p:nvPr/>
              </p:nvSpPr>
              <p:spPr bwMode="auto">
                <a:xfrm>
                  <a:off x="3368" y="956"/>
                  <a:ext cx="200" cy="4"/>
                </a:xfrm>
                <a:prstGeom prst="rect">
                  <a:avLst/>
                </a:prstGeom>
                <a:solidFill>
                  <a:srgbClr val="F5F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4" name="Rectangle 839"/>
                <p:cNvSpPr>
                  <a:spLocks noChangeArrowheads="1"/>
                </p:cNvSpPr>
                <p:nvPr/>
              </p:nvSpPr>
              <p:spPr bwMode="auto">
                <a:xfrm>
                  <a:off x="3368" y="960"/>
                  <a:ext cx="3" cy="142"/>
                </a:xfrm>
                <a:prstGeom prst="rect">
                  <a:avLst/>
                </a:prstGeom>
                <a:solidFill>
                  <a:srgbClr val="F5F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5" name="Rectangle 840"/>
                <p:cNvSpPr>
                  <a:spLocks noChangeArrowheads="1"/>
                </p:cNvSpPr>
                <p:nvPr/>
              </p:nvSpPr>
              <p:spPr bwMode="auto">
                <a:xfrm>
                  <a:off x="3564" y="960"/>
                  <a:ext cx="4" cy="142"/>
                </a:xfrm>
                <a:prstGeom prst="rect">
                  <a:avLst/>
                </a:prstGeom>
                <a:solidFill>
                  <a:srgbClr val="F5F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6" name="Rectangle 841"/>
                <p:cNvSpPr>
                  <a:spLocks noChangeArrowheads="1"/>
                </p:cNvSpPr>
                <p:nvPr/>
              </p:nvSpPr>
              <p:spPr bwMode="auto">
                <a:xfrm>
                  <a:off x="3371" y="960"/>
                  <a:ext cx="193" cy="4"/>
                </a:xfrm>
                <a:prstGeom prst="rect">
                  <a:avLst/>
                </a:prstGeom>
                <a:solidFill>
                  <a:srgbClr val="F6F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7" name="Rectangle 842"/>
                <p:cNvSpPr>
                  <a:spLocks noChangeArrowheads="1"/>
                </p:cNvSpPr>
                <p:nvPr/>
              </p:nvSpPr>
              <p:spPr bwMode="auto">
                <a:xfrm>
                  <a:off x="3371" y="1096"/>
                  <a:ext cx="193" cy="6"/>
                </a:xfrm>
                <a:prstGeom prst="rect">
                  <a:avLst/>
                </a:prstGeom>
                <a:solidFill>
                  <a:srgbClr val="F6F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8" name="Rectangle 843"/>
                <p:cNvSpPr>
                  <a:spLocks noChangeArrowheads="1"/>
                </p:cNvSpPr>
                <p:nvPr/>
              </p:nvSpPr>
              <p:spPr bwMode="auto">
                <a:xfrm>
                  <a:off x="3371" y="964"/>
                  <a:ext cx="4" cy="132"/>
                </a:xfrm>
                <a:prstGeom prst="rect">
                  <a:avLst/>
                </a:prstGeom>
                <a:solidFill>
                  <a:srgbClr val="F6F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19" name="Rectangle 844"/>
                <p:cNvSpPr>
                  <a:spLocks noChangeArrowheads="1"/>
                </p:cNvSpPr>
                <p:nvPr/>
              </p:nvSpPr>
              <p:spPr bwMode="auto">
                <a:xfrm>
                  <a:off x="3560" y="964"/>
                  <a:ext cx="4" cy="132"/>
                </a:xfrm>
                <a:prstGeom prst="rect">
                  <a:avLst/>
                </a:prstGeom>
                <a:solidFill>
                  <a:srgbClr val="F6F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0" name="Rectangle 845"/>
                <p:cNvSpPr>
                  <a:spLocks noChangeArrowheads="1"/>
                </p:cNvSpPr>
                <p:nvPr/>
              </p:nvSpPr>
              <p:spPr bwMode="auto">
                <a:xfrm>
                  <a:off x="3375" y="964"/>
                  <a:ext cx="4" cy="132"/>
                </a:xfrm>
                <a:prstGeom prst="rect">
                  <a:avLst/>
                </a:prstGeom>
                <a:solidFill>
                  <a:srgbClr val="F6F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1" name="Rectangle 846"/>
                <p:cNvSpPr>
                  <a:spLocks noChangeArrowheads="1"/>
                </p:cNvSpPr>
                <p:nvPr/>
              </p:nvSpPr>
              <p:spPr bwMode="auto">
                <a:xfrm>
                  <a:off x="3556" y="964"/>
                  <a:ext cx="4" cy="132"/>
                </a:xfrm>
                <a:prstGeom prst="rect">
                  <a:avLst/>
                </a:prstGeom>
                <a:solidFill>
                  <a:srgbClr val="F6F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2" name="Rectangle 847"/>
                <p:cNvSpPr>
                  <a:spLocks noChangeArrowheads="1"/>
                </p:cNvSpPr>
                <p:nvPr/>
              </p:nvSpPr>
              <p:spPr bwMode="auto">
                <a:xfrm>
                  <a:off x="3379" y="964"/>
                  <a:ext cx="177" cy="6"/>
                </a:xfrm>
                <a:prstGeom prst="rect">
                  <a:avLst/>
                </a:prstGeom>
                <a:solidFill>
                  <a:srgbClr val="F7F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3" name="Rectangle 848"/>
                <p:cNvSpPr>
                  <a:spLocks noChangeArrowheads="1"/>
                </p:cNvSpPr>
                <p:nvPr/>
              </p:nvSpPr>
              <p:spPr bwMode="auto">
                <a:xfrm>
                  <a:off x="3379" y="1090"/>
                  <a:ext cx="177" cy="6"/>
                </a:xfrm>
                <a:prstGeom prst="rect">
                  <a:avLst/>
                </a:prstGeom>
                <a:solidFill>
                  <a:srgbClr val="F7F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4" name="Rectangle 849"/>
                <p:cNvSpPr>
                  <a:spLocks noChangeArrowheads="1"/>
                </p:cNvSpPr>
                <p:nvPr/>
              </p:nvSpPr>
              <p:spPr bwMode="auto">
                <a:xfrm>
                  <a:off x="3379" y="970"/>
                  <a:ext cx="4" cy="120"/>
                </a:xfrm>
                <a:prstGeom prst="rect">
                  <a:avLst/>
                </a:prstGeom>
                <a:solidFill>
                  <a:srgbClr val="F7F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5" name="Rectangle 850"/>
                <p:cNvSpPr>
                  <a:spLocks noChangeArrowheads="1"/>
                </p:cNvSpPr>
                <p:nvPr/>
              </p:nvSpPr>
              <p:spPr bwMode="auto">
                <a:xfrm>
                  <a:off x="3553" y="970"/>
                  <a:ext cx="3" cy="120"/>
                </a:xfrm>
                <a:prstGeom prst="rect">
                  <a:avLst/>
                </a:prstGeom>
                <a:solidFill>
                  <a:srgbClr val="F7F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6" name="Rectangle 851"/>
                <p:cNvSpPr>
                  <a:spLocks noChangeArrowheads="1"/>
                </p:cNvSpPr>
                <p:nvPr/>
              </p:nvSpPr>
              <p:spPr bwMode="auto">
                <a:xfrm>
                  <a:off x="3383" y="970"/>
                  <a:ext cx="4" cy="120"/>
                </a:xfrm>
                <a:prstGeom prst="rect">
                  <a:avLst/>
                </a:prstGeom>
                <a:solidFill>
                  <a:srgbClr val="F8F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7" name="Rectangle 852"/>
                <p:cNvSpPr>
                  <a:spLocks noChangeArrowheads="1"/>
                </p:cNvSpPr>
                <p:nvPr/>
              </p:nvSpPr>
              <p:spPr bwMode="auto">
                <a:xfrm>
                  <a:off x="3549" y="970"/>
                  <a:ext cx="4" cy="120"/>
                </a:xfrm>
                <a:prstGeom prst="rect">
                  <a:avLst/>
                </a:prstGeom>
                <a:solidFill>
                  <a:srgbClr val="F8F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8" name="Rectangle 853"/>
                <p:cNvSpPr>
                  <a:spLocks noChangeArrowheads="1"/>
                </p:cNvSpPr>
                <p:nvPr/>
              </p:nvSpPr>
              <p:spPr bwMode="auto">
                <a:xfrm>
                  <a:off x="3387" y="970"/>
                  <a:ext cx="162" cy="3"/>
                </a:xfrm>
                <a:prstGeom prst="rect">
                  <a:avLst/>
                </a:prstGeom>
                <a:solidFill>
                  <a:srgbClr val="F8F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29" name="Rectangle 854"/>
                <p:cNvSpPr>
                  <a:spLocks noChangeArrowheads="1"/>
                </p:cNvSpPr>
                <p:nvPr/>
              </p:nvSpPr>
              <p:spPr bwMode="auto">
                <a:xfrm>
                  <a:off x="3387" y="1087"/>
                  <a:ext cx="162" cy="3"/>
                </a:xfrm>
                <a:prstGeom prst="rect">
                  <a:avLst/>
                </a:prstGeom>
                <a:solidFill>
                  <a:srgbClr val="F8F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0" name="Rectangle 855"/>
                <p:cNvSpPr>
                  <a:spLocks noChangeArrowheads="1"/>
                </p:cNvSpPr>
                <p:nvPr/>
              </p:nvSpPr>
              <p:spPr bwMode="auto">
                <a:xfrm>
                  <a:off x="3387" y="973"/>
                  <a:ext cx="3" cy="114"/>
                </a:xfrm>
                <a:prstGeom prst="rect">
                  <a:avLst/>
                </a:prstGeom>
                <a:solidFill>
                  <a:srgbClr val="F8F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1" name="Rectangle 856"/>
                <p:cNvSpPr>
                  <a:spLocks noChangeArrowheads="1"/>
                </p:cNvSpPr>
                <p:nvPr/>
              </p:nvSpPr>
              <p:spPr bwMode="auto">
                <a:xfrm>
                  <a:off x="3545" y="973"/>
                  <a:ext cx="4" cy="114"/>
                </a:xfrm>
                <a:prstGeom prst="rect">
                  <a:avLst/>
                </a:prstGeom>
                <a:solidFill>
                  <a:srgbClr val="F8F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2" name="Rectangle 857"/>
                <p:cNvSpPr>
                  <a:spLocks noChangeArrowheads="1"/>
                </p:cNvSpPr>
                <p:nvPr/>
              </p:nvSpPr>
              <p:spPr bwMode="auto">
                <a:xfrm>
                  <a:off x="3390" y="973"/>
                  <a:ext cx="155" cy="4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3" name="Rectangle 858"/>
                <p:cNvSpPr>
                  <a:spLocks noChangeArrowheads="1"/>
                </p:cNvSpPr>
                <p:nvPr/>
              </p:nvSpPr>
              <p:spPr bwMode="auto">
                <a:xfrm>
                  <a:off x="3390" y="1083"/>
                  <a:ext cx="155" cy="4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4" name="Rectangle 859"/>
                <p:cNvSpPr>
                  <a:spLocks noChangeArrowheads="1"/>
                </p:cNvSpPr>
                <p:nvPr/>
              </p:nvSpPr>
              <p:spPr bwMode="auto">
                <a:xfrm>
                  <a:off x="3390" y="977"/>
                  <a:ext cx="4" cy="106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5" name="Rectangle 860"/>
                <p:cNvSpPr>
                  <a:spLocks noChangeArrowheads="1"/>
                </p:cNvSpPr>
                <p:nvPr/>
              </p:nvSpPr>
              <p:spPr bwMode="auto">
                <a:xfrm>
                  <a:off x="3541" y="977"/>
                  <a:ext cx="4" cy="106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6" name="Rectangle 861"/>
                <p:cNvSpPr>
                  <a:spLocks noChangeArrowheads="1"/>
                </p:cNvSpPr>
                <p:nvPr/>
              </p:nvSpPr>
              <p:spPr bwMode="auto">
                <a:xfrm>
                  <a:off x="3394" y="977"/>
                  <a:ext cx="4" cy="106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7" name="Rectangle 862"/>
                <p:cNvSpPr>
                  <a:spLocks noChangeArrowheads="1"/>
                </p:cNvSpPr>
                <p:nvPr/>
              </p:nvSpPr>
              <p:spPr bwMode="auto">
                <a:xfrm>
                  <a:off x="3538" y="977"/>
                  <a:ext cx="3" cy="106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8" name="Rectangle 863"/>
                <p:cNvSpPr>
                  <a:spLocks noChangeArrowheads="1"/>
                </p:cNvSpPr>
                <p:nvPr/>
              </p:nvSpPr>
              <p:spPr bwMode="auto">
                <a:xfrm>
                  <a:off x="3398" y="977"/>
                  <a:ext cx="140" cy="6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39" name="Rectangle 864"/>
                <p:cNvSpPr>
                  <a:spLocks noChangeArrowheads="1"/>
                </p:cNvSpPr>
                <p:nvPr/>
              </p:nvSpPr>
              <p:spPr bwMode="auto">
                <a:xfrm>
                  <a:off x="3398" y="1077"/>
                  <a:ext cx="140" cy="6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0" name="Rectangle 865"/>
                <p:cNvSpPr>
                  <a:spLocks noChangeArrowheads="1"/>
                </p:cNvSpPr>
                <p:nvPr/>
              </p:nvSpPr>
              <p:spPr bwMode="auto">
                <a:xfrm>
                  <a:off x="3398" y="983"/>
                  <a:ext cx="4" cy="94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1" name="Rectangle 866"/>
                <p:cNvSpPr>
                  <a:spLocks noChangeArrowheads="1"/>
                </p:cNvSpPr>
                <p:nvPr/>
              </p:nvSpPr>
              <p:spPr bwMode="auto">
                <a:xfrm>
                  <a:off x="3534" y="983"/>
                  <a:ext cx="4" cy="94"/>
                </a:xfrm>
                <a:prstGeom prst="rect">
                  <a:avLst/>
                </a:prstGeom>
                <a:solidFill>
                  <a:srgbClr val="F9F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2" name="Rectangle 867"/>
                <p:cNvSpPr>
                  <a:spLocks noChangeArrowheads="1"/>
                </p:cNvSpPr>
                <p:nvPr/>
              </p:nvSpPr>
              <p:spPr bwMode="auto">
                <a:xfrm>
                  <a:off x="3402" y="983"/>
                  <a:ext cx="3" cy="94"/>
                </a:xfrm>
                <a:prstGeom prst="rect">
                  <a:avLst/>
                </a:prstGeom>
                <a:solidFill>
                  <a:srgbClr val="FAF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3" name="Rectangle 868"/>
                <p:cNvSpPr>
                  <a:spLocks noChangeArrowheads="1"/>
                </p:cNvSpPr>
                <p:nvPr/>
              </p:nvSpPr>
              <p:spPr bwMode="auto">
                <a:xfrm>
                  <a:off x="3530" y="983"/>
                  <a:ext cx="4" cy="94"/>
                </a:xfrm>
                <a:prstGeom prst="rect">
                  <a:avLst/>
                </a:prstGeom>
                <a:solidFill>
                  <a:srgbClr val="FAF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4" name="Rectangle 869"/>
                <p:cNvSpPr>
                  <a:spLocks noChangeArrowheads="1"/>
                </p:cNvSpPr>
                <p:nvPr/>
              </p:nvSpPr>
              <p:spPr bwMode="auto">
                <a:xfrm>
                  <a:off x="3405" y="983"/>
                  <a:ext cx="125" cy="6"/>
                </a:xfrm>
                <a:prstGeom prst="rect">
                  <a:avLst/>
                </a:prstGeom>
                <a:solidFill>
                  <a:srgbClr val="FAF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5" name="Rectangle 870"/>
                <p:cNvSpPr>
                  <a:spLocks noChangeArrowheads="1"/>
                </p:cNvSpPr>
                <p:nvPr/>
              </p:nvSpPr>
              <p:spPr bwMode="auto">
                <a:xfrm>
                  <a:off x="3405" y="1073"/>
                  <a:ext cx="125" cy="4"/>
                </a:xfrm>
                <a:prstGeom prst="rect">
                  <a:avLst/>
                </a:prstGeom>
                <a:solidFill>
                  <a:srgbClr val="FAF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6" name="Rectangle 871"/>
                <p:cNvSpPr>
                  <a:spLocks noChangeArrowheads="1"/>
                </p:cNvSpPr>
                <p:nvPr/>
              </p:nvSpPr>
              <p:spPr bwMode="auto">
                <a:xfrm>
                  <a:off x="3405" y="989"/>
                  <a:ext cx="4" cy="84"/>
                </a:xfrm>
                <a:prstGeom prst="rect">
                  <a:avLst/>
                </a:prstGeom>
                <a:solidFill>
                  <a:srgbClr val="FAF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7" name="Rectangle 872"/>
                <p:cNvSpPr>
                  <a:spLocks noChangeArrowheads="1"/>
                </p:cNvSpPr>
                <p:nvPr/>
              </p:nvSpPr>
              <p:spPr bwMode="auto">
                <a:xfrm>
                  <a:off x="3526" y="989"/>
                  <a:ext cx="4" cy="84"/>
                </a:xfrm>
                <a:prstGeom prst="rect">
                  <a:avLst/>
                </a:prstGeom>
                <a:solidFill>
                  <a:srgbClr val="FAF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8" name="Rectangle 873"/>
                <p:cNvSpPr>
                  <a:spLocks noChangeArrowheads="1"/>
                </p:cNvSpPr>
                <p:nvPr/>
              </p:nvSpPr>
              <p:spPr bwMode="auto">
                <a:xfrm>
                  <a:off x="3409" y="1070"/>
                  <a:ext cx="117" cy="3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49" name="Rectangle 874"/>
                <p:cNvSpPr>
                  <a:spLocks noChangeArrowheads="1"/>
                </p:cNvSpPr>
                <p:nvPr/>
              </p:nvSpPr>
              <p:spPr bwMode="auto">
                <a:xfrm>
                  <a:off x="3409" y="989"/>
                  <a:ext cx="4" cy="81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0" name="Rectangle 875"/>
                <p:cNvSpPr>
                  <a:spLocks noChangeArrowheads="1"/>
                </p:cNvSpPr>
                <p:nvPr/>
              </p:nvSpPr>
              <p:spPr bwMode="auto">
                <a:xfrm>
                  <a:off x="3522" y="989"/>
                  <a:ext cx="4" cy="81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1" name="Rectangle 876"/>
                <p:cNvSpPr>
                  <a:spLocks noChangeArrowheads="1"/>
                </p:cNvSpPr>
                <p:nvPr/>
              </p:nvSpPr>
              <p:spPr bwMode="auto">
                <a:xfrm>
                  <a:off x="3413" y="989"/>
                  <a:ext cx="109" cy="3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2" name="Rectangle 877"/>
                <p:cNvSpPr>
                  <a:spLocks noChangeArrowheads="1"/>
                </p:cNvSpPr>
                <p:nvPr/>
              </p:nvSpPr>
              <p:spPr bwMode="auto">
                <a:xfrm>
                  <a:off x="3413" y="992"/>
                  <a:ext cx="4" cy="78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3" name="Rectangle 878"/>
                <p:cNvSpPr>
                  <a:spLocks noChangeArrowheads="1"/>
                </p:cNvSpPr>
                <p:nvPr/>
              </p:nvSpPr>
              <p:spPr bwMode="auto">
                <a:xfrm>
                  <a:off x="3519" y="992"/>
                  <a:ext cx="3" cy="78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4" name="Rectangle 879"/>
                <p:cNvSpPr>
                  <a:spLocks noChangeArrowheads="1"/>
                </p:cNvSpPr>
                <p:nvPr/>
              </p:nvSpPr>
              <p:spPr bwMode="auto">
                <a:xfrm>
                  <a:off x="3417" y="992"/>
                  <a:ext cx="102" cy="4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5" name="Rectangle 880"/>
                <p:cNvSpPr>
                  <a:spLocks noChangeArrowheads="1"/>
                </p:cNvSpPr>
                <p:nvPr/>
              </p:nvSpPr>
              <p:spPr bwMode="auto">
                <a:xfrm>
                  <a:off x="3417" y="1064"/>
                  <a:ext cx="102" cy="6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6" name="Rectangle 881"/>
                <p:cNvSpPr>
                  <a:spLocks noChangeArrowheads="1"/>
                </p:cNvSpPr>
                <p:nvPr/>
              </p:nvSpPr>
              <p:spPr bwMode="auto">
                <a:xfrm>
                  <a:off x="3417" y="996"/>
                  <a:ext cx="4" cy="68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7" name="Rectangle 882"/>
                <p:cNvSpPr>
                  <a:spLocks noChangeArrowheads="1"/>
                </p:cNvSpPr>
                <p:nvPr/>
              </p:nvSpPr>
              <p:spPr bwMode="auto">
                <a:xfrm>
                  <a:off x="3515" y="996"/>
                  <a:ext cx="4" cy="68"/>
                </a:xfrm>
                <a:prstGeom prst="rect">
                  <a:avLst/>
                </a:prstGeom>
                <a:solidFill>
                  <a:srgbClr val="FBF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8" name="Rectangle 883"/>
                <p:cNvSpPr>
                  <a:spLocks noChangeArrowheads="1"/>
                </p:cNvSpPr>
                <p:nvPr/>
              </p:nvSpPr>
              <p:spPr bwMode="auto">
                <a:xfrm>
                  <a:off x="3421" y="996"/>
                  <a:ext cx="3" cy="68"/>
                </a:xfrm>
                <a:prstGeom prst="rect">
                  <a:avLst/>
                </a:prstGeom>
                <a:solidFill>
                  <a:srgbClr val="FCF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59" name="Rectangle 884"/>
                <p:cNvSpPr>
                  <a:spLocks noChangeArrowheads="1"/>
                </p:cNvSpPr>
                <p:nvPr/>
              </p:nvSpPr>
              <p:spPr bwMode="auto">
                <a:xfrm>
                  <a:off x="3511" y="996"/>
                  <a:ext cx="4" cy="68"/>
                </a:xfrm>
                <a:prstGeom prst="rect">
                  <a:avLst/>
                </a:prstGeom>
                <a:solidFill>
                  <a:srgbClr val="FCF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0" name="Rectangle 885"/>
                <p:cNvSpPr>
                  <a:spLocks noChangeArrowheads="1"/>
                </p:cNvSpPr>
                <p:nvPr/>
              </p:nvSpPr>
              <p:spPr bwMode="auto">
                <a:xfrm>
                  <a:off x="3424" y="996"/>
                  <a:ext cx="87" cy="6"/>
                </a:xfrm>
                <a:prstGeom prst="rect">
                  <a:avLst/>
                </a:prstGeom>
                <a:solidFill>
                  <a:srgbClr val="FCF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1" name="Rectangle 886"/>
                <p:cNvSpPr>
                  <a:spLocks noChangeArrowheads="1"/>
                </p:cNvSpPr>
                <p:nvPr/>
              </p:nvSpPr>
              <p:spPr bwMode="auto">
                <a:xfrm>
                  <a:off x="3424" y="1058"/>
                  <a:ext cx="87" cy="6"/>
                </a:xfrm>
                <a:prstGeom prst="rect">
                  <a:avLst/>
                </a:prstGeom>
                <a:solidFill>
                  <a:srgbClr val="FCF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2" name="Rectangle 887"/>
                <p:cNvSpPr>
                  <a:spLocks noChangeArrowheads="1"/>
                </p:cNvSpPr>
                <p:nvPr/>
              </p:nvSpPr>
              <p:spPr bwMode="auto">
                <a:xfrm>
                  <a:off x="3424" y="1002"/>
                  <a:ext cx="4" cy="56"/>
                </a:xfrm>
                <a:prstGeom prst="rect">
                  <a:avLst/>
                </a:prstGeom>
                <a:solidFill>
                  <a:srgbClr val="FCF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3" name="Rectangle 888"/>
                <p:cNvSpPr>
                  <a:spLocks noChangeArrowheads="1"/>
                </p:cNvSpPr>
                <p:nvPr/>
              </p:nvSpPr>
              <p:spPr bwMode="auto">
                <a:xfrm>
                  <a:off x="3507" y="1002"/>
                  <a:ext cx="4" cy="56"/>
                </a:xfrm>
                <a:prstGeom prst="rect">
                  <a:avLst/>
                </a:prstGeom>
                <a:solidFill>
                  <a:srgbClr val="FCF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4" name="Rectangle 889"/>
                <p:cNvSpPr>
                  <a:spLocks noChangeArrowheads="1"/>
                </p:cNvSpPr>
                <p:nvPr/>
              </p:nvSpPr>
              <p:spPr bwMode="auto">
                <a:xfrm>
                  <a:off x="3428" y="1002"/>
                  <a:ext cx="4" cy="56"/>
                </a:xfrm>
                <a:prstGeom prst="rect">
                  <a:avLst/>
                </a:prstGeom>
                <a:solidFill>
                  <a:srgbClr val="FCF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5" name="Rectangle 890"/>
                <p:cNvSpPr>
                  <a:spLocks noChangeArrowheads="1"/>
                </p:cNvSpPr>
                <p:nvPr/>
              </p:nvSpPr>
              <p:spPr bwMode="auto">
                <a:xfrm>
                  <a:off x="3504" y="1002"/>
                  <a:ext cx="3" cy="56"/>
                </a:xfrm>
                <a:prstGeom prst="rect">
                  <a:avLst/>
                </a:prstGeom>
                <a:solidFill>
                  <a:srgbClr val="FCF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6" name="Rectangle 891"/>
                <p:cNvSpPr>
                  <a:spLocks noChangeArrowheads="1"/>
                </p:cNvSpPr>
                <p:nvPr/>
              </p:nvSpPr>
              <p:spPr bwMode="auto">
                <a:xfrm>
                  <a:off x="3432" y="1002"/>
                  <a:ext cx="72" cy="3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7" name="Rectangle 892"/>
                <p:cNvSpPr>
                  <a:spLocks noChangeArrowheads="1"/>
                </p:cNvSpPr>
                <p:nvPr/>
              </p:nvSpPr>
              <p:spPr bwMode="auto">
                <a:xfrm>
                  <a:off x="3432" y="1055"/>
                  <a:ext cx="72" cy="3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8" name="Rectangle 893"/>
                <p:cNvSpPr>
                  <a:spLocks noChangeArrowheads="1"/>
                </p:cNvSpPr>
                <p:nvPr/>
              </p:nvSpPr>
              <p:spPr bwMode="auto">
                <a:xfrm>
                  <a:off x="3432" y="1005"/>
                  <a:ext cx="4" cy="50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69" name="Rectangle 894"/>
                <p:cNvSpPr>
                  <a:spLocks noChangeArrowheads="1"/>
                </p:cNvSpPr>
                <p:nvPr/>
              </p:nvSpPr>
              <p:spPr bwMode="auto">
                <a:xfrm>
                  <a:off x="3500" y="1005"/>
                  <a:ext cx="4" cy="50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0" name="Rectangle 895"/>
                <p:cNvSpPr>
                  <a:spLocks noChangeArrowheads="1"/>
                </p:cNvSpPr>
                <p:nvPr/>
              </p:nvSpPr>
              <p:spPr bwMode="auto">
                <a:xfrm>
                  <a:off x="3436" y="1005"/>
                  <a:ext cx="64" cy="4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1" name="Rectangle 896"/>
                <p:cNvSpPr>
                  <a:spLocks noChangeArrowheads="1"/>
                </p:cNvSpPr>
                <p:nvPr/>
              </p:nvSpPr>
              <p:spPr bwMode="auto">
                <a:xfrm>
                  <a:off x="3436" y="1051"/>
                  <a:ext cx="64" cy="4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2" name="Rectangle 897"/>
                <p:cNvSpPr>
                  <a:spLocks noChangeArrowheads="1"/>
                </p:cNvSpPr>
                <p:nvPr/>
              </p:nvSpPr>
              <p:spPr bwMode="auto">
                <a:xfrm>
                  <a:off x="3436" y="1009"/>
                  <a:ext cx="3" cy="42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3" name="Rectangle 898"/>
                <p:cNvSpPr>
                  <a:spLocks noChangeArrowheads="1"/>
                </p:cNvSpPr>
                <p:nvPr/>
              </p:nvSpPr>
              <p:spPr bwMode="auto">
                <a:xfrm>
                  <a:off x="3496" y="1009"/>
                  <a:ext cx="4" cy="42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4" name="Rectangle 899"/>
                <p:cNvSpPr>
                  <a:spLocks noChangeArrowheads="1"/>
                </p:cNvSpPr>
                <p:nvPr/>
              </p:nvSpPr>
              <p:spPr bwMode="auto">
                <a:xfrm>
                  <a:off x="3439" y="1009"/>
                  <a:ext cx="4" cy="42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5" name="Rectangle 900"/>
                <p:cNvSpPr>
                  <a:spLocks noChangeArrowheads="1"/>
                </p:cNvSpPr>
                <p:nvPr/>
              </p:nvSpPr>
              <p:spPr bwMode="auto">
                <a:xfrm>
                  <a:off x="3492" y="1009"/>
                  <a:ext cx="4" cy="42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6" name="Rectangle 901"/>
                <p:cNvSpPr>
                  <a:spLocks noChangeArrowheads="1"/>
                </p:cNvSpPr>
                <p:nvPr/>
              </p:nvSpPr>
              <p:spPr bwMode="auto">
                <a:xfrm>
                  <a:off x="3443" y="1009"/>
                  <a:ext cx="49" cy="6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7" name="Rectangle 902"/>
                <p:cNvSpPr>
                  <a:spLocks noChangeArrowheads="1"/>
                </p:cNvSpPr>
                <p:nvPr/>
              </p:nvSpPr>
              <p:spPr bwMode="auto">
                <a:xfrm>
                  <a:off x="3443" y="1045"/>
                  <a:ext cx="49" cy="6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8" name="Rectangle 903"/>
                <p:cNvSpPr>
                  <a:spLocks noChangeArrowheads="1"/>
                </p:cNvSpPr>
                <p:nvPr/>
              </p:nvSpPr>
              <p:spPr bwMode="auto">
                <a:xfrm>
                  <a:off x="3443" y="1015"/>
                  <a:ext cx="4" cy="30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79" name="Rectangle 904"/>
                <p:cNvSpPr>
                  <a:spLocks noChangeArrowheads="1"/>
                </p:cNvSpPr>
                <p:nvPr/>
              </p:nvSpPr>
              <p:spPr bwMode="auto">
                <a:xfrm>
                  <a:off x="3488" y="1015"/>
                  <a:ext cx="4" cy="30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0" name="Rectangle 905"/>
                <p:cNvSpPr>
                  <a:spLocks noChangeArrowheads="1"/>
                </p:cNvSpPr>
                <p:nvPr/>
              </p:nvSpPr>
              <p:spPr bwMode="auto">
                <a:xfrm>
                  <a:off x="3447" y="1015"/>
                  <a:ext cx="4" cy="30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1" name="Rectangle 906"/>
                <p:cNvSpPr>
                  <a:spLocks noChangeArrowheads="1"/>
                </p:cNvSpPr>
                <p:nvPr/>
              </p:nvSpPr>
              <p:spPr bwMode="auto">
                <a:xfrm>
                  <a:off x="3485" y="1015"/>
                  <a:ext cx="3" cy="30"/>
                </a:xfrm>
                <a:prstGeom prst="rect">
                  <a:avLst/>
                </a:prstGeom>
                <a:solidFill>
                  <a:srgbClr val="FDF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2" name="Rectangle 907"/>
                <p:cNvSpPr>
                  <a:spLocks noChangeArrowheads="1"/>
                </p:cNvSpPr>
                <p:nvPr/>
              </p:nvSpPr>
              <p:spPr bwMode="auto">
                <a:xfrm>
                  <a:off x="3451" y="1015"/>
                  <a:ext cx="34" cy="6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3" name="Rectangle 908"/>
                <p:cNvSpPr>
                  <a:spLocks noChangeArrowheads="1"/>
                </p:cNvSpPr>
                <p:nvPr/>
              </p:nvSpPr>
              <p:spPr bwMode="auto">
                <a:xfrm>
                  <a:off x="3451" y="1039"/>
                  <a:ext cx="34" cy="6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4" name="Rectangle 909"/>
                <p:cNvSpPr>
                  <a:spLocks noChangeArrowheads="1"/>
                </p:cNvSpPr>
                <p:nvPr/>
              </p:nvSpPr>
              <p:spPr bwMode="auto">
                <a:xfrm>
                  <a:off x="3451" y="1021"/>
                  <a:ext cx="3" cy="18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5" name="Rectangle 910"/>
                <p:cNvSpPr>
                  <a:spLocks noChangeArrowheads="1"/>
                </p:cNvSpPr>
                <p:nvPr/>
              </p:nvSpPr>
              <p:spPr bwMode="auto">
                <a:xfrm>
                  <a:off x="3481" y="1021"/>
                  <a:ext cx="4" cy="18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6" name="Rectangle 911"/>
                <p:cNvSpPr>
                  <a:spLocks noChangeArrowheads="1"/>
                </p:cNvSpPr>
                <p:nvPr/>
              </p:nvSpPr>
              <p:spPr bwMode="auto">
                <a:xfrm>
                  <a:off x="3454" y="1021"/>
                  <a:ext cx="4" cy="18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7" name="Rectangle 912"/>
                <p:cNvSpPr>
                  <a:spLocks noChangeArrowheads="1"/>
                </p:cNvSpPr>
                <p:nvPr/>
              </p:nvSpPr>
              <p:spPr bwMode="auto">
                <a:xfrm>
                  <a:off x="3477" y="1021"/>
                  <a:ext cx="4" cy="18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8" name="Rectangle 913"/>
                <p:cNvSpPr>
                  <a:spLocks noChangeArrowheads="1"/>
                </p:cNvSpPr>
                <p:nvPr/>
              </p:nvSpPr>
              <p:spPr bwMode="auto">
                <a:xfrm>
                  <a:off x="3458" y="1021"/>
                  <a:ext cx="19" cy="3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89" name="Rectangle 914"/>
                <p:cNvSpPr>
                  <a:spLocks noChangeArrowheads="1"/>
                </p:cNvSpPr>
                <p:nvPr/>
              </p:nvSpPr>
              <p:spPr bwMode="auto">
                <a:xfrm>
                  <a:off x="3458" y="1036"/>
                  <a:ext cx="19" cy="3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90" name="Rectangle 915"/>
                <p:cNvSpPr>
                  <a:spLocks noChangeArrowheads="1"/>
                </p:cNvSpPr>
                <p:nvPr/>
              </p:nvSpPr>
              <p:spPr bwMode="auto">
                <a:xfrm>
                  <a:off x="3458" y="1024"/>
                  <a:ext cx="4" cy="12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91" name="Rectangle 916"/>
                <p:cNvSpPr>
                  <a:spLocks noChangeArrowheads="1"/>
                </p:cNvSpPr>
                <p:nvPr/>
              </p:nvSpPr>
              <p:spPr bwMode="auto">
                <a:xfrm>
                  <a:off x="3473" y="1024"/>
                  <a:ext cx="4" cy="12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92" name="Rectangle 917"/>
                <p:cNvSpPr>
                  <a:spLocks noChangeArrowheads="1"/>
                </p:cNvSpPr>
                <p:nvPr/>
              </p:nvSpPr>
              <p:spPr bwMode="auto">
                <a:xfrm>
                  <a:off x="3462" y="1024"/>
                  <a:ext cx="11" cy="4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93" name="Rectangle 918"/>
                <p:cNvSpPr>
                  <a:spLocks noChangeArrowheads="1"/>
                </p:cNvSpPr>
                <p:nvPr/>
              </p:nvSpPr>
              <p:spPr bwMode="auto">
                <a:xfrm>
                  <a:off x="3462" y="1032"/>
                  <a:ext cx="11" cy="4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94" name="Rectangle 919"/>
                <p:cNvSpPr>
                  <a:spLocks noChangeArrowheads="1"/>
                </p:cNvSpPr>
                <p:nvPr/>
              </p:nvSpPr>
              <p:spPr bwMode="auto">
                <a:xfrm>
                  <a:off x="3462" y="1028"/>
                  <a:ext cx="4" cy="4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95" name="Rectangle 920"/>
                <p:cNvSpPr>
                  <a:spLocks noChangeArrowheads="1"/>
                </p:cNvSpPr>
                <p:nvPr/>
              </p:nvSpPr>
              <p:spPr bwMode="auto">
                <a:xfrm>
                  <a:off x="3470" y="1028"/>
                  <a:ext cx="3" cy="4"/>
                </a:xfrm>
                <a:prstGeom prst="rect">
                  <a:avLst/>
                </a:prstGeom>
                <a:solidFill>
                  <a:srgbClr val="FEF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96" name="Rectangle 921"/>
                <p:cNvSpPr>
                  <a:spLocks noChangeArrowheads="1"/>
                </p:cNvSpPr>
                <p:nvPr/>
              </p:nvSpPr>
              <p:spPr bwMode="auto">
                <a:xfrm>
                  <a:off x="3466" y="1028"/>
                  <a:ext cx="4" cy="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297" name="Freeform 922"/>
                <p:cNvSpPr>
                  <a:spLocks/>
                </p:cNvSpPr>
                <p:nvPr/>
              </p:nvSpPr>
              <p:spPr bwMode="auto">
                <a:xfrm>
                  <a:off x="2875" y="613"/>
                  <a:ext cx="1185" cy="840"/>
                </a:xfrm>
                <a:custGeom>
                  <a:avLst/>
                  <a:gdLst>
                    <a:gd name="T0" fmla="*/ 130 w 1185"/>
                    <a:gd name="T1" fmla="*/ 466 h 840"/>
                    <a:gd name="T2" fmla="*/ 95 w 1185"/>
                    <a:gd name="T3" fmla="*/ 408 h 840"/>
                    <a:gd name="T4" fmla="*/ 25 w 1185"/>
                    <a:gd name="T5" fmla="*/ 323 h 840"/>
                    <a:gd name="T6" fmla="*/ 4 w 1185"/>
                    <a:gd name="T7" fmla="*/ 281 h 840"/>
                    <a:gd name="T8" fmla="*/ 4 w 1185"/>
                    <a:gd name="T9" fmla="*/ 211 h 840"/>
                    <a:gd name="T10" fmla="*/ 32 w 1185"/>
                    <a:gd name="T11" fmla="*/ 128 h 840"/>
                    <a:gd name="T12" fmla="*/ 81 w 1185"/>
                    <a:gd name="T13" fmla="*/ 83 h 840"/>
                    <a:gd name="T14" fmla="*/ 121 w 1185"/>
                    <a:gd name="T15" fmla="*/ 77 h 840"/>
                    <a:gd name="T16" fmla="*/ 195 w 1185"/>
                    <a:gd name="T17" fmla="*/ 96 h 840"/>
                    <a:gd name="T18" fmla="*/ 323 w 1185"/>
                    <a:gd name="T19" fmla="*/ 145 h 840"/>
                    <a:gd name="T20" fmla="*/ 391 w 1185"/>
                    <a:gd name="T21" fmla="*/ 155 h 840"/>
                    <a:gd name="T22" fmla="*/ 455 w 1185"/>
                    <a:gd name="T23" fmla="*/ 145 h 840"/>
                    <a:gd name="T24" fmla="*/ 544 w 1185"/>
                    <a:gd name="T25" fmla="*/ 104 h 840"/>
                    <a:gd name="T26" fmla="*/ 683 w 1185"/>
                    <a:gd name="T27" fmla="*/ 30 h 840"/>
                    <a:gd name="T28" fmla="*/ 753 w 1185"/>
                    <a:gd name="T29" fmla="*/ 6 h 840"/>
                    <a:gd name="T30" fmla="*/ 878 w 1185"/>
                    <a:gd name="T31" fmla="*/ 0 h 840"/>
                    <a:gd name="T32" fmla="*/ 1036 w 1185"/>
                    <a:gd name="T33" fmla="*/ 25 h 840"/>
                    <a:gd name="T34" fmla="*/ 1098 w 1185"/>
                    <a:gd name="T35" fmla="*/ 47 h 840"/>
                    <a:gd name="T36" fmla="*/ 1138 w 1185"/>
                    <a:gd name="T37" fmla="*/ 79 h 840"/>
                    <a:gd name="T38" fmla="*/ 1145 w 1185"/>
                    <a:gd name="T39" fmla="*/ 123 h 840"/>
                    <a:gd name="T40" fmla="*/ 1127 w 1185"/>
                    <a:gd name="T41" fmla="*/ 179 h 840"/>
                    <a:gd name="T42" fmla="*/ 1064 w 1185"/>
                    <a:gd name="T43" fmla="*/ 306 h 840"/>
                    <a:gd name="T44" fmla="*/ 1047 w 1185"/>
                    <a:gd name="T45" fmla="*/ 364 h 840"/>
                    <a:gd name="T46" fmla="*/ 1057 w 1185"/>
                    <a:gd name="T47" fmla="*/ 413 h 840"/>
                    <a:gd name="T48" fmla="*/ 1098 w 1185"/>
                    <a:gd name="T49" fmla="*/ 475 h 840"/>
                    <a:gd name="T50" fmla="*/ 1161 w 1185"/>
                    <a:gd name="T51" fmla="*/ 545 h 840"/>
                    <a:gd name="T52" fmla="*/ 1181 w 1185"/>
                    <a:gd name="T53" fmla="*/ 585 h 840"/>
                    <a:gd name="T54" fmla="*/ 1179 w 1185"/>
                    <a:gd name="T55" fmla="*/ 621 h 840"/>
                    <a:gd name="T56" fmla="*/ 1155 w 1185"/>
                    <a:gd name="T57" fmla="*/ 658 h 840"/>
                    <a:gd name="T58" fmla="*/ 1068 w 1185"/>
                    <a:gd name="T59" fmla="*/ 728 h 840"/>
                    <a:gd name="T60" fmla="*/ 976 w 1185"/>
                    <a:gd name="T61" fmla="*/ 758 h 840"/>
                    <a:gd name="T62" fmla="*/ 917 w 1185"/>
                    <a:gd name="T63" fmla="*/ 753 h 840"/>
                    <a:gd name="T64" fmla="*/ 827 w 1185"/>
                    <a:gd name="T65" fmla="*/ 709 h 840"/>
                    <a:gd name="T66" fmla="*/ 704 w 1185"/>
                    <a:gd name="T67" fmla="*/ 638 h 840"/>
                    <a:gd name="T68" fmla="*/ 634 w 1185"/>
                    <a:gd name="T69" fmla="*/ 611 h 840"/>
                    <a:gd name="T70" fmla="*/ 574 w 1185"/>
                    <a:gd name="T71" fmla="*/ 613 h 840"/>
                    <a:gd name="T72" fmla="*/ 519 w 1185"/>
                    <a:gd name="T73" fmla="*/ 647 h 840"/>
                    <a:gd name="T74" fmla="*/ 451 w 1185"/>
                    <a:gd name="T75" fmla="*/ 721 h 840"/>
                    <a:gd name="T76" fmla="*/ 387 w 1185"/>
                    <a:gd name="T77" fmla="*/ 794 h 840"/>
                    <a:gd name="T78" fmla="*/ 338 w 1185"/>
                    <a:gd name="T79" fmla="*/ 830 h 840"/>
                    <a:gd name="T80" fmla="*/ 285 w 1185"/>
                    <a:gd name="T81" fmla="*/ 840 h 840"/>
                    <a:gd name="T82" fmla="*/ 164 w 1185"/>
                    <a:gd name="T83" fmla="*/ 808 h 840"/>
                    <a:gd name="T84" fmla="*/ 80 w 1185"/>
                    <a:gd name="T85" fmla="*/ 757 h 840"/>
                    <a:gd name="T86" fmla="*/ 47 w 1185"/>
                    <a:gd name="T87" fmla="*/ 723 h 840"/>
                    <a:gd name="T88" fmla="*/ 42 w 1185"/>
                    <a:gd name="T89" fmla="*/ 687 h 840"/>
                    <a:gd name="T90" fmla="*/ 61 w 1185"/>
                    <a:gd name="T91" fmla="*/ 645 h 840"/>
                    <a:gd name="T92" fmla="*/ 121 w 1185"/>
                    <a:gd name="T93" fmla="*/ 555 h 840"/>
                    <a:gd name="T94" fmla="*/ 138 w 1185"/>
                    <a:gd name="T95" fmla="*/ 509 h 84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85"/>
                    <a:gd name="T145" fmla="*/ 0 h 840"/>
                    <a:gd name="T146" fmla="*/ 1185 w 1185"/>
                    <a:gd name="T147" fmla="*/ 840 h 84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85" h="840">
                      <a:moveTo>
                        <a:pt x="138" y="494"/>
                      </a:moveTo>
                      <a:lnTo>
                        <a:pt x="136" y="479"/>
                      </a:lnTo>
                      <a:lnTo>
                        <a:pt x="130" y="466"/>
                      </a:lnTo>
                      <a:lnTo>
                        <a:pt x="123" y="451"/>
                      </a:lnTo>
                      <a:lnTo>
                        <a:pt x="115" y="438"/>
                      </a:lnTo>
                      <a:lnTo>
                        <a:pt x="95" y="408"/>
                      </a:lnTo>
                      <a:lnTo>
                        <a:pt x="70" y="379"/>
                      </a:lnTo>
                      <a:lnTo>
                        <a:pt x="47" y="351"/>
                      </a:lnTo>
                      <a:lnTo>
                        <a:pt x="25" y="323"/>
                      </a:lnTo>
                      <a:lnTo>
                        <a:pt x="17" y="308"/>
                      </a:lnTo>
                      <a:lnTo>
                        <a:pt x="10" y="294"/>
                      </a:lnTo>
                      <a:lnTo>
                        <a:pt x="4" y="281"/>
                      </a:lnTo>
                      <a:lnTo>
                        <a:pt x="2" y="268"/>
                      </a:lnTo>
                      <a:lnTo>
                        <a:pt x="0" y="242"/>
                      </a:lnTo>
                      <a:lnTo>
                        <a:pt x="4" y="211"/>
                      </a:lnTo>
                      <a:lnTo>
                        <a:pt x="10" y="183"/>
                      </a:lnTo>
                      <a:lnTo>
                        <a:pt x="19" y="155"/>
                      </a:lnTo>
                      <a:lnTo>
                        <a:pt x="32" y="128"/>
                      </a:lnTo>
                      <a:lnTo>
                        <a:pt x="49" y="108"/>
                      </a:lnTo>
                      <a:lnTo>
                        <a:pt x="68" y="91"/>
                      </a:lnTo>
                      <a:lnTo>
                        <a:pt x="81" y="83"/>
                      </a:lnTo>
                      <a:lnTo>
                        <a:pt x="93" y="79"/>
                      </a:lnTo>
                      <a:lnTo>
                        <a:pt x="106" y="77"/>
                      </a:lnTo>
                      <a:lnTo>
                        <a:pt x="121" y="77"/>
                      </a:lnTo>
                      <a:lnTo>
                        <a:pt x="138" y="79"/>
                      </a:lnTo>
                      <a:lnTo>
                        <a:pt x="155" y="83"/>
                      </a:lnTo>
                      <a:lnTo>
                        <a:pt x="195" y="96"/>
                      </a:lnTo>
                      <a:lnTo>
                        <a:pt x="236" y="113"/>
                      </a:lnTo>
                      <a:lnTo>
                        <a:pt x="280" y="130"/>
                      </a:lnTo>
                      <a:lnTo>
                        <a:pt x="323" y="145"/>
                      </a:lnTo>
                      <a:lnTo>
                        <a:pt x="346" y="151"/>
                      </a:lnTo>
                      <a:lnTo>
                        <a:pt x="368" y="155"/>
                      </a:lnTo>
                      <a:lnTo>
                        <a:pt x="391" y="155"/>
                      </a:lnTo>
                      <a:lnTo>
                        <a:pt x="412" y="155"/>
                      </a:lnTo>
                      <a:lnTo>
                        <a:pt x="432" y="151"/>
                      </a:lnTo>
                      <a:lnTo>
                        <a:pt x="455" y="145"/>
                      </a:lnTo>
                      <a:lnTo>
                        <a:pt x="478" y="138"/>
                      </a:lnTo>
                      <a:lnTo>
                        <a:pt x="498" y="126"/>
                      </a:lnTo>
                      <a:lnTo>
                        <a:pt x="544" y="104"/>
                      </a:lnTo>
                      <a:lnTo>
                        <a:pt x="591" y="79"/>
                      </a:lnTo>
                      <a:lnTo>
                        <a:pt x="636" y="53"/>
                      </a:lnTo>
                      <a:lnTo>
                        <a:pt x="683" y="30"/>
                      </a:lnTo>
                      <a:lnTo>
                        <a:pt x="706" y="21"/>
                      </a:lnTo>
                      <a:lnTo>
                        <a:pt x="730" y="11"/>
                      </a:lnTo>
                      <a:lnTo>
                        <a:pt x="753" y="6"/>
                      </a:lnTo>
                      <a:lnTo>
                        <a:pt x="776" y="2"/>
                      </a:lnTo>
                      <a:lnTo>
                        <a:pt x="825" y="0"/>
                      </a:lnTo>
                      <a:lnTo>
                        <a:pt x="878" y="0"/>
                      </a:lnTo>
                      <a:lnTo>
                        <a:pt x="932" y="4"/>
                      </a:lnTo>
                      <a:lnTo>
                        <a:pt x="985" y="13"/>
                      </a:lnTo>
                      <a:lnTo>
                        <a:pt x="1036" y="25"/>
                      </a:lnTo>
                      <a:lnTo>
                        <a:pt x="1059" y="30"/>
                      </a:lnTo>
                      <a:lnTo>
                        <a:pt x="1079" y="38"/>
                      </a:lnTo>
                      <a:lnTo>
                        <a:pt x="1098" y="47"/>
                      </a:lnTo>
                      <a:lnTo>
                        <a:pt x="1115" y="57"/>
                      </a:lnTo>
                      <a:lnTo>
                        <a:pt x="1129" y="68"/>
                      </a:lnTo>
                      <a:lnTo>
                        <a:pt x="1138" y="79"/>
                      </a:lnTo>
                      <a:lnTo>
                        <a:pt x="1144" y="93"/>
                      </a:lnTo>
                      <a:lnTo>
                        <a:pt x="1147" y="106"/>
                      </a:lnTo>
                      <a:lnTo>
                        <a:pt x="1145" y="123"/>
                      </a:lnTo>
                      <a:lnTo>
                        <a:pt x="1142" y="140"/>
                      </a:lnTo>
                      <a:lnTo>
                        <a:pt x="1136" y="159"/>
                      </a:lnTo>
                      <a:lnTo>
                        <a:pt x="1127" y="179"/>
                      </a:lnTo>
                      <a:lnTo>
                        <a:pt x="1108" y="221"/>
                      </a:lnTo>
                      <a:lnTo>
                        <a:pt x="1085" y="262"/>
                      </a:lnTo>
                      <a:lnTo>
                        <a:pt x="1064" y="306"/>
                      </a:lnTo>
                      <a:lnTo>
                        <a:pt x="1057" y="326"/>
                      </a:lnTo>
                      <a:lnTo>
                        <a:pt x="1051" y="345"/>
                      </a:lnTo>
                      <a:lnTo>
                        <a:pt x="1047" y="364"/>
                      </a:lnTo>
                      <a:lnTo>
                        <a:pt x="1047" y="381"/>
                      </a:lnTo>
                      <a:lnTo>
                        <a:pt x="1051" y="398"/>
                      </a:lnTo>
                      <a:lnTo>
                        <a:pt x="1057" y="413"/>
                      </a:lnTo>
                      <a:lnTo>
                        <a:pt x="1064" y="430"/>
                      </a:lnTo>
                      <a:lnTo>
                        <a:pt x="1074" y="445"/>
                      </a:lnTo>
                      <a:lnTo>
                        <a:pt x="1098" y="475"/>
                      </a:lnTo>
                      <a:lnTo>
                        <a:pt x="1125" y="504"/>
                      </a:lnTo>
                      <a:lnTo>
                        <a:pt x="1149" y="532"/>
                      </a:lnTo>
                      <a:lnTo>
                        <a:pt x="1161" y="545"/>
                      </a:lnTo>
                      <a:lnTo>
                        <a:pt x="1170" y="558"/>
                      </a:lnTo>
                      <a:lnTo>
                        <a:pt x="1178" y="572"/>
                      </a:lnTo>
                      <a:lnTo>
                        <a:pt x="1181" y="585"/>
                      </a:lnTo>
                      <a:lnTo>
                        <a:pt x="1185" y="598"/>
                      </a:lnTo>
                      <a:lnTo>
                        <a:pt x="1183" y="609"/>
                      </a:lnTo>
                      <a:lnTo>
                        <a:pt x="1179" y="621"/>
                      </a:lnTo>
                      <a:lnTo>
                        <a:pt x="1174" y="634"/>
                      </a:lnTo>
                      <a:lnTo>
                        <a:pt x="1164" y="647"/>
                      </a:lnTo>
                      <a:lnTo>
                        <a:pt x="1155" y="658"/>
                      </a:lnTo>
                      <a:lnTo>
                        <a:pt x="1130" y="685"/>
                      </a:lnTo>
                      <a:lnTo>
                        <a:pt x="1102" y="708"/>
                      </a:lnTo>
                      <a:lnTo>
                        <a:pt x="1068" y="728"/>
                      </a:lnTo>
                      <a:lnTo>
                        <a:pt x="1032" y="745"/>
                      </a:lnTo>
                      <a:lnTo>
                        <a:pt x="995" y="757"/>
                      </a:lnTo>
                      <a:lnTo>
                        <a:pt x="976" y="758"/>
                      </a:lnTo>
                      <a:lnTo>
                        <a:pt x="957" y="760"/>
                      </a:lnTo>
                      <a:lnTo>
                        <a:pt x="938" y="758"/>
                      </a:lnTo>
                      <a:lnTo>
                        <a:pt x="917" y="753"/>
                      </a:lnTo>
                      <a:lnTo>
                        <a:pt x="896" y="745"/>
                      </a:lnTo>
                      <a:lnTo>
                        <a:pt x="874" y="736"/>
                      </a:lnTo>
                      <a:lnTo>
                        <a:pt x="827" y="709"/>
                      </a:lnTo>
                      <a:lnTo>
                        <a:pt x="778" y="679"/>
                      </a:lnTo>
                      <a:lnTo>
                        <a:pt x="729" y="651"/>
                      </a:lnTo>
                      <a:lnTo>
                        <a:pt x="704" y="638"/>
                      </a:lnTo>
                      <a:lnTo>
                        <a:pt x="681" y="628"/>
                      </a:lnTo>
                      <a:lnTo>
                        <a:pt x="657" y="619"/>
                      </a:lnTo>
                      <a:lnTo>
                        <a:pt x="634" y="611"/>
                      </a:lnTo>
                      <a:lnTo>
                        <a:pt x="613" y="609"/>
                      </a:lnTo>
                      <a:lnTo>
                        <a:pt x="593" y="609"/>
                      </a:lnTo>
                      <a:lnTo>
                        <a:pt x="574" y="613"/>
                      </a:lnTo>
                      <a:lnTo>
                        <a:pt x="555" y="623"/>
                      </a:lnTo>
                      <a:lnTo>
                        <a:pt x="536" y="632"/>
                      </a:lnTo>
                      <a:lnTo>
                        <a:pt x="519" y="647"/>
                      </a:lnTo>
                      <a:lnTo>
                        <a:pt x="500" y="664"/>
                      </a:lnTo>
                      <a:lnTo>
                        <a:pt x="485" y="681"/>
                      </a:lnTo>
                      <a:lnTo>
                        <a:pt x="451" y="721"/>
                      </a:lnTo>
                      <a:lnTo>
                        <a:pt x="419" y="758"/>
                      </a:lnTo>
                      <a:lnTo>
                        <a:pt x="402" y="777"/>
                      </a:lnTo>
                      <a:lnTo>
                        <a:pt x="387" y="794"/>
                      </a:lnTo>
                      <a:lnTo>
                        <a:pt x="370" y="809"/>
                      </a:lnTo>
                      <a:lnTo>
                        <a:pt x="355" y="821"/>
                      </a:lnTo>
                      <a:lnTo>
                        <a:pt x="338" y="830"/>
                      </a:lnTo>
                      <a:lnTo>
                        <a:pt x="321" y="836"/>
                      </a:lnTo>
                      <a:lnTo>
                        <a:pt x="304" y="838"/>
                      </a:lnTo>
                      <a:lnTo>
                        <a:pt x="285" y="840"/>
                      </a:lnTo>
                      <a:lnTo>
                        <a:pt x="246" y="834"/>
                      </a:lnTo>
                      <a:lnTo>
                        <a:pt x="204" y="823"/>
                      </a:lnTo>
                      <a:lnTo>
                        <a:pt x="164" y="808"/>
                      </a:lnTo>
                      <a:lnTo>
                        <a:pt x="127" y="789"/>
                      </a:lnTo>
                      <a:lnTo>
                        <a:pt x="93" y="766"/>
                      </a:lnTo>
                      <a:lnTo>
                        <a:pt x="80" y="757"/>
                      </a:lnTo>
                      <a:lnTo>
                        <a:pt x="66" y="745"/>
                      </a:lnTo>
                      <a:lnTo>
                        <a:pt x="55" y="734"/>
                      </a:lnTo>
                      <a:lnTo>
                        <a:pt x="47" y="723"/>
                      </a:lnTo>
                      <a:lnTo>
                        <a:pt x="42" y="711"/>
                      </a:lnTo>
                      <a:lnTo>
                        <a:pt x="42" y="700"/>
                      </a:lnTo>
                      <a:lnTo>
                        <a:pt x="42" y="687"/>
                      </a:lnTo>
                      <a:lnTo>
                        <a:pt x="47" y="674"/>
                      </a:lnTo>
                      <a:lnTo>
                        <a:pt x="53" y="660"/>
                      </a:lnTo>
                      <a:lnTo>
                        <a:pt x="61" y="645"/>
                      </a:lnTo>
                      <a:lnTo>
                        <a:pt x="81" y="617"/>
                      </a:lnTo>
                      <a:lnTo>
                        <a:pt x="102" y="585"/>
                      </a:lnTo>
                      <a:lnTo>
                        <a:pt x="121" y="555"/>
                      </a:lnTo>
                      <a:lnTo>
                        <a:pt x="129" y="540"/>
                      </a:lnTo>
                      <a:lnTo>
                        <a:pt x="134" y="525"/>
                      </a:lnTo>
                      <a:lnTo>
                        <a:pt x="138" y="509"/>
                      </a:lnTo>
                      <a:lnTo>
                        <a:pt x="138" y="4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24298" name="Freeform 923"/>
                <p:cNvSpPr>
                  <a:spLocks/>
                </p:cNvSpPr>
                <p:nvPr/>
              </p:nvSpPr>
              <p:spPr bwMode="auto">
                <a:xfrm>
                  <a:off x="2875" y="613"/>
                  <a:ext cx="1185" cy="840"/>
                </a:xfrm>
                <a:custGeom>
                  <a:avLst/>
                  <a:gdLst>
                    <a:gd name="T0" fmla="*/ 130 w 1185"/>
                    <a:gd name="T1" fmla="*/ 466 h 840"/>
                    <a:gd name="T2" fmla="*/ 95 w 1185"/>
                    <a:gd name="T3" fmla="*/ 408 h 840"/>
                    <a:gd name="T4" fmla="*/ 25 w 1185"/>
                    <a:gd name="T5" fmla="*/ 323 h 840"/>
                    <a:gd name="T6" fmla="*/ 4 w 1185"/>
                    <a:gd name="T7" fmla="*/ 281 h 840"/>
                    <a:gd name="T8" fmla="*/ 4 w 1185"/>
                    <a:gd name="T9" fmla="*/ 211 h 840"/>
                    <a:gd name="T10" fmla="*/ 32 w 1185"/>
                    <a:gd name="T11" fmla="*/ 128 h 840"/>
                    <a:gd name="T12" fmla="*/ 81 w 1185"/>
                    <a:gd name="T13" fmla="*/ 83 h 840"/>
                    <a:gd name="T14" fmla="*/ 121 w 1185"/>
                    <a:gd name="T15" fmla="*/ 77 h 840"/>
                    <a:gd name="T16" fmla="*/ 195 w 1185"/>
                    <a:gd name="T17" fmla="*/ 96 h 840"/>
                    <a:gd name="T18" fmla="*/ 323 w 1185"/>
                    <a:gd name="T19" fmla="*/ 145 h 840"/>
                    <a:gd name="T20" fmla="*/ 391 w 1185"/>
                    <a:gd name="T21" fmla="*/ 155 h 840"/>
                    <a:gd name="T22" fmla="*/ 455 w 1185"/>
                    <a:gd name="T23" fmla="*/ 145 h 840"/>
                    <a:gd name="T24" fmla="*/ 544 w 1185"/>
                    <a:gd name="T25" fmla="*/ 104 h 840"/>
                    <a:gd name="T26" fmla="*/ 683 w 1185"/>
                    <a:gd name="T27" fmla="*/ 30 h 840"/>
                    <a:gd name="T28" fmla="*/ 753 w 1185"/>
                    <a:gd name="T29" fmla="*/ 6 h 840"/>
                    <a:gd name="T30" fmla="*/ 878 w 1185"/>
                    <a:gd name="T31" fmla="*/ 0 h 840"/>
                    <a:gd name="T32" fmla="*/ 1036 w 1185"/>
                    <a:gd name="T33" fmla="*/ 25 h 840"/>
                    <a:gd name="T34" fmla="*/ 1098 w 1185"/>
                    <a:gd name="T35" fmla="*/ 47 h 840"/>
                    <a:gd name="T36" fmla="*/ 1138 w 1185"/>
                    <a:gd name="T37" fmla="*/ 79 h 840"/>
                    <a:gd name="T38" fmla="*/ 1145 w 1185"/>
                    <a:gd name="T39" fmla="*/ 123 h 840"/>
                    <a:gd name="T40" fmla="*/ 1127 w 1185"/>
                    <a:gd name="T41" fmla="*/ 179 h 840"/>
                    <a:gd name="T42" fmla="*/ 1064 w 1185"/>
                    <a:gd name="T43" fmla="*/ 306 h 840"/>
                    <a:gd name="T44" fmla="*/ 1047 w 1185"/>
                    <a:gd name="T45" fmla="*/ 364 h 840"/>
                    <a:gd name="T46" fmla="*/ 1057 w 1185"/>
                    <a:gd name="T47" fmla="*/ 413 h 840"/>
                    <a:gd name="T48" fmla="*/ 1098 w 1185"/>
                    <a:gd name="T49" fmla="*/ 475 h 840"/>
                    <a:gd name="T50" fmla="*/ 1161 w 1185"/>
                    <a:gd name="T51" fmla="*/ 545 h 840"/>
                    <a:gd name="T52" fmla="*/ 1181 w 1185"/>
                    <a:gd name="T53" fmla="*/ 585 h 840"/>
                    <a:gd name="T54" fmla="*/ 1179 w 1185"/>
                    <a:gd name="T55" fmla="*/ 621 h 840"/>
                    <a:gd name="T56" fmla="*/ 1155 w 1185"/>
                    <a:gd name="T57" fmla="*/ 658 h 840"/>
                    <a:gd name="T58" fmla="*/ 1068 w 1185"/>
                    <a:gd name="T59" fmla="*/ 728 h 840"/>
                    <a:gd name="T60" fmla="*/ 976 w 1185"/>
                    <a:gd name="T61" fmla="*/ 758 h 840"/>
                    <a:gd name="T62" fmla="*/ 917 w 1185"/>
                    <a:gd name="T63" fmla="*/ 753 h 840"/>
                    <a:gd name="T64" fmla="*/ 827 w 1185"/>
                    <a:gd name="T65" fmla="*/ 709 h 840"/>
                    <a:gd name="T66" fmla="*/ 704 w 1185"/>
                    <a:gd name="T67" fmla="*/ 638 h 840"/>
                    <a:gd name="T68" fmla="*/ 634 w 1185"/>
                    <a:gd name="T69" fmla="*/ 611 h 840"/>
                    <a:gd name="T70" fmla="*/ 574 w 1185"/>
                    <a:gd name="T71" fmla="*/ 613 h 840"/>
                    <a:gd name="T72" fmla="*/ 519 w 1185"/>
                    <a:gd name="T73" fmla="*/ 647 h 840"/>
                    <a:gd name="T74" fmla="*/ 451 w 1185"/>
                    <a:gd name="T75" fmla="*/ 721 h 840"/>
                    <a:gd name="T76" fmla="*/ 387 w 1185"/>
                    <a:gd name="T77" fmla="*/ 794 h 840"/>
                    <a:gd name="T78" fmla="*/ 338 w 1185"/>
                    <a:gd name="T79" fmla="*/ 830 h 840"/>
                    <a:gd name="T80" fmla="*/ 285 w 1185"/>
                    <a:gd name="T81" fmla="*/ 840 h 840"/>
                    <a:gd name="T82" fmla="*/ 164 w 1185"/>
                    <a:gd name="T83" fmla="*/ 808 h 840"/>
                    <a:gd name="T84" fmla="*/ 80 w 1185"/>
                    <a:gd name="T85" fmla="*/ 757 h 840"/>
                    <a:gd name="T86" fmla="*/ 47 w 1185"/>
                    <a:gd name="T87" fmla="*/ 723 h 840"/>
                    <a:gd name="T88" fmla="*/ 42 w 1185"/>
                    <a:gd name="T89" fmla="*/ 687 h 840"/>
                    <a:gd name="T90" fmla="*/ 61 w 1185"/>
                    <a:gd name="T91" fmla="*/ 645 h 840"/>
                    <a:gd name="T92" fmla="*/ 121 w 1185"/>
                    <a:gd name="T93" fmla="*/ 555 h 840"/>
                    <a:gd name="T94" fmla="*/ 138 w 1185"/>
                    <a:gd name="T95" fmla="*/ 509 h 84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85"/>
                    <a:gd name="T145" fmla="*/ 0 h 840"/>
                    <a:gd name="T146" fmla="*/ 1185 w 1185"/>
                    <a:gd name="T147" fmla="*/ 840 h 84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85" h="840">
                      <a:moveTo>
                        <a:pt x="138" y="494"/>
                      </a:moveTo>
                      <a:lnTo>
                        <a:pt x="136" y="479"/>
                      </a:lnTo>
                      <a:lnTo>
                        <a:pt x="130" y="466"/>
                      </a:lnTo>
                      <a:lnTo>
                        <a:pt x="123" y="451"/>
                      </a:lnTo>
                      <a:lnTo>
                        <a:pt x="115" y="438"/>
                      </a:lnTo>
                      <a:lnTo>
                        <a:pt x="95" y="408"/>
                      </a:lnTo>
                      <a:lnTo>
                        <a:pt x="70" y="379"/>
                      </a:lnTo>
                      <a:lnTo>
                        <a:pt x="47" y="351"/>
                      </a:lnTo>
                      <a:lnTo>
                        <a:pt x="25" y="323"/>
                      </a:lnTo>
                      <a:lnTo>
                        <a:pt x="17" y="308"/>
                      </a:lnTo>
                      <a:lnTo>
                        <a:pt x="10" y="294"/>
                      </a:lnTo>
                      <a:lnTo>
                        <a:pt x="4" y="281"/>
                      </a:lnTo>
                      <a:lnTo>
                        <a:pt x="2" y="268"/>
                      </a:lnTo>
                      <a:lnTo>
                        <a:pt x="0" y="242"/>
                      </a:lnTo>
                      <a:lnTo>
                        <a:pt x="4" y="211"/>
                      </a:lnTo>
                      <a:lnTo>
                        <a:pt x="10" y="183"/>
                      </a:lnTo>
                      <a:lnTo>
                        <a:pt x="19" y="155"/>
                      </a:lnTo>
                      <a:lnTo>
                        <a:pt x="32" y="128"/>
                      </a:lnTo>
                      <a:lnTo>
                        <a:pt x="49" y="108"/>
                      </a:lnTo>
                      <a:lnTo>
                        <a:pt x="68" y="91"/>
                      </a:lnTo>
                      <a:lnTo>
                        <a:pt x="81" y="83"/>
                      </a:lnTo>
                      <a:lnTo>
                        <a:pt x="93" y="79"/>
                      </a:lnTo>
                      <a:lnTo>
                        <a:pt x="106" y="77"/>
                      </a:lnTo>
                      <a:lnTo>
                        <a:pt x="121" y="77"/>
                      </a:lnTo>
                      <a:lnTo>
                        <a:pt x="138" y="79"/>
                      </a:lnTo>
                      <a:lnTo>
                        <a:pt x="155" y="83"/>
                      </a:lnTo>
                      <a:lnTo>
                        <a:pt x="195" y="96"/>
                      </a:lnTo>
                      <a:lnTo>
                        <a:pt x="236" y="113"/>
                      </a:lnTo>
                      <a:lnTo>
                        <a:pt x="280" y="130"/>
                      </a:lnTo>
                      <a:lnTo>
                        <a:pt x="323" y="145"/>
                      </a:lnTo>
                      <a:lnTo>
                        <a:pt x="346" y="151"/>
                      </a:lnTo>
                      <a:lnTo>
                        <a:pt x="368" y="155"/>
                      </a:lnTo>
                      <a:lnTo>
                        <a:pt x="391" y="155"/>
                      </a:lnTo>
                      <a:lnTo>
                        <a:pt x="412" y="155"/>
                      </a:lnTo>
                      <a:lnTo>
                        <a:pt x="432" y="151"/>
                      </a:lnTo>
                      <a:lnTo>
                        <a:pt x="455" y="145"/>
                      </a:lnTo>
                      <a:lnTo>
                        <a:pt x="478" y="138"/>
                      </a:lnTo>
                      <a:lnTo>
                        <a:pt x="498" y="126"/>
                      </a:lnTo>
                      <a:lnTo>
                        <a:pt x="544" y="104"/>
                      </a:lnTo>
                      <a:lnTo>
                        <a:pt x="591" y="79"/>
                      </a:lnTo>
                      <a:lnTo>
                        <a:pt x="636" y="53"/>
                      </a:lnTo>
                      <a:lnTo>
                        <a:pt x="683" y="30"/>
                      </a:lnTo>
                      <a:lnTo>
                        <a:pt x="706" y="21"/>
                      </a:lnTo>
                      <a:lnTo>
                        <a:pt x="730" y="11"/>
                      </a:lnTo>
                      <a:lnTo>
                        <a:pt x="753" y="6"/>
                      </a:lnTo>
                      <a:lnTo>
                        <a:pt x="776" y="2"/>
                      </a:lnTo>
                      <a:lnTo>
                        <a:pt x="825" y="0"/>
                      </a:lnTo>
                      <a:lnTo>
                        <a:pt x="878" y="0"/>
                      </a:lnTo>
                      <a:lnTo>
                        <a:pt x="932" y="4"/>
                      </a:lnTo>
                      <a:lnTo>
                        <a:pt x="985" y="13"/>
                      </a:lnTo>
                      <a:lnTo>
                        <a:pt x="1036" y="25"/>
                      </a:lnTo>
                      <a:lnTo>
                        <a:pt x="1059" y="30"/>
                      </a:lnTo>
                      <a:lnTo>
                        <a:pt x="1079" y="38"/>
                      </a:lnTo>
                      <a:lnTo>
                        <a:pt x="1098" y="47"/>
                      </a:lnTo>
                      <a:lnTo>
                        <a:pt x="1115" y="57"/>
                      </a:lnTo>
                      <a:lnTo>
                        <a:pt x="1129" y="68"/>
                      </a:lnTo>
                      <a:lnTo>
                        <a:pt x="1138" y="79"/>
                      </a:lnTo>
                      <a:lnTo>
                        <a:pt x="1144" y="93"/>
                      </a:lnTo>
                      <a:lnTo>
                        <a:pt x="1147" y="106"/>
                      </a:lnTo>
                      <a:lnTo>
                        <a:pt x="1145" y="123"/>
                      </a:lnTo>
                      <a:lnTo>
                        <a:pt x="1142" y="140"/>
                      </a:lnTo>
                      <a:lnTo>
                        <a:pt x="1136" y="159"/>
                      </a:lnTo>
                      <a:lnTo>
                        <a:pt x="1127" y="179"/>
                      </a:lnTo>
                      <a:lnTo>
                        <a:pt x="1108" y="221"/>
                      </a:lnTo>
                      <a:lnTo>
                        <a:pt x="1085" y="262"/>
                      </a:lnTo>
                      <a:lnTo>
                        <a:pt x="1064" y="306"/>
                      </a:lnTo>
                      <a:lnTo>
                        <a:pt x="1057" y="326"/>
                      </a:lnTo>
                      <a:lnTo>
                        <a:pt x="1051" y="345"/>
                      </a:lnTo>
                      <a:lnTo>
                        <a:pt x="1047" y="364"/>
                      </a:lnTo>
                      <a:lnTo>
                        <a:pt x="1047" y="381"/>
                      </a:lnTo>
                      <a:lnTo>
                        <a:pt x="1051" y="398"/>
                      </a:lnTo>
                      <a:lnTo>
                        <a:pt x="1057" y="413"/>
                      </a:lnTo>
                      <a:lnTo>
                        <a:pt x="1064" y="430"/>
                      </a:lnTo>
                      <a:lnTo>
                        <a:pt x="1074" y="445"/>
                      </a:lnTo>
                      <a:lnTo>
                        <a:pt x="1098" y="475"/>
                      </a:lnTo>
                      <a:lnTo>
                        <a:pt x="1125" y="504"/>
                      </a:lnTo>
                      <a:lnTo>
                        <a:pt x="1149" y="532"/>
                      </a:lnTo>
                      <a:lnTo>
                        <a:pt x="1161" y="545"/>
                      </a:lnTo>
                      <a:lnTo>
                        <a:pt x="1170" y="558"/>
                      </a:lnTo>
                      <a:lnTo>
                        <a:pt x="1178" y="572"/>
                      </a:lnTo>
                      <a:lnTo>
                        <a:pt x="1181" y="585"/>
                      </a:lnTo>
                      <a:lnTo>
                        <a:pt x="1185" y="598"/>
                      </a:lnTo>
                      <a:lnTo>
                        <a:pt x="1183" y="609"/>
                      </a:lnTo>
                      <a:lnTo>
                        <a:pt x="1179" y="621"/>
                      </a:lnTo>
                      <a:lnTo>
                        <a:pt x="1174" y="634"/>
                      </a:lnTo>
                      <a:lnTo>
                        <a:pt x="1164" y="647"/>
                      </a:lnTo>
                      <a:lnTo>
                        <a:pt x="1155" y="658"/>
                      </a:lnTo>
                      <a:lnTo>
                        <a:pt x="1130" y="685"/>
                      </a:lnTo>
                      <a:lnTo>
                        <a:pt x="1102" y="708"/>
                      </a:lnTo>
                      <a:lnTo>
                        <a:pt x="1068" y="728"/>
                      </a:lnTo>
                      <a:lnTo>
                        <a:pt x="1032" y="745"/>
                      </a:lnTo>
                      <a:lnTo>
                        <a:pt x="995" y="757"/>
                      </a:lnTo>
                      <a:lnTo>
                        <a:pt x="976" y="758"/>
                      </a:lnTo>
                      <a:lnTo>
                        <a:pt x="957" y="760"/>
                      </a:lnTo>
                      <a:lnTo>
                        <a:pt x="938" y="758"/>
                      </a:lnTo>
                      <a:lnTo>
                        <a:pt x="917" y="753"/>
                      </a:lnTo>
                      <a:lnTo>
                        <a:pt x="896" y="745"/>
                      </a:lnTo>
                      <a:lnTo>
                        <a:pt x="874" y="736"/>
                      </a:lnTo>
                      <a:lnTo>
                        <a:pt x="827" y="709"/>
                      </a:lnTo>
                      <a:lnTo>
                        <a:pt x="778" y="679"/>
                      </a:lnTo>
                      <a:lnTo>
                        <a:pt x="729" y="651"/>
                      </a:lnTo>
                      <a:lnTo>
                        <a:pt x="704" y="638"/>
                      </a:lnTo>
                      <a:lnTo>
                        <a:pt x="681" y="628"/>
                      </a:lnTo>
                      <a:lnTo>
                        <a:pt x="657" y="619"/>
                      </a:lnTo>
                      <a:lnTo>
                        <a:pt x="634" y="611"/>
                      </a:lnTo>
                      <a:lnTo>
                        <a:pt x="613" y="609"/>
                      </a:lnTo>
                      <a:lnTo>
                        <a:pt x="593" y="609"/>
                      </a:lnTo>
                      <a:lnTo>
                        <a:pt x="574" y="613"/>
                      </a:lnTo>
                      <a:lnTo>
                        <a:pt x="555" y="623"/>
                      </a:lnTo>
                      <a:lnTo>
                        <a:pt x="536" y="632"/>
                      </a:lnTo>
                      <a:lnTo>
                        <a:pt x="519" y="647"/>
                      </a:lnTo>
                      <a:lnTo>
                        <a:pt x="500" y="664"/>
                      </a:lnTo>
                      <a:lnTo>
                        <a:pt x="485" y="681"/>
                      </a:lnTo>
                      <a:lnTo>
                        <a:pt x="451" y="721"/>
                      </a:lnTo>
                      <a:lnTo>
                        <a:pt x="419" y="758"/>
                      </a:lnTo>
                      <a:lnTo>
                        <a:pt x="402" y="777"/>
                      </a:lnTo>
                      <a:lnTo>
                        <a:pt x="387" y="794"/>
                      </a:lnTo>
                      <a:lnTo>
                        <a:pt x="370" y="809"/>
                      </a:lnTo>
                      <a:lnTo>
                        <a:pt x="355" y="821"/>
                      </a:lnTo>
                      <a:lnTo>
                        <a:pt x="338" y="830"/>
                      </a:lnTo>
                      <a:lnTo>
                        <a:pt x="321" y="836"/>
                      </a:lnTo>
                      <a:lnTo>
                        <a:pt x="304" y="838"/>
                      </a:lnTo>
                      <a:lnTo>
                        <a:pt x="285" y="840"/>
                      </a:lnTo>
                      <a:lnTo>
                        <a:pt x="246" y="834"/>
                      </a:lnTo>
                      <a:lnTo>
                        <a:pt x="204" y="823"/>
                      </a:lnTo>
                      <a:lnTo>
                        <a:pt x="164" y="808"/>
                      </a:lnTo>
                      <a:lnTo>
                        <a:pt x="127" y="789"/>
                      </a:lnTo>
                      <a:lnTo>
                        <a:pt x="93" y="766"/>
                      </a:lnTo>
                      <a:lnTo>
                        <a:pt x="80" y="757"/>
                      </a:lnTo>
                      <a:lnTo>
                        <a:pt x="66" y="745"/>
                      </a:lnTo>
                      <a:lnTo>
                        <a:pt x="55" y="734"/>
                      </a:lnTo>
                      <a:lnTo>
                        <a:pt x="47" y="723"/>
                      </a:lnTo>
                      <a:lnTo>
                        <a:pt x="42" y="711"/>
                      </a:lnTo>
                      <a:lnTo>
                        <a:pt x="42" y="700"/>
                      </a:lnTo>
                      <a:lnTo>
                        <a:pt x="42" y="687"/>
                      </a:lnTo>
                      <a:lnTo>
                        <a:pt x="47" y="674"/>
                      </a:lnTo>
                      <a:lnTo>
                        <a:pt x="53" y="660"/>
                      </a:lnTo>
                      <a:lnTo>
                        <a:pt x="61" y="645"/>
                      </a:lnTo>
                      <a:lnTo>
                        <a:pt x="81" y="617"/>
                      </a:lnTo>
                      <a:lnTo>
                        <a:pt x="102" y="585"/>
                      </a:lnTo>
                      <a:lnTo>
                        <a:pt x="121" y="555"/>
                      </a:lnTo>
                      <a:lnTo>
                        <a:pt x="129" y="540"/>
                      </a:lnTo>
                      <a:lnTo>
                        <a:pt x="134" y="525"/>
                      </a:lnTo>
                      <a:lnTo>
                        <a:pt x="138" y="509"/>
                      </a:lnTo>
                      <a:lnTo>
                        <a:pt x="138" y="4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24299" name="Rectangle 924"/>
                <p:cNvSpPr>
                  <a:spLocks noChangeArrowheads="1"/>
                </p:cNvSpPr>
                <p:nvPr/>
              </p:nvSpPr>
              <p:spPr bwMode="auto">
                <a:xfrm>
                  <a:off x="4058" y="609"/>
                  <a:ext cx="4" cy="8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0" name="Rectangle 925"/>
                <p:cNvSpPr>
                  <a:spLocks noChangeArrowheads="1"/>
                </p:cNvSpPr>
                <p:nvPr/>
              </p:nvSpPr>
              <p:spPr bwMode="auto">
                <a:xfrm>
                  <a:off x="2875" y="609"/>
                  <a:ext cx="1183" cy="4"/>
                </a:xfrm>
                <a:prstGeom prst="rect">
                  <a:avLst/>
                </a:prstGeom>
                <a:solidFill>
                  <a:srgbClr val="0A0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1" name="Rectangle 926"/>
                <p:cNvSpPr>
                  <a:spLocks noChangeArrowheads="1"/>
                </p:cNvSpPr>
                <p:nvPr/>
              </p:nvSpPr>
              <p:spPr bwMode="auto">
                <a:xfrm>
                  <a:off x="2875" y="1449"/>
                  <a:ext cx="1183" cy="4"/>
                </a:xfrm>
                <a:prstGeom prst="rect">
                  <a:avLst/>
                </a:prstGeom>
                <a:solidFill>
                  <a:srgbClr val="0A0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2" name="Rectangle 927"/>
                <p:cNvSpPr>
                  <a:spLocks noChangeArrowheads="1"/>
                </p:cNvSpPr>
                <p:nvPr/>
              </p:nvSpPr>
              <p:spPr bwMode="auto">
                <a:xfrm>
                  <a:off x="2875" y="613"/>
                  <a:ext cx="6" cy="836"/>
                </a:xfrm>
                <a:prstGeom prst="rect">
                  <a:avLst/>
                </a:prstGeom>
                <a:solidFill>
                  <a:srgbClr val="0A0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3" name="Rectangle 928"/>
                <p:cNvSpPr>
                  <a:spLocks noChangeArrowheads="1"/>
                </p:cNvSpPr>
                <p:nvPr/>
              </p:nvSpPr>
              <p:spPr bwMode="auto">
                <a:xfrm>
                  <a:off x="4054" y="613"/>
                  <a:ext cx="4" cy="836"/>
                </a:xfrm>
                <a:prstGeom prst="rect">
                  <a:avLst/>
                </a:prstGeom>
                <a:solidFill>
                  <a:srgbClr val="0A0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4" name="Rectangle 929"/>
                <p:cNvSpPr>
                  <a:spLocks noChangeArrowheads="1"/>
                </p:cNvSpPr>
                <p:nvPr/>
              </p:nvSpPr>
              <p:spPr bwMode="auto">
                <a:xfrm>
                  <a:off x="2881" y="613"/>
                  <a:ext cx="1173" cy="4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5" name="Rectangle 930"/>
                <p:cNvSpPr>
                  <a:spLocks noChangeArrowheads="1"/>
                </p:cNvSpPr>
                <p:nvPr/>
              </p:nvSpPr>
              <p:spPr bwMode="auto">
                <a:xfrm>
                  <a:off x="2881" y="1445"/>
                  <a:ext cx="1173" cy="4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6" name="Rectangle 931"/>
                <p:cNvSpPr>
                  <a:spLocks noChangeArrowheads="1"/>
                </p:cNvSpPr>
                <p:nvPr/>
              </p:nvSpPr>
              <p:spPr bwMode="auto">
                <a:xfrm>
                  <a:off x="2881" y="617"/>
                  <a:ext cx="4" cy="828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7" name="Rectangle 932"/>
                <p:cNvSpPr>
                  <a:spLocks noChangeArrowheads="1"/>
                </p:cNvSpPr>
                <p:nvPr/>
              </p:nvSpPr>
              <p:spPr bwMode="auto">
                <a:xfrm>
                  <a:off x="4051" y="617"/>
                  <a:ext cx="3" cy="828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8" name="Rectangle 933"/>
                <p:cNvSpPr>
                  <a:spLocks noChangeArrowheads="1"/>
                </p:cNvSpPr>
                <p:nvPr/>
              </p:nvSpPr>
              <p:spPr bwMode="auto">
                <a:xfrm>
                  <a:off x="2885" y="617"/>
                  <a:ext cx="3" cy="828"/>
                </a:xfrm>
                <a:prstGeom prst="rect">
                  <a:avLst/>
                </a:prstGeom>
                <a:solidFill>
                  <a:srgbClr val="111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09" name="Rectangle 934"/>
                <p:cNvSpPr>
                  <a:spLocks noChangeArrowheads="1"/>
                </p:cNvSpPr>
                <p:nvPr/>
              </p:nvSpPr>
              <p:spPr bwMode="auto">
                <a:xfrm>
                  <a:off x="4047" y="617"/>
                  <a:ext cx="4" cy="828"/>
                </a:xfrm>
                <a:prstGeom prst="rect">
                  <a:avLst/>
                </a:prstGeom>
                <a:solidFill>
                  <a:srgbClr val="111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0" name="Rectangle 935"/>
                <p:cNvSpPr>
                  <a:spLocks noChangeArrowheads="1"/>
                </p:cNvSpPr>
                <p:nvPr/>
              </p:nvSpPr>
              <p:spPr bwMode="auto">
                <a:xfrm>
                  <a:off x="2888" y="617"/>
                  <a:ext cx="1159" cy="6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1" name="Rectangle 936"/>
                <p:cNvSpPr>
                  <a:spLocks noChangeArrowheads="1"/>
                </p:cNvSpPr>
                <p:nvPr/>
              </p:nvSpPr>
              <p:spPr bwMode="auto">
                <a:xfrm>
                  <a:off x="2888" y="1439"/>
                  <a:ext cx="1159" cy="6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2" name="Rectangle 937"/>
                <p:cNvSpPr>
                  <a:spLocks noChangeArrowheads="1"/>
                </p:cNvSpPr>
                <p:nvPr/>
              </p:nvSpPr>
              <p:spPr bwMode="auto">
                <a:xfrm>
                  <a:off x="2888" y="623"/>
                  <a:ext cx="4" cy="816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3" name="Rectangle 938"/>
                <p:cNvSpPr>
                  <a:spLocks noChangeArrowheads="1"/>
                </p:cNvSpPr>
                <p:nvPr/>
              </p:nvSpPr>
              <p:spPr bwMode="auto">
                <a:xfrm>
                  <a:off x="4043" y="623"/>
                  <a:ext cx="4" cy="816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4" name="Rectangle 939"/>
                <p:cNvSpPr>
                  <a:spLocks noChangeArrowheads="1"/>
                </p:cNvSpPr>
                <p:nvPr/>
              </p:nvSpPr>
              <p:spPr bwMode="auto">
                <a:xfrm>
                  <a:off x="2892" y="623"/>
                  <a:ext cx="4" cy="816"/>
                </a:xfrm>
                <a:prstGeom prst="rect">
                  <a:avLst/>
                </a:prstGeom>
                <a:solidFill>
                  <a:srgbClr val="161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5" name="Rectangle 940"/>
                <p:cNvSpPr>
                  <a:spLocks noChangeArrowheads="1"/>
                </p:cNvSpPr>
                <p:nvPr/>
              </p:nvSpPr>
              <p:spPr bwMode="auto">
                <a:xfrm>
                  <a:off x="4039" y="623"/>
                  <a:ext cx="4" cy="816"/>
                </a:xfrm>
                <a:prstGeom prst="rect">
                  <a:avLst/>
                </a:prstGeom>
                <a:solidFill>
                  <a:srgbClr val="161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6" name="Rectangle 941"/>
                <p:cNvSpPr>
                  <a:spLocks noChangeArrowheads="1"/>
                </p:cNvSpPr>
                <p:nvPr/>
              </p:nvSpPr>
              <p:spPr bwMode="auto">
                <a:xfrm>
                  <a:off x="2896" y="623"/>
                  <a:ext cx="1143" cy="3"/>
                </a:xfrm>
                <a:prstGeom prst="rect">
                  <a:avLst/>
                </a:prstGeom>
                <a:solidFill>
                  <a:srgbClr val="191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7" name="Rectangle 942"/>
                <p:cNvSpPr>
                  <a:spLocks noChangeArrowheads="1"/>
                </p:cNvSpPr>
                <p:nvPr/>
              </p:nvSpPr>
              <p:spPr bwMode="auto">
                <a:xfrm>
                  <a:off x="2896" y="1436"/>
                  <a:ext cx="1143" cy="3"/>
                </a:xfrm>
                <a:prstGeom prst="rect">
                  <a:avLst/>
                </a:prstGeom>
                <a:solidFill>
                  <a:srgbClr val="191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8" name="Rectangle 943"/>
                <p:cNvSpPr>
                  <a:spLocks noChangeArrowheads="1"/>
                </p:cNvSpPr>
                <p:nvPr/>
              </p:nvSpPr>
              <p:spPr bwMode="auto">
                <a:xfrm>
                  <a:off x="2896" y="626"/>
                  <a:ext cx="4" cy="810"/>
                </a:xfrm>
                <a:prstGeom prst="rect">
                  <a:avLst/>
                </a:prstGeom>
                <a:solidFill>
                  <a:srgbClr val="191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19" name="Rectangle 944"/>
                <p:cNvSpPr>
                  <a:spLocks noChangeArrowheads="1"/>
                </p:cNvSpPr>
                <p:nvPr/>
              </p:nvSpPr>
              <p:spPr bwMode="auto">
                <a:xfrm>
                  <a:off x="4036" y="626"/>
                  <a:ext cx="3" cy="810"/>
                </a:xfrm>
                <a:prstGeom prst="rect">
                  <a:avLst/>
                </a:prstGeom>
                <a:solidFill>
                  <a:srgbClr val="191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0" name="Rectangle 945"/>
                <p:cNvSpPr>
                  <a:spLocks noChangeArrowheads="1"/>
                </p:cNvSpPr>
                <p:nvPr/>
              </p:nvSpPr>
              <p:spPr bwMode="auto">
                <a:xfrm>
                  <a:off x="2900" y="626"/>
                  <a:ext cx="1136" cy="4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1" name="Rectangle 946"/>
                <p:cNvSpPr>
                  <a:spLocks noChangeArrowheads="1"/>
                </p:cNvSpPr>
                <p:nvPr/>
              </p:nvSpPr>
              <p:spPr bwMode="auto">
                <a:xfrm>
                  <a:off x="2900" y="1432"/>
                  <a:ext cx="1136" cy="4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2" name="Rectangle 947"/>
                <p:cNvSpPr>
                  <a:spLocks noChangeArrowheads="1"/>
                </p:cNvSpPr>
                <p:nvPr/>
              </p:nvSpPr>
              <p:spPr bwMode="auto">
                <a:xfrm>
                  <a:off x="2900" y="630"/>
                  <a:ext cx="4" cy="802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3" name="Rectangle 948"/>
                <p:cNvSpPr>
                  <a:spLocks noChangeArrowheads="1"/>
                </p:cNvSpPr>
                <p:nvPr/>
              </p:nvSpPr>
              <p:spPr bwMode="auto">
                <a:xfrm>
                  <a:off x="4032" y="630"/>
                  <a:ext cx="4" cy="802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4" name="Rectangle 949"/>
                <p:cNvSpPr>
                  <a:spLocks noChangeArrowheads="1"/>
                </p:cNvSpPr>
                <p:nvPr/>
              </p:nvSpPr>
              <p:spPr bwMode="auto">
                <a:xfrm>
                  <a:off x="2904" y="630"/>
                  <a:ext cx="3" cy="802"/>
                </a:xfrm>
                <a:prstGeom prst="rect">
                  <a:avLst/>
                </a:prstGeom>
                <a:solidFill>
                  <a:srgbClr val="1E1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5" name="Rectangle 950"/>
                <p:cNvSpPr>
                  <a:spLocks noChangeArrowheads="1"/>
                </p:cNvSpPr>
                <p:nvPr/>
              </p:nvSpPr>
              <p:spPr bwMode="auto">
                <a:xfrm>
                  <a:off x="4028" y="630"/>
                  <a:ext cx="4" cy="802"/>
                </a:xfrm>
                <a:prstGeom prst="rect">
                  <a:avLst/>
                </a:prstGeom>
                <a:solidFill>
                  <a:srgbClr val="1E1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6" name="Rectangle 951"/>
                <p:cNvSpPr>
                  <a:spLocks noChangeArrowheads="1"/>
                </p:cNvSpPr>
                <p:nvPr/>
              </p:nvSpPr>
              <p:spPr bwMode="auto">
                <a:xfrm>
                  <a:off x="2907" y="630"/>
                  <a:ext cx="1121" cy="6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7" name="Rectangle 952"/>
                <p:cNvSpPr>
                  <a:spLocks noChangeArrowheads="1"/>
                </p:cNvSpPr>
                <p:nvPr/>
              </p:nvSpPr>
              <p:spPr bwMode="auto">
                <a:xfrm>
                  <a:off x="2907" y="1426"/>
                  <a:ext cx="1121" cy="6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8" name="Rectangle 953"/>
                <p:cNvSpPr>
                  <a:spLocks noChangeArrowheads="1"/>
                </p:cNvSpPr>
                <p:nvPr/>
              </p:nvSpPr>
              <p:spPr bwMode="auto">
                <a:xfrm>
                  <a:off x="2907" y="636"/>
                  <a:ext cx="4" cy="790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29" name="Rectangle 954"/>
                <p:cNvSpPr>
                  <a:spLocks noChangeArrowheads="1"/>
                </p:cNvSpPr>
                <p:nvPr/>
              </p:nvSpPr>
              <p:spPr bwMode="auto">
                <a:xfrm>
                  <a:off x="4024" y="636"/>
                  <a:ext cx="4" cy="790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0" name="Rectangle 955"/>
                <p:cNvSpPr>
                  <a:spLocks noChangeArrowheads="1"/>
                </p:cNvSpPr>
                <p:nvPr/>
              </p:nvSpPr>
              <p:spPr bwMode="auto">
                <a:xfrm>
                  <a:off x="2911" y="636"/>
                  <a:ext cx="4" cy="790"/>
                </a:xfrm>
                <a:prstGeom prst="rect">
                  <a:avLst/>
                </a:prstGeom>
                <a:solidFill>
                  <a:srgbClr val="232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1" name="Rectangle 956"/>
                <p:cNvSpPr>
                  <a:spLocks noChangeArrowheads="1"/>
                </p:cNvSpPr>
                <p:nvPr/>
              </p:nvSpPr>
              <p:spPr bwMode="auto">
                <a:xfrm>
                  <a:off x="4020" y="636"/>
                  <a:ext cx="4" cy="790"/>
                </a:xfrm>
                <a:prstGeom prst="rect">
                  <a:avLst/>
                </a:prstGeom>
                <a:solidFill>
                  <a:srgbClr val="232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2" name="Rectangle 957"/>
                <p:cNvSpPr>
                  <a:spLocks noChangeArrowheads="1"/>
                </p:cNvSpPr>
                <p:nvPr/>
              </p:nvSpPr>
              <p:spPr bwMode="auto">
                <a:xfrm>
                  <a:off x="2915" y="636"/>
                  <a:ext cx="1105" cy="4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3" name="Rectangle 958"/>
                <p:cNvSpPr>
                  <a:spLocks noChangeArrowheads="1"/>
                </p:cNvSpPr>
                <p:nvPr/>
              </p:nvSpPr>
              <p:spPr bwMode="auto">
                <a:xfrm>
                  <a:off x="2915" y="1421"/>
                  <a:ext cx="1105" cy="5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4" name="Rectangle 959"/>
                <p:cNvSpPr>
                  <a:spLocks noChangeArrowheads="1"/>
                </p:cNvSpPr>
                <p:nvPr/>
              </p:nvSpPr>
              <p:spPr bwMode="auto">
                <a:xfrm>
                  <a:off x="2915" y="640"/>
                  <a:ext cx="4" cy="781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5" name="Rectangle 960"/>
                <p:cNvSpPr>
                  <a:spLocks noChangeArrowheads="1"/>
                </p:cNvSpPr>
                <p:nvPr/>
              </p:nvSpPr>
              <p:spPr bwMode="auto">
                <a:xfrm>
                  <a:off x="4017" y="640"/>
                  <a:ext cx="3" cy="781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6" name="Rectangle 961"/>
                <p:cNvSpPr>
                  <a:spLocks noChangeArrowheads="1"/>
                </p:cNvSpPr>
                <p:nvPr/>
              </p:nvSpPr>
              <p:spPr bwMode="auto">
                <a:xfrm>
                  <a:off x="2919" y="640"/>
                  <a:ext cx="1098" cy="3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7" name="Rectangle 962"/>
                <p:cNvSpPr>
                  <a:spLocks noChangeArrowheads="1"/>
                </p:cNvSpPr>
                <p:nvPr/>
              </p:nvSpPr>
              <p:spPr bwMode="auto">
                <a:xfrm>
                  <a:off x="2919" y="643"/>
                  <a:ext cx="3" cy="778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8" name="Rectangle 963"/>
                <p:cNvSpPr>
                  <a:spLocks noChangeArrowheads="1"/>
                </p:cNvSpPr>
                <p:nvPr/>
              </p:nvSpPr>
              <p:spPr bwMode="auto">
                <a:xfrm>
                  <a:off x="4013" y="643"/>
                  <a:ext cx="4" cy="778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39" name="Rectangle 964"/>
                <p:cNvSpPr>
                  <a:spLocks noChangeArrowheads="1"/>
                </p:cNvSpPr>
                <p:nvPr/>
              </p:nvSpPr>
              <p:spPr bwMode="auto">
                <a:xfrm>
                  <a:off x="2922" y="1417"/>
                  <a:ext cx="1091" cy="4"/>
                </a:xfrm>
                <a:prstGeom prst="rect">
                  <a:avLst/>
                </a:prstGeom>
                <a:solidFill>
                  <a:srgbClr val="282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0" name="Rectangle 965"/>
                <p:cNvSpPr>
                  <a:spLocks noChangeArrowheads="1"/>
                </p:cNvSpPr>
                <p:nvPr/>
              </p:nvSpPr>
              <p:spPr bwMode="auto">
                <a:xfrm>
                  <a:off x="2922" y="643"/>
                  <a:ext cx="4" cy="774"/>
                </a:xfrm>
                <a:prstGeom prst="rect">
                  <a:avLst/>
                </a:prstGeom>
                <a:solidFill>
                  <a:srgbClr val="282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1" name="Rectangle 966"/>
                <p:cNvSpPr>
                  <a:spLocks noChangeArrowheads="1"/>
                </p:cNvSpPr>
                <p:nvPr/>
              </p:nvSpPr>
              <p:spPr bwMode="auto">
                <a:xfrm>
                  <a:off x="4009" y="643"/>
                  <a:ext cx="4" cy="774"/>
                </a:xfrm>
                <a:prstGeom prst="rect">
                  <a:avLst/>
                </a:prstGeom>
                <a:solidFill>
                  <a:srgbClr val="282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2" name="Rectangle 967"/>
                <p:cNvSpPr>
                  <a:spLocks noChangeArrowheads="1"/>
                </p:cNvSpPr>
                <p:nvPr/>
              </p:nvSpPr>
              <p:spPr bwMode="auto">
                <a:xfrm>
                  <a:off x="2926" y="643"/>
                  <a:ext cx="1083" cy="6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3" name="Rectangle 968"/>
                <p:cNvSpPr>
                  <a:spLocks noChangeArrowheads="1"/>
                </p:cNvSpPr>
                <p:nvPr/>
              </p:nvSpPr>
              <p:spPr bwMode="auto">
                <a:xfrm>
                  <a:off x="2926" y="1413"/>
                  <a:ext cx="1083" cy="4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4" name="Rectangle 969"/>
                <p:cNvSpPr>
                  <a:spLocks noChangeArrowheads="1"/>
                </p:cNvSpPr>
                <p:nvPr/>
              </p:nvSpPr>
              <p:spPr bwMode="auto">
                <a:xfrm>
                  <a:off x="2926" y="649"/>
                  <a:ext cx="4" cy="764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5" name="Rectangle 970"/>
                <p:cNvSpPr>
                  <a:spLocks noChangeArrowheads="1"/>
                </p:cNvSpPr>
                <p:nvPr/>
              </p:nvSpPr>
              <p:spPr bwMode="auto">
                <a:xfrm>
                  <a:off x="4005" y="649"/>
                  <a:ext cx="4" cy="764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6" name="Rectangle 971"/>
                <p:cNvSpPr>
                  <a:spLocks noChangeArrowheads="1"/>
                </p:cNvSpPr>
                <p:nvPr/>
              </p:nvSpPr>
              <p:spPr bwMode="auto">
                <a:xfrm>
                  <a:off x="2930" y="649"/>
                  <a:ext cx="4" cy="764"/>
                </a:xfrm>
                <a:prstGeom prst="rect">
                  <a:avLst/>
                </a:prstGeom>
                <a:solidFill>
                  <a:srgbClr val="2E2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7" name="Rectangle 972"/>
                <p:cNvSpPr>
                  <a:spLocks noChangeArrowheads="1"/>
                </p:cNvSpPr>
                <p:nvPr/>
              </p:nvSpPr>
              <p:spPr bwMode="auto">
                <a:xfrm>
                  <a:off x="4002" y="649"/>
                  <a:ext cx="3" cy="764"/>
                </a:xfrm>
                <a:prstGeom prst="rect">
                  <a:avLst/>
                </a:prstGeom>
                <a:solidFill>
                  <a:srgbClr val="2E2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8" name="Rectangle 973"/>
                <p:cNvSpPr>
                  <a:spLocks noChangeArrowheads="1"/>
                </p:cNvSpPr>
                <p:nvPr/>
              </p:nvSpPr>
              <p:spPr bwMode="auto">
                <a:xfrm>
                  <a:off x="2934" y="649"/>
                  <a:ext cx="1068" cy="6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49" name="Rectangle 974"/>
                <p:cNvSpPr>
                  <a:spLocks noChangeArrowheads="1"/>
                </p:cNvSpPr>
                <p:nvPr/>
              </p:nvSpPr>
              <p:spPr bwMode="auto">
                <a:xfrm>
                  <a:off x="2934" y="1407"/>
                  <a:ext cx="1068" cy="6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0" name="Rectangle 975"/>
                <p:cNvSpPr>
                  <a:spLocks noChangeArrowheads="1"/>
                </p:cNvSpPr>
                <p:nvPr/>
              </p:nvSpPr>
              <p:spPr bwMode="auto">
                <a:xfrm>
                  <a:off x="2934" y="655"/>
                  <a:ext cx="4" cy="752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1" name="Rectangle 976"/>
                <p:cNvSpPr>
                  <a:spLocks noChangeArrowheads="1"/>
                </p:cNvSpPr>
                <p:nvPr/>
              </p:nvSpPr>
              <p:spPr bwMode="auto">
                <a:xfrm>
                  <a:off x="3998" y="655"/>
                  <a:ext cx="4" cy="752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2" name="Rectangle 977"/>
                <p:cNvSpPr>
                  <a:spLocks noChangeArrowheads="1"/>
                </p:cNvSpPr>
                <p:nvPr/>
              </p:nvSpPr>
              <p:spPr bwMode="auto">
                <a:xfrm>
                  <a:off x="2938" y="655"/>
                  <a:ext cx="3" cy="752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3" name="Rectangle 978"/>
                <p:cNvSpPr>
                  <a:spLocks noChangeArrowheads="1"/>
                </p:cNvSpPr>
                <p:nvPr/>
              </p:nvSpPr>
              <p:spPr bwMode="auto">
                <a:xfrm>
                  <a:off x="3994" y="655"/>
                  <a:ext cx="4" cy="752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4" name="Rectangle 979"/>
                <p:cNvSpPr>
                  <a:spLocks noChangeArrowheads="1"/>
                </p:cNvSpPr>
                <p:nvPr/>
              </p:nvSpPr>
              <p:spPr bwMode="auto">
                <a:xfrm>
                  <a:off x="2941" y="655"/>
                  <a:ext cx="1053" cy="3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5" name="Rectangle 980"/>
                <p:cNvSpPr>
                  <a:spLocks noChangeArrowheads="1"/>
                </p:cNvSpPr>
                <p:nvPr/>
              </p:nvSpPr>
              <p:spPr bwMode="auto">
                <a:xfrm>
                  <a:off x="2941" y="1402"/>
                  <a:ext cx="1053" cy="5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6" name="Rectangle 981"/>
                <p:cNvSpPr>
                  <a:spLocks noChangeArrowheads="1"/>
                </p:cNvSpPr>
                <p:nvPr/>
              </p:nvSpPr>
              <p:spPr bwMode="auto">
                <a:xfrm>
                  <a:off x="2941" y="658"/>
                  <a:ext cx="4" cy="744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7" name="Rectangle 982"/>
                <p:cNvSpPr>
                  <a:spLocks noChangeArrowheads="1"/>
                </p:cNvSpPr>
                <p:nvPr/>
              </p:nvSpPr>
              <p:spPr bwMode="auto">
                <a:xfrm>
                  <a:off x="3990" y="658"/>
                  <a:ext cx="4" cy="744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8" name="Rectangle 983"/>
                <p:cNvSpPr>
                  <a:spLocks noChangeArrowheads="1"/>
                </p:cNvSpPr>
                <p:nvPr/>
              </p:nvSpPr>
              <p:spPr bwMode="auto">
                <a:xfrm>
                  <a:off x="2945" y="658"/>
                  <a:ext cx="1045" cy="4"/>
                </a:xfrm>
                <a:prstGeom prst="rect">
                  <a:avLst/>
                </a:prstGeom>
                <a:solidFill>
                  <a:srgbClr val="353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59" name="Rectangle 984"/>
                <p:cNvSpPr>
                  <a:spLocks noChangeArrowheads="1"/>
                </p:cNvSpPr>
                <p:nvPr/>
              </p:nvSpPr>
              <p:spPr bwMode="auto">
                <a:xfrm>
                  <a:off x="2945" y="662"/>
                  <a:ext cx="4" cy="740"/>
                </a:xfrm>
                <a:prstGeom prst="rect">
                  <a:avLst/>
                </a:prstGeom>
                <a:solidFill>
                  <a:srgbClr val="353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0" name="Rectangle 985"/>
                <p:cNvSpPr>
                  <a:spLocks noChangeArrowheads="1"/>
                </p:cNvSpPr>
                <p:nvPr/>
              </p:nvSpPr>
              <p:spPr bwMode="auto">
                <a:xfrm>
                  <a:off x="3987" y="662"/>
                  <a:ext cx="3" cy="740"/>
                </a:xfrm>
                <a:prstGeom prst="rect">
                  <a:avLst/>
                </a:prstGeom>
                <a:solidFill>
                  <a:srgbClr val="353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1" name="Rectangle 986"/>
                <p:cNvSpPr>
                  <a:spLocks noChangeArrowheads="1"/>
                </p:cNvSpPr>
                <p:nvPr/>
              </p:nvSpPr>
              <p:spPr bwMode="auto">
                <a:xfrm>
                  <a:off x="2949" y="1398"/>
                  <a:ext cx="1038" cy="4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2" name="Rectangle 987"/>
                <p:cNvSpPr>
                  <a:spLocks noChangeArrowheads="1"/>
                </p:cNvSpPr>
                <p:nvPr/>
              </p:nvSpPr>
              <p:spPr bwMode="auto">
                <a:xfrm>
                  <a:off x="2949" y="662"/>
                  <a:ext cx="4" cy="736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3" name="Rectangle 988"/>
                <p:cNvSpPr>
                  <a:spLocks noChangeArrowheads="1"/>
                </p:cNvSpPr>
                <p:nvPr/>
              </p:nvSpPr>
              <p:spPr bwMode="auto">
                <a:xfrm>
                  <a:off x="3983" y="662"/>
                  <a:ext cx="4" cy="736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4" name="Rectangle 989"/>
                <p:cNvSpPr>
                  <a:spLocks noChangeArrowheads="1"/>
                </p:cNvSpPr>
                <p:nvPr/>
              </p:nvSpPr>
              <p:spPr bwMode="auto">
                <a:xfrm>
                  <a:off x="2953" y="662"/>
                  <a:ext cx="1030" cy="6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5" name="Rectangle 990"/>
                <p:cNvSpPr>
                  <a:spLocks noChangeArrowheads="1"/>
                </p:cNvSpPr>
                <p:nvPr/>
              </p:nvSpPr>
              <p:spPr bwMode="auto">
                <a:xfrm>
                  <a:off x="2953" y="1394"/>
                  <a:ext cx="1030" cy="4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6" name="Rectangle 991"/>
                <p:cNvSpPr>
                  <a:spLocks noChangeArrowheads="1"/>
                </p:cNvSpPr>
                <p:nvPr/>
              </p:nvSpPr>
              <p:spPr bwMode="auto">
                <a:xfrm>
                  <a:off x="2953" y="668"/>
                  <a:ext cx="3" cy="726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7" name="Rectangle 992"/>
                <p:cNvSpPr>
                  <a:spLocks noChangeArrowheads="1"/>
                </p:cNvSpPr>
                <p:nvPr/>
              </p:nvSpPr>
              <p:spPr bwMode="auto">
                <a:xfrm>
                  <a:off x="3979" y="668"/>
                  <a:ext cx="4" cy="726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8" name="Rectangle 993"/>
                <p:cNvSpPr>
                  <a:spLocks noChangeArrowheads="1"/>
                </p:cNvSpPr>
                <p:nvPr/>
              </p:nvSpPr>
              <p:spPr bwMode="auto">
                <a:xfrm>
                  <a:off x="2956" y="668"/>
                  <a:ext cx="4" cy="726"/>
                </a:xfrm>
                <a:prstGeom prst="rect">
                  <a:avLst/>
                </a:prstGeom>
                <a:solidFill>
                  <a:srgbClr val="3B3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69" name="Rectangle 994"/>
                <p:cNvSpPr>
                  <a:spLocks noChangeArrowheads="1"/>
                </p:cNvSpPr>
                <p:nvPr/>
              </p:nvSpPr>
              <p:spPr bwMode="auto">
                <a:xfrm>
                  <a:off x="3975" y="668"/>
                  <a:ext cx="4" cy="726"/>
                </a:xfrm>
                <a:prstGeom prst="rect">
                  <a:avLst/>
                </a:prstGeom>
                <a:solidFill>
                  <a:srgbClr val="3B3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0" name="Rectangle 995"/>
                <p:cNvSpPr>
                  <a:spLocks noChangeArrowheads="1"/>
                </p:cNvSpPr>
                <p:nvPr/>
              </p:nvSpPr>
              <p:spPr bwMode="auto">
                <a:xfrm>
                  <a:off x="2960" y="668"/>
                  <a:ext cx="1015" cy="4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1" name="Rectangle 996"/>
                <p:cNvSpPr>
                  <a:spLocks noChangeArrowheads="1"/>
                </p:cNvSpPr>
                <p:nvPr/>
              </p:nvSpPr>
              <p:spPr bwMode="auto">
                <a:xfrm>
                  <a:off x="2960" y="1388"/>
                  <a:ext cx="1015" cy="6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2" name="Rectangle 997"/>
                <p:cNvSpPr>
                  <a:spLocks noChangeArrowheads="1"/>
                </p:cNvSpPr>
                <p:nvPr/>
              </p:nvSpPr>
              <p:spPr bwMode="auto">
                <a:xfrm>
                  <a:off x="2960" y="672"/>
                  <a:ext cx="4" cy="716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3" name="Rectangle 998"/>
                <p:cNvSpPr>
                  <a:spLocks noChangeArrowheads="1"/>
                </p:cNvSpPr>
                <p:nvPr/>
              </p:nvSpPr>
              <p:spPr bwMode="auto">
                <a:xfrm>
                  <a:off x="3971" y="672"/>
                  <a:ext cx="4" cy="716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4" name="Rectangle 999"/>
                <p:cNvSpPr>
                  <a:spLocks noChangeArrowheads="1"/>
                </p:cNvSpPr>
                <p:nvPr/>
              </p:nvSpPr>
              <p:spPr bwMode="auto">
                <a:xfrm>
                  <a:off x="2964" y="672"/>
                  <a:ext cx="1007" cy="3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5" name="Rectangle 1000"/>
                <p:cNvSpPr>
                  <a:spLocks noChangeArrowheads="1"/>
                </p:cNvSpPr>
                <p:nvPr/>
              </p:nvSpPr>
              <p:spPr bwMode="auto">
                <a:xfrm>
                  <a:off x="2964" y="675"/>
                  <a:ext cx="4" cy="713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6" name="Rectangle 1001"/>
                <p:cNvSpPr>
                  <a:spLocks noChangeArrowheads="1"/>
                </p:cNvSpPr>
                <p:nvPr/>
              </p:nvSpPr>
              <p:spPr bwMode="auto">
                <a:xfrm>
                  <a:off x="3968" y="675"/>
                  <a:ext cx="3" cy="713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7" name="Rectangle 1002"/>
                <p:cNvSpPr>
                  <a:spLocks noChangeArrowheads="1"/>
                </p:cNvSpPr>
                <p:nvPr/>
              </p:nvSpPr>
              <p:spPr bwMode="auto">
                <a:xfrm>
                  <a:off x="2968" y="1385"/>
                  <a:ext cx="1000" cy="3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8" name="Rectangle 1003"/>
                <p:cNvSpPr>
                  <a:spLocks noChangeArrowheads="1"/>
                </p:cNvSpPr>
                <p:nvPr/>
              </p:nvSpPr>
              <p:spPr bwMode="auto">
                <a:xfrm>
                  <a:off x="2968" y="675"/>
                  <a:ext cx="4" cy="710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79" name="Rectangle 1004"/>
                <p:cNvSpPr>
                  <a:spLocks noChangeArrowheads="1"/>
                </p:cNvSpPr>
                <p:nvPr/>
              </p:nvSpPr>
              <p:spPr bwMode="auto">
                <a:xfrm>
                  <a:off x="3964" y="675"/>
                  <a:ext cx="4" cy="710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0" name="Rectangle 1005"/>
                <p:cNvSpPr>
                  <a:spLocks noChangeArrowheads="1"/>
                </p:cNvSpPr>
                <p:nvPr/>
              </p:nvSpPr>
              <p:spPr bwMode="auto">
                <a:xfrm>
                  <a:off x="2972" y="675"/>
                  <a:ext cx="992" cy="6"/>
                </a:xfrm>
                <a:prstGeom prst="rect">
                  <a:avLst/>
                </a:prstGeom>
                <a:solidFill>
                  <a:srgbClr val="444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1" name="Rectangle 1006"/>
                <p:cNvSpPr>
                  <a:spLocks noChangeArrowheads="1"/>
                </p:cNvSpPr>
                <p:nvPr/>
              </p:nvSpPr>
              <p:spPr bwMode="auto">
                <a:xfrm>
                  <a:off x="2972" y="1381"/>
                  <a:ext cx="992" cy="4"/>
                </a:xfrm>
                <a:prstGeom prst="rect">
                  <a:avLst/>
                </a:prstGeom>
                <a:solidFill>
                  <a:srgbClr val="444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2" name="Rectangle 1007"/>
                <p:cNvSpPr>
                  <a:spLocks noChangeArrowheads="1"/>
                </p:cNvSpPr>
                <p:nvPr/>
              </p:nvSpPr>
              <p:spPr bwMode="auto">
                <a:xfrm>
                  <a:off x="2972" y="681"/>
                  <a:ext cx="3" cy="700"/>
                </a:xfrm>
                <a:prstGeom prst="rect">
                  <a:avLst/>
                </a:prstGeom>
                <a:solidFill>
                  <a:srgbClr val="444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3" name="Rectangle 1008"/>
                <p:cNvSpPr>
                  <a:spLocks noChangeArrowheads="1"/>
                </p:cNvSpPr>
                <p:nvPr/>
              </p:nvSpPr>
              <p:spPr bwMode="auto">
                <a:xfrm>
                  <a:off x="3960" y="681"/>
                  <a:ext cx="4" cy="700"/>
                </a:xfrm>
                <a:prstGeom prst="rect">
                  <a:avLst/>
                </a:prstGeom>
                <a:solidFill>
                  <a:srgbClr val="444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4" name="Rectangle 1009"/>
                <p:cNvSpPr>
                  <a:spLocks noChangeArrowheads="1"/>
                </p:cNvSpPr>
                <p:nvPr/>
              </p:nvSpPr>
              <p:spPr bwMode="auto">
                <a:xfrm>
                  <a:off x="2975" y="681"/>
                  <a:ext cx="4" cy="700"/>
                </a:xfrm>
                <a:prstGeom prst="rect">
                  <a:avLst/>
                </a:prstGeom>
                <a:solidFill>
                  <a:srgbClr val="464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5" name="Rectangle 1010"/>
                <p:cNvSpPr>
                  <a:spLocks noChangeArrowheads="1"/>
                </p:cNvSpPr>
                <p:nvPr/>
              </p:nvSpPr>
              <p:spPr bwMode="auto">
                <a:xfrm>
                  <a:off x="3956" y="681"/>
                  <a:ext cx="4" cy="700"/>
                </a:xfrm>
                <a:prstGeom prst="rect">
                  <a:avLst/>
                </a:prstGeom>
                <a:solidFill>
                  <a:srgbClr val="464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6" name="Rectangle 1011"/>
                <p:cNvSpPr>
                  <a:spLocks noChangeArrowheads="1"/>
                </p:cNvSpPr>
                <p:nvPr/>
              </p:nvSpPr>
              <p:spPr bwMode="auto">
                <a:xfrm>
                  <a:off x="2979" y="681"/>
                  <a:ext cx="977" cy="6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7" name="Rectangle 1012"/>
                <p:cNvSpPr>
                  <a:spLocks noChangeArrowheads="1"/>
                </p:cNvSpPr>
                <p:nvPr/>
              </p:nvSpPr>
              <p:spPr bwMode="auto">
                <a:xfrm>
                  <a:off x="2979" y="1375"/>
                  <a:ext cx="977" cy="6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8" name="Rectangle 1013"/>
                <p:cNvSpPr>
                  <a:spLocks noChangeArrowheads="1"/>
                </p:cNvSpPr>
                <p:nvPr/>
              </p:nvSpPr>
              <p:spPr bwMode="auto">
                <a:xfrm>
                  <a:off x="2979" y="687"/>
                  <a:ext cx="4" cy="688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89" name="Rectangle 1014"/>
                <p:cNvSpPr>
                  <a:spLocks noChangeArrowheads="1"/>
                </p:cNvSpPr>
                <p:nvPr/>
              </p:nvSpPr>
              <p:spPr bwMode="auto">
                <a:xfrm>
                  <a:off x="3953" y="687"/>
                  <a:ext cx="3" cy="688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0" name="Rectangle 1015"/>
                <p:cNvSpPr>
                  <a:spLocks noChangeArrowheads="1"/>
                </p:cNvSpPr>
                <p:nvPr/>
              </p:nvSpPr>
              <p:spPr bwMode="auto">
                <a:xfrm>
                  <a:off x="2983" y="687"/>
                  <a:ext cx="4" cy="688"/>
                </a:xfrm>
                <a:prstGeom prst="rect">
                  <a:avLst/>
                </a:prstGeom>
                <a:solidFill>
                  <a:srgbClr val="4A4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1" name="Rectangle 1016"/>
                <p:cNvSpPr>
                  <a:spLocks noChangeArrowheads="1"/>
                </p:cNvSpPr>
                <p:nvPr/>
              </p:nvSpPr>
              <p:spPr bwMode="auto">
                <a:xfrm>
                  <a:off x="3949" y="687"/>
                  <a:ext cx="4" cy="688"/>
                </a:xfrm>
                <a:prstGeom prst="rect">
                  <a:avLst/>
                </a:prstGeom>
                <a:solidFill>
                  <a:srgbClr val="4A4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2" name="Rectangle 1017"/>
                <p:cNvSpPr>
                  <a:spLocks noChangeArrowheads="1"/>
                </p:cNvSpPr>
                <p:nvPr/>
              </p:nvSpPr>
              <p:spPr bwMode="auto">
                <a:xfrm>
                  <a:off x="2987" y="687"/>
                  <a:ext cx="962" cy="3"/>
                </a:xfrm>
                <a:prstGeom prst="rect">
                  <a:avLst/>
                </a:prstGeom>
                <a:solidFill>
                  <a:srgbClr val="4C4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3" name="Rectangle 1018"/>
                <p:cNvSpPr>
                  <a:spLocks noChangeArrowheads="1"/>
                </p:cNvSpPr>
                <p:nvPr/>
              </p:nvSpPr>
              <p:spPr bwMode="auto">
                <a:xfrm>
                  <a:off x="2987" y="1370"/>
                  <a:ext cx="962" cy="5"/>
                </a:xfrm>
                <a:prstGeom prst="rect">
                  <a:avLst/>
                </a:prstGeom>
                <a:solidFill>
                  <a:srgbClr val="4C4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4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987" y="690"/>
                  <a:ext cx="3" cy="680"/>
                </a:xfrm>
                <a:prstGeom prst="rect">
                  <a:avLst/>
                </a:prstGeom>
                <a:solidFill>
                  <a:srgbClr val="4C4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5" name="Rectangle 1020"/>
                <p:cNvSpPr>
                  <a:spLocks noChangeArrowheads="1"/>
                </p:cNvSpPr>
                <p:nvPr/>
              </p:nvSpPr>
              <p:spPr bwMode="auto">
                <a:xfrm>
                  <a:off x="3945" y="690"/>
                  <a:ext cx="4" cy="680"/>
                </a:xfrm>
                <a:prstGeom prst="rect">
                  <a:avLst/>
                </a:prstGeom>
                <a:solidFill>
                  <a:srgbClr val="4C4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6" name="Rectangle 1021"/>
                <p:cNvSpPr>
                  <a:spLocks noChangeArrowheads="1"/>
                </p:cNvSpPr>
                <p:nvPr/>
              </p:nvSpPr>
              <p:spPr bwMode="auto">
                <a:xfrm>
                  <a:off x="2990" y="690"/>
                  <a:ext cx="955" cy="4"/>
                </a:xfrm>
                <a:prstGeom prst="rect">
                  <a:avLst/>
                </a:prstGeom>
                <a:solidFill>
                  <a:srgbClr val="4F4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7" name="Rectangle 1022"/>
                <p:cNvSpPr>
                  <a:spLocks noChangeArrowheads="1"/>
                </p:cNvSpPr>
                <p:nvPr/>
              </p:nvSpPr>
              <p:spPr bwMode="auto">
                <a:xfrm>
                  <a:off x="2990" y="694"/>
                  <a:ext cx="4" cy="676"/>
                </a:xfrm>
                <a:prstGeom prst="rect">
                  <a:avLst/>
                </a:prstGeom>
                <a:solidFill>
                  <a:srgbClr val="4F4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8" name="Rectangle 1023"/>
                <p:cNvSpPr>
                  <a:spLocks noChangeArrowheads="1"/>
                </p:cNvSpPr>
                <p:nvPr/>
              </p:nvSpPr>
              <p:spPr bwMode="auto">
                <a:xfrm>
                  <a:off x="3941" y="694"/>
                  <a:ext cx="4" cy="676"/>
                </a:xfrm>
                <a:prstGeom prst="rect">
                  <a:avLst/>
                </a:prstGeom>
                <a:solidFill>
                  <a:srgbClr val="4F4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399" name="Rectangle 1024"/>
                <p:cNvSpPr>
                  <a:spLocks noChangeArrowheads="1"/>
                </p:cNvSpPr>
                <p:nvPr/>
              </p:nvSpPr>
              <p:spPr bwMode="auto">
                <a:xfrm>
                  <a:off x="2994" y="1366"/>
                  <a:ext cx="947" cy="4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</p:grpSp>
          <p:grpSp>
            <p:nvGrpSpPr>
              <p:cNvPr id="11" name="Group 1025"/>
              <p:cNvGrpSpPr>
                <a:grpSpLocks/>
              </p:cNvGrpSpPr>
              <p:nvPr/>
            </p:nvGrpSpPr>
            <p:grpSpPr bwMode="auto">
              <a:xfrm>
                <a:off x="2994" y="694"/>
                <a:ext cx="947" cy="672"/>
                <a:chOff x="2994" y="694"/>
                <a:chExt cx="947" cy="672"/>
              </a:xfrm>
            </p:grpSpPr>
            <p:sp>
              <p:nvSpPr>
                <p:cNvPr id="24000" name="Rectangle 1026"/>
                <p:cNvSpPr>
                  <a:spLocks noChangeArrowheads="1"/>
                </p:cNvSpPr>
                <p:nvPr/>
              </p:nvSpPr>
              <p:spPr bwMode="auto">
                <a:xfrm>
                  <a:off x="2994" y="694"/>
                  <a:ext cx="4" cy="672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01" name="Rectangle 1027"/>
                <p:cNvSpPr>
                  <a:spLocks noChangeArrowheads="1"/>
                </p:cNvSpPr>
                <p:nvPr/>
              </p:nvSpPr>
              <p:spPr bwMode="auto">
                <a:xfrm>
                  <a:off x="3937" y="694"/>
                  <a:ext cx="4" cy="672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02" name="Rectangle 1028"/>
                <p:cNvSpPr>
                  <a:spLocks noChangeArrowheads="1"/>
                </p:cNvSpPr>
                <p:nvPr/>
              </p:nvSpPr>
              <p:spPr bwMode="auto">
                <a:xfrm>
                  <a:off x="2998" y="694"/>
                  <a:ext cx="939" cy="6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03" name="Rectangle 1029"/>
                <p:cNvSpPr>
                  <a:spLocks noChangeArrowheads="1"/>
                </p:cNvSpPr>
                <p:nvPr/>
              </p:nvSpPr>
              <p:spPr bwMode="auto">
                <a:xfrm>
                  <a:off x="2998" y="1362"/>
                  <a:ext cx="939" cy="4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04" name="Rectangle 1030"/>
                <p:cNvSpPr>
                  <a:spLocks noChangeArrowheads="1"/>
                </p:cNvSpPr>
                <p:nvPr/>
              </p:nvSpPr>
              <p:spPr bwMode="auto">
                <a:xfrm>
                  <a:off x="2998" y="700"/>
                  <a:ext cx="4" cy="662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05" name="Rectangle 1031"/>
                <p:cNvSpPr>
                  <a:spLocks noChangeArrowheads="1"/>
                </p:cNvSpPr>
                <p:nvPr/>
              </p:nvSpPr>
              <p:spPr bwMode="auto">
                <a:xfrm>
                  <a:off x="3934" y="700"/>
                  <a:ext cx="3" cy="662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06" name="Rectangle 1032"/>
                <p:cNvSpPr>
                  <a:spLocks noChangeArrowheads="1"/>
                </p:cNvSpPr>
                <p:nvPr/>
              </p:nvSpPr>
              <p:spPr bwMode="auto">
                <a:xfrm>
                  <a:off x="3002" y="700"/>
                  <a:ext cx="3" cy="662"/>
                </a:xfrm>
                <a:prstGeom prst="rect">
                  <a:avLst/>
                </a:prstGeom>
                <a:solidFill>
                  <a:srgbClr val="555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07" name="Rectangle 1033"/>
                <p:cNvSpPr>
                  <a:spLocks noChangeArrowheads="1"/>
                </p:cNvSpPr>
                <p:nvPr/>
              </p:nvSpPr>
              <p:spPr bwMode="auto">
                <a:xfrm>
                  <a:off x="3930" y="700"/>
                  <a:ext cx="4" cy="662"/>
                </a:xfrm>
                <a:prstGeom prst="rect">
                  <a:avLst/>
                </a:prstGeom>
                <a:solidFill>
                  <a:srgbClr val="555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08" name="Rectangle 1034"/>
                <p:cNvSpPr>
                  <a:spLocks noChangeArrowheads="1"/>
                </p:cNvSpPr>
                <p:nvPr/>
              </p:nvSpPr>
              <p:spPr bwMode="auto">
                <a:xfrm>
                  <a:off x="3005" y="700"/>
                  <a:ext cx="925" cy="4"/>
                </a:xfrm>
                <a:prstGeom prst="rect">
                  <a:avLst/>
                </a:prstGeom>
                <a:solidFill>
                  <a:srgbClr val="575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09" name="Rectangle 1035"/>
                <p:cNvSpPr>
                  <a:spLocks noChangeArrowheads="1"/>
                </p:cNvSpPr>
                <p:nvPr/>
              </p:nvSpPr>
              <p:spPr bwMode="auto">
                <a:xfrm>
                  <a:off x="3005" y="1356"/>
                  <a:ext cx="925" cy="6"/>
                </a:xfrm>
                <a:prstGeom prst="rect">
                  <a:avLst/>
                </a:prstGeom>
                <a:solidFill>
                  <a:srgbClr val="575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0" name="Rectangle 1036"/>
                <p:cNvSpPr>
                  <a:spLocks noChangeArrowheads="1"/>
                </p:cNvSpPr>
                <p:nvPr/>
              </p:nvSpPr>
              <p:spPr bwMode="auto">
                <a:xfrm>
                  <a:off x="3005" y="704"/>
                  <a:ext cx="4" cy="652"/>
                </a:xfrm>
                <a:prstGeom prst="rect">
                  <a:avLst/>
                </a:prstGeom>
                <a:solidFill>
                  <a:srgbClr val="575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1" name="Rectangle 1037"/>
                <p:cNvSpPr>
                  <a:spLocks noChangeArrowheads="1"/>
                </p:cNvSpPr>
                <p:nvPr/>
              </p:nvSpPr>
              <p:spPr bwMode="auto">
                <a:xfrm>
                  <a:off x="3926" y="704"/>
                  <a:ext cx="4" cy="652"/>
                </a:xfrm>
                <a:prstGeom prst="rect">
                  <a:avLst/>
                </a:prstGeom>
                <a:solidFill>
                  <a:srgbClr val="575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2" name="Rectangle 1038"/>
                <p:cNvSpPr>
                  <a:spLocks noChangeArrowheads="1"/>
                </p:cNvSpPr>
                <p:nvPr/>
              </p:nvSpPr>
              <p:spPr bwMode="auto">
                <a:xfrm>
                  <a:off x="3009" y="704"/>
                  <a:ext cx="917" cy="3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3" name="Rectangle 1039"/>
                <p:cNvSpPr>
                  <a:spLocks noChangeArrowheads="1"/>
                </p:cNvSpPr>
                <p:nvPr/>
              </p:nvSpPr>
              <p:spPr bwMode="auto">
                <a:xfrm>
                  <a:off x="3009" y="707"/>
                  <a:ext cx="4" cy="649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4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922" y="707"/>
                  <a:ext cx="4" cy="649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5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013" y="1351"/>
                  <a:ext cx="909" cy="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6" name="Rectangle 1042"/>
                <p:cNvSpPr>
                  <a:spLocks noChangeArrowheads="1"/>
                </p:cNvSpPr>
                <p:nvPr/>
              </p:nvSpPr>
              <p:spPr bwMode="auto">
                <a:xfrm>
                  <a:off x="3013" y="707"/>
                  <a:ext cx="4" cy="644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7" name="Rectangle 1043"/>
                <p:cNvSpPr>
                  <a:spLocks noChangeArrowheads="1"/>
                </p:cNvSpPr>
                <p:nvPr/>
              </p:nvSpPr>
              <p:spPr bwMode="auto">
                <a:xfrm>
                  <a:off x="3919" y="707"/>
                  <a:ext cx="3" cy="644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8" name="Rectangle 1044"/>
                <p:cNvSpPr>
                  <a:spLocks noChangeArrowheads="1"/>
                </p:cNvSpPr>
                <p:nvPr/>
              </p:nvSpPr>
              <p:spPr bwMode="auto">
                <a:xfrm>
                  <a:off x="3017" y="707"/>
                  <a:ext cx="902" cy="6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19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017" y="713"/>
                  <a:ext cx="4" cy="638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0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915" y="713"/>
                  <a:ext cx="4" cy="638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1" name="Rectangle 1047"/>
                <p:cNvSpPr>
                  <a:spLocks noChangeArrowheads="1"/>
                </p:cNvSpPr>
                <p:nvPr/>
              </p:nvSpPr>
              <p:spPr bwMode="auto">
                <a:xfrm>
                  <a:off x="3021" y="1347"/>
                  <a:ext cx="894" cy="4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2" name="Rectangle 1048"/>
                <p:cNvSpPr>
                  <a:spLocks noChangeArrowheads="1"/>
                </p:cNvSpPr>
                <p:nvPr/>
              </p:nvSpPr>
              <p:spPr bwMode="auto">
                <a:xfrm>
                  <a:off x="3021" y="713"/>
                  <a:ext cx="3" cy="634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3" name="Rectangle 1049"/>
                <p:cNvSpPr>
                  <a:spLocks noChangeArrowheads="1"/>
                </p:cNvSpPr>
                <p:nvPr/>
              </p:nvSpPr>
              <p:spPr bwMode="auto">
                <a:xfrm>
                  <a:off x="3911" y="713"/>
                  <a:ext cx="4" cy="634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4" name="Rectangle 1050"/>
                <p:cNvSpPr>
                  <a:spLocks noChangeArrowheads="1"/>
                </p:cNvSpPr>
                <p:nvPr/>
              </p:nvSpPr>
              <p:spPr bwMode="auto">
                <a:xfrm>
                  <a:off x="3024" y="713"/>
                  <a:ext cx="887" cy="6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5" name="Rectangle 1051"/>
                <p:cNvSpPr>
                  <a:spLocks noChangeArrowheads="1"/>
                </p:cNvSpPr>
                <p:nvPr/>
              </p:nvSpPr>
              <p:spPr bwMode="auto">
                <a:xfrm>
                  <a:off x="3024" y="1343"/>
                  <a:ext cx="887" cy="4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6" name="Rectangle 1052"/>
                <p:cNvSpPr>
                  <a:spLocks noChangeArrowheads="1"/>
                </p:cNvSpPr>
                <p:nvPr/>
              </p:nvSpPr>
              <p:spPr bwMode="auto">
                <a:xfrm>
                  <a:off x="3024" y="719"/>
                  <a:ext cx="4" cy="624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7" name="Rectangle 1053"/>
                <p:cNvSpPr>
                  <a:spLocks noChangeArrowheads="1"/>
                </p:cNvSpPr>
                <p:nvPr/>
              </p:nvSpPr>
              <p:spPr bwMode="auto">
                <a:xfrm>
                  <a:off x="3907" y="719"/>
                  <a:ext cx="4" cy="624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8" name="Rectangle 1054"/>
                <p:cNvSpPr>
                  <a:spLocks noChangeArrowheads="1"/>
                </p:cNvSpPr>
                <p:nvPr/>
              </p:nvSpPr>
              <p:spPr bwMode="auto">
                <a:xfrm>
                  <a:off x="3028" y="719"/>
                  <a:ext cx="4" cy="624"/>
                </a:xfrm>
                <a:prstGeom prst="rect">
                  <a:avLst/>
                </a:prstGeom>
                <a:solidFill>
                  <a:srgbClr val="646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29" name="Rectangle 1055"/>
                <p:cNvSpPr>
                  <a:spLocks noChangeArrowheads="1"/>
                </p:cNvSpPr>
                <p:nvPr/>
              </p:nvSpPr>
              <p:spPr bwMode="auto">
                <a:xfrm>
                  <a:off x="3904" y="719"/>
                  <a:ext cx="3" cy="624"/>
                </a:xfrm>
                <a:prstGeom prst="rect">
                  <a:avLst/>
                </a:prstGeom>
                <a:solidFill>
                  <a:srgbClr val="646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0" name="Rectangle 1056"/>
                <p:cNvSpPr>
                  <a:spLocks noChangeArrowheads="1"/>
                </p:cNvSpPr>
                <p:nvPr/>
              </p:nvSpPr>
              <p:spPr bwMode="auto">
                <a:xfrm>
                  <a:off x="3032" y="719"/>
                  <a:ext cx="872" cy="4"/>
                </a:xfrm>
                <a:prstGeom prst="rect">
                  <a:avLst/>
                </a:prstGeom>
                <a:solidFill>
                  <a:srgbClr val="676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1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032" y="1338"/>
                  <a:ext cx="872" cy="5"/>
                </a:xfrm>
                <a:prstGeom prst="rect">
                  <a:avLst/>
                </a:prstGeom>
                <a:solidFill>
                  <a:srgbClr val="676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2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032" y="723"/>
                  <a:ext cx="4" cy="615"/>
                </a:xfrm>
                <a:prstGeom prst="rect">
                  <a:avLst/>
                </a:prstGeom>
                <a:solidFill>
                  <a:srgbClr val="676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3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900" y="723"/>
                  <a:ext cx="4" cy="615"/>
                </a:xfrm>
                <a:prstGeom prst="rect">
                  <a:avLst/>
                </a:prstGeom>
                <a:solidFill>
                  <a:srgbClr val="676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4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036" y="723"/>
                  <a:ext cx="864" cy="3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5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036" y="726"/>
                  <a:ext cx="3" cy="612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6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896" y="726"/>
                  <a:ext cx="4" cy="612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7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039" y="1332"/>
                  <a:ext cx="857" cy="6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8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039" y="726"/>
                  <a:ext cx="4" cy="606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39" name="Rectangle 1065"/>
                <p:cNvSpPr>
                  <a:spLocks noChangeArrowheads="1"/>
                </p:cNvSpPr>
                <p:nvPr/>
              </p:nvSpPr>
              <p:spPr bwMode="auto">
                <a:xfrm>
                  <a:off x="3892" y="726"/>
                  <a:ext cx="4" cy="606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0" name="Rectangle 1066"/>
                <p:cNvSpPr>
                  <a:spLocks noChangeArrowheads="1"/>
                </p:cNvSpPr>
                <p:nvPr/>
              </p:nvSpPr>
              <p:spPr bwMode="auto">
                <a:xfrm>
                  <a:off x="3043" y="726"/>
                  <a:ext cx="849" cy="6"/>
                </a:xfrm>
                <a:prstGeom prst="rect">
                  <a:avLst/>
                </a:prstGeom>
                <a:solidFill>
                  <a:srgbClr val="6C6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1" name="Rectangle 1067"/>
                <p:cNvSpPr>
                  <a:spLocks noChangeArrowheads="1"/>
                </p:cNvSpPr>
                <p:nvPr/>
              </p:nvSpPr>
              <p:spPr bwMode="auto">
                <a:xfrm>
                  <a:off x="3043" y="732"/>
                  <a:ext cx="4" cy="600"/>
                </a:xfrm>
                <a:prstGeom prst="rect">
                  <a:avLst/>
                </a:prstGeom>
                <a:solidFill>
                  <a:srgbClr val="6C6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2" name="Rectangle 1068"/>
                <p:cNvSpPr>
                  <a:spLocks noChangeArrowheads="1"/>
                </p:cNvSpPr>
                <p:nvPr/>
              </p:nvSpPr>
              <p:spPr bwMode="auto">
                <a:xfrm>
                  <a:off x="3888" y="732"/>
                  <a:ext cx="4" cy="600"/>
                </a:xfrm>
                <a:prstGeom prst="rect">
                  <a:avLst/>
                </a:prstGeom>
                <a:solidFill>
                  <a:srgbClr val="6C6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3" name="Rectangle 1069"/>
                <p:cNvSpPr>
                  <a:spLocks noChangeArrowheads="1"/>
                </p:cNvSpPr>
                <p:nvPr/>
              </p:nvSpPr>
              <p:spPr bwMode="auto">
                <a:xfrm>
                  <a:off x="3047" y="1328"/>
                  <a:ext cx="841" cy="4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4" name="Rectangle 1070"/>
                <p:cNvSpPr>
                  <a:spLocks noChangeArrowheads="1"/>
                </p:cNvSpPr>
                <p:nvPr/>
              </p:nvSpPr>
              <p:spPr bwMode="auto">
                <a:xfrm>
                  <a:off x="3047" y="732"/>
                  <a:ext cx="4" cy="596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5" name="Rectangle 1071"/>
                <p:cNvSpPr>
                  <a:spLocks noChangeArrowheads="1"/>
                </p:cNvSpPr>
                <p:nvPr/>
              </p:nvSpPr>
              <p:spPr bwMode="auto">
                <a:xfrm>
                  <a:off x="3885" y="732"/>
                  <a:ext cx="3" cy="596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6" name="Rectangle 1072"/>
                <p:cNvSpPr>
                  <a:spLocks noChangeArrowheads="1"/>
                </p:cNvSpPr>
                <p:nvPr/>
              </p:nvSpPr>
              <p:spPr bwMode="auto">
                <a:xfrm>
                  <a:off x="3051" y="732"/>
                  <a:ext cx="834" cy="4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7" name="Rectangle 1073"/>
                <p:cNvSpPr>
                  <a:spLocks noChangeArrowheads="1"/>
                </p:cNvSpPr>
                <p:nvPr/>
              </p:nvSpPr>
              <p:spPr bwMode="auto">
                <a:xfrm>
                  <a:off x="3051" y="1324"/>
                  <a:ext cx="834" cy="4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8" name="Rectangle 1074"/>
                <p:cNvSpPr>
                  <a:spLocks noChangeArrowheads="1"/>
                </p:cNvSpPr>
                <p:nvPr/>
              </p:nvSpPr>
              <p:spPr bwMode="auto">
                <a:xfrm>
                  <a:off x="3051" y="736"/>
                  <a:ext cx="4" cy="588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49" name="Rectangle 1075"/>
                <p:cNvSpPr>
                  <a:spLocks noChangeArrowheads="1"/>
                </p:cNvSpPr>
                <p:nvPr/>
              </p:nvSpPr>
              <p:spPr bwMode="auto">
                <a:xfrm>
                  <a:off x="3881" y="736"/>
                  <a:ext cx="4" cy="588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0" name="Rectangle 1076"/>
                <p:cNvSpPr>
                  <a:spLocks noChangeArrowheads="1"/>
                </p:cNvSpPr>
                <p:nvPr/>
              </p:nvSpPr>
              <p:spPr bwMode="auto">
                <a:xfrm>
                  <a:off x="3055" y="736"/>
                  <a:ext cx="826" cy="3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1" name="Rectangle 1077"/>
                <p:cNvSpPr>
                  <a:spLocks noChangeArrowheads="1"/>
                </p:cNvSpPr>
                <p:nvPr/>
              </p:nvSpPr>
              <p:spPr bwMode="auto">
                <a:xfrm>
                  <a:off x="3055" y="739"/>
                  <a:ext cx="3" cy="585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2" name="Rectangle 1078"/>
                <p:cNvSpPr>
                  <a:spLocks noChangeArrowheads="1"/>
                </p:cNvSpPr>
                <p:nvPr/>
              </p:nvSpPr>
              <p:spPr bwMode="auto">
                <a:xfrm>
                  <a:off x="3877" y="739"/>
                  <a:ext cx="4" cy="585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3" name="Rectangle 1079"/>
                <p:cNvSpPr>
                  <a:spLocks noChangeArrowheads="1"/>
                </p:cNvSpPr>
                <p:nvPr/>
              </p:nvSpPr>
              <p:spPr bwMode="auto">
                <a:xfrm>
                  <a:off x="3058" y="1319"/>
                  <a:ext cx="819" cy="5"/>
                </a:xfrm>
                <a:prstGeom prst="rect">
                  <a:avLst/>
                </a:prstGeom>
                <a:solidFill>
                  <a:srgbClr val="767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4" name="Rectangle 1080"/>
                <p:cNvSpPr>
                  <a:spLocks noChangeArrowheads="1"/>
                </p:cNvSpPr>
                <p:nvPr/>
              </p:nvSpPr>
              <p:spPr bwMode="auto">
                <a:xfrm>
                  <a:off x="3058" y="739"/>
                  <a:ext cx="4" cy="580"/>
                </a:xfrm>
                <a:prstGeom prst="rect">
                  <a:avLst/>
                </a:prstGeom>
                <a:solidFill>
                  <a:srgbClr val="767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5" name="Rectangle 1081"/>
                <p:cNvSpPr>
                  <a:spLocks noChangeArrowheads="1"/>
                </p:cNvSpPr>
                <p:nvPr/>
              </p:nvSpPr>
              <p:spPr bwMode="auto">
                <a:xfrm>
                  <a:off x="3873" y="739"/>
                  <a:ext cx="4" cy="580"/>
                </a:xfrm>
                <a:prstGeom prst="rect">
                  <a:avLst/>
                </a:prstGeom>
                <a:solidFill>
                  <a:srgbClr val="767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6" name="Rectangle 1082"/>
                <p:cNvSpPr>
                  <a:spLocks noChangeArrowheads="1"/>
                </p:cNvSpPr>
                <p:nvPr/>
              </p:nvSpPr>
              <p:spPr bwMode="auto">
                <a:xfrm>
                  <a:off x="3062" y="739"/>
                  <a:ext cx="811" cy="6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7" name="Rectangle 1083"/>
                <p:cNvSpPr>
                  <a:spLocks noChangeArrowheads="1"/>
                </p:cNvSpPr>
                <p:nvPr/>
              </p:nvSpPr>
              <p:spPr bwMode="auto">
                <a:xfrm>
                  <a:off x="3062" y="745"/>
                  <a:ext cx="4" cy="574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8" name="Rectangle 1084"/>
                <p:cNvSpPr>
                  <a:spLocks noChangeArrowheads="1"/>
                </p:cNvSpPr>
                <p:nvPr/>
              </p:nvSpPr>
              <p:spPr bwMode="auto">
                <a:xfrm>
                  <a:off x="3870" y="745"/>
                  <a:ext cx="3" cy="574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59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066" y="1315"/>
                  <a:ext cx="804" cy="4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0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066" y="745"/>
                  <a:ext cx="4" cy="570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1" name="Rectangle 1087"/>
                <p:cNvSpPr>
                  <a:spLocks noChangeArrowheads="1"/>
                </p:cNvSpPr>
                <p:nvPr/>
              </p:nvSpPr>
              <p:spPr bwMode="auto">
                <a:xfrm>
                  <a:off x="3866" y="745"/>
                  <a:ext cx="4" cy="570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2" name="Rectangle 1088"/>
                <p:cNvSpPr>
                  <a:spLocks noChangeArrowheads="1"/>
                </p:cNvSpPr>
                <p:nvPr/>
              </p:nvSpPr>
              <p:spPr bwMode="auto">
                <a:xfrm>
                  <a:off x="3070" y="745"/>
                  <a:ext cx="796" cy="6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3" name="Rectangle 1089"/>
                <p:cNvSpPr>
                  <a:spLocks noChangeArrowheads="1"/>
                </p:cNvSpPr>
                <p:nvPr/>
              </p:nvSpPr>
              <p:spPr bwMode="auto">
                <a:xfrm>
                  <a:off x="3070" y="1311"/>
                  <a:ext cx="796" cy="4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4" name="Rectangle 1090"/>
                <p:cNvSpPr>
                  <a:spLocks noChangeArrowheads="1"/>
                </p:cNvSpPr>
                <p:nvPr/>
              </p:nvSpPr>
              <p:spPr bwMode="auto">
                <a:xfrm>
                  <a:off x="3070" y="751"/>
                  <a:ext cx="3" cy="560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5" name="Rectangle 1091"/>
                <p:cNvSpPr>
                  <a:spLocks noChangeArrowheads="1"/>
                </p:cNvSpPr>
                <p:nvPr/>
              </p:nvSpPr>
              <p:spPr bwMode="auto">
                <a:xfrm>
                  <a:off x="3862" y="751"/>
                  <a:ext cx="4" cy="560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6" name="Rectangle 1092"/>
                <p:cNvSpPr>
                  <a:spLocks noChangeArrowheads="1"/>
                </p:cNvSpPr>
                <p:nvPr/>
              </p:nvSpPr>
              <p:spPr bwMode="auto">
                <a:xfrm>
                  <a:off x="3073" y="751"/>
                  <a:ext cx="4" cy="560"/>
                </a:xfrm>
                <a:prstGeom prst="rect">
                  <a:avLst/>
                </a:prstGeom>
                <a:solidFill>
                  <a:srgbClr val="7E7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7" name="Rectangle 1093"/>
                <p:cNvSpPr>
                  <a:spLocks noChangeArrowheads="1"/>
                </p:cNvSpPr>
                <p:nvPr/>
              </p:nvSpPr>
              <p:spPr bwMode="auto">
                <a:xfrm>
                  <a:off x="3858" y="751"/>
                  <a:ext cx="4" cy="560"/>
                </a:xfrm>
                <a:prstGeom prst="rect">
                  <a:avLst/>
                </a:prstGeom>
                <a:solidFill>
                  <a:srgbClr val="7E7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8" name="Rectangle 1094"/>
                <p:cNvSpPr>
                  <a:spLocks noChangeArrowheads="1"/>
                </p:cNvSpPr>
                <p:nvPr/>
              </p:nvSpPr>
              <p:spPr bwMode="auto">
                <a:xfrm>
                  <a:off x="3077" y="751"/>
                  <a:ext cx="781" cy="4"/>
                </a:xfrm>
                <a:prstGeom prst="rect">
                  <a:avLst/>
                </a:prstGeom>
                <a:solidFill>
                  <a:srgbClr val="818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69" name="Rectangle 1095"/>
                <p:cNvSpPr>
                  <a:spLocks noChangeArrowheads="1"/>
                </p:cNvSpPr>
                <p:nvPr/>
              </p:nvSpPr>
              <p:spPr bwMode="auto">
                <a:xfrm>
                  <a:off x="3077" y="1305"/>
                  <a:ext cx="781" cy="6"/>
                </a:xfrm>
                <a:prstGeom prst="rect">
                  <a:avLst/>
                </a:prstGeom>
                <a:solidFill>
                  <a:srgbClr val="818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0" name="Rectangle 1096"/>
                <p:cNvSpPr>
                  <a:spLocks noChangeArrowheads="1"/>
                </p:cNvSpPr>
                <p:nvPr/>
              </p:nvSpPr>
              <p:spPr bwMode="auto">
                <a:xfrm>
                  <a:off x="3077" y="755"/>
                  <a:ext cx="4" cy="550"/>
                </a:xfrm>
                <a:prstGeom prst="rect">
                  <a:avLst/>
                </a:prstGeom>
                <a:solidFill>
                  <a:srgbClr val="818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1" name="Rectangle 1097"/>
                <p:cNvSpPr>
                  <a:spLocks noChangeArrowheads="1"/>
                </p:cNvSpPr>
                <p:nvPr/>
              </p:nvSpPr>
              <p:spPr bwMode="auto">
                <a:xfrm>
                  <a:off x="3854" y="755"/>
                  <a:ext cx="4" cy="550"/>
                </a:xfrm>
                <a:prstGeom prst="rect">
                  <a:avLst/>
                </a:prstGeom>
                <a:solidFill>
                  <a:srgbClr val="818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2" name="Rectangle 1098"/>
                <p:cNvSpPr>
                  <a:spLocks noChangeArrowheads="1"/>
                </p:cNvSpPr>
                <p:nvPr/>
              </p:nvSpPr>
              <p:spPr bwMode="auto">
                <a:xfrm>
                  <a:off x="3081" y="755"/>
                  <a:ext cx="773" cy="3"/>
                </a:xfrm>
                <a:prstGeom prst="rect">
                  <a:avLst/>
                </a:prstGeom>
                <a:solidFill>
                  <a:srgbClr val="838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3" name="Rectangle 1099"/>
                <p:cNvSpPr>
                  <a:spLocks noChangeArrowheads="1"/>
                </p:cNvSpPr>
                <p:nvPr/>
              </p:nvSpPr>
              <p:spPr bwMode="auto">
                <a:xfrm>
                  <a:off x="3081" y="758"/>
                  <a:ext cx="4" cy="547"/>
                </a:xfrm>
                <a:prstGeom prst="rect">
                  <a:avLst/>
                </a:prstGeom>
                <a:solidFill>
                  <a:srgbClr val="838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4" name="Rectangle 1100"/>
                <p:cNvSpPr>
                  <a:spLocks noChangeArrowheads="1"/>
                </p:cNvSpPr>
                <p:nvPr/>
              </p:nvSpPr>
              <p:spPr bwMode="auto">
                <a:xfrm>
                  <a:off x="3851" y="758"/>
                  <a:ext cx="3" cy="547"/>
                </a:xfrm>
                <a:prstGeom prst="rect">
                  <a:avLst/>
                </a:prstGeom>
                <a:solidFill>
                  <a:srgbClr val="838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5" name="Rectangle 1101"/>
                <p:cNvSpPr>
                  <a:spLocks noChangeArrowheads="1"/>
                </p:cNvSpPr>
                <p:nvPr/>
              </p:nvSpPr>
              <p:spPr bwMode="auto">
                <a:xfrm>
                  <a:off x="3085" y="1300"/>
                  <a:ext cx="766" cy="5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6" name="Rectangle 1102"/>
                <p:cNvSpPr>
                  <a:spLocks noChangeArrowheads="1"/>
                </p:cNvSpPr>
                <p:nvPr/>
              </p:nvSpPr>
              <p:spPr bwMode="auto">
                <a:xfrm>
                  <a:off x="3085" y="758"/>
                  <a:ext cx="3" cy="542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7" name="Rectangle 1103"/>
                <p:cNvSpPr>
                  <a:spLocks noChangeArrowheads="1"/>
                </p:cNvSpPr>
                <p:nvPr/>
              </p:nvSpPr>
              <p:spPr bwMode="auto">
                <a:xfrm>
                  <a:off x="3847" y="758"/>
                  <a:ext cx="4" cy="542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8" name="Rectangle 1104"/>
                <p:cNvSpPr>
                  <a:spLocks noChangeArrowheads="1"/>
                </p:cNvSpPr>
                <p:nvPr/>
              </p:nvSpPr>
              <p:spPr bwMode="auto">
                <a:xfrm>
                  <a:off x="3088" y="758"/>
                  <a:ext cx="759" cy="6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79" name="Rectangle 1105"/>
                <p:cNvSpPr>
                  <a:spLocks noChangeArrowheads="1"/>
                </p:cNvSpPr>
                <p:nvPr/>
              </p:nvSpPr>
              <p:spPr bwMode="auto">
                <a:xfrm>
                  <a:off x="3088" y="764"/>
                  <a:ext cx="4" cy="536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0" name="Rectangle 1106"/>
                <p:cNvSpPr>
                  <a:spLocks noChangeArrowheads="1"/>
                </p:cNvSpPr>
                <p:nvPr/>
              </p:nvSpPr>
              <p:spPr bwMode="auto">
                <a:xfrm>
                  <a:off x="3843" y="764"/>
                  <a:ext cx="4" cy="536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1" name="Rectangle 1107"/>
                <p:cNvSpPr>
                  <a:spLocks noChangeArrowheads="1"/>
                </p:cNvSpPr>
                <p:nvPr/>
              </p:nvSpPr>
              <p:spPr bwMode="auto">
                <a:xfrm>
                  <a:off x="3092" y="1296"/>
                  <a:ext cx="751" cy="4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2" name="Rectangle 1108"/>
                <p:cNvSpPr>
                  <a:spLocks noChangeArrowheads="1"/>
                </p:cNvSpPr>
                <p:nvPr/>
              </p:nvSpPr>
              <p:spPr bwMode="auto">
                <a:xfrm>
                  <a:off x="3092" y="764"/>
                  <a:ext cx="4" cy="532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3" name="Rectangle 1109"/>
                <p:cNvSpPr>
                  <a:spLocks noChangeArrowheads="1"/>
                </p:cNvSpPr>
                <p:nvPr/>
              </p:nvSpPr>
              <p:spPr bwMode="auto">
                <a:xfrm>
                  <a:off x="3839" y="764"/>
                  <a:ext cx="4" cy="532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4" name="Rectangle 1110"/>
                <p:cNvSpPr>
                  <a:spLocks noChangeArrowheads="1"/>
                </p:cNvSpPr>
                <p:nvPr/>
              </p:nvSpPr>
              <p:spPr bwMode="auto">
                <a:xfrm>
                  <a:off x="3096" y="764"/>
                  <a:ext cx="743" cy="4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5" name="Rectangle 1111"/>
                <p:cNvSpPr>
                  <a:spLocks noChangeArrowheads="1"/>
                </p:cNvSpPr>
                <p:nvPr/>
              </p:nvSpPr>
              <p:spPr bwMode="auto">
                <a:xfrm>
                  <a:off x="3096" y="1292"/>
                  <a:ext cx="743" cy="4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6" name="Rectangle 1112"/>
                <p:cNvSpPr>
                  <a:spLocks noChangeArrowheads="1"/>
                </p:cNvSpPr>
                <p:nvPr/>
              </p:nvSpPr>
              <p:spPr bwMode="auto">
                <a:xfrm>
                  <a:off x="3096" y="768"/>
                  <a:ext cx="4" cy="524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7" name="Rectangle 1113"/>
                <p:cNvSpPr>
                  <a:spLocks noChangeArrowheads="1"/>
                </p:cNvSpPr>
                <p:nvPr/>
              </p:nvSpPr>
              <p:spPr bwMode="auto">
                <a:xfrm>
                  <a:off x="3836" y="768"/>
                  <a:ext cx="3" cy="524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8" name="Rectangle 1114"/>
                <p:cNvSpPr>
                  <a:spLocks noChangeArrowheads="1"/>
                </p:cNvSpPr>
                <p:nvPr/>
              </p:nvSpPr>
              <p:spPr bwMode="auto">
                <a:xfrm>
                  <a:off x="3100" y="768"/>
                  <a:ext cx="736" cy="4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89" name="Rectangle 1115"/>
                <p:cNvSpPr>
                  <a:spLocks noChangeArrowheads="1"/>
                </p:cNvSpPr>
                <p:nvPr/>
              </p:nvSpPr>
              <p:spPr bwMode="auto">
                <a:xfrm>
                  <a:off x="3100" y="772"/>
                  <a:ext cx="4" cy="520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0" name="Rectangle 1116"/>
                <p:cNvSpPr>
                  <a:spLocks noChangeArrowheads="1"/>
                </p:cNvSpPr>
                <p:nvPr/>
              </p:nvSpPr>
              <p:spPr bwMode="auto">
                <a:xfrm>
                  <a:off x="3832" y="772"/>
                  <a:ext cx="4" cy="520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1" name="Rectangle 1117"/>
                <p:cNvSpPr>
                  <a:spLocks noChangeArrowheads="1"/>
                </p:cNvSpPr>
                <p:nvPr/>
              </p:nvSpPr>
              <p:spPr bwMode="auto">
                <a:xfrm>
                  <a:off x="3104" y="1287"/>
                  <a:ext cx="728" cy="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2" name="Rectangle 1118"/>
                <p:cNvSpPr>
                  <a:spLocks noChangeArrowheads="1"/>
                </p:cNvSpPr>
                <p:nvPr/>
              </p:nvSpPr>
              <p:spPr bwMode="auto">
                <a:xfrm>
                  <a:off x="3104" y="772"/>
                  <a:ext cx="3" cy="51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3" name="Rectangle 1119"/>
                <p:cNvSpPr>
                  <a:spLocks noChangeArrowheads="1"/>
                </p:cNvSpPr>
                <p:nvPr/>
              </p:nvSpPr>
              <p:spPr bwMode="auto">
                <a:xfrm>
                  <a:off x="3828" y="772"/>
                  <a:ext cx="4" cy="51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4" name="Rectangle 1120"/>
                <p:cNvSpPr>
                  <a:spLocks noChangeArrowheads="1"/>
                </p:cNvSpPr>
                <p:nvPr/>
              </p:nvSpPr>
              <p:spPr bwMode="auto">
                <a:xfrm>
                  <a:off x="3107" y="772"/>
                  <a:ext cx="721" cy="5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5" name="Rectangle 1121"/>
                <p:cNvSpPr>
                  <a:spLocks noChangeArrowheads="1"/>
                </p:cNvSpPr>
                <p:nvPr/>
              </p:nvSpPr>
              <p:spPr bwMode="auto">
                <a:xfrm>
                  <a:off x="3107" y="777"/>
                  <a:ext cx="4" cy="510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6" name="Rectangle 1122"/>
                <p:cNvSpPr>
                  <a:spLocks noChangeArrowheads="1"/>
                </p:cNvSpPr>
                <p:nvPr/>
              </p:nvSpPr>
              <p:spPr bwMode="auto">
                <a:xfrm>
                  <a:off x="3824" y="777"/>
                  <a:ext cx="4" cy="510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7" name="Rectangle 1123"/>
                <p:cNvSpPr>
                  <a:spLocks noChangeArrowheads="1"/>
                </p:cNvSpPr>
                <p:nvPr/>
              </p:nvSpPr>
              <p:spPr bwMode="auto">
                <a:xfrm>
                  <a:off x="3111" y="1281"/>
                  <a:ext cx="713" cy="6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8" name="Rectangle 1124"/>
                <p:cNvSpPr>
                  <a:spLocks noChangeArrowheads="1"/>
                </p:cNvSpPr>
                <p:nvPr/>
              </p:nvSpPr>
              <p:spPr bwMode="auto">
                <a:xfrm>
                  <a:off x="3111" y="777"/>
                  <a:ext cx="4" cy="504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099" name="Rectangle 1125"/>
                <p:cNvSpPr>
                  <a:spLocks noChangeArrowheads="1"/>
                </p:cNvSpPr>
                <p:nvPr/>
              </p:nvSpPr>
              <p:spPr bwMode="auto">
                <a:xfrm>
                  <a:off x="3821" y="777"/>
                  <a:ext cx="3" cy="504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0" name="Rectangle 1126"/>
                <p:cNvSpPr>
                  <a:spLocks noChangeArrowheads="1"/>
                </p:cNvSpPr>
                <p:nvPr/>
              </p:nvSpPr>
              <p:spPr bwMode="auto">
                <a:xfrm>
                  <a:off x="3115" y="777"/>
                  <a:ext cx="706" cy="6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1" name="Rectangle 1127"/>
                <p:cNvSpPr>
                  <a:spLocks noChangeArrowheads="1"/>
                </p:cNvSpPr>
                <p:nvPr/>
              </p:nvSpPr>
              <p:spPr bwMode="auto">
                <a:xfrm>
                  <a:off x="3115" y="783"/>
                  <a:ext cx="4" cy="498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2" name="Rectangle 1128"/>
                <p:cNvSpPr>
                  <a:spLocks noChangeArrowheads="1"/>
                </p:cNvSpPr>
                <p:nvPr/>
              </p:nvSpPr>
              <p:spPr bwMode="auto">
                <a:xfrm>
                  <a:off x="3817" y="783"/>
                  <a:ext cx="4" cy="498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3" name="Rectangle 1129"/>
                <p:cNvSpPr>
                  <a:spLocks noChangeArrowheads="1"/>
                </p:cNvSpPr>
                <p:nvPr/>
              </p:nvSpPr>
              <p:spPr bwMode="auto">
                <a:xfrm>
                  <a:off x="3119" y="1277"/>
                  <a:ext cx="698" cy="4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4" name="Rectangle 1130"/>
                <p:cNvSpPr>
                  <a:spLocks noChangeArrowheads="1"/>
                </p:cNvSpPr>
                <p:nvPr/>
              </p:nvSpPr>
              <p:spPr bwMode="auto">
                <a:xfrm>
                  <a:off x="3119" y="783"/>
                  <a:ext cx="3" cy="494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5" name="Rectangle 1131"/>
                <p:cNvSpPr>
                  <a:spLocks noChangeArrowheads="1"/>
                </p:cNvSpPr>
                <p:nvPr/>
              </p:nvSpPr>
              <p:spPr bwMode="auto">
                <a:xfrm>
                  <a:off x="3813" y="783"/>
                  <a:ext cx="4" cy="494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6" name="Rectangle 1132"/>
                <p:cNvSpPr>
                  <a:spLocks noChangeArrowheads="1"/>
                </p:cNvSpPr>
                <p:nvPr/>
              </p:nvSpPr>
              <p:spPr bwMode="auto">
                <a:xfrm>
                  <a:off x="3122" y="783"/>
                  <a:ext cx="691" cy="4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7" name="Rectangle 1133"/>
                <p:cNvSpPr>
                  <a:spLocks noChangeArrowheads="1"/>
                </p:cNvSpPr>
                <p:nvPr/>
              </p:nvSpPr>
              <p:spPr bwMode="auto">
                <a:xfrm>
                  <a:off x="3122" y="1273"/>
                  <a:ext cx="691" cy="4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8" name="Rectangle 1134"/>
                <p:cNvSpPr>
                  <a:spLocks noChangeArrowheads="1"/>
                </p:cNvSpPr>
                <p:nvPr/>
              </p:nvSpPr>
              <p:spPr bwMode="auto">
                <a:xfrm>
                  <a:off x="3122" y="787"/>
                  <a:ext cx="4" cy="486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09" name="Rectangle 1135"/>
                <p:cNvSpPr>
                  <a:spLocks noChangeArrowheads="1"/>
                </p:cNvSpPr>
                <p:nvPr/>
              </p:nvSpPr>
              <p:spPr bwMode="auto">
                <a:xfrm>
                  <a:off x="3809" y="787"/>
                  <a:ext cx="4" cy="486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0" name="Rectangle 1136"/>
                <p:cNvSpPr>
                  <a:spLocks noChangeArrowheads="1"/>
                </p:cNvSpPr>
                <p:nvPr/>
              </p:nvSpPr>
              <p:spPr bwMode="auto">
                <a:xfrm>
                  <a:off x="3126" y="787"/>
                  <a:ext cx="683" cy="3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1" name="Rectangle 1137"/>
                <p:cNvSpPr>
                  <a:spLocks noChangeArrowheads="1"/>
                </p:cNvSpPr>
                <p:nvPr/>
              </p:nvSpPr>
              <p:spPr bwMode="auto">
                <a:xfrm>
                  <a:off x="3126" y="790"/>
                  <a:ext cx="4" cy="483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2" name="Rectangle 1138"/>
                <p:cNvSpPr>
                  <a:spLocks noChangeArrowheads="1"/>
                </p:cNvSpPr>
                <p:nvPr/>
              </p:nvSpPr>
              <p:spPr bwMode="auto">
                <a:xfrm>
                  <a:off x="3805" y="790"/>
                  <a:ext cx="4" cy="483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3" name="Rectangle 1139"/>
                <p:cNvSpPr>
                  <a:spLocks noChangeArrowheads="1"/>
                </p:cNvSpPr>
                <p:nvPr/>
              </p:nvSpPr>
              <p:spPr bwMode="auto">
                <a:xfrm>
                  <a:off x="3130" y="1268"/>
                  <a:ext cx="675" cy="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4" name="Rectangle 1140"/>
                <p:cNvSpPr>
                  <a:spLocks noChangeArrowheads="1"/>
                </p:cNvSpPr>
                <p:nvPr/>
              </p:nvSpPr>
              <p:spPr bwMode="auto">
                <a:xfrm>
                  <a:off x="3130" y="790"/>
                  <a:ext cx="4" cy="478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5" name="Rectangle 1141"/>
                <p:cNvSpPr>
                  <a:spLocks noChangeArrowheads="1"/>
                </p:cNvSpPr>
                <p:nvPr/>
              </p:nvSpPr>
              <p:spPr bwMode="auto">
                <a:xfrm>
                  <a:off x="3802" y="790"/>
                  <a:ext cx="3" cy="478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6" name="Rectangle 1142"/>
                <p:cNvSpPr>
                  <a:spLocks noChangeArrowheads="1"/>
                </p:cNvSpPr>
                <p:nvPr/>
              </p:nvSpPr>
              <p:spPr bwMode="auto">
                <a:xfrm>
                  <a:off x="3134" y="790"/>
                  <a:ext cx="668" cy="6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7" name="Rectangle 1143"/>
                <p:cNvSpPr>
                  <a:spLocks noChangeArrowheads="1"/>
                </p:cNvSpPr>
                <p:nvPr/>
              </p:nvSpPr>
              <p:spPr bwMode="auto">
                <a:xfrm>
                  <a:off x="3134" y="796"/>
                  <a:ext cx="4" cy="472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8" name="Rectangle 1144"/>
                <p:cNvSpPr>
                  <a:spLocks noChangeArrowheads="1"/>
                </p:cNvSpPr>
                <p:nvPr/>
              </p:nvSpPr>
              <p:spPr bwMode="auto">
                <a:xfrm>
                  <a:off x="3798" y="796"/>
                  <a:ext cx="4" cy="472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19" name="Rectangle 1145"/>
                <p:cNvSpPr>
                  <a:spLocks noChangeArrowheads="1"/>
                </p:cNvSpPr>
                <p:nvPr/>
              </p:nvSpPr>
              <p:spPr bwMode="auto">
                <a:xfrm>
                  <a:off x="3138" y="1264"/>
                  <a:ext cx="660" cy="4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0" name="Rectangle 1146"/>
                <p:cNvSpPr>
                  <a:spLocks noChangeArrowheads="1"/>
                </p:cNvSpPr>
                <p:nvPr/>
              </p:nvSpPr>
              <p:spPr bwMode="auto">
                <a:xfrm>
                  <a:off x="3138" y="796"/>
                  <a:ext cx="3" cy="468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1" name="Rectangle 1147"/>
                <p:cNvSpPr>
                  <a:spLocks noChangeArrowheads="1"/>
                </p:cNvSpPr>
                <p:nvPr/>
              </p:nvSpPr>
              <p:spPr bwMode="auto">
                <a:xfrm>
                  <a:off x="3794" y="796"/>
                  <a:ext cx="4" cy="468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2" name="Rectangle 1148"/>
                <p:cNvSpPr>
                  <a:spLocks noChangeArrowheads="1"/>
                </p:cNvSpPr>
                <p:nvPr/>
              </p:nvSpPr>
              <p:spPr bwMode="auto">
                <a:xfrm>
                  <a:off x="3141" y="796"/>
                  <a:ext cx="653" cy="4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3" name="Rectangle 1149"/>
                <p:cNvSpPr>
                  <a:spLocks noChangeArrowheads="1"/>
                </p:cNvSpPr>
                <p:nvPr/>
              </p:nvSpPr>
              <p:spPr bwMode="auto">
                <a:xfrm>
                  <a:off x="3141" y="1260"/>
                  <a:ext cx="653" cy="4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4" name="Rectangle 1150"/>
                <p:cNvSpPr>
                  <a:spLocks noChangeArrowheads="1"/>
                </p:cNvSpPr>
                <p:nvPr/>
              </p:nvSpPr>
              <p:spPr bwMode="auto">
                <a:xfrm>
                  <a:off x="3141" y="800"/>
                  <a:ext cx="4" cy="460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5" name="Rectangle 1151"/>
                <p:cNvSpPr>
                  <a:spLocks noChangeArrowheads="1"/>
                </p:cNvSpPr>
                <p:nvPr/>
              </p:nvSpPr>
              <p:spPr bwMode="auto">
                <a:xfrm>
                  <a:off x="3790" y="800"/>
                  <a:ext cx="4" cy="460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6" name="Rectangle 1152"/>
                <p:cNvSpPr>
                  <a:spLocks noChangeArrowheads="1"/>
                </p:cNvSpPr>
                <p:nvPr/>
              </p:nvSpPr>
              <p:spPr bwMode="auto">
                <a:xfrm>
                  <a:off x="3145" y="800"/>
                  <a:ext cx="645" cy="4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7" name="Rectangle 1153"/>
                <p:cNvSpPr>
                  <a:spLocks noChangeArrowheads="1"/>
                </p:cNvSpPr>
                <p:nvPr/>
              </p:nvSpPr>
              <p:spPr bwMode="auto">
                <a:xfrm>
                  <a:off x="3145" y="804"/>
                  <a:ext cx="4" cy="456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8" name="Rectangle 1154"/>
                <p:cNvSpPr>
                  <a:spLocks noChangeArrowheads="1"/>
                </p:cNvSpPr>
                <p:nvPr/>
              </p:nvSpPr>
              <p:spPr bwMode="auto">
                <a:xfrm>
                  <a:off x="3787" y="804"/>
                  <a:ext cx="3" cy="456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29" name="Rectangle 1155"/>
                <p:cNvSpPr>
                  <a:spLocks noChangeArrowheads="1"/>
                </p:cNvSpPr>
                <p:nvPr/>
              </p:nvSpPr>
              <p:spPr bwMode="auto">
                <a:xfrm>
                  <a:off x="3149" y="1254"/>
                  <a:ext cx="638" cy="6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0" name="Rectangle 1156"/>
                <p:cNvSpPr>
                  <a:spLocks noChangeArrowheads="1"/>
                </p:cNvSpPr>
                <p:nvPr/>
              </p:nvSpPr>
              <p:spPr bwMode="auto">
                <a:xfrm>
                  <a:off x="3149" y="804"/>
                  <a:ext cx="4" cy="450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1" name="Rectangle 1157"/>
                <p:cNvSpPr>
                  <a:spLocks noChangeArrowheads="1"/>
                </p:cNvSpPr>
                <p:nvPr/>
              </p:nvSpPr>
              <p:spPr bwMode="auto">
                <a:xfrm>
                  <a:off x="3783" y="804"/>
                  <a:ext cx="4" cy="450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2" name="Rectangle 1158"/>
                <p:cNvSpPr>
                  <a:spLocks noChangeArrowheads="1"/>
                </p:cNvSpPr>
                <p:nvPr/>
              </p:nvSpPr>
              <p:spPr bwMode="auto">
                <a:xfrm>
                  <a:off x="3153" y="804"/>
                  <a:ext cx="630" cy="5"/>
                </a:xfrm>
                <a:prstGeom prst="rect">
                  <a:avLst/>
                </a:prstGeom>
                <a:solidFill>
                  <a:srgbClr val="ACA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3" name="Rectangle 1159"/>
                <p:cNvSpPr>
                  <a:spLocks noChangeArrowheads="1"/>
                </p:cNvSpPr>
                <p:nvPr/>
              </p:nvSpPr>
              <p:spPr bwMode="auto">
                <a:xfrm>
                  <a:off x="3153" y="809"/>
                  <a:ext cx="3" cy="445"/>
                </a:xfrm>
                <a:prstGeom prst="rect">
                  <a:avLst/>
                </a:prstGeom>
                <a:solidFill>
                  <a:srgbClr val="ACA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4" name="Rectangle 1160"/>
                <p:cNvSpPr>
                  <a:spLocks noChangeArrowheads="1"/>
                </p:cNvSpPr>
                <p:nvPr/>
              </p:nvSpPr>
              <p:spPr bwMode="auto">
                <a:xfrm>
                  <a:off x="3779" y="809"/>
                  <a:ext cx="4" cy="445"/>
                </a:xfrm>
                <a:prstGeom prst="rect">
                  <a:avLst/>
                </a:prstGeom>
                <a:solidFill>
                  <a:srgbClr val="ACA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5" name="Rectangle 1161"/>
                <p:cNvSpPr>
                  <a:spLocks noChangeArrowheads="1"/>
                </p:cNvSpPr>
                <p:nvPr/>
              </p:nvSpPr>
              <p:spPr bwMode="auto">
                <a:xfrm>
                  <a:off x="3156" y="1249"/>
                  <a:ext cx="623" cy="5"/>
                </a:xfrm>
                <a:prstGeom prst="rect">
                  <a:avLst/>
                </a:prstGeom>
                <a:solidFill>
                  <a:srgbClr val="ADA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6" name="Rectangle 1162"/>
                <p:cNvSpPr>
                  <a:spLocks noChangeArrowheads="1"/>
                </p:cNvSpPr>
                <p:nvPr/>
              </p:nvSpPr>
              <p:spPr bwMode="auto">
                <a:xfrm>
                  <a:off x="3156" y="809"/>
                  <a:ext cx="4" cy="440"/>
                </a:xfrm>
                <a:prstGeom prst="rect">
                  <a:avLst/>
                </a:prstGeom>
                <a:solidFill>
                  <a:srgbClr val="ADA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7" name="Rectangle 1163"/>
                <p:cNvSpPr>
                  <a:spLocks noChangeArrowheads="1"/>
                </p:cNvSpPr>
                <p:nvPr/>
              </p:nvSpPr>
              <p:spPr bwMode="auto">
                <a:xfrm>
                  <a:off x="3775" y="809"/>
                  <a:ext cx="4" cy="440"/>
                </a:xfrm>
                <a:prstGeom prst="rect">
                  <a:avLst/>
                </a:prstGeom>
                <a:solidFill>
                  <a:srgbClr val="ADA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8" name="Rectangle 1164"/>
                <p:cNvSpPr>
                  <a:spLocks noChangeArrowheads="1"/>
                </p:cNvSpPr>
                <p:nvPr/>
              </p:nvSpPr>
              <p:spPr bwMode="auto">
                <a:xfrm>
                  <a:off x="3160" y="809"/>
                  <a:ext cx="615" cy="6"/>
                </a:xfrm>
                <a:prstGeom prst="rect">
                  <a:avLst/>
                </a:prstGeom>
                <a:solidFill>
                  <a:srgbClr val="B0B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39" name="Rectangle 1165"/>
                <p:cNvSpPr>
                  <a:spLocks noChangeArrowheads="1"/>
                </p:cNvSpPr>
                <p:nvPr/>
              </p:nvSpPr>
              <p:spPr bwMode="auto">
                <a:xfrm>
                  <a:off x="3160" y="815"/>
                  <a:ext cx="4" cy="434"/>
                </a:xfrm>
                <a:prstGeom prst="rect">
                  <a:avLst/>
                </a:prstGeom>
                <a:solidFill>
                  <a:srgbClr val="B0B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0" name="Rectangle 1166"/>
                <p:cNvSpPr>
                  <a:spLocks noChangeArrowheads="1"/>
                </p:cNvSpPr>
                <p:nvPr/>
              </p:nvSpPr>
              <p:spPr bwMode="auto">
                <a:xfrm>
                  <a:off x="3771" y="815"/>
                  <a:ext cx="4" cy="434"/>
                </a:xfrm>
                <a:prstGeom prst="rect">
                  <a:avLst/>
                </a:prstGeom>
                <a:solidFill>
                  <a:srgbClr val="B0B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1" name="Rectangle 1167"/>
                <p:cNvSpPr>
                  <a:spLocks noChangeArrowheads="1"/>
                </p:cNvSpPr>
                <p:nvPr/>
              </p:nvSpPr>
              <p:spPr bwMode="auto">
                <a:xfrm>
                  <a:off x="3164" y="1245"/>
                  <a:ext cx="607" cy="4"/>
                </a:xfrm>
                <a:prstGeom prst="rect">
                  <a:avLst/>
                </a:prstGeom>
                <a:solidFill>
                  <a:srgbClr val="B1B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2" name="Rectangle 1168"/>
                <p:cNvSpPr>
                  <a:spLocks noChangeArrowheads="1"/>
                </p:cNvSpPr>
                <p:nvPr/>
              </p:nvSpPr>
              <p:spPr bwMode="auto">
                <a:xfrm>
                  <a:off x="3164" y="815"/>
                  <a:ext cx="4" cy="430"/>
                </a:xfrm>
                <a:prstGeom prst="rect">
                  <a:avLst/>
                </a:prstGeom>
                <a:solidFill>
                  <a:srgbClr val="B1B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3" name="Rectangle 1169"/>
                <p:cNvSpPr>
                  <a:spLocks noChangeArrowheads="1"/>
                </p:cNvSpPr>
                <p:nvPr/>
              </p:nvSpPr>
              <p:spPr bwMode="auto">
                <a:xfrm>
                  <a:off x="3768" y="815"/>
                  <a:ext cx="3" cy="430"/>
                </a:xfrm>
                <a:prstGeom prst="rect">
                  <a:avLst/>
                </a:prstGeom>
                <a:solidFill>
                  <a:srgbClr val="B1B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4" name="Rectangle 1170"/>
                <p:cNvSpPr>
                  <a:spLocks noChangeArrowheads="1"/>
                </p:cNvSpPr>
                <p:nvPr/>
              </p:nvSpPr>
              <p:spPr bwMode="auto">
                <a:xfrm>
                  <a:off x="3168" y="815"/>
                  <a:ext cx="600" cy="4"/>
                </a:xfrm>
                <a:prstGeom prst="rect">
                  <a:avLst/>
                </a:prstGeom>
                <a:solidFill>
                  <a:srgbClr val="B3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5" name="Rectangle 1171"/>
                <p:cNvSpPr>
                  <a:spLocks noChangeArrowheads="1"/>
                </p:cNvSpPr>
                <p:nvPr/>
              </p:nvSpPr>
              <p:spPr bwMode="auto">
                <a:xfrm>
                  <a:off x="3168" y="1241"/>
                  <a:ext cx="600" cy="4"/>
                </a:xfrm>
                <a:prstGeom prst="rect">
                  <a:avLst/>
                </a:prstGeom>
                <a:solidFill>
                  <a:srgbClr val="B3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6" name="Rectangle 1172"/>
                <p:cNvSpPr>
                  <a:spLocks noChangeArrowheads="1"/>
                </p:cNvSpPr>
                <p:nvPr/>
              </p:nvSpPr>
              <p:spPr bwMode="auto">
                <a:xfrm>
                  <a:off x="3168" y="819"/>
                  <a:ext cx="3" cy="422"/>
                </a:xfrm>
                <a:prstGeom prst="rect">
                  <a:avLst/>
                </a:prstGeom>
                <a:solidFill>
                  <a:srgbClr val="B3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7" name="Rectangle 1173"/>
                <p:cNvSpPr>
                  <a:spLocks noChangeArrowheads="1"/>
                </p:cNvSpPr>
                <p:nvPr/>
              </p:nvSpPr>
              <p:spPr bwMode="auto">
                <a:xfrm>
                  <a:off x="3764" y="819"/>
                  <a:ext cx="4" cy="422"/>
                </a:xfrm>
                <a:prstGeom prst="rect">
                  <a:avLst/>
                </a:prstGeom>
                <a:solidFill>
                  <a:srgbClr val="B3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8" name="Rectangle 1174"/>
                <p:cNvSpPr>
                  <a:spLocks noChangeArrowheads="1"/>
                </p:cNvSpPr>
                <p:nvPr/>
              </p:nvSpPr>
              <p:spPr bwMode="auto">
                <a:xfrm>
                  <a:off x="3171" y="819"/>
                  <a:ext cx="593" cy="3"/>
                </a:xfrm>
                <a:prstGeom prst="rect">
                  <a:avLst/>
                </a:prstGeom>
                <a:solidFill>
                  <a:srgbClr val="B6B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49" name="Rectangle 1175"/>
                <p:cNvSpPr>
                  <a:spLocks noChangeArrowheads="1"/>
                </p:cNvSpPr>
                <p:nvPr/>
              </p:nvSpPr>
              <p:spPr bwMode="auto">
                <a:xfrm>
                  <a:off x="3171" y="822"/>
                  <a:ext cx="4" cy="419"/>
                </a:xfrm>
                <a:prstGeom prst="rect">
                  <a:avLst/>
                </a:prstGeom>
                <a:solidFill>
                  <a:srgbClr val="B6B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0" name="Rectangle 1176"/>
                <p:cNvSpPr>
                  <a:spLocks noChangeArrowheads="1"/>
                </p:cNvSpPr>
                <p:nvPr/>
              </p:nvSpPr>
              <p:spPr bwMode="auto">
                <a:xfrm>
                  <a:off x="3760" y="822"/>
                  <a:ext cx="4" cy="419"/>
                </a:xfrm>
                <a:prstGeom prst="rect">
                  <a:avLst/>
                </a:prstGeom>
                <a:solidFill>
                  <a:srgbClr val="B6B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1" name="Rectangle 1177"/>
                <p:cNvSpPr>
                  <a:spLocks noChangeArrowheads="1"/>
                </p:cNvSpPr>
                <p:nvPr/>
              </p:nvSpPr>
              <p:spPr bwMode="auto">
                <a:xfrm>
                  <a:off x="3175" y="1236"/>
                  <a:ext cx="585" cy="5"/>
                </a:xfrm>
                <a:prstGeom prst="rect">
                  <a:avLst/>
                </a:prstGeom>
                <a:solidFill>
                  <a:srgbClr val="B7B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2" name="Rectangle 1178"/>
                <p:cNvSpPr>
                  <a:spLocks noChangeArrowheads="1"/>
                </p:cNvSpPr>
                <p:nvPr/>
              </p:nvSpPr>
              <p:spPr bwMode="auto">
                <a:xfrm>
                  <a:off x="3175" y="822"/>
                  <a:ext cx="4" cy="414"/>
                </a:xfrm>
                <a:prstGeom prst="rect">
                  <a:avLst/>
                </a:prstGeom>
                <a:solidFill>
                  <a:srgbClr val="B7B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3" name="Rectangle 1179"/>
                <p:cNvSpPr>
                  <a:spLocks noChangeArrowheads="1"/>
                </p:cNvSpPr>
                <p:nvPr/>
              </p:nvSpPr>
              <p:spPr bwMode="auto">
                <a:xfrm>
                  <a:off x="3756" y="822"/>
                  <a:ext cx="4" cy="414"/>
                </a:xfrm>
                <a:prstGeom prst="rect">
                  <a:avLst/>
                </a:prstGeom>
                <a:solidFill>
                  <a:srgbClr val="B7B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4" name="Rectangle 1180"/>
                <p:cNvSpPr>
                  <a:spLocks noChangeArrowheads="1"/>
                </p:cNvSpPr>
                <p:nvPr/>
              </p:nvSpPr>
              <p:spPr bwMode="auto">
                <a:xfrm>
                  <a:off x="3179" y="822"/>
                  <a:ext cx="577" cy="6"/>
                </a:xfrm>
                <a:prstGeom prst="rect">
                  <a:avLst/>
                </a:prstGeom>
                <a:solidFill>
                  <a:srgbClr val="B9B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5" name="Rectangle 1181"/>
                <p:cNvSpPr>
                  <a:spLocks noChangeArrowheads="1"/>
                </p:cNvSpPr>
                <p:nvPr/>
              </p:nvSpPr>
              <p:spPr bwMode="auto">
                <a:xfrm>
                  <a:off x="3179" y="828"/>
                  <a:ext cx="4" cy="408"/>
                </a:xfrm>
                <a:prstGeom prst="rect">
                  <a:avLst/>
                </a:prstGeom>
                <a:solidFill>
                  <a:srgbClr val="B9B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6" name="Rectangle 1182"/>
                <p:cNvSpPr>
                  <a:spLocks noChangeArrowheads="1"/>
                </p:cNvSpPr>
                <p:nvPr/>
              </p:nvSpPr>
              <p:spPr bwMode="auto">
                <a:xfrm>
                  <a:off x="3753" y="828"/>
                  <a:ext cx="3" cy="408"/>
                </a:xfrm>
                <a:prstGeom prst="rect">
                  <a:avLst/>
                </a:prstGeom>
                <a:solidFill>
                  <a:srgbClr val="B9B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7" name="Rectangle 1183"/>
                <p:cNvSpPr>
                  <a:spLocks noChangeArrowheads="1"/>
                </p:cNvSpPr>
                <p:nvPr/>
              </p:nvSpPr>
              <p:spPr bwMode="auto">
                <a:xfrm>
                  <a:off x="3183" y="1230"/>
                  <a:ext cx="570" cy="6"/>
                </a:xfrm>
                <a:prstGeom prst="rect">
                  <a:avLst/>
                </a:prstGeom>
                <a:solidFill>
                  <a:srgbClr val="BBB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8" name="Rectangle 1184"/>
                <p:cNvSpPr>
                  <a:spLocks noChangeArrowheads="1"/>
                </p:cNvSpPr>
                <p:nvPr/>
              </p:nvSpPr>
              <p:spPr bwMode="auto">
                <a:xfrm>
                  <a:off x="3183" y="828"/>
                  <a:ext cx="4" cy="402"/>
                </a:xfrm>
                <a:prstGeom prst="rect">
                  <a:avLst/>
                </a:prstGeom>
                <a:solidFill>
                  <a:srgbClr val="BBB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59" name="Rectangle 1185"/>
                <p:cNvSpPr>
                  <a:spLocks noChangeArrowheads="1"/>
                </p:cNvSpPr>
                <p:nvPr/>
              </p:nvSpPr>
              <p:spPr bwMode="auto">
                <a:xfrm>
                  <a:off x="3749" y="828"/>
                  <a:ext cx="4" cy="402"/>
                </a:xfrm>
                <a:prstGeom prst="rect">
                  <a:avLst/>
                </a:prstGeom>
                <a:solidFill>
                  <a:srgbClr val="BBB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0" name="Rectangle 1186"/>
                <p:cNvSpPr>
                  <a:spLocks noChangeArrowheads="1"/>
                </p:cNvSpPr>
                <p:nvPr/>
              </p:nvSpPr>
              <p:spPr bwMode="auto">
                <a:xfrm>
                  <a:off x="3187" y="828"/>
                  <a:ext cx="562" cy="4"/>
                </a:xfrm>
                <a:prstGeom prst="rect">
                  <a:avLst/>
                </a:prstGeom>
                <a:solidFill>
                  <a:srgbClr val="BCB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1" name="Rectangle 1187"/>
                <p:cNvSpPr>
                  <a:spLocks noChangeArrowheads="1"/>
                </p:cNvSpPr>
                <p:nvPr/>
              </p:nvSpPr>
              <p:spPr bwMode="auto">
                <a:xfrm>
                  <a:off x="3187" y="832"/>
                  <a:ext cx="3" cy="398"/>
                </a:xfrm>
                <a:prstGeom prst="rect">
                  <a:avLst/>
                </a:prstGeom>
                <a:solidFill>
                  <a:srgbClr val="BCB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2" name="Rectangle 1188"/>
                <p:cNvSpPr>
                  <a:spLocks noChangeArrowheads="1"/>
                </p:cNvSpPr>
                <p:nvPr/>
              </p:nvSpPr>
              <p:spPr bwMode="auto">
                <a:xfrm>
                  <a:off x="3745" y="832"/>
                  <a:ext cx="4" cy="398"/>
                </a:xfrm>
                <a:prstGeom prst="rect">
                  <a:avLst/>
                </a:prstGeom>
                <a:solidFill>
                  <a:srgbClr val="BCB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3" name="Rectangle 1189"/>
                <p:cNvSpPr>
                  <a:spLocks noChangeArrowheads="1"/>
                </p:cNvSpPr>
                <p:nvPr/>
              </p:nvSpPr>
              <p:spPr bwMode="auto">
                <a:xfrm>
                  <a:off x="3190" y="832"/>
                  <a:ext cx="555" cy="4"/>
                </a:xfrm>
                <a:prstGeom prst="rect">
                  <a:avLst/>
                </a:prstGeom>
                <a:solidFill>
                  <a:srgbClr val="BFB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4" name="Rectangle 1190"/>
                <p:cNvSpPr>
                  <a:spLocks noChangeArrowheads="1"/>
                </p:cNvSpPr>
                <p:nvPr/>
              </p:nvSpPr>
              <p:spPr bwMode="auto">
                <a:xfrm>
                  <a:off x="3190" y="1226"/>
                  <a:ext cx="555" cy="4"/>
                </a:xfrm>
                <a:prstGeom prst="rect">
                  <a:avLst/>
                </a:prstGeom>
                <a:solidFill>
                  <a:srgbClr val="BFB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5" name="Rectangle 1191"/>
                <p:cNvSpPr>
                  <a:spLocks noChangeArrowheads="1"/>
                </p:cNvSpPr>
                <p:nvPr/>
              </p:nvSpPr>
              <p:spPr bwMode="auto">
                <a:xfrm>
                  <a:off x="3190" y="836"/>
                  <a:ext cx="4" cy="390"/>
                </a:xfrm>
                <a:prstGeom prst="rect">
                  <a:avLst/>
                </a:prstGeom>
                <a:solidFill>
                  <a:srgbClr val="BFB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6" name="Rectangle 1192"/>
                <p:cNvSpPr>
                  <a:spLocks noChangeArrowheads="1"/>
                </p:cNvSpPr>
                <p:nvPr/>
              </p:nvSpPr>
              <p:spPr bwMode="auto">
                <a:xfrm>
                  <a:off x="3741" y="836"/>
                  <a:ext cx="4" cy="390"/>
                </a:xfrm>
                <a:prstGeom prst="rect">
                  <a:avLst/>
                </a:prstGeom>
                <a:solidFill>
                  <a:srgbClr val="BFB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7" name="Rectangle 1193"/>
                <p:cNvSpPr>
                  <a:spLocks noChangeArrowheads="1"/>
                </p:cNvSpPr>
                <p:nvPr/>
              </p:nvSpPr>
              <p:spPr bwMode="auto">
                <a:xfrm>
                  <a:off x="3194" y="1222"/>
                  <a:ext cx="547" cy="4"/>
                </a:xfrm>
                <a:prstGeom prst="rect">
                  <a:avLst/>
                </a:prstGeom>
                <a:solidFill>
                  <a:srgbClr val="C0C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8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194" y="836"/>
                  <a:ext cx="4" cy="386"/>
                </a:xfrm>
                <a:prstGeom prst="rect">
                  <a:avLst/>
                </a:prstGeom>
                <a:solidFill>
                  <a:srgbClr val="C0C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69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737" y="836"/>
                  <a:ext cx="4" cy="386"/>
                </a:xfrm>
                <a:prstGeom prst="rect">
                  <a:avLst/>
                </a:prstGeom>
                <a:solidFill>
                  <a:srgbClr val="C0C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0" name="Rectangle 1196"/>
                <p:cNvSpPr>
                  <a:spLocks noChangeArrowheads="1"/>
                </p:cNvSpPr>
                <p:nvPr/>
              </p:nvSpPr>
              <p:spPr bwMode="auto">
                <a:xfrm>
                  <a:off x="3198" y="836"/>
                  <a:ext cx="539" cy="5"/>
                </a:xfrm>
                <a:prstGeom prst="rect">
                  <a:avLst/>
                </a:prstGeom>
                <a:solidFill>
                  <a:srgbClr val="C2C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1" name="Rectangle 1197"/>
                <p:cNvSpPr>
                  <a:spLocks noChangeArrowheads="1"/>
                </p:cNvSpPr>
                <p:nvPr/>
              </p:nvSpPr>
              <p:spPr bwMode="auto">
                <a:xfrm>
                  <a:off x="3198" y="841"/>
                  <a:ext cx="4" cy="381"/>
                </a:xfrm>
                <a:prstGeom prst="rect">
                  <a:avLst/>
                </a:prstGeom>
                <a:solidFill>
                  <a:srgbClr val="C2C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2" name="Rectangle 1198"/>
                <p:cNvSpPr>
                  <a:spLocks noChangeArrowheads="1"/>
                </p:cNvSpPr>
                <p:nvPr/>
              </p:nvSpPr>
              <p:spPr bwMode="auto">
                <a:xfrm>
                  <a:off x="3734" y="841"/>
                  <a:ext cx="3" cy="381"/>
                </a:xfrm>
                <a:prstGeom prst="rect">
                  <a:avLst/>
                </a:prstGeom>
                <a:solidFill>
                  <a:srgbClr val="C2C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3" name="Rectangle 1199"/>
                <p:cNvSpPr>
                  <a:spLocks noChangeArrowheads="1"/>
                </p:cNvSpPr>
                <p:nvPr/>
              </p:nvSpPr>
              <p:spPr bwMode="auto">
                <a:xfrm>
                  <a:off x="3202" y="1217"/>
                  <a:ext cx="532" cy="5"/>
                </a:xfrm>
                <a:prstGeom prst="rect">
                  <a:avLst/>
                </a:prstGeom>
                <a:solidFill>
                  <a:srgbClr val="C4C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4" name="Rectangle 1200"/>
                <p:cNvSpPr>
                  <a:spLocks noChangeArrowheads="1"/>
                </p:cNvSpPr>
                <p:nvPr/>
              </p:nvSpPr>
              <p:spPr bwMode="auto">
                <a:xfrm>
                  <a:off x="3202" y="841"/>
                  <a:ext cx="3" cy="376"/>
                </a:xfrm>
                <a:prstGeom prst="rect">
                  <a:avLst/>
                </a:prstGeom>
                <a:solidFill>
                  <a:srgbClr val="C4C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5" name="Rectangle 1201"/>
                <p:cNvSpPr>
                  <a:spLocks noChangeArrowheads="1"/>
                </p:cNvSpPr>
                <p:nvPr/>
              </p:nvSpPr>
              <p:spPr bwMode="auto">
                <a:xfrm>
                  <a:off x="3730" y="841"/>
                  <a:ext cx="4" cy="376"/>
                </a:xfrm>
                <a:prstGeom prst="rect">
                  <a:avLst/>
                </a:prstGeom>
                <a:solidFill>
                  <a:srgbClr val="C4C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6" name="Rectangle 1202"/>
                <p:cNvSpPr>
                  <a:spLocks noChangeArrowheads="1"/>
                </p:cNvSpPr>
                <p:nvPr/>
              </p:nvSpPr>
              <p:spPr bwMode="auto">
                <a:xfrm>
                  <a:off x="3205" y="841"/>
                  <a:ext cx="525" cy="6"/>
                </a:xfrm>
                <a:prstGeom prst="rect">
                  <a:avLst/>
                </a:prstGeom>
                <a:solidFill>
                  <a:srgbClr val="C5C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7" name="Rectangle 1203"/>
                <p:cNvSpPr>
                  <a:spLocks noChangeArrowheads="1"/>
                </p:cNvSpPr>
                <p:nvPr/>
              </p:nvSpPr>
              <p:spPr bwMode="auto">
                <a:xfrm>
                  <a:off x="3205" y="847"/>
                  <a:ext cx="4" cy="370"/>
                </a:xfrm>
                <a:prstGeom prst="rect">
                  <a:avLst/>
                </a:prstGeom>
                <a:solidFill>
                  <a:srgbClr val="C5C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8" name="Rectangle 1204"/>
                <p:cNvSpPr>
                  <a:spLocks noChangeArrowheads="1"/>
                </p:cNvSpPr>
                <p:nvPr/>
              </p:nvSpPr>
              <p:spPr bwMode="auto">
                <a:xfrm>
                  <a:off x="3726" y="847"/>
                  <a:ext cx="4" cy="370"/>
                </a:xfrm>
                <a:prstGeom prst="rect">
                  <a:avLst/>
                </a:prstGeom>
                <a:solidFill>
                  <a:srgbClr val="C5C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79" name="Rectangle 1205"/>
                <p:cNvSpPr>
                  <a:spLocks noChangeArrowheads="1"/>
                </p:cNvSpPr>
                <p:nvPr/>
              </p:nvSpPr>
              <p:spPr bwMode="auto">
                <a:xfrm>
                  <a:off x="3209" y="1211"/>
                  <a:ext cx="517" cy="6"/>
                </a:xfrm>
                <a:prstGeom prst="rect">
                  <a:avLst/>
                </a:prstGeom>
                <a:solidFill>
                  <a:srgbClr val="C7C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0" name="Rectangle 1206"/>
                <p:cNvSpPr>
                  <a:spLocks noChangeArrowheads="1"/>
                </p:cNvSpPr>
                <p:nvPr/>
              </p:nvSpPr>
              <p:spPr bwMode="auto">
                <a:xfrm>
                  <a:off x="3209" y="847"/>
                  <a:ext cx="4" cy="364"/>
                </a:xfrm>
                <a:prstGeom prst="rect">
                  <a:avLst/>
                </a:prstGeom>
                <a:solidFill>
                  <a:srgbClr val="C7C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1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722" y="847"/>
                  <a:ext cx="4" cy="364"/>
                </a:xfrm>
                <a:prstGeom prst="rect">
                  <a:avLst/>
                </a:prstGeom>
                <a:solidFill>
                  <a:srgbClr val="C7C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2" name="Rectangle 1208"/>
                <p:cNvSpPr>
                  <a:spLocks noChangeArrowheads="1"/>
                </p:cNvSpPr>
                <p:nvPr/>
              </p:nvSpPr>
              <p:spPr bwMode="auto">
                <a:xfrm>
                  <a:off x="3213" y="847"/>
                  <a:ext cx="509" cy="4"/>
                </a:xfrm>
                <a:prstGeom prst="rect">
                  <a:avLst/>
                </a:prstGeom>
                <a:solidFill>
                  <a:srgbClr val="C9C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3" name="Rectangle 1209"/>
                <p:cNvSpPr>
                  <a:spLocks noChangeArrowheads="1"/>
                </p:cNvSpPr>
                <p:nvPr/>
              </p:nvSpPr>
              <p:spPr bwMode="auto">
                <a:xfrm>
                  <a:off x="3213" y="851"/>
                  <a:ext cx="4" cy="360"/>
                </a:xfrm>
                <a:prstGeom prst="rect">
                  <a:avLst/>
                </a:prstGeom>
                <a:solidFill>
                  <a:srgbClr val="C9C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4" name="Rectangle 1210"/>
                <p:cNvSpPr>
                  <a:spLocks noChangeArrowheads="1"/>
                </p:cNvSpPr>
                <p:nvPr/>
              </p:nvSpPr>
              <p:spPr bwMode="auto">
                <a:xfrm>
                  <a:off x="3719" y="851"/>
                  <a:ext cx="3" cy="360"/>
                </a:xfrm>
                <a:prstGeom prst="rect">
                  <a:avLst/>
                </a:prstGeom>
                <a:solidFill>
                  <a:srgbClr val="C9C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5" name="Rectangle 1211"/>
                <p:cNvSpPr>
                  <a:spLocks noChangeArrowheads="1"/>
                </p:cNvSpPr>
                <p:nvPr/>
              </p:nvSpPr>
              <p:spPr bwMode="auto">
                <a:xfrm>
                  <a:off x="3217" y="851"/>
                  <a:ext cx="502" cy="4"/>
                </a:xfrm>
                <a:prstGeom prst="rect">
                  <a:avLst/>
                </a:prstGeom>
                <a:solidFill>
                  <a:srgbClr val="CAC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6" name="Rectangle 1212"/>
                <p:cNvSpPr>
                  <a:spLocks noChangeArrowheads="1"/>
                </p:cNvSpPr>
                <p:nvPr/>
              </p:nvSpPr>
              <p:spPr bwMode="auto">
                <a:xfrm>
                  <a:off x="3217" y="1207"/>
                  <a:ext cx="502" cy="4"/>
                </a:xfrm>
                <a:prstGeom prst="rect">
                  <a:avLst/>
                </a:prstGeom>
                <a:solidFill>
                  <a:srgbClr val="CAC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7" name="Rectangle 1213"/>
                <p:cNvSpPr>
                  <a:spLocks noChangeArrowheads="1"/>
                </p:cNvSpPr>
                <p:nvPr/>
              </p:nvSpPr>
              <p:spPr bwMode="auto">
                <a:xfrm>
                  <a:off x="3217" y="855"/>
                  <a:ext cx="4" cy="352"/>
                </a:xfrm>
                <a:prstGeom prst="rect">
                  <a:avLst/>
                </a:prstGeom>
                <a:solidFill>
                  <a:srgbClr val="CAC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8" name="Rectangle 1214"/>
                <p:cNvSpPr>
                  <a:spLocks noChangeArrowheads="1"/>
                </p:cNvSpPr>
                <p:nvPr/>
              </p:nvSpPr>
              <p:spPr bwMode="auto">
                <a:xfrm>
                  <a:off x="3715" y="855"/>
                  <a:ext cx="4" cy="352"/>
                </a:xfrm>
                <a:prstGeom prst="rect">
                  <a:avLst/>
                </a:prstGeom>
                <a:solidFill>
                  <a:srgbClr val="CAC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89" name="Rectangle 1215"/>
                <p:cNvSpPr>
                  <a:spLocks noChangeArrowheads="1"/>
                </p:cNvSpPr>
                <p:nvPr/>
              </p:nvSpPr>
              <p:spPr bwMode="auto">
                <a:xfrm>
                  <a:off x="3221" y="1204"/>
                  <a:ext cx="494" cy="3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0" name="Rectangle 1216"/>
                <p:cNvSpPr>
                  <a:spLocks noChangeArrowheads="1"/>
                </p:cNvSpPr>
                <p:nvPr/>
              </p:nvSpPr>
              <p:spPr bwMode="auto">
                <a:xfrm>
                  <a:off x="3221" y="855"/>
                  <a:ext cx="3" cy="349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1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711" y="855"/>
                  <a:ext cx="4" cy="349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2" name="Rectangle 1218"/>
                <p:cNvSpPr>
                  <a:spLocks noChangeArrowheads="1"/>
                </p:cNvSpPr>
                <p:nvPr/>
              </p:nvSpPr>
              <p:spPr bwMode="auto">
                <a:xfrm>
                  <a:off x="3224" y="855"/>
                  <a:ext cx="487" cy="5"/>
                </a:xfrm>
                <a:prstGeom prst="rect">
                  <a:avLst/>
                </a:prstGeom>
                <a:solidFill>
                  <a:srgbClr val="CDC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3" name="Rectangle 1219"/>
                <p:cNvSpPr>
                  <a:spLocks noChangeArrowheads="1"/>
                </p:cNvSpPr>
                <p:nvPr/>
              </p:nvSpPr>
              <p:spPr bwMode="auto">
                <a:xfrm>
                  <a:off x="3224" y="860"/>
                  <a:ext cx="4" cy="344"/>
                </a:xfrm>
                <a:prstGeom prst="rect">
                  <a:avLst/>
                </a:prstGeom>
                <a:solidFill>
                  <a:srgbClr val="CDC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4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707" y="860"/>
                  <a:ext cx="4" cy="344"/>
                </a:xfrm>
                <a:prstGeom prst="rect">
                  <a:avLst/>
                </a:prstGeom>
                <a:solidFill>
                  <a:srgbClr val="CDC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5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228" y="1198"/>
                  <a:ext cx="479" cy="6"/>
                </a:xfrm>
                <a:prstGeom prst="rect">
                  <a:avLst/>
                </a:prstGeom>
                <a:solidFill>
                  <a:srgbClr val="CFC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6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228" y="860"/>
                  <a:ext cx="4" cy="338"/>
                </a:xfrm>
                <a:prstGeom prst="rect">
                  <a:avLst/>
                </a:prstGeom>
                <a:solidFill>
                  <a:srgbClr val="CFC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7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704" y="860"/>
                  <a:ext cx="3" cy="338"/>
                </a:xfrm>
                <a:prstGeom prst="rect">
                  <a:avLst/>
                </a:prstGeom>
                <a:solidFill>
                  <a:srgbClr val="CFC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8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232" y="860"/>
                  <a:ext cx="472" cy="4"/>
                </a:xfrm>
                <a:prstGeom prst="rect">
                  <a:avLst/>
                </a:prstGeom>
                <a:solidFill>
                  <a:srgbClr val="D1D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  <p:sp>
              <p:nvSpPr>
                <p:cNvPr id="24199" name="Rectangle 1225"/>
                <p:cNvSpPr>
                  <a:spLocks noChangeArrowheads="1"/>
                </p:cNvSpPr>
                <p:nvPr/>
              </p:nvSpPr>
              <p:spPr bwMode="auto">
                <a:xfrm>
                  <a:off x="3232" y="864"/>
                  <a:ext cx="4" cy="334"/>
                </a:xfrm>
                <a:prstGeom prst="rect">
                  <a:avLst/>
                </a:prstGeom>
                <a:solidFill>
                  <a:srgbClr val="D1D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CA" altLang="fr-FR"/>
                </a:p>
              </p:txBody>
            </p:sp>
          </p:grpSp>
          <p:sp>
            <p:nvSpPr>
              <p:cNvPr id="23804" name="Rectangle 1226"/>
              <p:cNvSpPr>
                <a:spLocks noChangeArrowheads="1"/>
              </p:cNvSpPr>
              <p:nvPr/>
            </p:nvSpPr>
            <p:spPr bwMode="auto">
              <a:xfrm>
                <a:off x="3700" y="864"/>
                <a:ext cx="4" cy="334"/>
              </a:xfrm>
              <a:prstGeom prst="rect">
                <a:avLst/>
              </a:prstGeom>
              <a:solidFill>
                <a:srgbClr val="D1D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05" name="Rectangle 1227"/>
              <p:cNvSpPr>
                <a:spLocks noChangeArrowheads="1"/>
              </p:cNvSpPr>
              <p:nvPr/>
            </p:nvSpPr>
            <p:spPr bwMode="auto">
              <a:xfrm>
                <a:off x="3236" y="864"/>
                <a:ext cx="464" cy="4"/>
              </a:xfrm>
              <a:prstGeom prst="rect">
                <a:avLst/>
              </a:prstGeom>
              <a:solidFill>
                <a:srgbClr val="D2D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06" name="Rectangle 1228"/>
              <p:cNvSpPr>
                <a:spLocks noChangeArrowheads="1"/>
              </p:cNvSpPr>
              <p:nvPr/>
            </p:nvSpPr>
            <p:spPr bwMode="auto">
              <a:xfrm>
                <a:off x="3236" y="1194"/>
                <a:ext cx="464" cy="4"/>
              </a:xfrm>
              <a:prstGeom prst="rect">
                <a:avLst/>
              </a:prstGeom>
              <a:solidFill>
                <a:srgbClr val="D2D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07" name="Rectangle 1229"/>
              <p:cNvSpPr>
                <a:spLocks noChangeArrowheads="1"/>
              </p:cNvSpPr>
              <p:nvPr/>
            </p:nvSpPr>
            <p:spPr bwMode="auto">
              <a:xfrm>
                <a:off x="3236" y="868"/>
                <a:ext cx="3" cy="326"/>
              </a:xfrm>
              <a:prstGeom prst="rect">
                <a:avLst/>
              </a:prstGeom>
              <a:solidFill>
                <a:srgbClr val="D2D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08" name="Rectangle 1230"/>
              <p:cNvSpPr>
                <a:spLocks noChangeArrowheads="1"/>
              </p:cNvSpPr>
              <p:nvPr/>
            </p:nvSpPr>
            <p:spPr bwMode="auto">
              <a:xfrm>
                <a:off x="3696" y="868"/>
                <a:ext cx="4" cy="326"/>
              </a:xfrm>
              <a:prstGeom prst="rect">
                <a:avLst/>
              </a:prstGeom>
              <a:solidFill>
                <a:srgbClr val="D2D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09" name="Rectangle 1231"/>
              <p:cNvSpPr>
                <a:spLocks noChangeArrowheads="1"/>
              </p:cNvSpPr>
              <p:nvPr/>
            </p:nvSpPr>
            <p:spPr bwMode="auto">
              <a:xfrm>
                <a:off x="3239" y="1190"/>
                <a:ext cx="457" cy="4"/>
              </a:xfrm>
              <a:prstGeom prst="rect">
                <a:avLst/>
              </a:prstGeom>
              <a:solidFill>
                <a:srgbClr val="D4D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0" name="Rectangle 1232"/>
              <p:cNvSpPr>
                <a:spLocks noChangeArrowheads="1"/>
              </p:cNvSpPr>
              <p:nvPr/>
            </p:nvSpPr>
            <p:spPr bwMode="auto">
              <a:xfrm>
                <a:off x="3239" y="868"/>
                <a:ext cx="4" cy="322"/>
              </a:xfrm>
              <a:prstGeom prst="rect">
                <a:avLst/>
              </a:prstGeom>
              <a:solidFill>
                <a:srgbClr val="D4D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1" name="Rectangle 1233"/>
              <p:cNvSpPr>
                <a:spLocks noChangeArrowheads="1"/>
              </p:cNvSpPr>
              <p:nvPr/>
            </p:nvSpPr>
            <p:spPr bwMode="auto">
              <a:xfrm>
                <a:off x="3692" y="868"/>
                <a:ext cx="4" cy="322"/>
              </a:xfrm>
              <a:prstGeom prst="rect">
                <a:avLst/>
              </a:prstGeom>
              <a:solidFill>
                <a:srgbClr val="D4D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2" name="Rectangle 1234"/>
              <p:cNvSpPr>
                <a:spLocks noChangeArrowheads="1"/>
              </p:cNvSpPr>
              <p:nvPr/>
            </p:nvSpPr>
            <p:spPr bwMode="auto">
              <a:xfrm>
                <a:off x="3243" y="868"/>
                <a:ext cx="449" cy="5"/>
              </a:xfrm>
              <a:prstGeom prst="rect">
                <a:avLst/>
              </a:prstGeom>
              <a:solidFill>
                <a:srgbClr val="D5D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3" name="Rectangle 1235"/>
              <p:cNvSpPr>
                <a:spLocks noChangeArrowheads="1"/>
              </p:cNvSpPr>
              <p:nvPr/>
            </p:nvSpPr>
            <p:spPr bwMode="auto">
              <a:xfrm>
                <a:off x="3243" y="873"/>
                <a:ext cx="4" cy="317"/>
              </a:xfrm>
              <a:prstGeom prst="rect">
                <a:avLst/>
              </a:prstGeom>
              <a:solidFill>
                <a:srgbClr val="D5D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4" name="Rectangle 1236"/>
              <p:cNvSpPr>
                <a:spLocks noChangeArrowheads="1"/>
              </p:cNvSpPr>
              <p:nvPr/>
            </p:nvSpPr>
            <p:spPr bwMode="auto">
              <a:xfrm>
                <a:off x="3688" y="873"/>
                <a:ext cx="4" cy="317"/>
              </a:xfrm>
              <a:prstGeom prst="rect">
                <a:avLst/>
              </a:prstGeom>
              <a:solidFill>
                <a:srgbClr val="D5D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5" name="Rectangle 1237"/>
              <p:cNvSpPr>
                <a:spLocks noChangeArrowheads="1"/>
              </p:cNvSpPr>
              <p:nvPr/>
            </p:nvSpPr>
            <p:spPr bwMode="auto">
              <a:xfrm>
                <a:off x="3247" y="1185"/>
                <a:ext cx="441" cy="5"/>
              </a:xfrm>
              <a:prstGeom prst="rect">
                <a:avLst/>
              </a:prstGeom>
              <a:solidFill>
                <a:srgbClr val="D6D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6" name="Rectangle 1238"/>
              <p:cNvSpPr>
                <a:spLocks noChangeArrowheads="1"/>
              </p:cNvSpPr>
              <p:nvPr/>
            </p:nvSpPr>
            <p:spPr bwMode="auto">
              <a:xfrm>
                <a:off x="3247" y="873"/>
                <a:ext cx="4" cy="312"/>
              </a:xfrm>
              <a:prstGeom prst="rect">
                <a:avLst/>
              </a:prstGeom>
              <a:solidFill>
                <a:srgbClr val="D6D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7" name="Rectangle 1239"/>
              <p:cNvSpPr>
                <a:spLocks noChangeArrowheads="1"/>
              </p:cNvSpPr>
              <p:nvPr/>
            </p:nvSpPr>
            <p:spPr bwMode="auto">
              <a:xfrm>
                <a:off x="3685" y="873"/>
                <a:ext cx="3" cy="312"/>
              </a:xfrm>
              <a:prstGeom prst="rect">
                <a:avLst/>
              </a:prstGeom>
              <a:solidFill>
                <a:srgbClr val="D6D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8" name="Rectangle 1240"/>
              <p:cNvSpPr>
                <a:spLocks noChangeArrowheads="1"/>
              </p:cNvSpPr>
              <p:nvPr/>
            </p:nvSpPr>
            <p:spPr bwMode="auto">
              <a:xfrm>
                <a:off x="3251" y="873"/>
                <a:ext cx="434" cy="6"/>
              </a:xfrm>
              <a:prstGeom prst="rect">
                <a:avLst/>
              </a:prstGeom>
              <a:solidFill>
                <a:srgbClr val="D8D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19" name="Rectangle 1241"/>
              <p:cNvSpPr>
                <a:spLocks noChangeArrowheads="1"/>
              </p:cNvSpPr>
              <p:nvPr/>
            </p:nvSpPr>
            <p:spPr bwMode="auto">
              <a:xfrm>
                <a:off x="3251" y="879"/>
                <a:ext cx="4" cy="306"/>
              </a:xfrm>
              <a:prstGeom prst="rect">
                <a:avLst/>
              </a:prstGeom>
              <a:solidFill>
                <a:srgbClr val="D8D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0" name="Rectangle 1242"/>
              <p:cNvSpPr>
                <a:spLocks noChangeArrowheads="1"/>
              </p:cNvSpPr>
              <p:nvPr/>
            </p:nvSpPr>
            <p:spPr bwMode="auto">
              <a:xfrm>
                <a:off x="3681" y="879"/>
                <a:ext cx="4" cy="306"/>
              </a:xfrm>
              <a:prstGeom prst="rect">
                <a:avLst/>
              </a:prstGeom>
              <a:solidFill>
                <a:srgbClr val="D8D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1" name="Rectangle 1243"/>
              <p:cNvSpPr>
                <a:spLocks noChangeArrowheads="1"/>
              </p:cNvSpPr>
              <p:nvPr/>
            </p:nvSpPr>
            <p:spPr bwMode="auto">
              <a:xfrm>
                <a:off x="3255" y="1179"/>
                <a:ext cx="426" cy="6"/>
              </a:xfrm>
              <a:prstGeom prst="rect">
                <a:avLst/>
              </a:prstGeom>
              <a:solidFill>
                <a:srgbClr val="D9D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2" name="Rectangle 1244"/>
              <p:cNvSpPr>
                <a:spLocks noChangeArrowheads="1"/>
              </p:cNvSpPr>
              <p:nvPr/>
            </p:nvSpPr>
            <p:spPr bwMode="auto">
              <a:xfrm>
                <a:off x="3255" y="879"/>
                <a:ext cx="3" cy="300"/>
              </a:xfrm>
              <a:prstGeom prst="rect">
                <a:avLst/>
              </a:prstGeom>
              <a:solidFill>
                <a:srgbClr val="D9D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3" name="Rectangle 1245"/>
              <p:cNvSpPr>
                <a:spLocks noChangeArrowheads="1"/>
              </p:cNvSpPr>
              <p:nvPr/>
            </p:nvSpPr>
            <p:spPr bwMode="auto">
              <a:xfrm>
                <a:off x="3677" y="879"/>
                <a:ext cx="4" cy="300"/>
              </a:xfrm>
              <a:prstGeom prst="rect">
                <a:avLst/>
              </a:prstGeom>
              <a:solidFill>
                <a:srgbClr val="D9D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4" name="Rectangle 1246"/>
              <p:cNvSpPr>
                <a:spLocks noChangeArrowheads="1"/>
              </p:cNvSpPr>
              <p:nvPr/>
            </p:nvSpPr>
            <p:spPr bwMode="auto">
              <a:xfrm>
                <a:off x="3258" y="879"/>
                <a:ext cx="419" cy="4"/>
              </a:xfrm>
              <a:prstGeom prst="rect">
                <a:avLst/>
              </a:prstGeom>
              <a:solidFill>
                <a:srgbClr val="DBD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5" name="Rectangle 1247"/>
              <p:cNvSpPr>
                <a:spLocks noChangeArrowheads="1"/>
              </p:cNvSpPr>
              <p:nvPr/>
            </p:nvSpPr>
            <p:spPr bwMode="auto">
              <a:xfrm>
                <a:off x="3258" y="883"/>
                <a:ext cx="4" cy="296"/>
              </a:xfrm>
              <a:prstGeom prst="rect">
                <a:avLst/>
              </a:prstGeom>
              <a:solidFill>
                <a:srgbClr val="DBD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6" name="Rectangle 1248"/>
              <p:cNvSpPr>
                <a:spLocks noChangeArrowheads="1"/>
              </p:cNvSpPr>
              <p:nvPr/>
            </p:nvSpPr>
            <p:spPr bwMode="auto">
              <a:xfrm>
                <a:off x="3673" y="883"/>
                <a:ext cx="4" cy="296"/>
              </a:xfrm>
              <a:prstGeom prst="rect">
                <a:avLst/>
              </a:prstGeom>
              <a:solidFill>
                <a:srgbClr val="DBD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7" name="Rectangle 1249"/>
              <p:cNvSpPr>
                <a:spLocks noChangeArrowheads="1"/>
              </p:cNvSpPr>
              <p:nvPr/>
            </p:nvSpPr>
            <p:spPr bwMode="auto">
              <a:xfrm>
                <a:off x="3262" y="883"/>
                <a:ext cx="411" cy="4"/>
              </a:xfrm>
              <a:prstGeom prst="rect">
                <a:avLst/>
              </a:prstGeom>
              <a:solidFill>
                <a:srgbClr val="DCD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8" name="Rectangle 1250"/>
              <p:cNvSpPr>
                <a:spLocks noChangeArrowheads="1"/>
              </p:cNvSpPr>
              <p:nvPr/>
            </p:nvSpPr>
            <p:spPr bwMode="auto">
              <a:xfrm>
                <a:off x="3262" y="1175"/>
                <a:ext cx="411" cy="4"/>
              </a:xfrm>
              <a:prstGeom prst="rect">
                <a:avLst/>
              </a:prstGeom>
              <a:solidFill>
                <a:srgbClr val="DCD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29" name="Rectangle 1251"/>
              <p:cNvSpPr>
                <a:spLocks noChangeArrowheads="1"/>
              </p:cNvSpPr>
              <p:nvPr/>
            </p:nvSpPr>
            <p:spPr bwMode="auto">
              <a:xfrm>
                <a:off x="3262" y="887"/>
                <a:ext cx="4" cy="288"/>
              </a:xfrm>
              <a:prstGeom prst="rect">
                <a:avLst/>
              </a:prstGeom>
              <a:solidFill>
                <a:srgbClr val="DCD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0" name="Rectangle 1252"/>
              <p:cNvSpPr>
                <a:spLocks noChangeArrowheads="1"/>
              </p:cNvSpPr>
              <p:nvPr/>
            </p:nvSpPr>
            <p:spPr bwMode="auto">
              <a:xfrm>
                <a:off x="3670" y="887"/>
                <a:ext cx="3" cy="288"/>
              </a:xfrm>
              <a:prstGeom prst="rect">
                <a:avLst/>
              </a:prstGeom>
              <a:solidFill>
                <a:srgbClr val="DCD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1" name="Rectangle 1253"/>
              <p:cNvSpPr>
                <a:spLocks noChangeArrowheads="1"/>
              </p:cNvSpPr>
              <p:nvPr/>
            </p:nvSpPr>
            <p:spPr bwMode="auto">
              <a:xfrm>
                <a:off x="3266" y="1171"/>
                <a:ext cx="404" cy="4"/>
              </a:xfrm>
              <a:prstGeom prst="rect">
                <a:avLst/>
              </a:prstGeom>
              <a:solidFill>
                <a:srgbClr val="DDD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2" name="Rectangle 1254"/>
              <p:cNvSpPr>
                <a:spLocks noChangeArrowheads="1"/>
              </p:cNvSpPr>
              <p:nvPr/>
            </p:nvSpPr>
            <p:spPr bwMode="auto">
              <a:xfrm>
                <a:off x="3266" y="887"/>
                <a:ext cx="4" cy="284"/>
              </a:xfrm>
              <a:prstGeom prst="rect">
                <a:avLst/>
              </a:prstGeom>
              <a:solidFill>
                <a:srgbClr val="DDD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3" name="Rectangle 1255"/>
              <p:cNvSpPr>
                <a:spLocks noChangeArrowheads="1"/>
              </p:cNvSpPr>
              <p:nvPr/>
            </p:nvSpPr>
            <p:spPr bwMode="auto">
              <a:xfrm>
                <a:off x="3666" y="887"/>
                <a:ext cx="4" cy="284"/>
              </a:xfrm>
              <a:prstGeom prst="rect">
                <a:avLst/>
              </a:prstGeom>
              <a:solidFill>
                <a:srgbClr val="DDD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4" name="Rectangle 1256"/>
              <p:cNvSpPr>
                <a:spLocks noChangeArrowheads="1"/>
              </p:cNvSpPr>
              <p:nvPr/>
            </p:nvSpPr>
            <p:spPr bwMode="auto">
              <a:xfrm>
                <a:off x="3270" y="887"/>
                <a:ext cx="396" cy="5"/>
              </a:xfrm>
              <a:prstGeom prst="rect">
                <a:avLst/>
              </a:prstGeom>
              <a:solidFill>
                <a:srgbClr val="DED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5" name="Rectangle 1257"/>
              <p:cNvSpPr>
                <a:spLocks noChangeArrowheads="1"/>
              </p:cNvSpPr>
              <p:nvPr/>
            </p:nvSpPr>
            <p:spPr bwMode="auto">
              <a:xfrm>
                <a:off x="3270" y="892"/>
                <a:ext cx="3" cy="279"/>
              </a:xfrm>
              <a:prstGeom prst="rect">
                <a:avLst/>
              </a:prstGeom>
              <a:solidFill>
                <a:srgbClr val="DED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6" name="Rectangle 1258"/>
              <p:cNvSpPr>
                <a:spLocks noChangeArrowheads="1"/>
              </p:cNvSpPr>
              <p:nvPr/>
            </p:nvSpPr>
            <p:spPr bwMode="auto">
              <a:xfrm>
                <a:off x="3662" y="892"/>
                <a:ext cx="4" cy="279"/>
              </a:xfrm>
              <a:prstGeom prst="rect">
                <a:avLst/>
              </a:prstGeom>
              <a:solidFill>
                <a:srgbClr val="DED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7" name="Rectangle 1259"/>
              <p:cNvSpPr>
                <a:spLocks noChangeArrowheads="1"/>
              </p:cNvSpPr>
              <p:nvPr/>
            </p:nvSpPr>
            <p:spPr bwMode="auto">
              <a:xfrm>
                <a:off x="3273" y="1166"/>
                <a:ext cx="389" cy="5"/>
              </a:xfrm>
              <a:prstGeom prst="rect">
                <a:avLst/>
              </a:prstGeom>
              <a:solidFill>
                <a:srgbClr val="E0E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8" name="Rectangle 1260"/>
              <p:cNvSpPr>
                <a:spLocks noChangeArrowheads="1"/>
              </p:cNvSpPr>
              <p:nvPr/>
            </p:nvSpPr>
            <p:spPr bwMode="auto">
              <a:xfrm>
                <a:off x="3273" y="892"/>
                <a:ext cx="4" cy="274"/>
              </a:xfrm>
              <a:prstGeom prst="rect">
                <a:avLst/>
              </a:prstGeom>
              <a:solidFill>
                <a:srgbClr val="E0E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39" name="Rectangle 1261"/>
              <p:cNvSpPr>
                <a:spLocks noChangeArrowheads="1"/>
              </p:cNvSpPr>
              <p:nvPr/>
            </p:nvSpPr>
            <p:spPr bwMode="auto">
              <a:xfrm>
                <a:off x="3658" y="892"/>
                <a:ext cx="4" cy="274"/>
              </a:xfrm>
              <a:prstGeom prst="rect">
                <a:avLst/>
              </a:prstGeom>
              <a:solidFill>
                <a:srgbClr val="E0E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0" name="Rectangle 1262"/>
              <p:cNvSpPr>
                <a:spLocks noChangeArrowheads="1"/>
              </p:cNvSpPr>
              <p:nvPr/>
            </p:nvSpPr>
            <p:spPr bwMode="auto">
              <a:xfrm>
                <a:off x="3277" y="892"/>
                <a:ext cx="381" cy="4"/>
              </a:xfrm>
              <a:prstGeom prst="rect">
                <a:avLst/>
              </a:prstGeom>
              <a:solidFill>
                <a:srgbClr val="E1E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1" name="Rectangle 1263"/>
              <p:cNvSpPr>
                <a:spLocks noChangeArrowheads="1"/>
              </p:cNvSpPr>
              <p:nvPr/>
            </p:nvSpPr>
            <p:spPr bwMode="auto">
              <a:xfrm>
                <a:off x="3277" y="896"/>
                <a:ext cx="4" cy="270"/>
              </a:xfrm>
              <a:prstGeom prst="rect">
                <a:avLst/>
              </a:prstGeom>
              <a:solidFill>
                <a:srgbClr val="E1E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2" name="Rectangle 1264"/>
              <p:cNvSpPr>
                <a:spLocks noChangeArrowheads="1"/>
              </p:cNvSpPr>
              <p:nvPr/>
            </p:nvSpPr>
            <p:spPr bwMode="auto">
              <a:xfrm>
                <a:off x="3654" y="896"/>
                <a:ext cx="4" cy="270"/>
              </a:xfrm>
              <a:prstGeom prst="rect">
                <a:avLst/>
              </a:prstGeom>
              <a:solidFill>
                <a:srgbClr val="E1E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3" name="Rectangle 1265"/>
              <p:cNvSpPr>
                <a:spLocks noChangeArrowheads="1"/>
              </p:cNvSpPr>
              <p:nvPr/>
            </p:nvSpPr>
            <p:spPr bwMode="auto">
              <a:xfrm>
                <a:off x="3281" y="896"/>
                <a:ext cx="373" cy="4"/>
              </a:xfrm>
              <a:prstGeom prst="rect">
                <a:avLst/>
              </a:prstGeom>
              <a:solidFill>
                <a:srgbClr val="E2E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4" name="Rectangle 1266"/>
              <p:cNvSpPr>
                <a:spLocks noChangeArrowheads="1"/>
              </p:cNvSpPr>
              <p:nvPr/>
            </p:nvSpPr>
            <p:spPr bwMode="auto">
              <a:xfrm>
                <a:off x="3281" y="1160"/>
                <a:ext cx="373" cy="6"/>
              </a:xfrm>
              <a:prstGeom prst="rect">
                <a:avLst/>
              </a:prstGeom>
              <a:solidFill>
                <a:srgbClr val="E2E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5" name="Rectangle 1267"/>
              <p:cNvSpPr>
                <a:spLocks noChangeArrowheads="1"/>
              </p:cNvSpPr>
              <p:nvPr/>
            </p:nvSpPr>
            <p:spPr bwMode="auto">
              <a:xfrm>
                <a:off x="3281" y="900"/>
                <a:ext cx="4" cy="260"/>
              </a:xfrm>
              <a:prstGeom prst="rect">
                <a:avLst/>
              </a:prstGeom>
              <a:solidFill>
                <a:srgbClr val="E2E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6" name="Rectangle 1268"/>
              <p:cNvSpPr>
                <a:spLocks noChangeArrowheads="1"/>
              </p:cNvSpPr>
              <p:nvPr/>
            </p:nvSpPr>
            <p:spPr bwMode="auto">
              <a:xfrm>
                <a:off x="3651" y="900"/>
                <a:ext cx="3" cy="260"/>
              </a:xfrm>
              <a:prstGeom prst="rect">
                <a:avLst/>
              </a:prstGeom>
              <a:solidFill>
                <a:srgbClr val="E2E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7" name="Rectangle 1269"/>
              <p:cNvSpPr>
                <a:spLocks noChangeArrowheads="1"/>
              </p:cNvSpPr>
              <p:nvPr/>
            </p:nvSpPr>
            <p:spPr bwMode="auto">
              <a:xfrm>
                <a:off x="3285" y="900"/>
                <a:ext cx="3" cy="260"/>
              </a:xfrm>
              <a:prstGeom prst="rect">
                <a:avLst/>
              </a:prstGeom>
              <a:solidFill>
                <a:srgbClr val="E3E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8" name="Rectangle 1270"/>
              <p:cNvSpPr>
                <a:spLocks noChangeArrowheads="1"/>
              </p:cNvSpPr>
              <p:nvPr/>
            </p:nvSpPr>
            <p:spPr bwMode="auto">
              <a:xfrm>
                <a:off x="3647" y="900"/>
                <a:ext cx="4" cy="260"/>
              </a:xfrm>
              <a:prstGeom prst="rect">
                <a:avLst/>
              </a:prstGeom>
              <a:solidFill>
                <a:srgbClr val="E3E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49" name="Rectangle 1271"/>
              <p:cNvSpPr>
                <a:spLocks noChangeArrowheads="1"/>
              </p:cNvSpPr>
              <p:nvPr/>
            </p:nvSpPr>
            <p:spPr bwMode="auto">
              <a:xfrm>
                <a:off x="3288" y="900"/>
                <a:ext cx="359" cy="6"/>
              </a:xfrm>
              <a:prstGeom prst="rect">
                <a:avLst/>
              </a:prstGeom>
              <a:solidFill>
                <a:srgbClr val="E4E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0" name="Rectangle 1272"/>
              <p:cNvSpPr>
                <a:spLocks noChangeArrowheads="1"/>
              </p:cNvSpPr>
              <p:nvPr/>
            </p:nvSpPr>
            <p:spPr bwMode="auto">
              <a:xfrm>
                <a:off x="3288" y="1156"/>
                <a:ext cx="359" cy="4"/>
              </a:xfrm>
              <a:prstGeom prst="rect">
                <a:avLst/>
              </a:prstGeom>
              <a:solidFill>
                <a:srgbClr val="E4E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1" name="Rectangle 1273"/>
              <p:cNvSpPr>
                <a:spLocks noChangeArrowheads="1"/>
              </p:cNvSpPr>
              <p:nvPr/>
            </p:nvSpPr>
            <p:spPr bwMode="auto">
              <a:xfrm>
                <a:off x="3288" y="906"/>
                <a:ext cx="4" cy="250"/>
              </a:xfrm>
              <a:prstGeom prst="rect">
                <a:avLst/>
              </a:prstGeom>
              <a:solidFill>
                <a:srgbClr val="E4E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2" name="Rectangle 1274"/>
              <p:cNvSpPr>
                <a:spLocks noChangeArrowheads="1"/>
              </p:cNvSpPr>
              <p:nvPr/>
            </p:nvSpPr>
            <p:spPr bwMode="auto">
              <a:xfrm>
                <a:off x="3643" y="906"/>
                <a:ext cx="4" cy="250"/>
              </a:xfrm>
              <a:prstGeom prst="rect">
                <a:avLst/>
              </a:prstGeom>
              <a:solidFill>
                <a:srgbClr val="E4E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3" name="Rectangle 1275"/>
              <p:cNvSpPr>
                <a:spLocks noChangeArrowheads="1"/>
              </p:cNvSpPr>
              <p:nvPr/>
            </p:nvSpPr>
            <p:spPr bwMode="auto">
              <a:xfrm>
                <a:off x="3292" y="1153"/>
                <a:ext cx="351" cy="3"/>
              </a:xfrm>
              <a:prstGeom prst="rect">
                <a:avLst/>
              </a:prstGeom>
              <a:solidFill>
                <a:srgbClr val="E6E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4" name="Rectangle 1276"/>
              <p:cNvSpPr>
                <a:spLocks noChangeArrowheads="1"/>
              </p:cNvSpPr>
              <p:nvPr/>
            </p:nvSpPr>
            <p:spPr bwMode="auto">
              <a:xfrm>
                <a:off x="3292" y="906"/>
                <a:ext cx="4" cy="247"/>
              </a:xfrm>
              <a:prstGeom prst="rect">
                <a:avLst/>
              </a:prstGeom>
              <a:solidFill>
                <a:srgbClr val="E6E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5" name="Rectangle 1277"/>
              <p:cNvSpPr>
                <a:spLocks noChangeArrowheads="1"/>
              </p:cNvSpPr>
              <p:nvPr/>
            </p:nvSpPr>
            <p:spPr bwMode="auto">
              <a:xfrm>
                <a:off x="3639" y="906"/>
                <a:ext cx="4" cy="247"/>
              </a:xfrm>
              <a:prstGeom prst="rect">
                <a:avLst/>
              </a:prstGeom>
              <a:solidFill>
                <a:srgbClr val="E6E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6" name="Rectangle 1278"/>
              <p:cNvSpPr>
                <a:spLocks noChangeArrowheads="1"/>
              </p:cNvSpPr>
              <p:nvPr/>
            </p:nvSpPr>
            <p:spPr bwMode="auto">
              <a:xfrm>
                <a:off x="3296" y="906"/>
                <a:ext cx="343" cy="3"/>
              </a:xfrm>
              <a:prstGeom prst="rect">
                <a:avLst/>
              </a:prstGeom>
              <a:solidFill>
                <a:srgbClr val="E6E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7" name="Rectangle 1279"/>
              <p:cNvSpPr>
                <a:spLocks noChangeArrowheads="1"/>
              </p:cNvSpPr>
              <p:nvPr/>
            </p:nvSpPr>
            <p:spPr bwMode="auto">
              <a:xfrm>
                <a:off x="3296" y="909"/>
                <a:ext cx="4" cy="244"/>
              </a:xfrm>
              <a:prstGeom prst="rect">
                <a:avLst/>
              </a:prstGeom>
              <a:solidFill>
                <a:srgbClr val="E6E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8" name="Rectangle 1280"/>
              <p:cNvSpPr>
                <a:spLocks noChangeArrowheads="1"/>
              </p:cNvSpPr>
              <p:nvPr/>
            </p:nvSpPr>
            <p:spPr bwMode="auto">
              <a:xfrm>
                <a:off x="3636" y="909"/>
                <a:ext cx="3" cy="244"/>
              </a:xfrm>
              <a:prstGeom prst="rect">
                <a:avLst/>
              </a:prstGeom>
              <a:solidFill>
                <a:srgbClr val="E6E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59" name="Rectangle 1281"/>
              <p:cNvSpPr>
                <a:spLocks noChangeArrowheads="1"/>
              </p:cNvSpPr>
              <p:nvPr/>
            </p:nvSpPr>
            <p:spPr bwMode="auto">
              <a:xfrm>
                <a:off x="3300" y="909"/>
                <a:ext cx="336" cy="4"/>
              </a:xfrm>
              <a:prstGeom prst="rect">
                <a:avLst/>
              </a:prstGeom>
              <a:solidFill>
                <a:srgbClr val="E7E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0" name="Rectangle 1282"/>
              <p:cNvSpPr>
                <a:spLocks noChangeArrowheads="1"/>
              </p:cNvSpPr>
              <p:nvPr/>
            </p:nvSpPr>
            <p:spPr bwMode="auto">
              <a:xfrm>
                <a:off x="3300" y="1147"/>
                <a:ext cx="336" cy="6"/>
              </a:xfrm>
              <a:prstGeom prst="rect">
                <a:avLst/>
              </a:prstGeom>
              <a:solidFill>
                <a:srgbClr val="E7E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1" name="Rectangle 1283"/>
              <p:cNvSpPr>
                <a:spLocks noChangeArrowheads="1"/>
              </p:cNvSpPr>
              <p:nvPr/>
            </p:nvSpPr>
            <p:spPr bwMode="auto">
              <a:xfrm>
                <a:off x="3300" y="913"/>
                <a:ext cx="4" cy="234"/>
              </a:xfrm>
              <a:prstGeom prst="rect">
                <a:avLst/>
              </a:prstGeom>
              <a:solidFill>
                <a:srgbClr val="E7E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2" name="Rectangle 1284"/>
              <p:cNvSpPr>
                <a:spLocks noChangeArrowheads="1"/>
              </p:cNvSpPr>
              <p:nvPr/>
            </p:nvSpPr>
            <p:spPr bwMode="auto">
              <a:xfrm>
                <a:off x="3632" y="913"/>
                <a:ext cx="4" cy="234"/>
              </a:xfrm>
              <a:prstGeom prst="rect">
                <a:avLst/>
              </a:prstGeom>
              <a:solidFill>
                <a:srgbClr val="E7E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3" name="Rectangle 1285"/>
              <p:cNvSpPr>
                <a:spLocks noChangeArrowheads="1"/>
              </p:cNvSpPr>
              <p:nvPr/>
            </p:nvSpPr>
            <p:spPr bwMode="auto">
              <a:xfrm>
                <a:off x="3304" y="913"/>
                <a:ext cx="3" cy="234"/>
              </a:xfrm>
              <a:prstGeom prst="rect">
                <a:avLst/>
              </a:prstGeom>
              <a:solidFill>
                <a:srgbClr val="E9E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4" name="Rectangle 1286"/>
              <p:cNvSpPr>
                <a:spLocks noChangeArrowheads="1"/>
              </p:cNvSpPr>
              <p:nvPr/>
            </p:nvSpPr>
            <p:spPr bwMode="auto">
              <a:xfrm>
                <a:off x="3628" y="913"/>
                <a:ext cx="4" cy="234"/>
              </a:xfrm>
              <a:prstGeom prst="rect">
                <a:avLst/>
              </a:prstGeom>
              <a:solidFill>
                <a:srgbClr val="E9E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5" name="Rectangle 1287"/>
              <p:cNvSpPr>
                <a:spLocks noChangeArrowheads="1"/>
              </p:cNvSpPr>
              <p:nvPr/>
            </p:nvSpPr>
            <p:spPr bwMode="auto">
              <a:xfrm>
                <a:off x="3307" y="913"/>
                <a:ext cx="321" cy="6"/>
              </a:xfrm>
              <a:prstGeom prst="rect">
                <a:avLst/>
              </a:prstGeom>
              <a:solidFill>
                <a:srgbClr val="E9E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6" name="Rectangle 1288"/>
              <p:cNvSpPr>
                <a:spLocks noChangeArrowheads="1"/>
              </p:cNvSpPr>
              <p:nvPr/>
            </p:nvSpPr>
            <p:spPr bwMode="auto">
              <a:xfrm>
                <a:off x="3307" y="1143"/>
                <a:ext cx="321" cy="4"/>
              </a:xfrm>
              <a:prstGeom prst="rect">
                <a:avLst/>
              </a:prstGeom>
              <a:solidFill>
                <a:srgbClr val="E9E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7" name="Rectangle 1289"/>
              <p:cNvSpPr>
                <a:spLocks noChangeArrowheads="1"/>
              </p:cNvSpPr>
              <p:nvPr/>
            </p:nvSpPr>
            <p:spPr bwMode="auto">
              <a:xfrm>
                <a:off x="3307" y="919"/>
                <a:ext cx="4" cy="224"/>
              </a:xfrm>
              <a:prstGeom prst="rect">
                <a:avLst/>
              </a:prstGeom>
              <a:solidFill>
                <a:srgbClr val="E9E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8" name="Rectangle 1290"/>
              <p:cNvSpPr>
                <a:spLocks noChangeArrowheads="1"/>
              </p:cNvSpPr>
              <p:nvPr/>
            </p:nvSpPr>
            <p:spPr bwMode="auto">
              <a:xfrm>
                <a:off x="3624" y="919"/>
                <a:ext cx="4" cy="224"/>
              </a:xfrm>
              <a:prstGeom prst="rect">
                <a:avLst/>
              </a:prstGeom>
              <a:solidFill>
                <a:srgbClr val="E9E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69" name="Rectangle 1291"/>
              <p:cNvSpPr>
                <a:spLocks noChangeArrowheads="1"/>
              </p:cNvSpPr>
              <p:nvPr/>
            </p:nvSpPr>
            <p:spPr bwMode="auto">
              <a:xfrm>
                <a:off x="3311" y="1139"/>
                <a:ext cx="313" cy="4"/>
              </a:xfrm>
              <a:prstGeom prst="rect">
                <a:avLst/>
              </a:prstGeom>
              <a:solidFill>
                <a:srgbClr val="EAE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0" name="Rectangle 1292"/>
              <p:cNvSpPr>
                <a:spLocks noChangeArrowheads="1"/>
              </p:cNvSpPr>
              <p:nvPr/>
            </p:nvSpPr>
            <p:spPr bwMode="auto">
              <a:xfrm>
                <a:off x="3311" y="919"/>
                <a:ext cx="4" cy="220"/>
              </a:xfrm>
              <a:prstGeom prst="rect">
                <a:avLst/>
              </a:prstGeom>
              <a:solidFill>
                <a:srgbClr val="EAE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1" name="Rectangle 1293"/>
              <p:cNvSpPr>
                <a:spLocks noChangeArrowheads="1"/>
              </p:cNvSpPr>
              <p:nvPr/>
            </p:nvSpPr>
            <p:spPr bwMode="auto">
              <a:xfrm>
                <a:off x="3621" y="919"/>
                <a:ext cx="3" cy="220"/>
              </a:xfrm>
              <a:prstGeom prst="rect">
                <a:avLst/>
              </a:prstGeom>
              <a:solidFill>
                <a:srgbClr val="EAE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2" name="Rectangle 1294"/>
              <p:cNvSpPr>
                <a:spLocks noChangeArrowheads="1"/>
              </p:cNvSpPr>
              <p:nvPr/>
            </p:nvSpPr>
            <p:spPr bwMode="auto">
              <a:xfrm>
                <a:off x="3315" y="919"/>
                <a:ext cx="306" cy="5"/>
              </a:xfrm>
              <a:prstGeom prst="rect">
                <a:avLst/>
              </a:prstGeom>
              <a:solidFill>
                <a:srgbClr val="EBE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3" name="Rectangle 1295"/>
              <p:cNvSpPr>
                <a:spLocks noChangeArrowheads="1"/>
              </p:cNvSpPr>
              <p:nvPr/>
            </p:nvSpPr>
            <p:spPr bwMode="auto">
              <a:xfrm>
                <a:off x="3315" y="924"/>
                <a:ext cx="4" cy="215"/>
              </a:xfrm>
              <a:prstGeom prst="rect">
                <a:avLst/>
              </a:prstGeom>
              <a:solidFill>
                <a:srgbClr val="EBE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4" name="Rectangle 1296"/>
              <p:cNvSpPr>
                <a:spLocks noChangeArrowheads="1"/>
              </p:cNvSpPr>
              <p:nvPr/>
            </p:nvSpPr>
            <p:spPr bwMode="auto">
              <a:xfrm>
                <a:off x="3617" y="924"/>
                <a:ext cx="4" cy="215"/>
              </a:xfrm>
              <a:prstGeom prst="rect">
                <a:avLst/>
              </a:prstGeom>
              <a:solidFill>
                <a:srgbClr val="EBE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5" name="Rectangle 1297"/>
              <p:cNvSpPr>
                <a:spLocks noChangeArrowheads="1"/>
              </p:cNvSpPr>
              <p:nvPr/>
            </p:nvSpPr>
            <p:spPr bwMode="auto">
              <a:xfrm>
                <a:off x="3319" y="1134"/>
                <a:ext cx="298" cy="5"/>
              </a:xfrm>
              <a:prstGeom prst="rect">
                <a:avLst/>
              </a:prstGeom>
              <a:solidFill>
                <a:srgbClr val="E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6" name="Rectangle 1298"/>
              <p:cNvSpPr>
                <a:spLocks noChangeArrowheads="1"/>
              </p:cNvSpPr>
              <p:nvPr/>
            </p:nvSpPr>
            <p:spPr bwMode="auto">
              <a:xfrm>
                <a:off x="3319" y="924"/>
                <a:ext cx="3" cy="210"/>
              </a:xfrm>
              <a:prstGeom prst="rect">
                <a:avLst/>
              </a:prstGeom>
              <a:solidFill>
                <a:srgbClr val="E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7" name="Rectangle 1299"/>
              <p:cNvSpPr>
                <a:spLocks noChangeArrowheads="1"/>
              </p:cNvSpPr>
              <p:nvPr/>
            </p:nvSpPr>
            <p:spPr bwMode="auto">
              <a:xfrm>
                <a:off x="3613" y="924"/>
                <a:ext cx="4" cy="210"/>
              </a:xfrm>
              <a:prstGeom prst="rect">
                <a:avLst/>
              </a:prstGeom>
              <a:solidFill>
                <a:srgbClr val="E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8" name="Rectangle 1300"/>
              <p:cNvSpPr>
                <a:spLocks noChangeArrowheads="1"/>
              </p:cNvSpPr>
              <p:nvPr/>
            </p:nvSpPr>
            <p:spPr bwMode="auto">
              <a:xfrm>
                <a:off x="3322" y="924"/>
                <a:ext cx="291" cy="4"/>
              </a:xfrm>
              <a:prstGeom prst="rect">
                <a:avLst/>
              </a:prstGeom>
              <a:solidFill>
                <a:srgbClr val="EDE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79" name="Rectangle 1301"/>
              <p:cNvSpPr>
                <a:spLocks noChangeArrowheads="1"/>
              </p:cNvSpPr>
              <p:nvPr/>
            </p:nvSpPr>
            <p:spPr bwMode="auto">
              <a:xfrm>
                <a:off x="3322" y="928"/>
                <a:ext cx="4" cy="206"/>
              </a:xfrm>
              <a:prstGeom prst="rect">
                <a:avLst/>
              </a:prstGeom>
              <a:solidFill>
                <a:srgbClr val="EDE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0" name="Rectangle 1302"/>
              <p:cNvSpPr>
                <a:spLocks noChangeArrowheads="1"/>
              </p:cNvSpPr>
              <p:nvPr/>
            </p:nvSpPr>
            <p:spPr bwMode="auto">
              <a:xfrm>
                <a:off x="3609" y="928"/>
                <a:ext cx="4" cy="206"/>
              </a:xfrm>
              <a:prstGeom prst="rect">
                <a:avLst/>
              </a:prstGeom>
              <a:solidFill>
                <a:srgbClr val="EDE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1" name="Rectangle 1303"/>
              <p:cNvSpPr>
                <a:spLocks noChangeArrowheads="1"/>
              </p:cNvSpPr>
              <p:nvPr/>
            </p:nvSpPr>
            <p:spPr bwMode="auto">
              <a:xfrm>
                <a:off x="3326" y="928"/>
                <a:ext cx="283" cy="4"/>
              </a:xfrm>
              <a:prstGeom prst="rect">
                <a:avLst/>
              </a:prstGeom>
              <a:solidFill>
                <a:srgbClr val="EEE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2" name="Rectangle 1304"/>
              <p:cNvSpPr>
                <a:spLocks noChangeArrowheads="1"/>
              </p:cNvSpPr>
              <p:nvPr/>
            </p:nvSpPr>
            <p:spPr bwMode="auto">
              <a:xfrm>
                <a:off x="3326" y="1128"/>
                <a:ext cx="283" cy="6"/>
              </a:xfrm>
              <a:prstGeom prst="rect">
                <a:avLst/>
              </a:prstGeom>
              <a:solidFill>
                <a:srgbClr val="EEE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3" name="Rectangle 1305"/>
              <p:cNvSpPr>
                <a:spLocks noChangeArrowheads="1"/>
              </p:cNvSpPr>
              <p:nvPr/>
            </p:nvSpPr>
            <p:spPr bwMode="auto">
              <a:xfrm>
                <a:off x="3326" y="932"/>
                <a:ext cx="4" cy="196"/>
              </a:xfrm>
              <a:prstGeom prst="rect">
                <a:avLst/>
              </a:prstGeom>
              <a:solidFill>
                <a:srgbClr val="EEE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4" name="Rectangle 1306"/>
              <p:cNvSpPr>
                <a:spLocks noChangeArrowheads="1"/>
              </p:cNvSpPr>
              <p:nvPr/>
            </p:nvSpPr>
            <p:spPr bwMode="auto">
              <a:xfrm>
                <a:off x="3605" y="932"/>
                <a:ext cx="4" cy="196"/>
              </a:xfrm>
              <a:prstGeom prst="rect">
                <a:avLst/>
              </a:prstGeom>
              <a:solidFill>
                <a:srgbClr val="EEE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5" name="Rectangle 1307"/>
              <p:cNvSpPr>
                <a:spLocks noChangeArrowheads="1"/>
              </p:cNvSpPr>
              <p:nvPr/>
            </p:nvSpPr>
            <p:spPr bwMode="auto">
              <a:xfrm>
                <a:off x="3330" y="932"/>
                <a:ext cx="4" cy="196"/>
              </a:xfrm>
              <a:prstGeom prst="rect">
                <a:avLst/>
              </a:prstGeom>
              <a:solidFill>
                <a:srgbClr val="EFE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6" name="Rectangle 1308"/>
              <p:cNvSpPr>
                <a:spLocks noChangeArrowheads="1"/>
              </p:cNvSpPr>
              <p:nvPr/>
            </p:nvSpPr>
            <p:spPr bwMode="auto">
              <a:xfrm>
                <a:off x="3602" y="932"/>
                <a:ext cx="3" cy="196"/>
              </a:xfrm>
              <a:prstGeom prst="rect">
                <a:avLst/>
              </a:prstGeom>
              <a:solidFill>
                <a:srgbClr val="EFE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7" name="Rectangle 1309"/>
              <p:cNvSpPr>
                <a:spLocks noChangeArrowheads="1"/>
              </p:cNvSpPr>
              <p:nvPr/>
            </p:nvSpPr>
            <p:spPr bwMode="auto">
              <a:xfrm>
                <a:off x="3334" y="932"/>
                <a:ext cx="268" cy="6"/>
              </a:xfrm>
              <a:prstGeom prst="rect">
                <a:avLst/>
              </a:prstGeom>
              <a:solidFill>
                <a:srgbClr val="F0F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8" name="Rectangle 1310"/>
              <p:cNvSpPr>
                <a:spLocks noChangeArrowheads="1"/>
              </p:cNvSpPr>
              <p:nvPr/>
            </p:nvSpPr>
            <p:spPr bwMode="auto">
              <a:xfrm>
                <a:off x="3334" y="1124"/>
                <a:ext cx="268" cy="4"/>
              </a:xfrm>
              <a:prstGeom prst="rect">
                <a:avLst/>
              </a:prstGeom>
              <a:solidFill>
                <a:srgbClr val="F0F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89" name="Rectangle 1311"/>
              <p:cNvSpPr>
                <a:spLocks noChangeArrowheads="1"/>
              </p:cNvSpPr>
              <p:nvPr/>
            </p:nvSpPr>
            <p:spPr bwMode="auto">
              <a:xfrm>
                <a:off x="3334" y="938"/>
                <a:ext cx="4" cy="186"/>
              </a:xfrm>
              <a:prstGeom prst="rect">
                <a:avLst/>
              </a:prstGeom>
              <a:solidFill>
                <a:srgbClr val="F0F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0" name="Rectangle 1312"/>
              <p:cNvSpPr>
                <a:spLocks noChangeArrowheads="1"/>
              </p:cNvSpPr>
              <p:nvPr/>
            </p:nvSpPr>
            <p:spPr bwMode="auto">
              <a:xfrm>
                <a:off x="3598" y="938"/>
                <a:ext cx="4" cy="186"/>
              </a:xfrm>
              <a:prstGeom prst="rect">
                <a:avLst/>
              </a:prstGeom>
              <a:solidFill>
                <a:srgbClr val="F0F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1" name="Rectangle 1313"/>
              <p:cNvSpPr>
                <a:spLocks noChangeArrowheads="1"/>
              </p:cNvSpPr>
              <p:nvPr/>
            </p:nvSpPr>
            <p:spPr bwMode="auto">
              <a:xfrm>
                <a:off x="3338" y="1121"/>
                <a:ext cx="260" cy="3"/>
              </a:xfrm>
              <a:prstGeom prst="rect">
                <a:avLst/>
              </a:prstGeom>
              <a:solidFill>
                <a:srgbClr val="F0F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2" name="Rectangle 1314"/>
              <p:cNvSpPr>
                <a:spLocks noChangeArrowheads="1"/>
              </p:cNvSpPr>
              <p:nvPr/>
            </p:nvSpPr>
            <p:spPr bwMode="auto">
              <a:xfrm>
                <a:off x="3338" y="938"/>
                <a:ext cx="3" cy="183"/>
              </a:xfrm>
              <a:prstGeom prst="rect">
                <a:avLst/>
              </a:prstGeom>
              <a:solidFill>
                <a:srgbClr val="F0F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3" name="Rectangle 1315"/>
              <p:cNvSpPr>
                <a:spLocks noChangeArrowheads="1"/>
              </p:cNvSpPr>
              <p:nvPr/>
            </p:nvSpPr>
            <p:spPr bwMode="auto">
              <a:xfrm>
                <a:off x="3594" y="938"/>
                <a:ext cx="4" cy="183"/>
              </a:xfrm>
              <a:prstGeom prst="rect">
                <a:avLst/>
              </a:prstGeom>
              <a:solidFill>
                <a:srgbClr val="F0F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4" name="Rectangle 1316"/>
              <p:cNvSpPr>
                <a:spLocks noChangeArrowheads="1"/>
              </p:cNvSpPr>
              <p:nvPr/>
            </p:nvSpPr>
            <p:spPr bwMode="auto">
              <a:xfrm>
                <a:off x="3341" y="938"/>
                <a:ext cx="253" cy="3"/>
              </a:xfrm>
              <a:prstGeom prst="rect">
                <a:avLst/>
              </a:prstGeom>
              <a:solidFill>
                <a:srgbClr val="F1F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5" name="Rectangle 1317"/>
              <p:cNvSpPr>
                <a:spLocks noChangeArrowheads="1"/>
              </p:cNvSpPr>
              <p:nvPr/>
            </p:nvSpPr>
            <p:spPr bwMode="auto">
              <a:xfrm>
                <a:off x="3341" y="941"/>
                <a:ext cx="4" cy="180"/>
              </a:xfrm>
              <a:prstGeom prst="rect">
                <a:avLst/>
              </a:prstGeom>
              <a:solidFill>
                <a:srgbClr val="F1F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6" name="Rectangle 1318"/>
              <p:cNvSpPr>
                <a:spLocks noChangeArrowheads="1"/>
              </p:cNvSpPr>
              <p:nvPr/>
            </p:nvSpPr>
            <p:spPr bwMode="auto">
              <a:xfrm>
                <a:off x="3590" y="941"/>
                <a:ext cx="4" cy="180"/>
              </a:xfrm>
              <a:prstGeom prst="rect">
                <a:avLst/>
              </a:prstGeom>
              <a:solidFill>
                <a:srgbClr val="F1F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7" name="Rectangle 1319"/>
              <p:cNvSpPr>
                <a:spLocks noChangeArrowheads="1"/>
              </p:cNvSpPr>
              <p:nvPr/>
            </p:nvSpPr>
            <p:spPr bwMode="auto">
              <a:xfrm>
                <a:off x="3345" y="941"/>
                <a:ext cx="245" cy="4"/>
              </a:xfrm>
              <a:prstGeom prst="rect">
                <a:avLst/>
              </a:prstGeom>
              <a:solidFill>
                <a:srgbClr val="F1F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8" name="Rectangle 1320"/>
              <p:cNvSpPr>
                <a:spLocks noChangeArrowheads="1"/>
              </p:cNvSpPr>
              <p:nvPr/>
            </p:nvSpPr>
            <p:spPr bwMode="auto">
              <a:xfrm>
                <a:off x="3345" y="1115"/>
                <a:ext cx="245" cy="6"/>
              </a:xfrm>
              <a:prstGeom prst="rect">
                <a:avLst/>
              </a:prstGeom>
              <a:solidFill>
                <a:srgbClr val="F1F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899" name="Rectangle 1321"/>
              <p:cNvSpPr>
                <a:spLocks noChangeArrowheads="1"/>
              </p:cNvSpPr>
              <p:nvPr/>
            </p:nvSpPr>
            <p:spPr bwMode="auto">
              <a:xfrm>
                <a:off x="3345" y="945"/>
                <a:ext cx="4" cy="170"/>
              </a:xfrm>
              <a:prstGeom prst="rect">
                <a:avLst/>
              </a:prstGeom>
              <a:solidFill>
                <a:srgbClr val="F1F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0" name="Rectangle 1322"/>
              <p:cNvSpPr>
                <a:spLocks noChangeArrowheads="1"/>
              </p:cNvSpPr>
              <p:nvPr/>
            </p:nvSpPr>
            <p:spPr bwMode="auto">
              <a:xfrm>
                <a:off x="3587" y="945"/>
                <a:ext cx="3" cy="170"/>
              </a:xfrm>
              <a:prstGeom prst="rect">
                <a:avLst/>
              </a:prstGeom>
              <a:solidFill>
                <a:srgbClr val="F1F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1" name="Rectangle 1323"/>
              <p:cNvSpPr>
                <a:spLocks noChangeArrowheads="1"/>
              </p:cNvSpPr>
              <p:nvPr/>
            </p:nvSpPr>
            <p:spPr bwMode="auto">
              <a:xfrm>
                <a:off x="3349" y="945"/>
                <a:ext cx="4" cy="170"/>
              </a:xfrm>
              <a:prstGeom prst="rect">
                <a:avLst/>
              </a:prstGeom>
              <a:solidFill>
                <a:srgbClr val="F2F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2" name="Rectangle 1324"/>
              <p:cNvSpPr>
                <a:spLocks noChangeArrowheads="1"/>
              </p:cNvSpPr>
              <p:nvPr/>
            </p:nvSpPr>
            <p:spPr bwMode="auto">
              <a:xfrm>
                <a:off x="3583" y="945"/>
                <a:ext cx="4" cy="170"/>
              </a:xfrm>
              <a:prstGeom prst="rect">
                <a:avLst/>
              </a:prstGeom>
              <a:solidFill>
                <a:srgbClr val="F2F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3" name="Rectangle 1325"/>
              <p:cNvSpPr>
                <a:spLocks noChangeArrowheads="1"/>
              </p:cNvSpPr>
              <p:nvPr/>
            </p:nvSpPr>
            <p:spPr bwMode="auto">
              <a:xfrm>
                <a:off x="3353" y="945"/>
                <a:ext cx="230" cy="6"/>
              </a:xfrm>
              <a:prstGeom prst="rect">
                <a:avLst/>
              </a:prstGeom>
              <a:solidFill>
                <a:srgbClr val="F3F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4" name="Rectangle 1326"/>
              <p:cNvSpPr>
                <a:spLocks noChangeArrowheads="1"/>
              </p:cNvSpPr>
              <p:nvPr/>
            </p:nvSpPr>
            <p:spPr bwMode="auto">
              <a:xfrm>
                <a:off x="3353" y="1109"/>
                <a:ext cx="230" cy="6"/>
              </a:xfrm>
              <a:prstGeom prst="rect">
                <a:avLst/>
              </a:prstGeom>
              <a:solidFill>
                <a:srgbClr val="F3F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5" name="Rectangle 1327"/>
              <p:cNvSpPr>
                <a:spLocks noChangeArrowheads="1"/>
              </p:cNvSpPr>
              <p:nvPr/>
            </p:nvSpPr>
            <p:spPr bwMode="auto">
              <a:xfrm>
                <a:off x="3353" y="951"/>
                <a:ext cx="3" cy="158"/>
              </a:xfrm>
              <a:prstGeom prst="rect">
                <a:avLst/>
              </a:prstGeom>
              <a:solidFill>
                <a:srgbClr val="F3F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6" name="Rectangle 1328"/>
              <p:cNvSpPr>
                <a:spLocks noChangeArrowheads="1"/>
              </p:cNvSpPr>
              <p:nvPr/>
            </p:nvSpPr>
            <p:spPr bwMode="auto">
              <a:xfrm>
                <a:off x="3579" y="951"/>
                <a:ext cx="4" cy="158"/>
              </a:xfrm>
              <a:prstGeom prst="rect">
                <a:avLst/>
              </a:prstGeom>
              <a:solidFill>
                <a:srgbClr val="F3F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7" name="Rectangle 1329"/>
              <p:cNvSpPr>
                <a:spLocks noChangeArrowheads="1"/>
              </p:cNvSpPr>
              <p:nvPr/>
            </p:nvSpPr>
            <p:spPr bwMode="auto">
              <a:xfrm>
                <a:off x="3356" y="951"/>
                <a:ext cx="4" cy="158"/>
              </a:xfrm>
              <a:prstGeom prst="rect">
                <a:avLst/>
              </a:prstGeom>
              <a:solidFill>
                <a:srgbClr val="F3F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8" name="Rectangle 1330"/>
              <p:cNvSpPr>
                <a:spLocks noChangeArrowheads="1"/>
              </p:cNvSpPr>
              <p:nvPr/>
            </p:nvSpPr>
            <p:spPr bwMode="auto">
              <a:xfrm>
                <a:off x="3575" y="951"/>
                <a:ext cx="4" cy="158"/>
              </a:xfrm>
              <a:prstGeom prst="rect">
                <a:avLst/>
              </a:prstGeom>
              <a:solidFill>
                <a:srgbClr val="F3F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09" name="Rectangle 1331"/>
              <p:cNvSpPr>
                <a:spLocks noChangeArrowheads="1"/>
              </p:cNvSpPr>
              <p:nvPr/>
            </p:nvSpPr>
            <p:spPr bwMode="auto">
              <a:xfrm>
                <a:off x="3360" y="951"/>
                <a:ext cx="215" cy="5"/>
              </a:xfrm>
              <a:prstGeom prst="rect">
                <a:avLst/>
              </a:prstGeom>
              <a:solidFill>
                <a:srgbClr val="F4F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0" name="Rectangle 1332"/>
              <p:cNvSpPr>
                <a:spLocks noChangeArrowheads="1"/>
              </p:cNvSpPr>
              <p:nvPr/>
            </p:nvSpPr>
            <p:spPr bwMode="auto">
              <a:xfrm>
                <a:off x="3360" y="1105"/>
                <a:ext cx="215" cy="4"/>
              </a:xfrm>
              <a:prstGeom prst="rect">
                <a:avLst/>
              </a:prstGeom>
              <a:solidFill>
                <a:srgbClr val="F4F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1" name="Rectangle 1333"/>
              <p:cNvSpPr>
                <a:spLocks noChangeArrowheads="1"/>
              </p:cNvSpPr>
              <p:nvPr/>
            </p:nvSpPr>
            <p:spPr bwMode="auto">
              <a:xfrm>
                <a:off x="3360" y="956"/>
                <a:ext cx="4" cy="149"/>
              </a:xfrm>
              <a:prstGeom prst="rect">
                <a:avLst/>
              </a:prstGeom>
              <a:solidFill>
                <a:srgbClr val="F4F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2" name="Rectangle 1334"/>
              <p:cNvSpPr>
                <a:spLocks noChangeArrowheads="1"/>
              </p:cNvSpPr>
              <p:nvPr/>
            </p:nvSpPr>
            <p:spPr bwMode="auto">
              <a:xfrm>
                <a:off x="3571" y="956"/>
                <a:ext cx="4" cy="149"/>
              </a:xfrm>
              <a:prstGeom prst="rect">
                <a:avLst/>
              </a:prstGeom>
              <a:solidFill>
                <a:srgbClr val="F4F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3" name="Rectangle 1335"/>
              <p:cNvSpPr>
                <a:spLocks noChangeArrowheads="1"/>
              </p:cNvSpPr>
              <p:nvPr/>
            </p:nvSpPr>
            <p:spPr bwMode="auto">
              <a:xfrm>
                <a:off x="3364" y="1102"/>
                <a:ext cx="207" cy="3"/>
              </a:xfrm>
              <a:prstGeom prst="rect">
                <a:avLst/>
              </a:prstGeom>
              <a:solidFill>
                <a:srgbClr val="F5F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4" name="Rectangle 1336"/>
              <p:cNvSpPr>
                <a:spLocks noChangeArrowheads="1"/>
              </p:cNvSpPr>
              <p:nvPr/>
            </p:nvSpPr>
            <p:spPr bwMode="auto">
              <a:xfrm>
                <a:off x="3364" y="956"/>
                <a:ext cx="4" cy="146"/>
              </a:xfrm>
              <a:prstGeom prst="rect">
                <a:avLst/>
              </a:prstGeom>
              <a:solidFill>
                <a:srgbClr val="F5F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5" name="Rectangle 1337"/>
              <p:cNvSpPr>
                <a:spLocks noChangeArrowheads="1"/>
              </p:cNvSpPr>
              <p:nvPr/>
            </p:nvSpPr>
            <p:spPr bwMode="auto">
              <a:xfrm>
                <a:off x="3568" y="956"/>
                <a:ext cx="3" cy="146"/>
              </a:xfrm>
              <a:prstGeom prst="rect">
                <a:avLst/>
              </a:prstGeom>
              <a:solidFill>
                <a:srgbClr val="F5F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6" name="Rectangle 1338"/>
              <p:cNvSpPr>
                <a:spLocks noChangeArrowheads="1"/>
              </p:cNvSpPr>
              <p:nvPr/>
            </p:nvSpPr>
            <p:spPr bwMode="auto">
              <a:xfrm>
                <a:off x="3368" y="956"/>
                <a:ext cx="200" cy="4"/>
              </a:xfrm>
              <a:prstGeom prst="rect">
                <a:avLst/>
              </a:prstGeom>
              <a:solidFill>
                <a:srgbClr val="F5F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7" name="Rectangle 1339"/>
              <p:cNvSpPr>
                <a:spLocks noChangeArrowheads="1"/>
              </p:cNvSpPr>
              <p:nvPr/>
            </p:nvSpPr>
            <p:spPr bwMode="auto">
              <a:xfrm>
                <a:off x="3368" y="960"/>
                <a:ext cx="3" cy="142"/>
              </a:xfrm>
              <a:prstGeom prst="rect">
                <a:avLst/>
              </a:prstGeom>
              <a:solidFill>
                <a:srgbClr val="F5F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8" name="Rectangle 1340"/>
              <p:cNvSpPr>
                <a:spLocks noChangeArrowheads="1"/>
              </p:cNvSpPr>
              <p:nvPr/>
            </p:nvSpPr>
            <p:spPr bwMode="auto">
              <a:xfrm>
                <a:off x="3564" y="960"/>
                <a:ext cx="4" cy="142"/>
              </a:xfrm>
              <a:prstGeom prst="rect">
                <a:avLst/>
              </a:prstGeom>
              <a:solidFill>
                <a:srgbClr val="F5F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19" name="Rectangle 1341"/>
              <p:cNvSpPr>
                <a:spLocks noChangeArrowheads="1"/>
              </p:cNvSpPr>
              <p:nvPr/>
            </p:nvSpPr>
            <p:spPr bwMode="auto">
              <a:xfrm>
                <a:off x="3371" y="960"/>
                <a:ext cx="193" cy="4"/>
              </a:xfrm>
              <a:prstGeom prst="rect">
                <a:avLst/>
              </a:prstGeom>
              <a:solidFill>
                <a:srgbClr val="F6F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0" name="Rectangle 1342"/>
              <p:cNvSpPr>
                <a:spLocks noChangeArrowheads="1"/>
              </p:cNvSpPr>
              <p:nvPr/>
            </p:nvSpPr>
            <p:spPr bwMode="auto">
              <a:xfrm>
                <a:off x="3371" y="1096"/>
                <a:ext cx="193" cy="6"/>
              </a:xfrm>
              <a:prstGeom prst="rect">
                <a:avLst/>
              </a:prstGeom>
              <a:solidFill>
                <a:srgbClr val="F6F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1" name="Rectangle 1343"/>
              <p:cNvSpPr>
                <a:spLocks noChangeArrowheads="1"/>
              </p:cNvSpPr>
              <p:nvPr/>
            </p:nvSpPr>
            <p:spPr bwMode="auto">
              <a:xfrm>
                <a:off x="3371" y="964"/>
                <a:ext cx="4" cy="132"/>
              </a:xfrm>
              <a:prstGeom prst="rect">
                <a:avLst/>
              </a:prstGeom>
              <a:solidFill>
                <a:srgbClr val="F6F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2" name="Rectangle 1344"/>
              <p:cNvSpPr>
                <a:spLocks noChangeArrowheads="1"/>
              </p:cNvSpPr>
              <p:nvPr/>
            </p:nvSpPr>
            <p:spPr bwMode="auto">
              <a:xfrm>
                <a:off x="3560" y="964"/>
                <a:ext cx="4" cy="132"/>
              </a:xfrm>
              <a:prstGeom prst="rect">
                <a:avLst/>
              </a:prstGeom>
              <a:solidFill>
                <a:srgbClr val="F6F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3" name="Rectangle 1345"/>
              <p:cNvSpPr>
                <a:spLocks noChangeArrowheads="1"/>
              </p:cNvSpPr>
              <p:nvPr/>
            </p:nvSpPr>
            <p:spPr bwMode="auto">
              <a:xfrm>
                <a:off x="3375" y="964"/>
                <a:ext cx="4" cy="132"/>
              </a:xfrm>
              <a:prstGeom prst="rect">
                <a:avLst/>
              </a:prstGeom>
              <a:solidFill>
                <a:srgbClr val="F6F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4" name="Rectangle 1346"/>
              <p:cNvSpPr>
                <a:spLocks noChangeArrowheads="1"/>
              </p:cNvSpPr>
              <p:nvPr/>
            </p:nvSpPr>
            <p:spPr bwMode="auto">
              <a:xfrm>
                <a:off x="3556" y="964"/>
                <a:ext cx="4" cy="132"/>
              </a:xfrm>
              <a:prstGeom prst="rect">
                <a:avLst/>
              </a:prstGeom>
              <a:solidFill>
                <a:srgbClr val="F6F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5" name="Rectangle 1347"/>
              <p:cNvSpPr>
                <a:spLocks noChangeArrowheads="1"/>
              </p:cNvSpPr>
              <p:nvPr/>
            </p:nvSpPr>
            <p:spPr bwMode="auto">
              <a:xfrm>
                <a:off x="3379" y="964"/>
                <a:ext cx="177" cy="6"/>
              </a:xfrm>
              <a:prstGeom prst="rect">
                <a:avLst/>
              </a:prstGeom>
              <a:solidFill>
                <a:srgbClr val="F7F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6" name="Rectangle 1348"/>
              <p:cNvSpPr>
                <a:spLocks noChangeArrowheads="1"/>
              </p:cNvSpPr>
              <p:nvPr/>
            </p:nvSpPr>
            <p:spPr bwMode="auto">
              <a:xfrm>
                <a:off x="3379" y="1090"/>
                <a:ext cx="177" cy="6"/>
              </a:xfrm>
              <a:prstGeom prst="rect">
                <a:avLst/>
              </a:prstGeom>
              <a:solidFill>
                <a:srgbClr val="F7F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7" name="Rectangle 1349"/>
              <p:cNvSpPr>
                <a:spLocks noChangeArrowheads="1"/>
              </p:cNvSpPr>
              <p:nvPr/>
            </p:nvSpPr>
            <p:spPr bwMode="auto">
              <a:xfrm>
                <a:off x="3379" y="970"/>
                <a:ext cx="4" cy="120"/>
              </a:xfrm>
              <a:prstGeom prst="rect">
                <a:avLst/>
              </a:prstGeom>
              <a:solidFill>
                <a:srgbClr val="F7F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8" name="Rectangle 1350"/>
              <p:cNvSpPr>
                <a:spLocks noChangeArrowheads="1"/>
              </p:cNvSpPr>
              <p:nvPr/>
            </p:nvSpPr>
            <p:spPr bwMode="auto">
              <a:xfrm>
                <a:off x="3553" y="970"/>
                <a:ext cx="3" cy="120"/>
              </a:xfrm>
              <a:prstGeom prst="rect">
                <a:avLst/>
              </a:prstGeom>
              <a:solidFill>
                <a:srgbClr val="F7F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29" name="Rectangle 1351"/>
              <p:cNvSpPr>
                <a:spLocks noChangeArrowheads="1"/>
              </p:cNvSpPr>
              <p:nvPr/>
            </p:nvSpPr>
            <p:spPr bwMode="auto">
              <a:xfrm>
                <a:off x="3383" y="970"/>
                <a:ext cx="4" cy="120"/>
              </a:xfrm>
              <a:prstGeom prst="rect">
                <a:avLst/>
              </a:prstGeom>
              <a:solidFill>
                <a:srgbClr val="F8F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0" name="Rectangle 1352"/>
              <p:cNvSpPr>
                <a:spLocks noChangeArrowheads="1"/>
              </p:cNvSpPr>
              <p:nvPr/>
            </p:nvSpPr>
            <p:spPr bwMode="auto">
              <a:xfrm>
                <a:off x="3549" y="970"/>
                <a:ext cx="4" cy="120"/>
              </a:xfrm>
              <a:prstGeom prst="rect">
                <a:avLst/>
              </a:prstGeom>
              <a:solidFill>
                <a:srgbClr val="F8F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1" name="Rectangle 1353"/>
              <p:cNvSpPr>
                <a:spLocks noChangeArrowheads="1"/>
              </p:cNvSpPr>
              <p:nvPr/>
            </p:nvSpPr>
            <p:spPr bwMode="auto">
              <a:xfrm>
                <a:off x="3387" y="970"/>
                <a:ext cx="162" cy="3"/>
              </a:xfrm>
              <a:prstGeom prst="rect">
                <a:avLst/>
              </a:prstGeom>
              <a:solidFill>
                <a:srgbClr val="F8F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2" name="Rectangle 1354"/>
              <p:cNvSpPr>
                <a:spLocks noChangeArrowheads="1"/>
              </p:cNvSpPr>
              <p:nvPr/>
            </p:nvSpPr>
            <p:spPr bwMode="auto">
              <a:xfrm>
                <a:off x="3387" y="1087"/>
                <a:ext cx="162" cy="3"/>
              </a:xfrm>
              <a:prstGeom prst="rect">
                <a:avLst/>
              </a:prstGeom>
              <a:solidFill>
                <a:srgbClr val="F8F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3" name="Rectangle 1355"/>
              <p:cNvSpPr>
                <a:spLocks noChangeArrowheads="1"/>
              </p:cNvSpPr>
              <p:nvPr/>
            </p:nvSpPr>
            <p:spPr bwMode="auto">
              <a:xfrm>
                <a:off x="3387" y="973"/>
                <a:ext cx="3" cy="114"/>
              </a:xfrm>
              <a:prstGeom prst="rect">
                <a:avLst/>
              </a:prstGeom>
              <a:solidFill>
                <a:srgbClr val="F8F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4" name="Rectangle 1356"/>
              <p:cNvSpPr>
                <a:spLocks noChangeArrowheads="1"/>
              </p:cNvSpPr>
              <p:nvPr/>
            </p:nvSpPr>
            <p:spPr bwMode="auto">
              <a:xfrm>
                <a:off x="3545" y="973"/>
                <a:ext cx="4" cy="114"/>
              </a:xfrm>
              <a:prstGeom prst="rect">
                <a:avLst/>
              </a:prstGeom>
              <a:solidFill>
                <a:srgbClr val="F8F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5" name="Rectangle 1357"/>
              <p:cNvSpPr>
                <a:spLocks noChangeArrowheads="1"/>
              </p:cNvSpPr>
              <p:nvPr/>
            </p:nvSpPr>
            <p:spPr bwMode="auto">
              <a:xfrm>
                <a:off x="3390" y="973"/>
                <a:ext cx="155" cy="4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6" name="Rectangle 1358"/>
              <p:cNvSpPr>
                <a:spLocks noChangeArrowheads="1"/>
              </p:cNvSpPr>
              <p:nvPr/>
            </p:nvSpPr>
            <p:spPr bwMode="auto">
              <a:xfrm>
                <a:off x="3390" y="1083"/>
                <a:ext cx="155" cy="4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7" name="Rectangle 1359"/>
              <p:cNvSpPr>
                <a:spLocks noChangeArrowheads="1"/>
              </p:cNvSpPr>
              <p:nvPr/>
            </p:nvSpPr>
            <p:spPr bwMode="auto">
              <a:xfrm>
                <a:off x="3390" y="977"/>
                <a:ext cx="4" cy="106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8" name="Rectangle 1360"/>
              <p:cNvSpPr>
                <a:spLocks noChangeArrowheads="1"/>
              </p:cNvSpPr>
              <p:nvPr/>
            </p:nvSpPr>
            <p:spPr bwMode="auto">
              <a:xfrm>
                <a:off x="3541" y="977"/>
                <a:ext cx="4" cy="106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39" name="Rectangle 1361"/>
              <p:cNvSpPr>
                <a:spLocks noChangeArrowheads="1"/>
              </p:cNvSpPr>
              <p:nvPr/>
            </p:nvSpPr>
            <p:spPr bwMode="auto">
              <a:xfrm>
                <a:off x="3394" y="977"/>
                <a:ext cx="4" cy="106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0" name="Rectangle 1362"/>
              <p:cNvSpPr>
                <a:spLocks noChangeArrowheads="1"/>
              </p:cNvSpPr>
              <p:nvPr/>
            </p:nvSpPr>
            <p:spPr bwMode="auto">
              <a:xfrm>
                <a:off x="3538" y="977"/>
                <a:ext cx="3" cy="106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1" name="Rectangle 1363"/>
              <p:cNvSpPr>
                <a:spLocks noChangeArrowheads="1"/>
              </p:cNvSpPr>
              <p:nvPr/>
            </p:nvSpPr>
            <p:spPr bwMode="auto">
              <a:xfrm>
                <a:off x="3398" y="977"/>
                <a:ext cx="140" cy="6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2" name="Rectangle 1364"/>
              <p:cNvSpPr>
                <a:spLocks noChangeArrowheads="1"/>
              </p:cNvSpPr>
              <p:nvPr/>
            </p:nvSpPr>
            <p:spPr bwMode="auto">
              <a:xfrm>
                <a:off x="3398" y="1077"/>
                <a:ext cx="140" cy="6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3" name="Rectangle 1365"/>
              <p:cNvSpPr>
                <a:spLocks noChangeArrowheads="1"/>
              </p:cNvSpPr>
              <p:nvPr/>
            </p:nvSpPr>
            <p:spPr bwMode="auto">
              <a:xfrm>
                <a:off x="3398" y="983"/>
                <a:ext cx="4" cy="94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4" name="Rectangle 1366"/>
              <p:cNvSpPr>
                <a:spLocks noChangeArrowheads="1"/>
              </p:cNvSpPr>
              <p:nvPr/>
            </p:nvSpPr>
            <p:spPr bwMode="auto">
              <a:xfrm>
                <a:off x="3534" y="983"/>
                <a:ext cx="4" cy="94"/>
              </a:xfrm>
              <a:prstGeom prst="rect">
                <a:avLst/>
              </a:prstGeom>
              <a:solidFill>
                <a:srgbClr val="F9F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5" name="Rectangle 1367"/>
              <p:cNvSpPr>
                <a:spLocks noChangeArrowheads="1"/>
              </p:cNvSpPr>
              <p:nvPr/>
            </p:nvSpPr>
            <p:spPr bwMode="auto">
              <a:xfrm>
                <a:off x="3402" y="983"/>
                <a:ext cx="3" cy="94"/>
              </a:xfrm>
              <a:prstGeom prst="rect">
                <a:avLst/>
              </a:prstGeom>
              <a:solidFill>
                <a:srgbClr val="FAF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6" name="Rectangle 1368"/>
              <p:cNvSpPr>
                <a:spLocks noChangeArrowheads="1"/>
              </p:cNvSpPr>
              <p:nvPr/>
            </p:nvSpPr>
            <p:spPr bwMode="auto">
              <a:xfrm>
                <a:off x="3530" y="983"/>
                <a:ext cx="4" cy="94"/>
              </a:xfrm>
              <a:prstGeom prst="rect">
                <a:avLst/>
              </a:prstGeom>
              <a:solidFill>
                <a:srgbClr val="FAF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7" name="Rectangle 1369"/>
              <p:cNvSpPr>
                <a:spLocks noChangeArrowheads="1"/>
              </p:cNvSpPr>
              <p:nvPr/>
            </p:nvSpPr>
            <p:spPr bwMode="auto">
              <a:xfrm>
                <a:off x="3405" y="983"/>
                <a:ext cx="125" cy="6"/>
              </a:xfrm>
              <a:prstGeom prst="rect">
                <a:avLst/>
              </a:prstGeom>
              <a:solidFill>
                <a:srgbClr val="FAF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8" name="Rectangle 1370"/>
              <p:cNvSpPr>
                <a:spLocks noChangeArrowheads="1"/>
              </p:cNvSpPr>
              <p:nvPr/>
            </p:nvSpPr>
            <p:spPr bwMode="auto">
              <a:xfrm>
                <a:off x="3405" y="1073"/>
                <a:ext cx="125" cy="4"/>
              </a:xfrm>
              <a:prstGeom prst="rect">
                <a:avLst/>
              </a:prstGeom>
              <a:solidFill>
                <a:srgbClr val="FAF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49" name="Rectangle 1371"/>
              <p:cNvSpPr>
                <a:spLocks noChangeArrowheads="1"/>
              </p:cNvSpPr>
              <p:nvPr/>
            </p:nvSpPr>
            <p:spPr bwMode="auto">
              <a:xfrm>
                <a:off x="3405" y="989"/>
                <a:ext cx="4" cy="84"/>
              </a:xfrm>
              <a:prstGeom prst="rect">
                <a:avLst/>
              </a:prstGeom>
              <a:solidFill>
                <a:srgbClr val="FAF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0" name="Rectangle 1372"/>
              <p:cNvSpPr>
                <a:spLocks noChangeArrowheads="1"/>
              </p:cNvSpPr>
              <p:nvPr/>
            </p:nvSpPr>
            <p:spPr bwMode="auto">
              <a:xfrm>
                <a:off x="3526" y="989"/>
                <a:ext cx="4" cy="84"/>
              </a:xfrm>
              <a:prstGeom prst="rect">
                <a:avLst/>
              </a:prstGeom>
              <a:solidFill>
                <a:srgbClr val="FAF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1" name="Rectangle 1373"/>
              <p:cNvSpPr>
                <a:spLocks noChangeArrowheads="1"/>
              </p:cNvSpPr>
              <p:nvPr/>
            </p:nvSpPr>
            <p:spPr bwMode="auto">
              <a:xfrm>
                <a:off x="3409" y="1070"/>
                <a:ext cx="117" cy="3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2" name="Rectangle 1374"/>
              <p:cNvSpPr>
                <a:spLocks noChangeArrowheads="1"/>
              </p:cNvSpPr>
              <p:nvPr/>
            </p:nvSpPr>
            <p:spPr bwMode="auto">
              <a:xfrm>
                <a:off x="3409" y="989"/>
                <a:ext cx="4" cy="81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3" name="Rectangle 1375"/>
              <p:cNvSpPr>
                <a:spLocks noChangeArrowheads="1"/>
              </p:cNvSpPr>
              <p:nvPr/>
            </p:nvSpPr>
            <p:spPr bwMode="auto">
              <a:xfrm>
                <a:off x="3522" y="989"/>
                <a:ext cx="4" cy="81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4" name="Rectangle 1376"/>
              <p:cNvSpPr>
                <a:spLocks noChangeArrowheads="1"/>
              </p:cNvSpPr>
              <p:nvPr/>
            </p:nvSpPr>
            <p:spPr bwMode="auto">
              <a:xfrm>
                <a:off x="3413" y="989"/>
                <a:ext cx="109" cy="3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5" name="Rectangle 1377"/>
              <p:cNvSpPr>
                <a:spLocks noChangeArrowheads="1"/>
              </p:cNvSpPr>
              <p:nvPr/>
            </p:nvSpPr>
            <p:spPr bwMode="auto">
              <a:xfrm>
                <a:off x="3413" y="992"/>
                <a:ext cx="4" cy="78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6" name="Rectangle 1378"/>
              <p:cNvSpPr>
                <a:spLocks noChangeArrowheads="1"/>
              </p:cNvSpPr>
              <p:nvPr/>
            </p:nvSpPr>
            <p:spPr bwMode="auto">
              <a:xfrm>
                <a:off x="3519" y="992"/>
                <a:ext cx="3" cy="78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7" name="Rectangle 1379"/>
              <p:cNvSpPr>
                <a:spLocks noChangeArrowheads="1"/>
              </p:cNvSpPr>
              <p:nvPr/>
            </p:nvSpPr>
            <p:spPr bwMode="auto">
              <a:xfrm>
                <a:off x="3417" y="992"/>
                <a:ext cx="102" cy="4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8" name="Rectangle 1380"/>
              <p:cNvSpPr>
                <a:spLocks noChangeArrowheads="1"/>
              </p:cNvSpPr>
              <p:nvPr/>
            </p:nvSpPr>
            <p:spPr bwMode="auto">
              <a:xfrm>
                <a:off x="3417" y="1064"/>
                <a:ext cx="102" cy="6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59" name="Rectangle 1381"/>
              <p:cNvSpPr>
                <a:spLocks noChangeArrowheads="1"/>
              </p:cNvSpPr>
              <p:nvPr/>
            </p:nvSpPr>
            <p:spPr bwMode="auto">
              <a:xfrm>
                <a:off x="3417" y="996"/>
                <a:ext cx="4" cy="68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0" name="Rectangle 1382"/>
              <p:cNvSpPr>
                <a:spLocks noChangeArrowheads="1"/>
              </p:cNvSpPr>
              <p:nvPr/>
            </p:nvSpPr>
            <p:spPr bwMode="auto">
              <a:xfrm>
                <a:off x="3515" y="996"/>
                <a:ext cx="4" cy="68"/>
              </a:xfrm>
              <a:prstGeom prst="rect">
                <a:avLst/>
              </a:prstGeom>
              <a:solidFill>
                <a:srgbClr val="FBF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1" name="Rectangle 1383"/>
              <p:cNvSpPr>
                <a:spLocks noChangeArrowheads="1"/>
              </p:cNvSpPr>
              <p:nvPr/>
            </p:nvSpPr>
            <p:spPr bwMode="auto">
              <a:xfrm>
                <a:off x="3421" y="996"/>
                <a:ext cx="3" cy="68"/>
              </a:xfrm>
              <a:prstGeom prst="rect">
                <a:avLst/>
              </a:prstGeom>
              <a:solidFill>
                <a:srgbClr val="FCF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2" name="Rectangle 1384"/>
              <p:cNvSpPr>
                <a:spLocks noChangeArrowheads="1"/>
              </p:cNvSpPr>
              <p:nvPr/>
            </p:nvSpPr>
            <p:spPr bwMode="auto">
              <a:xfrm>
                <a:off x="3511" y="996"/>
                <a:ext cx="4" cy="68"/>
              </a:xfrm>
              <a:prstGeom prst="rect">
                <a:avLst/>
              </a:prstGeom>
              <a:solidFill>
                <a:srgbClr val="FCF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3" name="Rectangle 1385"/>
              <p:cNvSpPr>
                <a:spLocks noChangeArrowheads="1"/>
              </p:cNvSpPr>
              <p:nvPr/>
            </p:nvSpPr>
            <p:spPr bwMode="auto">
              <a:xfrm>
                <a:off x="3424" y="996"/>
                <a:ext cx="87" cy="6"/>
              </a:xfrm>
              <a:prstGeom prst="rect">
                <a:avLst/>
              </a:prstGeom>
              <a:solidFill>
                <a:srgbClr val="FCF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4" name="Rectangle 1386"/>
              <p:cNvSpPr>
                <a:spLocks noChangeArrowheads="1"/>
              </p:cNvSpPr>
              <p:nvPr/>
            </p:nvSpPr>
            <p:spPr bwMode="auto">
              <a:xfrm>
                <a:off x="3424" y="1058"/>
                <a:ext cx="87" cy="6"/>
              </a:xfrm>
              <a:prstGeom prst="rect">
                <a:avLst/>
              </a:prstGeom>
              <a:solidFill>
                <a:srgbClr val="FCF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5" name="Rectangle 1387"/>
              <p:cNvSpPr>
                <a:spLocks noChangeArrowheads="1"/>
              </p:cNvSpPr>
              <p:nvPr/>
            </p:nvSpPr>
            <p:spPr bwMode="auto">
              <a:xfrm>
                <a:off x="3424" y="1002"/>
                <a:ext cx="4" cy="56"/>
              </a:xfrm>
              <a:prstGeom prst="rect">
                <a:avLst/>
              </a:prstGeom>
              <a:solidFill>
                <a:srgbClr val="FCF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6" name="Rectangle 1388"/>
              <p:cNvSpPr>
                <a:spLocks noChangeArrowheads="1"/>
              </p:cNvSpPr>
              <p:nvPr/>
            </p:nvSpPr>
            <p:spPr bwMode="auto">
              <a:xfrm>
                <a:off x="3507" y="1002"/>
                <a:ext cx="4" cy="56"/>
              </a:xfrm>
              <a:prstGeom prst="rect">
                <a:avLst/>
              </a:prstGeom>
              <a:solidFill>
                <a:srgbClr val="FCF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7" name="Rectangle 1389"/>
              <p:cNvSpPr>
                <a:spLocks noChangeArrowheads="1"/>
              </p:cNvSpPr>
              <p:nvPr/>
            </p:nvSpPr>
            <p:spPr bwMode="auto">
              <a:xfrm>
                <a:off x="3428" y="1002"/>
                <a:ext cx="4" cy="56"/>
              </a:xfrm>
              <a:prstGeom prst="rect">
                <a:avLst/>
              </a:prstGeom>
              <a:solidFill>
                <a:srgbClr val="FCF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8" name="Rectangle 1390"/>
              <p:cNvSpPr>
                <a:spLocks noChangeArrowheads="1"/>
              </p:cNvSpPr>
              <p:nvPr/>
            </p:nvSpPr>
            <p:spPr bwMode="auto">
              <a:xfrm>
                <a:off x="3504" y="1002"/>
                <a:ext cx="3" cy="56"/>
              </a:xfrm>
              <a:prstGeom prst="rect">
                <a:avLst/>
              </a:prstGeom>
              <a:solidFill>
                <a:srgbClr val="FCF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69" name="Rectangle 1391"/>
              <p:cNvSpPr>
                <a:spLocks noChangeArrowheads="1"/>
              </p:cNvSpPr>
              <p:nvPr/>
            </p:nvSpPr>
            <p:spPr bwMode="auto">
              <a:xfrm>
                <a:off x="3432" y="1002"/>
                <a:ext cx="72" cy="3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0" name="Rectangle 1392"/>
              <p:cNvSpPr>
                <a:spLocks noChangeArrowheads="1"/>
              </p:cNvSpPr>
              <p:nvPr/>
            </p:nvSpPr>
            <p:spPr bwMode="auto">
              <a:xfrm>
                <a:off x="3432" y="1055"/>
                <a:ext cx="72" cy="3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1" name="Rectangle 1393"/>
              <p:cNvSpPr>
                <a:spLocks noChangeArrowheads="1"/>
              </p:cNvSpPr>
              <p:nvPr/>
            </p:nvSpPr>
            <p:spPr bwMode="auto">
              <a:xfrm>
                <a:off x="3432" y="1005"/>
                <a:ext cx="4" cy="50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2" name="Rectangle 1394"/>
              <p:cNvSpPr>
                <a:spLocks noChangeArrowheads="1"/>
              </p:cNvSpPr>
              <p:nvPr/>
            </p:nvSpPr>
            <p:spPr bwMode="auto">
              <a:xfrm>
                <a:off x="3500" y="1005"/>
                <a:ext cx="4" cy="50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3" name="Rectangle 1395"/>
              <p:cNvSpPr>
                <a:spLocks noChangeArrowheads="1"/>
              </p:cNvSpPr>
              <p:nvPr/>
            </p:nvSpPr>
            <p:spPr bwMode="auto">
              <a:xfrm>
                <a:off x="3436" y="1005"/>
                <a:ext cx="64" cy="4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4" name="Rectangle 1396"/>
              <p:cNvSpPr>
                <a:spLocks noChangeArrowheads="1"/>
              </p:cNvSpPr>
              <p:nvPr/>
            </p:nvSpPr>
            <p:spPr bwMode="auto">
              <a:xfrm>
                <a:off x="3436" y="1051"/>
                <a:ext cx="64" cy="4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5" name="Rectangle 1397"/>
              <p:cNvSpPr>
                <a:spLocks noChangeArrowheads="1"/>
              </p:cNvSpPr>
              <p:nvPr/>
            </p:nvSpPr>
            <p:spPr bwMode="auto">
              <a:xfrm>
                <a:off x="3436" y="1009"/>
                <a:ext cx="3" cy="42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6" name="Rectangle 1398"/>
              <p:cNvSpPr>
                <a:spLocks noChangeArrowheads="1"/>
              </p:cNvSpPr>
              <p:nvPr/>
            </p:nvSpPr>
            <p:spPr bwMode="auto">
              <a:xfrm>
                <a:off x="3496" y="1009"/>
                <a:ext cx="4" cy="42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7" name="Rectangle 1399"/>
              <p:cNvSpPr>
                <a:spLocks noChangeArrowheads="1"/>
              </p:cNvSpPr>
              <p:nvPr/>
            </p:nvSpPr>
            <p:spPr bwMode="auto">
              <a:xfrm>
                <a:off x="3439" y="1009"/>
                <a:ext cx="4" cy="42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8" name="Rectangle 1400"/>
              <p:cNvSpPr>
                <a:spLocks noChangeArrowheads="1"/>
              </p:cNvSpPr>
              <p:nvPr/>
            </p:nvSpPr>
            <p:spPr bwMode="auto">
              <a:xfrm>
                <a:off x="3492" y="1009"/>
                <a:ext cx="4" cy="42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79" name="Rectangle 1401"/>
              <p:cNvSpPr>
                <a:spLocks noChangeArrowheads="1"/>
              </p:cNvSpPr>
              <p:nvPr/>
            </p:nvSpPr>
            <p:spPr bwMode="auto">
              <a:xfrm>
                <a:off x="3443" y="1009"/>
                <a:ext cx="49" cy="6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0" name="Rectangle 1402"/>
              <p:cNvSpPr>
                <a:spLocks noChangeArrowheads="1"/>
              </p:cNvSpPr>
              <p:nvPr/>
            </p:nvSpPr>
            <p:spPr bwMode="auto">
              <a:xfrm>
                <a:off x="3443" y="1045"/>
                <a:ext cx="49" cy="6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1" name="Rectangle 1403"/>
              <p:cNvSpPr>
                <a:spLocks noChangeArrowheads="1"/>
              </p:cNvSpPr>
              <p:nvPr/>
            </p:nvSpPr>
            <p:spPr bwMode="auto">
              <a:xfrm>
                <a:off x="3443" y="1015"/>
                <a:ext cx="4" cy="30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2" name="Rectangle 1404"/>
              <p:cNvSpPr>
                <a:spLocks noChangeArrowheads="1"/>
              </p:cNvSpPr>
              <p:nvPr/>
            </p:nvSpPr>
            <p:spPr bwMode="auto">
              <a:xfrm>
                <a:off x="3488" y="1015"/>
                <a:ext cx="4" cy="30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3" name="Rectangle 1405"/>
              <p:cNvSpPr>
                <a:spLocks noChangeArrowheads="1"/>
              </p:cNvSpPr>
              <p:nvPr/>
            </p:nvSpPr>
            <p:spPr bwMode="auto">
              <a:xfrm>
                <a:off x="3447" y="1015"/>
                <a:ext cx="4" cy="30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4" name="Rectangle 1406"/>
              <p:cNvSpPr>
                <a:spLocks noChangeArrowheads="1"/>
              </p:cNvSpPr>
              <p:nvPr/>
            </p:nvSpPr>
            <p:spPr bwMode="auto">
              <a:xfrm>
                <a:off x="3485" y="1015"/>
                <a:ext cx="3" cy="30"/>
              </a:xfrm>
              <a:prstGeom prst="rect">
                <a:avLst/>
              </a:prstGeom>
              <a:solidFill>
                <a:srgbClr val="FDF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5" name="Rectangle 1407"/>
              <p:cNvSpPr>
                <a:spLocks noChangeArrowheads="1"/>
              </p:cNvSpPr>
              <p:nvPr/>
            </p:nvSpPr>
            <p:spPr bwMode="auto">
              <a:xfrm>
                <a:off x="3451" y="1015"/>
                <a:ext cx="34" cy="6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6" name="Rectangle 1408"/>
              <p:cNvSpPr>
                <a:spLocks noChangeArrowheads="1"/>
              </p:cNvSpPr>
              <p:nvPr/>
            </p:nvSpPr>
            <p:spPr bwMode="auto">
              <a:xfrm>
                <a:off x="3451" y="1039"/>
                <a:ext cx="34" cy="6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7" name="Rectangle 1409"/>
              <p:cNvSpPr>
                <a:spLocks noChangeArrowheads="1"/>
              </p:cNvSpPr>
              <p:nvPr/>
            </p:nvSpPr>
            <p:spPr bwMode="auto">
              <a:xfrm>
                <a:off x="3451" y="1021"/>
                <a:ext cx="3" cy="18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8" name="Rectangle 1410"/>
              <p:cNvSpPr>
                <a:spLocks noChangeArrowheads="1"/>
              </p:cNvSpPr>
              <p:nvPr/>
            </p:nvSpPr>
            <p:spPr bwMode="auto">
              <a:xfrm>
                <a:off x="3481" y="1021"/>
                <a:ext cx="4" cy="18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89" name="Rectangle 1411"/>
              <p:cNvSpPr>
                <a:spLocks noChangeArrowheads="1"/>
              </p:cNvSpPr>
              <p:nvPr/>
            </p:nvSpPr>
            <p:spPr bwMode="auto">
              <a:xfrm>
                <a:off x="3454" y="1021"/>
                <a:ext cx="4" cy="18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0" name="Rectangle 1412"/>
              <p:cNvSpPr>
                <a:spLocks noChangeArrowheads="1"/>
              </p:cNvSpPr>
              <p:nvPr/>
            </p:nvSpPr>
            <p:spPr bwMode="auto">
              <a:xfrm>
                <a:off x="3477" y="1021"/>
                <a:ext cx="4" cy="18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1" name="Rectangle 1413"/>
              <p:cNvSpPr>
                <a:spLocks noChangeArrowheads="1"/>
              </p:cNvSpPr>
              <p:nvPr/>
            </p:nvSpPr>
            <p:spPr bwMode="auto">
              <a:xfrm>
                <a:off x="3458" y="1021"/>
                <a:ext cx="19" cy="3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2" name="Rectangle 1414"/>
              <p:cNvSpPr>
                <a:spLocks noChangeArrowheads="1"/>
              </p:cNvSpPr>
              <p:nvPr/>
            </p:nvSpPr>
            <p:spPr bwMode="auto">
              <a:xfrm>
                <a:off x="3458" y="1036"/>
                <a:ext cx="19" cy="3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3" name="Rectangle 1415"/>
              <p:cNvSpPr>
                <a:spLocks noChangeArrowheads="1"/>
              </p:cNvSpPr>
              <p:nvPr/>
            </p:nvSpPr>
            <p:spPr bwMode="auto">
              <a:xfrm>
                <a:off x="3458" y="1024"/>
                <a:ext cx="4" cy="12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4" name="Rectangle 1416"/>
              <p:cNvSpPr>
                <a:spLocks noChangeArrowheads="1"/>
              </p:cNvSpPr>
              <p:nvPr/>
            </p:nvSpPr>
            <p:spPr bwMode="auto">
              <a:xfrm>
                <a:off x="3473" y="1024"/>
                <a:ext cx="4" cy="12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5" name="Rectangle 1417"/>
              <p:cNvSpPr>
                <a:spLocks noChangeArrowheads="1"/>
              </p:cNvSpPr>
              <p:nvPr/>
            </p:nvSpPr>
            <p:spPr bwMode="auto">
              <a:xfrm>
                <a:off x="3462" y="1024"/>
                <a:ext cx="11" cy="4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6" name="Rectangle 1418"/>
              <p:cNvSpPr>
                <a:spLocks noChangeArrowheads="1"/>
              </p:cNvSpPr>
              <p:nvPr/>
            </p:nvSpPr>
            <p:spPr bwMode="auto">
              <a:xfrm>
                <a:off x="3462" y="1032"/>
                <a:ext cx="11" cy="4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7" name="Rectangle 1419"/>
              <p:cNvSpPr>
                <a:spLocks noChangeArrowheads="1"/>
              </p:cNvSpPr>
              <p:nvPr/>
            </p:nvSpPr>
            <p:spPr bwMode="auto">
              <a:xfrm>
                <a:off x="3462" y="1028"/>
                <a:ext cx="4" cy="4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8" name="Rectangle 1420"/>
              <p:cNvSpPr>
                <a:spLocks noChangeArrowheads="1"/>
              </p:cNvSpPr>
              <p:nvPr/>
            </p:nvSpPr>
            <p:spPr bwMode="auto">
              <a:xfrm>
                <a:off x="3470" y="1028"/>
                <a:ext cx="3" cy="4"/>
              </a:xfrm>
              <a:prstGeom prst="rect">
                <a:avLst/>
              </a:prstGeom>
              <a:solidFill>
                <a:srgbClr val="FEF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999" name="Rectangle 1421"/>
              <p:cNvSpPr>
                <a:spLocks noChangeArrowheads="1"/>
              </p:cNvSpPr>
              <p:nvPr/>
            </p:nvSpPr>
            <p:spPr bwMode="auto">
              <a:xfrm>
                <a:off x="3466" y="1028"/>
                <a:ext cx="4" cy="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</p:grpSp>
        <p:sp>
          <p:nvSpPr>
            <p:cNvPr id="23799" name="Freeform 1422"/>
            <p:cNvSpPr>
              <a:spLocks/>
            </p:cNvSpPr>
            <p:nvPr/>
          </p:nvSpPr>
          <p:spPr bwMode="auto">
            <a:xfrm>
              <a:off x="2875" y="613"/>
              <a:ext cx="1185" cy="840"/>
            </a:xfrm>
            <a:custGeom>
              <a:avLst/>
              <a:gdLst>
                <a:gd name="T0" fmla="*/ 130 w 1185"/>
                <a:gd name="T1" fmla="*/ 466 h 840"/>
                <a:gd name="T2" fmla="*/ 95 w 1185"/>
                <a:gd name="T3" fmla="*/ 408 h 840"/>
                <a:gd name="T4" fmla="*/ 25 w 1185"/>
                <a:gd name="T5" fmla="*/ 323 h 840"/>
                <a:gd name="T6" fmla="*/ 4 w 1185"/>
                <a:gd name="T7" fmla="*/ 281 h 840"/>
                <a:gd name="T8" fmla="*/ 4 w 1185"/>
                <a:gd name="T9" fmla="*/ 211 h 840"/>
                <a:gd name="T10" fmla="*/ 32 w 1185"/>
                <a:gd name="T11" fmla="*/ 128 h 840"/>
                <a:gd name="T12" fmla="*/ 81 w 1185"/>
                <a:gd name="T13" fmla="*/ 83 h 840"/>
                <a:gd name="T14" fmla="*/ 121 w 1185"/>
                <a:gd name="T15" fmla="*/ 77 h 840"/>
                <a:gd name="T16" fmla="*/ 195 w 1185"/>
                <a:gd name="T17" fmla="*/ 96 h 840"/>
                <a:gd name="T18" fmla="*/ 323 w 1185"/>
                <a:gd name="T19" fmla="*/ 145 h 840"/>
                <a:gd name="T20" fmla="*/ 391 w 1185"/>
                <a:gd name="T21" fmla="*/ 155 h 840"/>
                <a:gd name="T22" fmla="*/ 455 w 1185"/>
                <a:gd name="T23" fmla="*/ 145 h 840"/>
                <a:gd name="T24" fmla="*/ 544 w 1185"/>
                <a:gd name="T25" fmla="*/ 104 h 840"/>
                <a:gd name="T26" fmla="*/ 683 w 1185"/>
                <a:gd name="T27" fmla="*/ 30 h 840"/>
                <a:gd name="T28" fmla="*/ 753 w 1185"/>
                <a:gd name="T29" fmla="*/ 6 h 840"/>
                <a:gd name="T30" fmla="*/ 878 w 1185"/>
                <a:gd name="T31" fmla="*/ 0 h 840"/>
                <a:gd name="T32" fmla="*/ 1036 w 1185"/>
                <a:gd name="T33" fmla="*/ 25 h 840"/>
                <a:gd name="T34" fmla="*/ 1098 w 1185"/>
                <a:gd name="T35" fmla="*/ 47 h 840"/>
                <a:gd name="T36" fmla="*/ 1138 w 1185"/>
                <a:gd name="T37" fmla="*/ 79 h 840"/>
                <a:gd name="T38" fmla="*/ 1145 w 1185"/>
                <a:gd name="T39" fmla="*/ 123 h 840"/>
                <a:gd name="T40" fmla="*/ 1127 w 1185"/>
                <a:gd name="T41" fmla="*/ 179 h 840"/>
                <a:gd name="T42" fmla="*/ 1064 w 1185"/>
                <a:gd name="T43" fmla="*/ 306 h 840"/>
                <a:gd name="T44" fmla="*/ 1047 w 1185"/>
                <a:gd name="T45" fmla="*/ 364 h 840"/>
                <a:gd name="T46" fmla="*/ 1057 w 1185"/>
                <a:gd name="T47" fmla="*/ 413 h 840"/>
                <a:gd name="T48" fmla="*/ 1098 w 1185"/>
                <a:gd name="T49" fmla="*/ 475 h 840"/>
                <a:gd name="T50" fmla="*/ 1161 w 1185"/>
                <a:gd name="T51" fmla="*/ 545 h 840"/>
                <a:gd name="T52" fmla="*/ 1181 w 1185"/>
                <a:gd name="T53" fmla="*/ 585 h 840"/>
                <a:gd name="T54" fmla="*/ 1179 w 1185"/>
                <a:gd name="T55" fmla="*/ 621 h 840"/>
                <a:gd name="T56" fmla="*/ 1155 w 1185"/>
                <a:gd name="T57" fmla="*/ 658 h 840"/>
                <a:gd name="T58" fmla="*/ 1068 w 1185"/>
                <a:gd name="T59" fmla="*/ 728 h 840"/>
                <a:gd name="T60" fmla="*/ 976 w 1185"/>
                <a:gd name="T61" fmla="*/ 758 h 840"/>
                <a:gd name="T62" fmla="*/ 917 w 1185"/>
                <a:gd name="T63" fmla="*/ 753 h 840"/>
                <a:gd name="T64" fmla="*/ 827 w 1185"/>
                <a:gd name="T65" fmla="*/ 709 h 840"/>
                <a:gd name="T66" fmla="*/ 704 w 1185"/>
                <a:gd name="T67" fmla="*/ 638 h 840"/>
                <a:gd name="T68" fmla="*/ 634 w 1185"/>
                <a:gd name="T69" fmla="*/ 611 h 840"/>
                <a:gd name="T70" fmla="*/ 574 w 1185"/>
                <a:gd name="T71" fmla="*/ 613 h 840"/>
                <a:gd name="T72" fmla="*/ 519 w 1185"/>
                <a:gd name="T73" fmla="*/ 647 h 840"/>
                <a:gd name="T74" fmla="*/ 451 w 1185"/>
                <a:gd name="T75" fmla="*/ 721 h 840"/>
                <a:gd name="T76" fmla="*/ 387 w 1185"/>
                <a:gd name="T77" fmla="*/ 794 h 840"/>
                <a:gd name="T78" fmla="*/ 338 w 1185"/>
                <a:gd name="T79" fmla="*/ 830 h 840"/>
                <a:gd name="T80" fmla="*/ 285 w 1185"/>
                <a:gd name="T81" fmla="*/ 840 h 840"/>
                <a:gd name="T82" fmla="*/ 164 w 1185"/>
                <a:gd name="T83" fmla="*/ 808 h 840"/>
                <a:gd name="T84" fmla="*/ 80 w 1185"/>
                <a:gd name="T85" fmla="*/ 757 h 840"/>
                <a:gd name="T86" fmla="*/ 47 w 1185"/>
                <a:gd name="T87" fmla="*/ 723 h 840"/>
                <a:gd name="T88" fmla="*/ 42 w 1185"/>
                <a:gd name="T89" fmla="*/ 687 h 840"/>
                <a:gd name="T90" fmla="*/ 61 w 1185"/>
                <a:gd name="T91" fmla="*/ 645 h 840"/>
                <a:gd name="T92" fmla="*/ 121 w 1185"/>
                <a:gd name="T93" fmla="*/ 555 h 840"/>
                <a:gd name="T94" fmla="*/ 138 w 1185"/>
                <a:gd name="T95" fmla="*/ 509 h 8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85"/>
                <a:gd name="T145" fmla="*/ 0 h 840"/>
                <a:gd name="T146" fmla="*/ 1185 w 1185"/>
                <a:gd name="T147" fmla="*/ 840 h 84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85" h="840">
                  <a:moveTo>
                    <a:pt x="138" y="494"/>
                  </a:moveTo>
                  <a:lnTo>
                    <a:pt x="136" y="479"/>
                  </a:lnTo>
                  <a:lnTo>
                    <a:pt x="130" y="466"/>
                  </a:lnTo>
                  <a:lnTo>
                    <a:pt x="123" y="451"/>
                  </a:lnTo>
                  <a:lnTo>
                    <a:pt x="115" y="438"/>
                  </a:lnTo>
                  <a:lnTo>
                    <a:pt x="95" y="408"/>
                  </a:lnTo>
                  <a:lnTo>
                    <a:pt x="70" y="379"/>
                  </a:lnTo>
                  <a:lnTo>
                    <a:pt x="47" y="351"/>
                  </a:lnTo>
                  <a:lnTo>
                    <a:pt x="25" y="323"/>
                  </a:lnTo>
                  <a:lnTo>
                    <a:pt x="17" y="308"/>
                  </a:lnTo>
                  <a:lnTo>
                    <a:pt x="10" y="294"/>
                  </a:lnTo>
                  <a:lnTo>
                    <a:pt x="4" y="281"/>
                  </a:lnTo>
                  <a:lnTo>
                    <a:pt x="2" y="268"/>
                  </a:lnTo>
                  <a:lnTo>
                    <a:pt x="0" y="242"/>
                  </a:lnTo>
                  <a:lnTo>
                    <a:pt x="4" y="211"/>
                  </a:lnTo>
                  <a:lnTo>
                    <a:pt x="10" y="183"/>
                  </a:lnTo>
                  <a:lnTo>
                    <a:pt x="19" y="155"/>
                  </a:lnTo>
                  <a:lnTo>
                    <a:pt x="32" y="128"/>
                  </a:lnTo>
                  <a:lnTo>
                    <a:pt x="49" y="108"/>
                  </a:lnTo>
                  <a:lnTo>
                    <a:pt x="68" y="91"/>
                  </a:lnTo>
                  <a:lnTo>
                    <a:pt x="81" y="83"/>
                  </a:lnTo>
                  <a:lnTo>
                    <a:pt x="93" y="79"/>
                  </a:lnTo>
                  <a:lnTo>
                    <a:pt x="106" y="77"/>
                  </a:lnTo>
                  <a:lnTo>
                    <a:pt x="121" y="77"/>
                  </a:lnTo>
                  <a:lnTo>
                    <a:pt x="138" y="79"/>
                  </a:lnTo>
                  <a:lnTo>
                    <a:pt x="155" y="83"/>
                  </a:lnTo>
                  <a:lnTo>
                    <a:pt x="195" y="96"/>
                  </a:lnTo>
                  <a:lnTo>
                    <a:pt x="236" y="113"/>
                  </a:lnTo>
                  <a:lnTo>
                    <a:pt x="280" y="130"/>
                  </a:lnTo>
                  <a:lnTo>
                    <a:pt x="323" y="145"/>
                  </a:lnTo>
                  <a:lnTo>
                    <a:pt x="346" y="151"/>
                  </a:lnTo>
                  <a:lnTo>
                    <a:pt x="368" y="155"/>
                  </a:lnTo>
                  <a:lnTo>
                    <a:pt x="391" y="155"/>
                  </a:lnTo>
                  <a:lnTo>
                    <a:pt x="412" y="155"/>
                  </a:lnTo>
                  <a:lnTo>
                    <a:pt x="432" y="151"/>
                  </a:lnTo>
                  <a:lnTo>
                    <a:pt x="455" y="145"/>
                  </a:lnTo>
                  <a:lnTo>
                    <a:pt x="478" y="138"/>
                  </a:lnTo>
                  <a:lnTo>
                    <a:pt x="498" y="126"/>
                  </a:lnTo>
                  <a:lnTo>
                    <a:pt x="544" y="104"/>
                  </a:lnTo>
                  <a:lnTo>
                    <a:pt x="591" y="79"/>
                  </a:lnTo>
                  <a:lnTo>
                    <a:pt x="636" y="53"/>
                  </a:lnTo>
                  <a:lnTo>
                    <a:pt x="683" y="30"/>
                  </a:lnTo>
                  <a:lnTo>
                    <a:pt x="706" y="21"/>
                  </a:lnTo>
                  <a:lnTo>
                    <a:pt x="730" y="11"/>
                  </a:lnTo>
                  <a:lnTo>
                    <a:pt x="753" y="6"/>
                  </a:lnTo>
                  <a:lnTo>
                    <a:pt x="776" y="2"/>
                  </a:lnTo>
                  <a:lnTo>
                    <a:pt x="825" y="0"/>
                  </a:lnTo>
                  <a:lnTo>
                    <a:pt x="878" y="0"/>
                  </a:lnTo>
                  <a:lnTo>
                    <a:pt x="932" y="4"/>
                  </a:lnTo>
                  <a:lnTo>
                    <a:pt x="985" y="13"/>
                  </a:lnTo>
                  <a:lnTo>
                    <a:pt x="1036" y="25"/>
                  </a:lnTo>
                  <a:lnTo>
                    <a:pt x="1059" y="30"/>
                  </a:lnTo>
                  <a:lnTo>
                    <a:pt x="1079" y="38"/>
                  </a:lnTo>
                  <a:lnTo>
                    <a:pt x="1098" y="47"/>
                  </a:lnTo>
                  <a:lnTo>
                    <a:pt x="1115" y="57"/>
                  </a:lnTo>
                  <a:lnTo>
                    <a:pt x="1129" y="68"/>
                  </a:lnTo>
                  <a:lnTo>
                    <a:pt x="1138" y="79"/>
                  </a:lnTo>
                  <a:lnTo>
                    <a:pt x="1144" y="93"/>
                  </a:lnTo>
                  <a:lnTo>
                    <a:pt x="1147" y="106"/>
                  </a:lnTo>
                  <a:lnTo>
                    <a:pt x="1145" y="123"/>
                  </a:lnTo>
                  <a:lnTo>
                    <a:pt x="1142" y="140"/>
                  </a:lnTo>
                  <a:lnTo>
                    <a:pt x="1136" y="159"/>
                  </a:lnTo>
                  <a:lnTo>
                    <a:pt x="1127" y="179"/>
                  </a:lnTo>
                  <a:lnTo>
                    <a:pt x="1108" y="221"/>
                  </a:lnTo>
                  <a:lnTo>
                    <a:pt x="1085" y="262"/>
                  </a:lnTo>
                  <a:lnTo>
                    <a:pt x="1064" y="306"/>
                  </a:lnTo>
                  <a:lnTo>
                    <a:pt x="1057" y="326"/>
                  </a:lnTo>
                  <a:lnTo>
                    <a:pt x="1051" y="345"/>
                  </a:lnTo>
                  <a:lnTo>
                    <a:pt x="1047" y="364"/>
                  </a:lnTo>
                  <a:lnTo>
                    <a:pt x="1047" y="381"/>
                  </a:lnTo>
                  <a:lnTo>
                    <a:pt x="1051" y="398"/>
                  </a:lnTo>
                  <a:lnTo>
                    <a:pt x="1057" y="413"/>
                  </a:lnTo>
                  <a:lnTo>
                    <a:pt x="1064" y="430"/>
                  </a:lnTo>
                  <a:lnTo>
                    <a:pt x="1074" y="445"/>
                  </a:lnTo>
                  <a:lnTo>
                    <a:pt x="1098" y="475"/>
                  </a:lnTo>
                  <a:lnTo>
                    <a:pt x="1125" y="504"/>
                  </a:lnTo>
                  <a:lnTo>
                    <a:pt x="1149" y="532"/>
                  </a:lnTo>
                  <a:lnTo>
                    <a:pt x="1161" y="545"/>
                  </a:lnTo>
                  <a:lnTo>
                    <a:pt x="1170" y="558"/>
                  </a:lnTo>
                  <a:lnTo>
                    <a:pt x="1178" y="572"/>
                  </a:lnTo>
                  <a:lnTo>
                    <a:pt x="1181" y="585"/>
                  </a:lnTo>
                  <a:lnTo>
                    <a:pt x="1185" y="598"/>
                  </a:lnTo>
                  <a:lnTo>
                    <a:pt x="1183" y="609"/>
                  </a:lnTo>
                  <a:lnTo>
                    <a:pt x="1179" y="621"/>
                  </a:lnTo>
                  <a:lnTo>
                    <a:pt x="1174" y="634"/>
                  </a:lnTo>
                  <a:lnTo>
                    <a:pt x="1164" y="647"/>
                  </a:lnTo>
                  <a:lnTo>
                    <a:pt x="1155" y="658"/>
                  </a:lnTo>
                  <a:lnTo>
                    <a:pt x="1130" y="685"/>
                  </a:lnTo>
                  <a:lnTo>
                    <a:pt x="1102" y="708"/>
                  </a:lnTo>
                  <a:lnTo>
                    <a:pt x="1068" y="728"/>
                  </a:lnTo>
                  <a:lnTo>
                    <a:pt x="1032" y="745"/>
                  </a:lnTo>
                  <a:lnTo>
                    <a:pt x="995" y="757"/>
                  </a:lnTo>
                  <a:lnTo>
                    <a:pt x="976" y="758"/>
                  </a:lnTo>
                  <a:lnTo>
                    <a:pt x="957" y="760"/>
                  </a:lnTo>
                  <a:lnTo>
                    <a:pt x="938" y="758"/>
                  </a:lnTo>
                  <a:lnTo>
                    <a:pt x="917" y="753"/>
                  </a:lnTo>
                  <a:lnTo>
                    <a:pt x="896" y="745"/>
                  </a:lnTo>
                  <a:lnTo>
                    <a:pt x="874" y="736"/>
                  </a:lnTo>
                  <a:lnTo>
                    <a:pt x="827" y="709"/>
                  </a:lnTo>
                  <a:lnTo>
                    <a:pt x="778" y="679"/>
                  </a:lnTo>
                  <a:lnTo>
                    <a:pt x="729" y="651"/>
                  </a:lnTo>
                  <a:lnTo>
                    <a:pt x="704" y="638"/>
                  </a:lnTo>
                  <a:lnTo>
                    <a:pt x="681" y="628"/>
                  </a:lnTo>
                  <a:lnTo>
                    <a:pt x="657" y="619"/>
                  </a:lnTo>
                  <a:lnTo>
                    <a:pt x="634" y="611"/>
                  </a:lnTo>
                  <a:lnTo>
                    <a:pt x="613" y="609"/>
                  </a:lnTo>
                  <a:lnTo>
                    <a:pt x="593" y="609"/>
                  </a:lnTo>
                  <a:lnTo>
                    <a:pt x="574" y="613"/>
                  </a:lnTo>
                  <a:lnTo>
                    <a:pt x="555" y="623"/>
                  </a:lnTo>
                  <a:lnTo>
                    <a:pt x="536" y="632"/>
                  </a:lnTo>
                  <a:lnTo>
                    <a:pt x="519" y="647"/>
                  </a:lnTo>
                  <a:lnTo>
                    <a:pt x="500" y="664"/>
                  </a:lnTo>
                  <a:lnTo>
                    <a:pt x="485" y="681"/>
                  </a:lnTo>
                  <a:lnTo>
                    <a:pt x="451" y="721"/>
                  </a:lnTo>
                  <a:lnTo>
                    <a:pt x="419" y="758"/>
                  </a:lnTo>
                  <a:lnTo>
                    <a:pt x="402" y="777"/>
                  </a:lnTo>
                  <a:lnTo>
                    <a:pt x="387" y="794"/>
                  </a:lnTo>
                  <a:lnTo>
                    <a:pt x="370" y="809"/>
                  </a:lnTo>
                  <a:lnTo>
                    <a:pt x="355" y="821"/>
                  </a:lnTo>
                  <a:lnTo>
                    <a:pt x="338" y="830"/>
                  </a:lnTo>
                  <a:lnTo>
                    <a:pt x="321" y="836"/>
                  </a:lnTo>
                  <a:lnTo>
                    <a:pt x="304" y="838"/>
                  </a:lnTo>
                  <a:lnTo>
                    <a:pt x="285" y="840"/>
                  </a:lnTo>
                  <a:lnTo>
                    <a:pt x="246" y="834"/>
                  </a:lnTo>
                  <a:lnTo>
                    <a:pt x="204" y="823"/>
                  </a:lnTo>
                  <a:lnTo>
                    <a:pt x="164" y="808"/>
                  </a:lnTo>
                  <a:lnTo>
                    <a:pt x="127" y="789"/>
                  </a:lnTo>
                  <a:lnTo>
                    <a:pt x="93" y="766"/>
                  </a:lnTo>
                  <a:lnTo>
                    <a:pt x="80" y="757"/>
                  </a:lnTo>
                  <a:lnTo>
                    <a:pt x="66" y="745"/>
                  </a:lnTo>
                  <a:lnTo>
                    <a:pt x="55" y="734"/>
                  </a:lnTo>
                  <a:lnTo>
                    <a:pt x="47" y="723"/>
                  </a:lnTo>
                  <a:lnTo>
                    <a:pt x="42" y="711"/>
                  </a:lnTo>
                  <a:lnTo>
                    <a:pt x="42" y="700"/>
                  </a:lnTo>
                  <a:lnTo>
                    <a:pt x="42" y="687"/>
                  </a:lnTo>
                  <a:lnTo>
                    <a:pt x="47" y="674"/>
                  </a:lnTo>
                  <a:lnTo>
                    <a:pt x="53" y="660"/>
                  </a:lnTo>
                  <a:lnTo>
                    <a:pt x="61" y="645"/>
                  </a:lnTo>
                  <a:lnTo>
                    <a:pt x="81" y="617"/>
                  </a:lnTo>
                  <a:lnTo>
                    <a:pt x="102" y="585"/>
                  </a:lnTo>
                  <a:lnTo>
                    <a:pt x="121" y="555"/>
                  </a:lnTo>
                  <a:lnTo>
                    <a:pt x="129" y="540"/>
                  </a:lnTo>
                  <a:lnTo>
                    <a:pt x="134" y="525"/>
                  </a:lnTo>
                  <a:lnTo>
                    <a:pt x="138" y="509"/>
                  </a:lnTo>
                  <a:lnTo>
                    <a:pt x="138" y="494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23564" name="Freeform 1423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1143000" y="1485900"/>
            <a:ext cx="3368675" cy="3443288"/>
          </a:xfrm>
          <a:custGeom>
            <a:avLst/>
            <a:gdLst>
              <a:gd name="T0" fmla="*/ 2147483647 w 2093"/>
              <a:gd name="T1" fmla="*/ 2147483647 h 2349"/>
              <a:gd name="T2" fmla="*/ 0 w 2093"/>
              <a:gd name="T3" fmla="*/ 2147483647 h 2349"/>
              <a:gd name="T4" fmla="*/ 2147483647 w 2093"/>
              <a:gd name="T5" fmla="*/ 2147483647 h 2349"/>
              <a:gd name="T6" fmla="*/ 2147483647 w 2093"/>
              <a:gd name="T7" fmla="*/ 2147483647 h 2349"/>
              <a:gd name="T8" fmla="*/ 2147483647 w 2093"/>
              <a:gd name="T9" fmla="*/ 2147483647 h 2349"/>
              <a:gd name="T10" fmla="*/ 2147483647 w 2093"/>
              <a:gd name="T11" fmla="*/ 2147483647 h 2349"/>
              <a:gd name="T12" fmla="*/ 2147483647 w 2093"/>
              <a:gd name="T13" fmla="*/ 2147483647 h 2349"/>
              <a:gd name="T14" fmla="*/ 2147483647 w 2093"/>
              <a:gd name="T15" fmla="*/ 0 h 2349"/>
              <a:gd name="T16" fmla="*/ 2147483647 w 2093"/>
              <a:gd name="T17" fmla="*/ 2147483647 h 2349"/>
              <a:gd name="T18" fmla="*/ 2147483647 w 2093"/>
              <a:gd name="T19" fmla="*/ 2147483647 h 2349"/>
              <a:gd name="T20" fmla="*/ 2147483647 w 2093"/>
              <a:gd name="T21" fmla="*/ 2147483647 h 2349"/>
              <a:gd name="T22" fmla="*/ 2147483647 w 2093"/>
              <a:gd name="T23" fmla="*/ 2147483647 h 2349"/>
              <a:gd name="T24" fmla="*/ 2147483647 w 2093"/>
              <a:gd name="T25" fmla="*/ 2147483647 h 2349"/>
              <a:gd name="T26" fmla="*/ 2147483647 w 2093"/>
              <a:gd name="T27" fmla="*/ 2147483647 h 2349"/>
              <a:gd name="T28" fmla="*/ 2147483647 w 2093"/>
              <a:gd name="T29" fmla="*/ 2147483647 h 2349"/>
              <a:gd name="T30" fmla="*/ 2147483647 w 2093"/>
              <a:gd name="T31" fmla="*/ 2147483647 h 2349"/>
              <a:gd name="T32" fmla="*/ 2147483647 w 2093"/>
              <a:gd name="T33" fmla="*/ 2147483647 h 2349"/>
              <a:gd name="T34" fmla="*/ 2147483647 w 2093"/>
              <a:gd name="T35" fmla="*/ 2147483647 h 2349"/>
              <a:gd name="T36" fmla="*/ 2147483647 w 2093"/>
              <a:gd name="T37" fmla="*/ 2147483647 h 2349"/>
              <a:gd name="T38" fmla="*/ 2147483647 w 2093"/>
              <a:gd name="T39" fmla="*/ 2147483647 h 23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093"/>
              <a:gd name="T61" fmla="*/ 0 h 2349"/>
              <a:gd name="T62" fmla="*/ 2093 w 2093"/>
              <a:gd name="T63" fmla="*/ 2349 h 234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093" h="2349">
                <a:moveTo>
                  <a:pt x="8" y="2332"/>
                </a:moveTo>
                <a:lnTo>
                  <a:pt x="0" y="2347"/>
                </a:lnTo>
                <a:lnTo>
                  <a:pt x="19" y="2349"/>
                </a:lnTo>
                <a:lnTo>
                  <a:pt x="2074" y="2349"/>
                </a:lnTo>
                <a:lnTo>
                  <a:pt x="2093" y="2349"/>
                </a:lnTo>
                <a:lnTo>
                  <a:pt x="2085" y="2332"/>
                </a:lnTo>
                <a:lnTo>
                  <a:pt x="1059" y="26"/>
                </a:lnTo>
                <a:lnTo>
                  <a:pt x="1047" y="0"/>
                </a:lnTo>
                <a:lnTo>
                  <a:pt x="1036" y="26"/>
                </a:lnTo>
                <a:lnTo>
                  <a:pt x="8" y="2332"/>
                </a:lnTo>
                <a:close/>
                <a:moveTo>
                  <a:pt x="1059" y="36"/>
                </a:moveTo>
                <a:lnTo>
                  <a:pt x="1047" y="30"/>
                </a:lnTo>
                <a:lnTo>
                  <a:pt x="1036" y="36"/>
                </a:lnTo>
                <a:lnTo>
                  <a:pt x="2062" y="2341"/>
                </a:lnTo>
                <a:lnTo>
                  <a:pt x="2074" y="2336"/>
                </a:lnTo>
                <a:lnTo>
                  <a:pt x="2074" y="2324"/>
                </a:lnTo>
                <a:lnTo>
                  <a:pt x="19" y="2324"/>
                </a:lnTo>
                <a:lnTo>
                  <a:pt x="19" y="2336"/>
                </a:lnTo>
                <a:lnTo>
                  <a:pt x="30" y="2341"/>
                </a:lnTo>
                <a:lnTo>
                  <a:pt x="1059" y="36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23565" name="Rectangle 142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25675" y="2589213"/>
            <a:ext cx="1236663" cy="460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sp>
        <p:nvSpPr>
          <p:cNvPr id="23566" name="Freeform 1425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720850" y="3732213"/>
            <a:ext cx="2274888" cy="46037"/>
          </a:xfrm>
          <a:custGeom>
            <a:avLst/>
            <a:gdLst>
              <a:gd name="T0" fmla="*/ 0 w 1413"/>
              <a:gd name="T1" fmla="*/ 0 h 20"/>
              <a:gd name="T2" fmla="*/ 0 w 1413"/>
              <a:gd name="T3" fmla="*/ 2147483647 h 20"/>
              <a:gd name="T4" fmla="*/ 2147483647 w 1413"/>
              <a:gd name="T5" fmla="*/ 2147483647 h 20"/>
              <a:gd name="T6" fmla="*/ 2147483647 w 1413"/>
              <a:gd name="T7" fmla="*/ 2147483647 h 20"/>
              <a:gd name="T8" fmla="*/ 0 w 1413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3"/>
              <a:gd name="T16" fmla="*/ 0 h 20"/>
              <a:gd name="T17" fmla="*/ 1413 w 141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3" h="20">
                <a:moveTo>
                  <a:pt x="0" y="0"/>
                </a:moveTo>
                <a:lnTo>
                  <a:pt x="0" y="18"/>
                </a:lnTo>
                <a:lnTo>
                  <a:pt x="1413" y="20"/>
                </a:lnTo>
                <a:lnTo>
                  <a:pt x="1413" y="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23567" name="Rectangle 142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43463" y="1641475"/>
            <a:ext cx="1255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sp>
        <p:nvSpPr>
          <p:cNvPr id="23568" name="Rectangle 142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983163" y="1697038"/>
            <a:ext cx="9271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>
                <a:solidFill>
                  <a:srgbClr val="000000"/>
                </a:solidFill>
                <a:latin typeface="Arial" pitchFamily="34" charset="0"/>
              </a:rPr>
              <a:t>Problem</a:t>
            </a:r>
            <a:endParaRPr lang="fr-CA" altLang="fr-FR"/>
          </a:p>
        </p:txBody>
      </p:sp>
      <p:grpSp>
        <p:nvGrpSpPr>
          <p:cNvPr id="12" name="Group 1428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3411538" y="2592388"/>
            <a:ext cx="5127625" cy="46037"/>
            <a:chOff x="2238" y="1515"/>
            <a:chExt cx="3186" cy="21"/>
          </a:xfrm>
        </p:grpSpPr>
        <p:sp>
          <p:nvSpPr>
            <p:cNvPr id="23713" name="Rectangle 1429"/>
            <p:cNvSpPr>
              <a:spLocks noChangeArrowheads="1"/>
            </p:cNvSpPr>
            <p:nvPr/>
          </p:nvSpPr>
          <p:spPr bwMode="auto">
            <a:xfrm>
              <a:off x="2238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14" name="Rectangle 1430"/>
            <p:cNvSpPr>
              <a:spLocks noChangeArrowheads="1"/>
            </p:cNvSpPr>
            <p:nvPr/>
          </p:nvSpPr>
          <p:spPr bwMode="auto">
            <a:xfrm>
              <a:off x="227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15" name="Rectangle 1431"/>
            <p:cNvSpPr>
              <a:spLocks noChangeArrowheads="1"/>
            </p:cNvSpPr>
            <p:nvPr/>
          </p:nvSpPr>
          <p:spPr bwMode="auto">
            <a:xfrm>
              <a:off x="2313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16" name="Rectangle 1432"/>
            <p:cNvSpPr>
              <a:spLocks noChangeArrowheads="1"/>
            </p:cNvSpPr>
            <p:nvPr/>
          </p:nvSpPr>
          <p:spPr bwMode="auto">
            <a:xfrm>
              <a:off x="2351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17" name="Rectangle 1433"/>
            <p:cNvSpPr>
              <a:spLocks noChangeArrowheads="1"/>
            </p:cNvSpPr>
            <p:nvPr/>
          </p:nvSpPr>
          <p:spPr bwMode="auto">
            <a:xfrm>
              <a:off x="2389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18" name="Rectangle 1434"/>
            <p:cNvSpPr>
              <a:spLocks noChangeArrowheads="1"/>
            </p:cNvSpPr>
            <p:nvPr/>
          </p:nvSpPr>
          <p:spPr bwMode="auto">
            <a:xfrm>
              <a:off x="2426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19" name="Rectangle 1435"/>
            <p:cNvSpPr>
              <a:spLocks noChangeArrowheads="1"/>
            </p:cNvSpPr>
            <p:nvPr/>
          </p:nvSpPr>
          <p:spPr bwMode="auto">
            <a:xfrm>
              <a:off x="2464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0" name="Rectangle 1436"/>
            <p:cNvSpPr>
              <a:spLocks noChangeArrowheads="1"/>
            </p:cNvSpPr>
            <p:nvPr/>
          </p:nvSpPr>
          <p:spPr bwMode="auto">
            <a:xfrm>
              <a:off x="2502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1" name="Rectangle 1437"/>
            <p:cNvSpPr>
              <a:spLocks noChangeArrowheads="1"/>
            </p:cNvSpPr>
            <p:nvPr/>
          </p:nvSpPr>
          <p:spPr bwMode="auto">
            <a:xfrm>
              <a:off x="2539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2" name="Rectangle 1438"/>
            <p:cNvSpPr>
              <a:spLocks noChangeArrowheads="1"/>
            </p:cNvSpPr>
            <p:nvPr/>
          </p:nvSpPr>
          <p:spPr bwMode="auto">
            <a:xfrm>
              <a:off x="2577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3" name="Rectangle 1439"/>
            <p:cNvSpPr>
              <a:spLocks noChangeArrowheads="1"/>
            </p:cNvSpPr>
            <p:nvPr/>
          </p:nvSpPr>
          <p:spPr bwMode="auto">
            <a:xfrm>
              <a:off x="261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4" name="Rectangle 1440"/>
            <p:cNvSpPr>
              <a:spLocks noChangeArrowheads="1"/>
            </p:cNvSpPr>
            <p:nvPr/>
          </p:nvSpPr>
          <p:spPr bwMode="auto">
            <a:xfrm>
              <a:off x="2653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5" name="Rectangle 1441"/>
            <p:cNvSpPr>
              <a:spLocks noChangeArrowheads="1"/>
            </p:cNvSpPr>
            <p:nvPr/>
          </p:nvSpPr>
          <p:spPr bwMode="auto">
            <a:xfrm>
              <a:off x="2690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6" name="Rectangle 1442"/>
            <p:cNvSpPr>
              <a:spLocks noChangeArrowheads="1"/>
            </p:cNvSpPr>
            <p:nvPr/>
          </p:nvSpPr>
          <p:spPr bwMode="auto">
            <a:xfrm>
              <a:off x="2728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7" name="Rectangle 1443"/>
            <p:cNvSpPr>
              <a:spLocks noChangeArrowheads="1"/>
            </p:cNvSpPr>
            <p:nvPr/>
          </p:nvSpPr>
          <p:spPr bwMode="auto">
            <a:xfrm>
              <a:off x="2766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8" name="Rectangle 1444"/>
            <p:cNvSpPr>
              <a:spLocks noChangeArrowheads="1"/>
            </p:cNvSpPr>
            <p:nvPr/>
          </p:nvSpPr>
          <p:spPr bwMode="auto">
            <a:xfrm>
              <a:off x="2804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29" name="Rectangle 1445"/>
            <p:cNvSpPr>
              <a:spLocks noChangeArrowheads="1"/>
            </p:cNvSpPr>
            <p:nvPr/>
          </p:nvSpPr>
          <p:spPr bwMode="auto">
            <a:xfrm>
              <a:off x="2841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0" name="Rectangle 1446"/>
            <p:cNvSpPr>
              <a:spLocks noChangeArrowheads="1"/>
            </p:cNvSpPr>
            <p:nvPr/>
          </p:nvSpPr>
          <p:spPr bwMode="auto">
            <a:xfrm>
              <a:off x="2879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1" name="Rectangle 1447"/>
            <p:cNvSpPr>
              <a:spLocks noChangeArrowheads="1"/>
            </p:cNvSpPr>
            <p:nvPr/>
          </p:nvSpPr>
          <p:spPr bwMode="auto">
            <a:xfrm>
              <a:off x="2917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2" name="Rectangle 1448"/>
            <p:cNvSpPr>
              <a:spLocks noChangeArrowheads="1"/>
            </p:cNvSpPr>
            <p:nvPr/>
          </p:nvSpPr>
          <p:spPr bwMode="auto">
            <a:xfrm>
              <a:off x="2955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3" name="Rectangle 1449"/>
            <p:cNvSpPr>
              <a:spLocks noChangeArrowheads="1"/>
            </p:cNvSpPr>
            <p:nvPr/>
          </p:nvSpPr>
          <p:spPr bwMode="auto">
            <a:xfrm>
              <a:off x="2992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4" name="Rectangle 1450"/>
            <p:cNvSpPr>
              <a:spLocks noChangeArrowheads="1"/>
            </p:cNvSpPr>
            <p:nvPr/>
          </p:nvSpPr>
          <p:spPr bwMode="auto">
            <a:xfrm>
              <a:off x="3030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5" name="Rectangle 1451"/>
            <p:cNvSpPr>
              <a:spLocks noChangeArrowheads="1"/>
            </p:cNvSpPr>
            <p:nvPr/>
          </p:nvSpPr>
          <p:spPr bwMode="auto">
            <a:xfrm>
              <a:off x="3068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6" name="Rectangle 1452"/>
            <p:cNvSpPr>
              <a:spLocks noChangeArrowheads="1"/>
            </p:cNvSpPr>
            <p:nvPr/>
          </p:nvSpPr>
          <p:spPr bwMode="auto">
            <a:xfrm>
              <a:off x="310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7" name="Rectangle 1453"/>
            <p:cNvSpPr>
              <a:spLocks noChangeArrowheads="1"/>
            </p:cNvSpPr>
            <p:nvPr/>
          </p:nvSpPr>
          <p:spPr bwMode="auto">
            <a:xfrm>
              <a:off x="3143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8" name="Rectangle 1454"/>
            <p:cNvSpPr>
              <a:spLocks noChangeArrowheads="1"/>
            </p:cNvSpPr>
            <p:nvPr/>
          </p:nvSpPr>
          <p:spPr bwMode="auto">
            <a:xfrm>
              <a:off x="3181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39" name="Rectangle 1455"/>
            <p:cNvSpPr>
              <a:spLocks noChangeArrowheads="1"/>
            </p:cNvSpPr>
            <p:nvPr/>
          </p:nvSpPr>
          <p:spPr bwMode="auto">
            <a:xfrm>
              <a:off x="3219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0" name="Rectangle 1456"/>
            <p:cNvSpPr>
              <a:spLocks noChangeArrowheads="1"/>
            </p:cNvSpPr>
            <p:nvPr/>
          </p:nvSpPr>
          <p:spPr bwMode="auto">
            <a:xfrm>
              <a:off x="3256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1" name="Rectangle 1457"/>
            <p:cNvSpPr>
              <a:spLocks noChangeArrowheads="1"/>
            </p:cNvSpPr>
            <p:nvPr/>
          </p:nvSpPr>
          <p:spPr bwMode="auto">
            <a:xfrm>
              <a:off x="3294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2" name="Rectangle 1458"/>
            <p:cNvSpPr>
              <a:spLocks noChangeArrowheads="1"/>
            </p:cNvSpPr>
            <p:nvPr/>
          </p:nvSpPr>
          <p:spPr bwMode="auto">
            <a:xfrm>
              <a:off x="3332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3" name="Rectangle 1459"/>
            <p:cNvSpPr>
              <a:spLocks noChangeArrowheads="1"/>
            </p:cNvSpPr>
            <p:nvPr/>
          </p:nvSpPr>
          <p:spPr bwMode="auto">
            <a:xfrm>
              <a:off x="3370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4" name="Rectangle 1460"/>
            <p:cNvSpPr>
              <a:spLocks noChangeArrowheads="1"/>
            </p:cNvSpPr>
            <p:nvPr/>
          </p:nvSpPr>
          <p:spPr bwMode="auto">
            <a:xfrm>
              <a:off x="3407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5" name="Rectangle 1461"/>
            <p:cNvSpPr>
              <a:spLocks noChangeArrowheads="1"/>
            </p:cNvSpPr>
            <p:nvPr/>
          </p:nvSpPr>
          <p:spPr bwMode="auto">
            <a:xfrm>
              <a:off x="344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6" name="Rectangle 1462"/>
            <p:cNvSpPr>
              <a:spLocks noChangeArrowheads="1"/>
            </p:cNvSpPr>
            <p:nvPr/>
          </p:nvSpPr>
          <p:spPr bwMode="auto">
            <a:xfrm>
              <a:off x="3483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7" name="Rectangle 1463"/>
            <p:cNvSpPr>
              <a:spLocks noChangeArrowheads="1"/>
            </p:cNvSpPr>
            <p:nvPr/>
          </p:nvSpPr>
          <p:spPr bwMode="auto">
            <a:xfrm>
              <a:off x="3521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8" name="Rectangle 1464"/>
            <p:cNvSpPr>
              <a:spLocks noChangeArrowheads="1"/>
            </p:cNvSpPr>
            <p:nvPr/>
          </p:nvSpPr>
          <p:spPr bwMode="auto">
            <a:xfrm>
              <a:off x="3558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49" name="Rectangle 1465"/>
            <p:cNvSpPr>
              <a:spLocks noChangeArrowheads="1"/>
            </p:cNvSpPr>
            <p:nvPr/>
          </p:nvSpPr>
          <p:spPr bwMode="auto">
            <a:xfrm>
              <a:off x="3596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50" name="Rectangle 1466"/>
            <p:cNvSpPr>
              <a:spLocks noChangeArrowheads="1"/>
            </p:cNvSpPr>
            <p:nvPr/>
          </p:nvSpPr>
          <p:spPr bwMode="auto">
            <a:xfrm>
              <a:off x="3634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51" name="Rectangle 1467"/>
            <p:cNvSpPr>
              <a:spLocks noChangeArrowheads="1"/>
            </p:cNvSpPr>
            <p:nvPr/>
          </p:nvSpPr>
          <p:spPr bwMode="auto">
            <a:xfrm>
              <a:off x="3671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52" name="Rectangle 1468"/>
            <p:cNvSpPr>
              <a:spLocks noChangeArrowheads="1"/>
            </p:cNvSpPr>
            <p:nvPr/>
          </p:nvSpPr>
          <p:spPr bwMode="auto">
            <a:xfrm>
              <a:off x="3709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53" name="Rectangle 1469"/>
            <p:cNvSpPr>
              <a:spLocks noChangeArrowheads="1"/>
            </p:cNvSpPr>
            <p:nvPr/>
          </p:nvSpPr>
          <p:spPr bwMode="auto">
            <a:xfrm>
              <a:off x="3747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54" name="Rectangle 1470"/>
            <p:cNvSpPr>
              <a:spLocks noChangeArrowheads="1"/>
            </p:cNvSpPr>
            <p:nvPr/>
          </p:nvSpPr>
          <p:spPr bwMode="auto">
            <a:xfrm>
              <a:off x="378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55" name="Freeform 1471"/>
            <p:cNvSpPr>
              <a:spLocks/>
            </p:cNvSpPr>
            <p:nvPr/>
          </p:nvSpPr>
          <p:spPr bwMode="auto">
            <a:xfrm>
              <a:off x="3822" y="1515"/>
              <a:ext cx="19" cy="21"/>
            </a:xfrm>
            <a:custGeom>
              <a:avLst/>
              <a:gdLst>
                <a:gd name="T0" fmla="*/ 0 w 19"/>
                <a:gd name="T1" fmla="*/ 0 h 21"/>
                <a:gd name="T2" fmla="*/ 0 w 19"/>
                <a:gd name="T3" fmla="*/ 19 h 21"/>
                <a:gd name="T4" fmla="*/ 19 w 19"/>
                <a:gd name="T5" fmla="*/ 21 h 21"/>
                <a:gd name="T6" fmla="*/ 19 w 19"/>
                <a:gd name="T7" fmla="*/ 2 h 21"/>
                <a:gd name="T8" fmla="*/ 0 w 19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21"/>
                <a:gd name="T17" fmla="*/ 19 w 19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21">
                  <a:moveTo>
                    <a:pt x="0" y="0"/>
                  </a:moveTo>
                  <a:lnTo>
                    <a:pt x="0" y="19"/>
                  </a:lnTo>
                  <a:lnTo>
                    <a:pt x="19" y="21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756" name="Rectangle 1472"/>
            <p:cNvSpPr>
              <a:spLocks noChangeArrowheads="1"/>
            </p:cNvSpPr>
            <p:nvPr/>
          </p:nvSpPr>
          <p:spPr bwMode="auto">
            <a:xfrm>
              <a:off x="3860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57" name="Rectangle 1473"/>
            <p:cNvSpPr>
              <a:spLocks noChangeArrowheads="1"/>
            </p:cNvSpPr>
            <p:nvPr/>
          </p:nvSpPr>
          <p:spPr bwMode="auto">
            <a:xfrm>
              <a:off x="3898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58" name="Rectangle 1474"/>
            <p:cNvSpPr>
              <a:spLocks noChangeArrowheads="1"/>
            </p:cNvSpPr>
            <p:nvPr/>
          </p:nvSpPr>
          <p:spPr bwMode="auto">
            <a:xfrm>
              <a:off x="3936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59" name="Rectangle 1475"/>
            <p:cNvSpPr>
              <a:spLocks noChangeArrowheads="1"/>
            </p:cNvSpPr>
            <p:nvPr/>
          </p:nvSpPr>
          <p:spPr bwMode="auto">
            <a:xfrm>
              <a:off x="3973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0" name="Rectangle 1476"/>
            <p:cNvSpPr>
              <a:spLocks noChangeArrowheads="1"/>
            </p:cNvSpPr>
            <p:nvPr/>
          </p:nvSpPr>
          <p:spPr bwMode="auto">
            <a:xfrm>
              <a:off x="4011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1" name="Rectangle 1477"/>
            <p:cNvSpPr>
              <a:spLocks noChangeArrowheads="1"/>
            </p:cNvSpPr>
            <p:nvPr/>
          </p:nvSpPr>
          <p:spPr bwMode="auto">
            <a:xfrm>
              <a:off x="4049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2" name="Rectangle 1478"/>
            <p:cNvSpPr>
              <a:spLocks noChangeArrowheads="1"/>
            </p:cNvSpPr>
            <p:nvPr/>
          </p:nvSpPr>
          <p:spPr bwMode="auto">
            <a:xfrm>
              <a:off x="4087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3" name="Rectangle 1479"/>
            <p:cNvSpPr>
              <a:spLocks noChangeArrowheads="1"/>
            </p:cNvSpPr>
            <p:nvPr/>
          </p:nvSpPr>
          <p:spPr bwMode="auto">
            <a:xfrm>
              <a:off x="4124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4" name="Rectangle 1480"/>
            <p:cNvSpPr>
              <a:spLocks noChangeArrowheads="1"/>
            </p:cNvSpPr>
            <p:nvPr/>
          </p:nvSpPr>
          <p:spPr bwMode="auto">
            <a:xfrm>
              <a:off x="4162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5" name="Rectangle 1481"/>
            <p:cNvSpPr>
              <a:spLocks noChangeArrowheads="1"/>
            </p:cNvSpPr>
            <p:nvPr/>
          </p:nvSpPr>
          <p:spPr bwMode="auto">
            <a:xfrm>
              <a:off x="4200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6" name="Rectangle 1482"/>
            <p:cNvSpPr>
              <a:spLocks noChangeArrowheads="1"/>
            </p:cNvSpPr>
            <p:nvPr/>
          </p:nvSpPr>
          <p:spPr bwMode="auto">
            <a:xfrm>
              <a:off x="4237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7" name="Rectangle 1483"/>
            <p:cNvSpPr>
              <a:spLocks noChangeArrowheads="1"/>
            </p:cNvSpPr>
            <p:nvPr/>
          </p:nvSpPr>
          <p:spPr bwMode="auto">
            <a:xfrm>
              <a:off x="4275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8" name="Rectangle 1484"/>
            <p:cNvSpPr>
              <a:spLocks noChangeArrowheads="1"/>
            </p:cNvSpPr>
            <p:nvPr/>
          </p:nvSpPr>
          <p:spPr bwMode="auto">
            <a:xfrm>
              <a:off x="4313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69" name="Rectangle 1485"/>
            <p:cNvSpPr>
              <a:spLocks noChangeArrowheads="1"/>
            </p:cNvSpPr>
            <p:nvPr/>
          </p:nvSpPr>
          <p:spPr bwMode="auto">
            <a:xfrm>
              <a:off x="4351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0" name="Rectangle 1486"/>
            <p:cNvSpPr>
              <a:spLocks noChangeArrowheads="1"/>
            </p:cNvSpPr>
            <p:nvPr/>
          </p:nvSpPr>
          <p:spPr bwMode="auto">
            <a:xfrm>
              <a:off x="4388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1" name="Rectangle 1487"/>
            <p:cNvSpPr>
              <a:spLocks noChangeArrowheads="1"/>
            </p:cNvSpPr>
            <p:nvPr/>
          </p:nvSpPr>
          <p:spPr bwMode="auto">
            <a:xfrm>
              <a:off x="4426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2" name="Rectangle 1488"/>
            <p:cNvSpPr>
              <a:spLocks noChangeArrowheads="1"/>
            </p:cNvSpPr>
            <p:nvPr/>
          </p:nvSpPr>
          <p:spPr bwMode="auto">
            <a:xfrm>
              <a:off x="4464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3" name="Rectangle 1489"/>
            <p:cNvSpPr>
              <a:spLocks noChangeArrowheads="1"/>
            </p:cNvSpPr>
            <p:nvPr/>
          </p:nvSpPr>
          <p:spPr bwMode="auto">
            <a:xfrm>
              <a:off x="4502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4" name="Rectangle 1490"/>
            <p:cNvSpPr>
              <a:spLocks noChangeArrowheads="1"/>
            </p:cNvSpPr>
            <p:nvPr/>
          </p:nvSpPr>
          <p:spPr bwMode="auto">
            <a:xfrm>
              <a:off x="4539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5" name="Rectangle 1491"/>
            <p:cNvSpPr>
              <a:spLocks noChangeArrowheads="1"/>
            </p:cNvSpPr>
            <p:nvPr/>
          </p:nvSpPr>
          <p:spPr bwMode="auto">
            <a:xfrm>
              <a:off x="4577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6" name="Rectangle 1492"/>
            <p:cNvSpPr>
              <a:spLocks noChangeArrowheads="1"/>
            </p:cNvSpPr>
            <p:nvPr/>
          </p:nvSpPr>
          <p:spPr bwMode="auto">
            <a:xfrm>
              <a:off x="4615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7" name="Rectangle 1493"/>
            <p:cNvSpPr>
              <a:spLocks noChangeArrowheads="1"/>
            </p:cNvSpPr>
            <p:nvPr/>
          </p:nvSpPr>
          <p:spPr bwMode="auto">
            <a:xfrm>
              <a:off x="4653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8" name="Rectangle 1494"/>
            <p:cNvSpPr>
              <a:spLocks noChangeArrowheads="1"/>
            </p:cNvSpPr>
            <p:nvPr/>
          </p:nvSpPr>
          <p:spPr bwMode="auto">
            <a:xfrm>
              <a:off x="4690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79" name="Rectangle 1495"/>
            <p:cNvSpPr>
              <a:spLocks noChangeArrowheads="1"/>
            </p:cNvSpPr>
            <p:nvPr/>
          </p:nvSpPr>
          <p:spPr bwMode="auto">
            <a:xfrm>
              <a:off x="4728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0" name="Rectangle 1496"/>
            <p:cNvSpPr>
              <a:spLocks noChangeArrowheads="1"/>
            </p:cNvSpPr>
            <p:nvPr/>
          </p:nvSpPr>
          <p:spPr bwMode="auto">
            <a:xfrm>
              <a:off x="4766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1" name="Rectangle 1497"/>
            <p:cNvSpPr>
              <a:spLocks noChangeArrowheads="1"/>
            </p:cNvSpPr>
            <p:nvPr/>
          </p:nvSpPr>
          <p:spPr bwMode="auto">
            <a:xfrm>
              <a:off x="4803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2" name="Rectangle 1498"/>
            <p:cNvSpPr>
              <a:spLocks noChangeArrowheads="1"/>
            </p:cNvSpPr>
            <p:nvPr/>
          </p:nvSpPr>
          <p:spPr bwMode="auto">
            <a:xfrm>
              <a:off x="4841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3" name="Rectangle 1499"/>
            <p:cNvSpPr>
              <a:spLocks noChangeArrowheads="1"/>
            </p:cNvSpPr>
            <p:nvPr/>
          </p:nvSpPr>
          <p:spPr bwMode="auto">
            <a:xfrm>
              <a:off x="4879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4" name="Rectangle 1500"/>
            <p:cNvSpPr>
              <a:spLocks noChangeArrowheads="1"/>
            </p:cNvSpPr>
            <p:nvPr/>
          </p:nvSpPr>
          <p:spPr bwMode="auto">
            <a:xfrm>
              <a:off x="4917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5" name="Rectangle 1501"/>
            <p:cNvSpPr>
              <a:spLocks noChangeArrowheads="1"/>
            </p:cNvSpPr>
            <p:nvPr/>
          </p:nvSpPr>
          <p:spPr bwMode="auto">
            <a:xfrm>
              <a:off x="4954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6" name="Rectangle 1502"/>
            <p:cNvSpPr>
              <a:spLocks noChangeArrowheads="1"/>
            </p:cNvSpPr>
            <p:nvPr/>
          </p:nvSpPr>
          <p:spPr bwMode="auto">
            <a:xfrm>
              <a:off x="4992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7" name="Rectangle 1503"/>
            <p:cNvSpPr>
              <a:spLocks noChangeArrowheads="1"/>
            </p:cNvSpPr>
            <p:nvPr/>
          </p:nvSpPr>
          <p:spPr bwMode="auto">
            <a:xfrm>
              <a:off x="5030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8" name="Rectangle 1504"/>
            <p:cNvSpPr>
              <a:spLocks noChangeArrowheads="1"/>
            </p:cNvSpPr>
            <p:nvPr/>
          </p:nvSpPr>
          <p:spPr bwMode="auto">
            <a:xfrm>
              <a:off x="5068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89" name="Rectangle 1505"/>
            <p:cNvSpPr>
              <a:spLocks noChangeArrowheads="1"/>
            </p:cNvSpPr>
            <p:nvPr/>
          </p:nvSpPr>
          <p:spPr bwMode="auto">
            <a:xfrm>
              <a:off x="5105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90" name="Rectangle 1506"/>
            <p:cNvSpPr>
              <a:spLocks noChangeArrowheads="1"/>
            </p:cNvSpPr>
            <p:nvPr/>
          </p:nvSpPr>
          <p:spPr bwMode="auto">
            <a:xfrm>
              <a:off x="5143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91" name="Rectangle 1507"/>
            <p:cNvSpPr>
              <a:spLocks noChangeArrowheads="1"/>
            </p:cNvSpPr>
            <p:nvPr/>
          </p:nvSpPr>
          <p:spPr bwMode="auto">
            <a:xfrm>
              <a:off x="5181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92" name="Rectangle 1508"/>
            <p:cNvSpPr>
              <a:spLocks noChangeArrowheads="1"/>
            </p:cNvSpPr>
            <p:nvPr/>
          </p:nvSpPr>
          <p:spPr bwMode="auto">
            <a:xfrm>
              <a:off x="5219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93" name="Rectangle 1509"/>
            <p:cNvSpPr>
              <a:spLocks noChangeArrowheads="1"/>
            </p:cNvSpPr>
            <p:nvPr/>
          </p:nvSpPr>
          <p:spPr bwMode="auto">
            <a:xfrm>
              <a:off x="5256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94" name="Rectangle 1510"/>
            <p:cNvSpPr>
              <a:spLocks noChangeArrowheads="1"/>
            </p:cNvSpPr>
            <p:nvPr/>
          </p:nvSpPr>
          <p:spPr bwMode="auto">
            <a:xfrm>
              <a:off x="5294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95" name="Rectangle 1511"/>
            <p:cNvSpPr>
              <a:spLocks noChangeArrowheads="1"/>
            </p:cNvSpPr>
            <p:nvPr/>
          </p:nvSpPr>
          <p:spPr bwMode="auto">
            <a:xfrm>
              <a:off x="5332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96" name="Rectangle 1512"/>
            <p:cNvSpPr>
              <a:spLocks noChangeArrowheads="1"/>
            </p:cNvSpPr>
            <p:nvPr/>
          </p:nvSpPr>
          <p:spPr bwMode="auto">
            <a:xfrm>
              <a:off x="5369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97" name="Rectangle 1513"/>
            <p:cNvSpPr>
              <a:spLocks noChangeArrowheads="1"/>
            </p:cNvSpPr>
            <p:nvPr/>
          </p:nvSpPr>
          <p:spPr bwMode="auto">
            <a:xfrm>
              <a:off x="5407" y="1517"/>
              <a:ext cx="17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</p:grpSp>
      <p:sp>
        <p:nvSpPr>
          <p:cNvPr id="23570" name="Rectangle 151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745288" y="2786063"/>
            <a:ext cx="125571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sp>
        <p:nvSpPr>
          <p:cNvPr id="23571" name="Rectangle 15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0388" y="2817813"/>
            <a:ext cx="9921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>
                <a:latin typeface="Arial" pitchFamily="34" charset="0"/>
              </a:rPr>
              <a:t>Solution</a:t>
            </a:r>
            <a:r>
              <a:rPr lang="fr-CA" altLang="fr-FR" sz="1800" b="1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fr-CA" altLang="fr-FR"/>
          </a:p>
        </p:txBody>
      </p:sp>
      <p:sp>
        <p:nvSpPr>
          <p:cNvPr id="23572" name="Rectangle 151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035800" y="3089275"/>
            <a:ext cx="6826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>
                <a:latin typeface="Arial" pitchFamily="34" charset="0"/>
              </a:rPr>
              <a:t>Space</a:t>
            </a:r>
            <a:endParaRPr lang="fr-CA" altLang="fr-FR"/>
          </a:p>
        </p:txBody>
      </p:sp>
      <p:sp>
        <p:nvSpPr>
          <p:cNvPr id="23573" name="Rectangle 151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745288" y="1611313"/>
            <a:ext cx="12573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sp>
        <p:nvSpPr>
          <p:cNvPr id="23574" name="Rectangle 151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910388" y="1643063"/>
            <a:ext cx="9921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>
                <a:latin typeface="Arial" pitchFamily="34" charset="0"/>
              </a:rPr>
              <a:t>Problem </a:t>
            </a:r>
            <a:endParaRPr lang="fr-CA" altLang="fr-FR"/>
          </a:p>
        </p:txBody>
      </p:sp>
      <p:sp>
        <p:nvSpPr>
          <p:cNvPr id="23575" name="Rectangle 151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035800" y="1919288"/>
            <a:ext cx="6826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>
                <a:latin typeface="Arial" pitchFamily="34" charset="0"/>
              </a:rPr>
              <a:t>Space</a:t>
            </a:r>
            <a:endParaRPr lang="fr-CA" altLang="fr-FR"/>
          </a:p>
        </p:txBody>
      </p:sp>
      <p:sp>
        <p:nvSpPr>
          <p:cNvPr id="23576" name="Rectangle 152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325688" y="2144713"/>
            <a:ext cx="108902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sp>
        <p:nvSpPr>
          <p:cNvPr id="23577" name="Rectangle 152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11388"/>
            <a:ext cx="704850" cy="276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>
                <a:solidFill>
                  <a:srgbClr val="FFFF00"/>
                </a:solidFill>
                <a:latin typeface="Arial" pitchFamily="34" charset="0"/>
              </a:rPr>
              <a:t>Needs</a:t>
            </a:r>
            <a:endParaRPr lang="fr-CA" altLang="fr-FR"/>
          </a:p>
        </p:txBody>
      </p:sp>
      <p:sp>
        <p:nvSpPr>
          <p:cNvPr id="23578" name="Rectangle 1522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89138" y="3055938"/>
            <a:ext cx="16891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sp>
        <p:nvSpPr>
          <p:cNvPr id="23579" name="Rectangle 152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354263" y="3109913"/>
            <a:ext cx="974725" cy="276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>
                <a:solidFill>
                  <a:srgbClr val="FFFF00"/>
                </a:solidFill>
                <a:latin typeface="Arial" pitchFamily="34" charset="0"/>
              </a:rPr>
              <a:t>Features</a:t>
            </a:r>
            <a:endParaRPr lang="fr-CA" altLang="fr-FR"/>
          </a:p>
        </p:txBody>
      </p:sp>
      <p:sp>
        <p:nvSpPr>
          <p:cNvPr id="23580" name="Rectangle 152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914525" y="4083050"/>
            <a:ext cx="1952625" cy="593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sp>
        <p:nvSpPr>
          <p:cNvPr id="23581" name="Rectangle 152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406650" y="4114800"/>
            <a:ext cx="989013" cy="276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>
                <a:solidFill>
                  <a:srgbClr val="FFFF00"/>
                </a:solidFill>
                <a:latin typeface="Arial" pitchFamily="34" charset="0"/>
              </a:rPr>
              <a:t>Software</a:t>
            </a:r>
            <a:endParaRPr lang="fr-CA" altLang="fr-FR"/>
          </a:p>
        </p:txBody>
      </p:sp>
      <p:sp>
        <p:nvSpPr>
          <p:cNvPr id="23582" name="Rectangle 1526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20900" y="4391025"/>
            <a:ext cx="1554163" cy="276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>
                <a:solidFill>
                  <a:srgbClr val="FFFF00"/>
                </a:solidFill>
                <a:latin typeface="Arial" pitchFamily="34" charset="0"/>
              </a:rPr>
              <a:t>Requirements</a:t>
            </a:r>
            <a:endParaRPr lang="fr-CA" altLang="fr-FR"/>
          </a:p>
        </p:txBody>
      </p:sp>
      <p:grpSp>
        <p:nvGrpSpPr>
          <p:cNvPr id="13" name="Group 1527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401638" y="4976601"/>
            <a:ext cx="7216775" cy="1166813"/>
            <a:chOff x="440" y="3058"/>
            <a:chExt cx="4484" cy="796"/>
          </a:xfrm>
        </p:grpSpPr>
        <p:sp>
          <p:nvSpPr>
            <p:cNvPr id="23694" name="Freeform 1528"/>
            <p:cNvSpPr>
              <a:spLocks noEditPoints="1"/>
            </p:cNvSpPr>
            <p:nvPr/>
          </p:nvSpPr>
          <p:spPr bwMode="auto">
            <a:xfrm>
              <a:off x="440" y="3058"/>
              <a:ext cx="2843" cy="675"/>
            </a:xfrm>
            <a:custGeom>
              <a:avLst/>
              <a:gdLst>
                <a:gd name="T0" fmla="*/ 349 w 2843"/>
                <a:gd name="T1" fmla="*/ 17 h 675"/>
                <a:gd name="T2" fmla="*/ 337 w 2843"/>
                <a:gd name="T3" fmla="*/ 11 h 675"/>
                <a:gd name="T4" fmla="*/ 337 w 2843"/>
                <a:gd name="T5" fmla="*/ 24 h 675"/>
                <a:gd name="T6" fmla="*/ 2505 w 2843"/>
                <a:gd name="T7" fmla="*/ 24 h 675"/>
                <a:gd name="T8" fmla="*/ 2505 w 2843"/>
                <a:gd name="T9" fmla="*/ 11 h 675"/>
                <a:gd name="T10" fmla="*/ 2496 w 2843"/>
                <a:gd name="T11" fmla="*/ 17 h 675"/>
                <a:gd name="T12" fmla="*/ 2815 w 2843"/>
                <a:gd name="T13" fmla="*/ 668 h 675"/>
                <a:gd name="T14" fmla="*/ 2824 w 2843"/>
                <a:gd name="T15" fmla="*/ 662 h 675"/>
                <a:gd name="T16" fmla="*/ 2824 w 2843"/>
                <a:gd name="T17" fmla="*/ 651 h 675"/>
                <a:gd name="T18" fmla="*/ 18 w 2843"/>
                <a:gd name="T19" fmla="*/ 651 h 675"/>
                <a:gd name="T20" fmla="*/ 18 w 2843"/>
                <a:gd name="T21" fmla="*/ 662 h 675"/>
                <a:gd name="T22" fmla="*/ 30 w 2843"/>
                <a:gd name="T23" fmla="*/ 668 h 675"/>
                <a:gd name="T24" fmla="*/ 349 w 2843"/>
                <a:gd name="T25" fmla="*/ 17 h 675"/>
                <a:gd name="T26" fmla="*/ 9 w 2843"/>
                <a:gd name="T27" fmla="*/ 656 h 675"/>
                <a:gd name="T28" fmla="*/ 0 w 2843"/>
                <a:gd name="T29" fmla="*/ 675 h 675"/>
                <a:gd name="T30" fmla="*/ 18 w 2843"/>
                <a:gd name="T31" fmla="*/ 675 h 675"/>
                <a:gd name="T32" fmla="*/ 2824 w 2843"/>
                <a:gd name="T33" fmla="*/ 675 h 675"/>
                <a:gd name="T34" fmla="*/ 2843 w 2843"/>
                <a:gd name="T35" fmla="*/ 675 h 675"/>
                <a:gd name="T36" fmla="*/ 2835 w 2843"/>
                <a:gd name="T37" fmla="*/ 656 h 675"/>
                <a:gd name="T38" fmla="*/ 2516 w 2843"/>
                <a:gd name="T39" fmla="*/ 6 h 675"/>
                <a:gd name="T40" fmla="*/ 2513 w 2843"/>
                <a:gd name="T41" fmla="*/ 0 h 675"/>
                <a:gd name="T42" fmla="*/ 2505 w 2843"/>
                <a:gd name="T43" fmla="*/ 0 h 675"/>
                <a:gd name="T44" fmla="*/ 337 w 2843"/>
                <a:gd name="T45" fmla="*/ 0 h 675"/>
                <a:gd name="T46" fmla="*/ 330 w 2843"/>
                <a:gd name="T47" fmla="*/ 0 h 675"/>
                <a:gd name="T48" fmla="*/ 328 w 2843"/>
                <a:gd name="T49" fmla="*/ 6 h 675"/>
                <a:gd name="T50" fmla="*/ 9 w 2843"/>
                <a:gd name="T51" fmla="*/ 656 h 67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43"/>
                <a:gd name="T79" fmla="*/ 0 h 675"/>
                <a:gd name="T80" fmla="*/ 2843 w 2843"/>
                <a:gd name="T81" fmla="*/ 675 h 67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43" h="675">
                  <a:moveTo>
                    <a:pt x="349" y="17"/>
                  </a:moveTo>
                  <a:lnTo>
                    <a:pt x="337" y="11"/>
                  </a:lnTo>
                  <a:lnTo>
                    <a:pt x="337" y="24"/>
                  </a:lnTo>
                  <a:lnTo>
                    <a:pt x="2505" y="24"/>
                  </a:lnTo>
                  <a:lnTo>
                    <a:pt x="2505" y="11"/>
                  </a:lnTo>
                  <a:lnTo>
                    <a:pt x="2496" y="17"/>
                  </a:lnTo>
                  <a:lnTo>
                    <a:pt x="2815" y="668"/>
                  </a:lnTo>
                  <a:lnTo>
                    <a:pt x="2824" y="662"/>
                  </a:lnTo>
                  <a:lnTo>
                    <a:pt x="2824" y="651"/>
                  </a:lnTo>
                  <a:lnTo>
                    <a:pt x="18" y="651"/>
                  </a:lnTo>
                  <a:lnTo>
                    <a:pt x="18" y="662"/>
                  </a:lnTo>
                  <a:lnTo>
                    <a:pt x="30" y="668"/>
                  </a:lnTo>
                  <a:lnTo>
                    <a:pt x="349" y="17"/>
                  </a:lnTo>
                  <a:close/>
                  <a:moveTo>
                    <a:pt x="9" y="656"/>
                  </a:moveTo>
                  <a:lnTo>
                    <a:pt x="0" y="675"/>
                  </a:lnTo>
                  <a:lnTo>
                    <a:pt x="18" y="675"/>
                  </a:lnTo>
                  <a:lnTo>
                    <a:pt x="2824" y="675"/>
                  </a:lnTo>
                  <a:lnTo>
                    <a:pt x="2843" y="675"/>
                  </a:lnTo>
                  <a:lnTo>
                    <a:pt x="2835" y="656"/>
                  </a:lnTo>
                  <a:lnTo>
                    <a:pt x="2516" y="6"/>
                  </a:lnTo>
                  <a:lnTo>
                    <a:pt x="2513" y="0"/>
                  </a:lnTo>
                  <a:lnTo>
                    <a:pt x="2505" y="0"/>
                  </a:lnTo>
                  <a:lnTo>
                    <a:pt x="337" y="0"/>
                  </a:lnTo>
                  <a:lnTo>
                    <a:pt x="330" y="0"/>
                  </a:lnTo>
                  <a:lnTo>
                    <a:pt x="328" y="6"/>
                  </a:lnTo>
                  <a:lnTo>
                    <a:pt x="9" y="6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grpSp>
          <p:nvGrpSpPr>
            <p:cNvPr id="14" name="Group 1529"/>
            <p:cNvGrpSpPr>
              <a:grpSpLocks/>
            </p:cNvGrpSpPr>
            <p:nvPr/>
          </p:nvGrpSpPr>
          <p:grpSpPr bwMode="auto">
            <a:xfrm>
              <a:off x="1428" y="3130"/>
              <a:ext cx="2679" cy="675"/>
              <a:chOff x="1428" y="3130"/>
              <a:chExt cx="2679" cy="675"/>
            </a:xfrm>
          </p:grpSpPr>
          <p:sp>
            <p:nvSpPr>
              <p:cNvPr id="23709" name="Rectangle 1530"/>
              <p:cNvSpPr>
                <a:spLocks noChangeArrowheads="1"/>
              </p:cNvSpPr>
              <p:nvPr/>
            </p:nvSpPr>
            <p:spPr bwMode="auto">
              <a:xfrm>
                <a:off x="2996" y="3130"/>
                <a:ext cx="785" cy="2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710" name="Freeform 1531"/>
              <p:cNvSpPr>
                <a:spLocks/>
              </p:cNvSpPr>
              <p:nvPr/>
            </p:nvSpPr>
            <p:spPr bwMode="auto">
              <a:xfrm>
                <a:off x="3770" y="3135"/>
                <a:ext cx="337" cy="662"/>
              </a:xfrm>
              <a:custGeom>
                <a:avLst/>
                <a:gdLst>
                  <a:gd name="T0" fmla="*/ 22 w 337"/>
                  <a:gd name="T1" fmla="*/ 0 h 662"/>
                  <a:gd name="T2" fmla="*/ 0 w 337"/>
                  <a:gd name="T3" fmla="*/ 12 h 662"/>
                  <a:gd name="T4" fmla="*/ 315 w 337"/>
                  <a:gd name="T5" fmla="*/ 662 h 662"/>
                  <a:gd name="T6" fmla="*/ 337 w 337"/>
                  <a:gd name="T7" fmla="*/ 651 h 662"/>
                  <a:gd name="T8" fmla="*/ 22 w 337"/>
                  <a:gd name="T9" fmla="*/ 0 h 6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7"/>
                  <a:gd name="T16" fmla="*/ 0 h 662"/>
                  <a:gd name="T17" fmla="*/ 337 w 337"/>
                  <a:gd name="T18" fmla="*/ 662 h 6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7" h="662">
                    <a:moveTo>
                      <a:pt x="22" y="0"/>
                    </a:moveTo>
                    <a:lnTo>
                      <a:pt x="0" y="12"/>
                    </a:lnTo>
                    <a:lnTo>
                      <a:pt x="315" y="662"/>
                    </a:lnTo>
                    <a:lnTo>
                      <a:pt x="337" y="65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711" name="Rectangle 1532"/>
              <p:cNvSpPr>
                <a:spLocks noChangeArrowheads="1"/>
              </p:cNvSpPr>
              <p:nvPr/>
            </p:nvSpPr>
            <p:spPr bwMode="auto">
              <a:xfrm>
                <a:off x="1440" y="3780"/>
                <a:ext cx="2656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712" name="Rectangle 1533"/>
              <p:cNvSpPr>
                <a:spLocks noChangeArrowheads="1"/>
              </p:cNvSpPr>
              <p:nvPr/>
            </p:nvSpPr>
            <p:spPr bwMode="auto">
              <a:xfrm>
                <a:off x="1428" y="3731"/>
                <a:ext cx="25" cy="6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</p:grpSp>
        <p:grpSp>
          <p:nvGrpSpPr>
            <p:cNvPr id="15" name="Group 1534"/>
            <p:cNvGrpSpPr>
              <a:grpSpLocks/>
            </p:cNvGrpSpPr>
            <p:nvPr/>
          </p:nvGrpSpPr>
          <p:grpSpPr bwMode="auto">
            <a:xfrm>
              <a:off x="2245" y="3177"/>
              <a:ext cx="2679" cy="677"/>
              <a:chOff x="2245" y="3177"/>
              <a:chExt cx="2679" cy="677"/>
            </a:xfrm>
          </p:grpSpPr>
          <p:sp>
            <p:nvSpPr>
              <p:cNvPr id="23705" name="Rectangle 1535"/>
              <p:cNvSpPr>
                <a:spLocks noChangeArrowheads="1"/>
              </p:cNvSpPr>
              <p:nvPr/>
            </p:nvSpPr>
            <p:spPr bwMode="auto">
              <a:xfrm>
                <a:off x="3811" y="3177"/>
                <a:ext cx="787" cy="2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706" name="Freeform 1536"/>
              <p:cNvSpPr>
                <a:spLocks/>
              </p:cNvSpPr>
              <p:nvPr/>
            </p:nvSpPr>
            <p:spPr bwMode="auto">
              <a:xfrm>
                <a:off x="4586" y="3182"/>
                <a:ext cx="338" cy="664"/>
              </a:xfrm>
              <a:custGeom>
                <a:avLst/>
                <a:gdLst>
                  <a:gd name="T0" fmla="*/ 23 w 338"/>
                  <a:gd name="T1" fmla="*/ 0 h 664"/>
                  <a:gd name="T2" fmla="*/ 0 w 338"/>
                  <a:gd name="T3" fmla="*/ 12 h 664"/>
                  <a:gd name="T4" fmla="*/ 316 w 338"/>
                  <a:gd name="T5" fmla="*/ 664 h 664"/>
                  <a:gd name="T6" fmla="*/ 338 w 338"/>
                  <a:gd name="T7" fmla="*/ 653 h 664"/>
                  <a:gd name="T8" fmla="*/ 23 w 338"/>
                  <a:gd name="T9" fmla="*/ 0 h 6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8"/>
                  <a:gd name="T16" fmla="*/ 0 h 664"/>
                  <a:gd name="T17" fmla="*/ 338 w 338"/>
                  <a:gd name="T18" fmla="*/ 664 h 6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8" h="664">
                    <a:moveTo>
                      <a:pt x="23" y="0"/>
                    </a:moveTo>
                    <a:lnTo>
                      <a:pt x="0" y="12"/>
                    </a:lnTo>
                    <a:lnTo>
                      <a:pt x="316" y="664"/>
                    </a:lnTo>
                    <a:lnTo>
                      <a:pt x="338" y="65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707" name="Rectangle 1537"/>
              <p:cNvSpPr>
                <a:spLocks noChangeArrowheads="1"/>
              </p:cNvSpPr>
              <p:nvPr/>
            </p:nvSpPr>
            <p:spPr bwMode="auto">
              <a:xfrm>
                <a:off x="2256" y="3830"/>
                <a:ext cx="2657" cy="2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  <p:sp>
            <p:nvSpPr>
              <p:cNvPr id="23708" name="Rectangle 1538"/>
              <p:cNvSpPr>
                <a:spLocks noChangeArrowheads="1"/>
              </p:cNvSpPr>
              <p:nvPr/>
            </p:nvSpPr>
            <p:spPr bwMode="auto">
              <a:xfrm>
                <a:off x="2245" y="3779"/>
                <a:ext cx="25" cy="6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CA" altLang="fr-FR"/>
              </a:p>
            </p:txBody>
          </p:sp>
        </p:grpSp>
        <p:sp>
          <p:nvSpPr>
            <p:cNvPr id="23697" name="Rectangle 1539"/>
            <p:cNvSpPr>
              <a:spLocks noChangeArrowheads="1"/>
            </p:cNvSpPr>
            <p:nvPr/>
          </p:nvSpPr>
          <p:spPr bwMode="auto">
            <a:xfrm>
              <a:off x="1343" y="3188"/>
              <a:ext cx="104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98" name="Rectangle 1540"/>
            <p:cNvSpPr>
              <a:spLocks noChangeArrowheads="1"/>
            </p:cNvSpPr>
            <p:nvPr/>
          </p:nvSpPr>
          <p:spPr bwMode="auto">
            <a:xfrm>
              <a:off x="1719" y="3228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CA" altLang="fr-FR" sz="1800" b="1">
                  <a:latin typeface="Arial" pitchFamily="34" charset="0"/>
                </a:rPr>
                <a:t>Test</a:t>
              </a:r>
              <a:r>
                <a:rPr lang="fr-CA" altLang="fr-FR" sz="1800" b="1">
                  <a:solidFill>
                    <a:srgbClr val="FFFF00"/>
                  </a:solidFill>
                  <a:latin typeface="Arial" pitchFamily="34" charset="0"/>
                </a:rPr>
                <a:t> </a:t>
              </a:r>
              <a:endParaRPr lang="fr-CA" altLang="fr-FR"/>
            </a:p>
          </p:txBody>
        </p:sp>
        <p:sp>
          <p:nvSpPr>
            <p:cNvPr id="23699" name="Rectangle 1541"/>
            <p:cNvSpPr>
              <a:spLocks noChangeArrowheads="1"/>
            </p:cNvSpPr>
            <p:nvPr/>
          </p:nvSpPr>
          <p:spPr bwMode="auto">
            <a:xfrm>
              <a:off x="1472" y="3399"/>
              <a:ext cx="8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CA" altLang="fr-FR" sz="2000" b="1">
                  <a:latin typeface="Arial" pitchFamily="34" charset="0"/>
                </a:rPr>
                <a:t>Procedures</a:t>
              </a:r>
              <a:endParaRPr lang="fr-CA" altLang="fr-FR" sz="2800"/>
            </a:p>
          </p:txBody>
        </p:sp>
        <p:sp>
          <p:nvSpPr>
            <p:cNvPr id="23700" name="Rectangle 1542"/>
            <p:cNvSpPr>
              <a:spLocks noChangeArrowheads="1"/>
            </p:cNvSpPr>
            <p:nvPr/>
          </p:nvSpPr>
          <p:spPr bwMode="auto">
            <a:xfrm>
              <a:off x="3168" y="3333"/>
              <a:ext cx="68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01" name="Rectangle 1543"/>
            <p:cNvSpPr>
              <a:spLocks noChangeArrowheads="1"/>
            </p:cNvSpPr>
            <p:nvPr/>
          </p:nvSpPr>
          <p:spPr bwMode="auto">
            <a:xfrm>
              <a:off x="3271" y="3371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CA" altLang="fr-FR" sz="1800" b="1">
                  <a:latin typeface="Arial" pitchFamily="34" charset="0"/>
                </a:rPr>
                <a:t>Design</a:t>
              </a:r>
              <a:endParaRPr lang="fr-CA" altLang="fr-FR"/>
            </a:p>
          </p:txBody>
        </p:sp>
        <p:sp>
          <p:nvSpPr>
            <p:cNvPr id="23702" name="Rectangle 1544"/>
            <p:cNvSpPr>
              <a:spLocks noChangeArrowheads="1"/>
            </p:cNvSpPr>
            <p:nvPr/>
          </p:nvSpPr>
          <p:spPr bwMode="auto">
            <a:xfrm>
              <a:off x="4128" y="3333"/>
              <a:ext cx="532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703" name="Rectangle 1545"/>
            <p:cNvSpPr>
              <a:spLocks noChangeArrowheads="1"/>
            </p:cNvSpPr>
            <p:nvPr/>
          </p:nvSpPr>
          <p:spPr bwMode="auto">
            <a:xfrm>
              <a:off x="4234" y="3371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CA" altLang="fr-FR" sz="1800" b="1">
                  <a:latin typeface="Arial" pitchFamily="34" charset="0"/>
                </a:rPr>
                <a:t>User</a:t>
              </a:r>
              <a:r>
                <a:rPr lang="fr-CA" altLang="fr-FR" sz="1800" b="1">
                  <a:solidFill>
                    <a:srgbClr val="FFFF00"/>
                  </a:solidFill>
                  <a:latin typeface="Arial" pitchFamily="34" charset="0"/>
                </a:rPr>
                <a:t> </a:t>
              </a:r>
              <a:endParaRPr lang="fr-CA" altLang="fr-FR"/>
            </a:p>
          </p:txBody>
        </p:sp>
        <p:sp>
          <p:nvSpPr>
            <p:cNvPr id="23704" name="Rectangle 1546"/>
            <p:cNvSpPr>
              <a:spLocks noChangeArrowheads="1"/>
            </p:cNvSpPr>
            <p:nvPr/>
          </p:nvSpPr>
          <p:spPr bwMode="auto">
            <a:xfrm>
              <a:off x="4219" y="3545"/>
              <a:ext cx="3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CA" altLang="fr-FR" sz="1800" b="1">
                  <a:latin typeface="Arial" pitchFamily="34" charset="0"/>
                </a:rPr>
                <a:t>Docs</a:t>
              </a:r>
              <a:endParaRPr lang="fr-CA" altLang="fr-FR"/>
            </a:p>
          </p:txBody>
        </p:sp>
      </p:grpSp>
      <p:sp>
        <p:nvSpPr>
          <p:cNvPr id="23584" name="Rectangle 1547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789738" y="3609975"/>
            <a:ext cx="1135062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sp>
        <p:nvSpPr>
          <p:cNvPr id="23585" name="Rectangle 1548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164388" y="3611563"/>
            <a:ext cx="4762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 i="1">
                <a:solidFill>
                  <a:srgbClr val="FFFFFF"/>
                </a:solidFill>
                <a:latin typeface="Arial" pitchFamily="34" charset="0"/>
              </a:rPr>
              <a:t>The </a:t>
            </a:r>
            <a:endParaRPr lang="fr-CA" altLang="fr-FR"/>
          </a:p>
        </p:txBody>
      </p:sp>
      <p:sp>
        <p:nvSpPr>
          <p:cNvPr id="23586" name="Rectangle 1549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154863" y="3602038"/>
            <a:ext cx="4762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 i="1">
                <a:solidFill>
                  <a:srgbClr val="000000"/>
                </a:solidFill>
                <a:latin typeface="Arial" pitchFamily="34" charset="0"/>
              </a:rPr>
              <a:t>The </a:t>
            </a:r>
            <a:endParaRPr lang="fr-CA" altLang="fr-FR"/>
          </a:p>
        </p:txBody>
      </p:sp>
      <p:sp>
        <p:nvSpPr>
          <p:cNvPr id="23587" name="Rectangle 1550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931025" y="3883025"/>
            <a:ext cx="939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 i="1">
                <a:solidFill>
                  <a:srgbClr val="FFFFFF"/>
                </a:solidFill>
                <a:latin typeface="Arial" pitchFamily="34" charset="0"/>
              </a:rPr>
              <a:t>Product </a:t>
            </a:r>
            <a:endParaRPr lang="fr-CA" altLang="fr-FR"/>
          </a:p>
        </p:txBody>
      </p:sp>
      <p:sp>
        <p:nvSpPr>
          <p:cNvPr id="23588" name="Rectangle 1551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921500" y="3875088"/>
            <a:ext cx="9398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 i="1">
                <a:solidFill>
                  <a:srgbClr val="000000"/>
                </a:solidFill>
                <a:latin typeface="Arial" pitchFamily="34" charset="0"/>
              </a:rPr>
              <a:t>Product </a:t>
            </a:r>
            <a:endParaRPr lang="fr-CA" altLang="fr-FR"/>
          </a:p>
        </p:txBody>
      </p:sp>
      <p:sp>
        <p:nvSpPr>
          <p:cNvPr id="23589" name="Rectangle 1552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046913" y="4159250"/>
            <a:ext cx="7080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 i="1">
                <a:solidFill>
                  <a:srgbClr val="FFFFFF"/>
                </a:solidFill>
                <a:latin typeface="Arial" pitchFamily="34" charset="0"/>
              </a:rPr>
              <a:t>To Be </a:t>
            </a:r>
            <a:endParaRPr lang="fr-CA" altLang="fr-FR"/>
          </a:p>
        </p:txBody>
      </p:sp>
      <p:sp>
        <p:nvSpPr>
          <p:cNvPr id="23590" name="Rectangle 1553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038975" y="4149725"/>
            <a:ext cx="7080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 i="1">
                <a:solidFill>
                  <a:srgbClr val="000000"/>
                </a:solidFill>
                <a:latin typeface="Arial" pitchFamily="34" charset="0"/>
              </a:rPr>
              <a:t>To Be </a:t>
            </a:r>
            <a:endParaRPr lang="fr-CA" altLang="fr-FR"/>
          </a:p>
        </p:txBody>
      </p:sp>
      <p:sp>
        <p:nvSpPr>
          <p:cNvPr id="23591" name="Rectangle 1554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113588" y="4433888"/>
            <a:ext cx="5143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 i="1">
                <a:solidFill>
                  <a:srgbClr val="FFFFFF"/>
                </a:solidFill>
                <a:latin typeface="Arial" pitchFamily="34" charset="0"/>
              </a:rPr>
              <a:t>Built</a:t>
            </a:r>
            <a:endParaRPr lang="fr-CA" altLang="fr-FR"/>
          </a:p>
        </p:txBody>
      </p:sp>
      <p:sp>
        <p:nvSpPr>
          <p:cNvPr id="23592" name="Rectangle 1555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104063" y="4425950"/>
            <a:ext cx="5143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CA" altLang="fr-FR" sz="1800" b="1" i="1">
                <a:solidFill>
                  <a:srgbClr val="000000"/>
                </a:solidFill>
                <a:latin typeface="Arial" pitchFamily="34" charset="0"/>
              </a:rPr>
              <a:t>Built</a:t>
            </a:r>
            <a:endParaRPr lang="fr-CA" altLang="fr-FR"/>
          </a:p>
        </p:txBody>
      </p:sp>
      <p:grpSp>
        <p:nvGrpSpPr>
          <p:cNvPr id="16" name="Group 1556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6330950" y="3562350"/>
            <a:ext cx="363538" cy="174625"/>
            <a:chOff x="4036" y="2109"/>
            <a:chExt cx="226" cy="119"/>
          </a:xfrm>
        </p:grpSpPr>
        <p:sp>
          <p:nvSpPr>
            <p:cNvPr id="23692" name="Freeform 1557"/>
            <p:cNvSpPr>
              <a:spLocks/>
            </p:cNvSpPr>
            <p:nvPr/>
          </p:nvSpPr>
          <p:spPr bwMode="auto">
            <a:xfrm>
              <a:off x="4036" y="2109"/>
              <a:ext cx="226" cy="119"/>
            </a:xfrm>
            <a:custGeom>
              <a:avLst/>
              <a:gdLst>
                <a:gd name="T0" fmla="*/ 7 w 226"/>
                <a:gd name="T1" fmla="*/ 0 h 119"/>
                <a:gd name="T2" fmla="*/ 0 w 226"/>
                <a:gd name="T3" fmla="*/ 15 h 119"/>
                <a:gd name="T4" fmla="*/ 218 w 226"/>
                <a:gd name="T5" fmla="*/ 119 h 119"/>
                <a:gd name="T6" fmla="*/ 226 w 226"/>
                <a:gd name="T7" fmla="*/ 104 h 119"/>
                <a:gd name="T8" fmla="*/ 7 w 226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119"/>
                <a:gd name="T17" fmla="*/ 226 w 226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119">
                  <a:moveTo>
                    <a:pt x="7" y="0"/>
                  </a:moveTo>
                  <a:lnTo>
                    <a:pt x="0" y="15"/>
                  </a:lnTo>
                  <a:lnTo>
                    <a:pt x="218" y="119"/>
                  </a:lnTo>
                  <a:lnTo>
                    <a:pt x="226" y="10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693" name="Freeform 1558"/>
            <p:cNvSpPr>
              <a:spLocks/>
            </p:cNvSpPr>
            <p:nvPr/>
          </p:nvSpPr>
          <p:spPr bwMode="auto">
            <a:xfrm>
              <a:off x="4154" y="2139"/>
              <a:ext cx="106" cy="85"/>
            </a:xfrm>
            <a:custGeom>
              <a:avLst/>
              <a:gdLst>
                <a:gd name="T0" fmla="*/ 0 w 106"/>
                <a:gd name="T1" fmla="*/ 85 h 85"/>
                <a:gd name="T2" fmla="*/ 106 w 106"/>
                <a:gd name="T3" fmla="*/ 83 h 85"/>
                <a:gd name="T4" fmla="*/ 42 w 106"/>
                <a:gd name="T5" fmla="*/ 0 h 85"/>
                <a:gd name="T6" fmla="*/ 0 60000 65536"/>
                <a:gd name="T7" fmla="*/ 0 60000 65536"/>
                <a:gd name="T8" fmla="*/ 0 60000 65536"/>
                <a:gd name="T9" fmla="*/ 0 w 106"/>
                <a:gd name="T10" fmla="*/ 0 h 85"/>
                <a:gd name="T11" fmla="*/ 106 w 106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85">
                  <a:moveTo>
                    <a:pt x="0" y="85"/>
                  </a:moveTo>
                  <a:lnTo>
                    <a:pt x="106" y="83"/>
                  </a:lnTo>
                  <a:lnTo>
                    <a:pt x="42" y="0"/>
                  </a:lnTo>
                </a:path>
              </a:pathLst>
            </a:cu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17" name="Group 1559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6265863" y="4143375"/>
            <a:ext cx="422275" cy="207963"/>
            <a:chOff x="3996" y="2473"/>
            <a:chExt cx="262" cy="142"/>
          </a:xfrm>
        </p:grpSpPr>
        <p:sp>
          <p:nvSpPr>
            <p:cNvPr id="23690" name="Freeform 1560"/>
            <p:cNvSpPr>
              <a:spLocks/>
            </p:cNvSpPr>
            <p:nvPr/>
          </p:nvSpPr>
          <p:spPr bwMode="auto">
            <a:xfrm>
              <a:off x="3996" y="2473"/>
              <a:ext cx="262" cy="142"/>
            </a:xfrm>
            <a:custGeom>
              <a:avLst/>
              <a:gdLst>
                <a:gd name="T0" fmla="*/ 0 w 262"/>
                <a:gd name="T1" fmla="*/ 127 h 142"/>
                <a:gd name="T2" fmla="*/ 8 w 262"/>
                <a:gd name="T3" fmla="*/ 142 h 142"/>
                <a:gd name="T4" fmla="*/ 262 w 262"/>
                <a:gd name="T5" fmla="*/ 15 h 142"/>
                <a:gd name="T6" fmla="*/ 255 w 262"/>
                <a:gd name="T7" fmla="*/ 0 h 142"/>
                <a:gd name="T8" fmla="*/ 0 w 262"/>
                <a:gd name="T9" fmla="*/ 12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142"/>
                <a:gd name="T17" fmla="*/ 262 w 262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142">
                  <a:moveTo>
                    <a:pt x="0" y="127"/>
                  </a:moveTo>
                  <a:lnTo>
                    <a:pt x="8" y="142"/>
                  </a:lnTo>
                  <a:lnTo>
                    <a:pt x="262" y="15"/>
                  </a:lnTo>
                  <a:lnTo>
                    <a:pt x="255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691" name="Freeform 1561"/>
            <p:cNvSpPr>
              <a:spLocks/>
            </p:cNvSpPr>
            <p:nvPr/>
          </p:nvSpPr>
          <p:spPr bwMode="auto">
            <a:xfrm>
              <a:off x="4151" y="2481"/>
              <a:ext cx="105" cy="85"/>
            </a:xfrm>
            <a:custGeom>
              <a:avLst/>
              <a:gdLst>
                <a:gd name="T0" fmla="*/ 41 w 105"/>
                <a:gd name="T1" fmla="*/ 85 h 85"/>
                <a:gd name="T2" fmla="*/ 105 w 105"/>
                <a:gd name="T3" fmla="*/ 2 h 85"/>
                <a:gd name="T4" fmla="*/ 0 w 105"/>
                <a:gd name="T5" fmla="*/ 0 h 85"/>
                <a:gd name="T6" fmla="*/ 0 60000 65536"/>
                <a:gd name="T7" fmla="*/ 0 60000 65536"/>
                <a:gd name="T8" fmla="*/ 0 60000 65536"/>
                <a:gd name="T9" fmla="*/ 0 w 105"/>
                <a:gd name="T10" fmla="*/ 0 h 85"/>
                <a:gd name="T11" fmla="*/ 105 w 105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85">
                  <a:moveTo>
                    <a:pt x="41" y="85"/>
                  </a:moveTo>
                  <a:lnTo>
                    <a:pt x="105" y="2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18" name="Group 1562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8024813" y="3400425"/>
            <a:ext cx="298450" cy="174625"/>
            <a:chOff x="5103" y="2007"/>
            <a:chExt cx="185" cy="119"/>
          </a:xfrm>
        </p:grpSpPr>
        <p:sp>
          <p:nvSpPr>
            <p:cNvPr id="23688" name="Freeform 1563"/>
            <p:cNvSpPr>
              <a:spLocks/>
            </p:cNvSpPr>
            <p:nvPr/>
          </p:nvSpPr>
          <p:spPr bwMode="auto">
            <a:xfrm>
              <a:off x="5103" y="2007"/>
              <a:ext cx="185" cy="119"/>
            </a:xfrm>
            <a:custGeom>
              <a:avLst/>
              <a:gdLst>
                <a:gd name="T0" fmla="*/ 185 w 185"/>
                <a:gd name="T1" fmla="*/ 15 h 119"/>
                <a:gd name="T2" fmla="*/ 176 w 185"/>
                <a:gd name="T3" fmla="*/ 0 h 119"/>
                <a:gd name="T4" fmla="*/ 0 w 185"/>
                <a:gd name="T5" fmla="*/ 104 h 119"/>
                <a:gd name="T6" fmla="*/ 10 w 185"/>
                <a:gd name="T7" fmla="*/ 119 h 119"/>
                <a:gd name="T8" fmla="*/ 185 w 185"/>
                <a:gd name="T9" fmla="*/ 15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119"/>
                <a:gd name="T17" fmla="*/ 185 w 185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119">
                  <a:moveTo>
                    <a:pt x="185" y="15"/>
                  </a:moveTo>
                  <a:lnTo>
                    <a:pt x="176" y="0"/>
                  </a:lnTo>
                  <a:lnTo>
                    <a:pt x="0" y="104"/>
                  </a:lnTo>
                  <a:lnTo>
                    <a:pt x="10" y="119"/>
                  </a:lnTo>
                  <a:lnTo>
                    <a:pt x="185" y="1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689" name="Freeform 1564"/>
            <p:cNvSpPr>
              <a:spLocks/>
            </p:cNvSpPr>
            <p:nvPr/>
          </p:nvSpPr>
          <p:spPr bwMode="auto">
            <a:xfrm>
              <a:off x="5109" y="2032"/>
              <a:ext cx="102" cy="88"/>
            </a:xfrm>
            <a:custGeom>
              <a:avLst/>
              <a:gdLst>
                <a:gd name="T0" fmla="*/ 55 w 102"/>
                <a:gd name="T1" fmla="*/ 0 h 88"/>
                <a:gd name="T2" fmla="*/ 0 w 102"/>
                <a:gd name="T3" fmla="*/ 88 h 88"/>
                <a:gd name="T4" fmla="*/ 102 w 102"/>
                <a:gd name="T5" fmla="*/ 79 h 88"/>
                <a:gd name="T6" fmla="*/ 0 60000 65536"/>
                <a:gd name="T7" fmla="*/ 0 60000 65536"/>
                <a:gd name="T8" fmla="*/ 0 60000 65536"/>
                <a:gd name="T9" fmla="*/ 0 w 102"/>
                <a:gd name="T10" fmla="*/ 0 h 88"/>
                <a:gd name="T11" fmla="*/ 102 w 102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88">
                  <a:moveTo>
                    <a:pt x="55" y="0"/>
                  </a:moveTo>
                  <a:lnTo>
                    <a:pt x="0" y="88"/>
                  </a:lnTo>
                  <a:lnTo>
                    <a:pt x="102" y="79"/>
                  </a:lnTo>
                </a:path>
              </a:pathLst>
            </a:cu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19" name="Group 1565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8021638" y="4319588"/>
            <a:ext cx="457200" cy="377825"/>
            <a:chOff x="5102" y="2575"/>
            <a:chExt cx="284" cy="258"/>
          </a:xfrm>
        </p:grpSpPr>
        <p:sp>
          <p:nvSpPr>
            <p:cNvPr id="23686" name="Freeform 1566"/>
            <p:cNvSpPr>
              <a:spLocks/>
            </p:cNvSpPr>
            <p:nvPr/>
          </p:nvSpPr>
          <p:spPr bwMode="auto">
            <a:xfrm>
              <a:off x="5102" y="2575"/>
              <a:ext cx="284" cy="258"/>
            </a:xfrm>
            <a:custGeom>
              <a:avLst/>
              <a:gdLst>
                <a:gd name="T0" fmla="*/ 13 w 284"/>
                <a:gd name="T1" fmla="*/ 0 h 258"/>
                <a:gd name="T2" fmla="*/ 0 w 284"/>
                <a:gd name="T3" fmla="*/ 13 h 258"/>
                <a:gd name="T4" fmla="*/ 271 w 284"/>
                <a:gd name="T5" fmla="*/ 258 h 258"/>
                <a:gd name="T6" fmla="*/ 284 w 284"/>
                <a:gd name="T7" fmla="*/ 245 h 258"/>
                <a:gd name="T8" fmla="*/ 13 w 284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258"/>
                <a:gd name="T17" fmla="*/ 284 w 284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258">
                  <a:moveTo>
                    <a:pt x="13" y="0"/>
                  </a:moveTo>
                  <a:lnTo>
                    <a:pt x="0" y="13"/>
                  </a:lnTo>
                  <a:lnTo>
                    <a:pt x="271" y="258"/>
                  </a:lnTo>
                  <a:lnTo>
                    <a:pt x="284" y="24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687" name="Freeform 1567"/>
            <p:cNvSpPr>
              <a:spLocks/>
            </p:cNvSpPr>
            <p:nvPr/>
          </p:nvSpPr>
          <p:spPr bwMode="auto">
            <a:xfrm>
              <a:off x="5281" y="2730"/>
              <a:ext cx="100" cy="96"/>
            </a:xfrm>
            <a:custGeom>
              <a:avLst/>
              <a:gdLst>
                <a:gd name="T0" fmla="*/ 0 w 100"/>
                <a:gd name="T1" fmla="*/ 68 h 96"/>
                <a:gd name="T2" fmla="*/ 100 w 100"/>
                <a:gd name="T3" fmla="*/ 96 h 96"/>
                <a:gd name="T4" fmla="*/ 62 w 100"/>
                <a:gd name="T5" fmla="*/ 0 h 96"/>
                <a:gd name="T6" fmla="*/ 0 60000 65536"/>
                <a:gd name="T7" fmla="*/ 0 60000 65536"/>
                <a:gd name="T8" fmla="*/ 0 60000 65536"/>
                <a:gd name="T9" fmla="*/ 0 w 100"/>
                <a:gd name="T10" fmla="*/ 0 h 96"/>
                <a:gd name="T11" fmla="*/ 100 w 1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6">
                  <a:moveTo>
                    <a:pt x="0" y="68"/>
                  </a:moveTo>
                  <a:lnTo>
                    <a:pt x="100" y="96"/>
                  </a:lnTo>
                  <a:lnTo>
                    <a:pt x="62" y="0"/>
                  </a:lnTo>
                </a:path>
              </a:pathLst>
            </a:cu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20" name="Group 1568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6010275" y="3389313"/>
            <a:ext cx="352425" cy="392112"/>
            <a:chOff x="3834" y="1988"/>
            <a:chExt cx="219" cy="268"/>
          </a:xfrm>
        </p:grpSpPr>
        <p:sp>
          <p:nvSpPr>
            <p:cNvPr id="23682" name="Oval 1569"/>
            <p:cNvSpPr>
              <a:spLocks noChangeArrowheads="1"/>
            </p:cNvSpPr>
            <p:nvPr/>
          </p:nvSpPr>
          <p:spPr bwMode="auto">
            <a:xfrm>
              <a:off x="3896" y="1988"/>
              <a:ext cx="94" cy="87"/>
            </a:xfrm>
            <a:prstGeom prst="ellipse">
              <a:avLst/>
            </a:pr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83" name="Rectangle 1570"/>
            <p:cNvSpPr>
              <a:spLocks noChangeArrowheads="1"/>
            </p:cNvSpPr>
            <p:nvPr/>
          </p:nvSpPr>
          <p:spPr bwMode="auto">
            <a:xfrm>
              <a:off x="3934" y="2075"/>
              <a:ext cx="19" cy="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84" name="Rectangle 1571"/>
            <p:cNvSpPr>
              <a:spLocks noChangeArrowheads="1"/>
            </p:cNvSpPr>
            <p:nvPr/>
          </p:nvSpPr>
          <p:spPr bwMode="auto">
            <a:xfrm>
              <a:off x="3868" y="2088"/>
              <a:ext cx="149" cy="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85" name="Freeform 1572"/>
            <p:cNvSpPr>
              <a:spLocks/>
            </p:cNvSpPr>
            <p:nvPr/>
          </p:nvSpPr>
          <p:spPr bwMode="auto">
            <a:xfrm>
              <a:off x="3834" y="2145"/>
              <a:ext cx="219" cy="111"/>
            </a:xfrm>
            <a:custGeom>
              <a:avLst/>
              <a:gdLst>
                <a:gd name="T0" fmla="*/ 0 w 219"/>
                <a:gd name="T1" fmla="*/ 98 h 111"/>
                <a:gd name="T2" fmla="*/ 13 w 219"/>
                <a:gd name="T3" fmla="*/ 111 h 111"/>
                <a:gd name="T4" fmla="*/ 117 w 219"/>
                <a:gd name="T5" fmla="*/ 17 h 111"/>
                <a:gd name="T6" fmla="*/ 109 w 219"/>
                <a:gd name="T7" fmla="*/ 9 h 111"/>
                <a:gd name="T8" fmla="*/ 109 w 219"/>
                <a:gd name="T9" fmla="*/ 19 h 111"/>
                <a:gd name="T10" fmla="*/ 103 w 219"/>
                <a:gd name="T11" fmla="*/ 17 h 111"/>
                <a:gd name="T12" fmla="*/ 205 w 219"/>
                <a:gd name="T13" fmla="*/ 111 h 111"/>
                <a:gd name="T14" fmla="*/ 219 w 219"/>
                <a:gd name="T15" fmla="*/ 98 h 111"/>
                <a:gd name="T16" fmla="*/ 117 w 219"/>
                <a:gd name="T17" fmla="*/ 4 h 111"/>
                <a:gd name="T18" fmla="*/ 109 w 219"/>
                <a:gd name="T19" fmla="*/ 0 h 111"/>
                <a:gd name="T20" fmla="*/ 103 w 219"/>
                <a:gd name="T21" fmla="*/ 4 h 111"/>
                <a:gd name="T22" fmla="*/ 0 w 219"/>
                <a:gd name="T23" fmla="*/ 98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9"/>
                <a:gd name="T37" fmla="*/ 0 h 111"/>
                <a:gd name="T38" fmla="*/ 219 w 219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9" h="111">
                  <a:moveTo>
                    <a:pt x="0" y="98"/>
                  </a:moveTo>
                  <a:lnTo>
                    <a:pt x="13" y="111"/>
                  </a:lnTo>
                  <a:lnTo>
                    <a:pt x="117" y="17"/>
                  </a:lnTo>
                  <a:lnTo>
                    <a:pt x="109" y="9"/>
                  </a:lnTo>
                  <a:lnTo>
                    <a:pt x="109" y="19"/>
                  </a:lnTo>
                  <a:lnTo>
                    <a:pt x="103" y="17"/>
                  </a:lnTo>
                  <a:lnTo>
                    <a:pt x="205" y="111"/>
                  </a:lnTo>
                  <a:lnTo>
                    <a:pt x="219" y="98"/>
                  </a:lnTo>
                  <a:lnTo>
                    <a:pt x="117" y="4"/>
                  </a:lnTo>
                  <a:lnTo>
                    <a:pt x="109" y="0"/>
                  </a:lnTo>
                  <a:lnTo>
                    <a:pt x="103" y="4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21" name="Group 1573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5935663" y="4151313"/>
            <a:ext cx="350837" cy="390525"/>
            <a:chOff x="3787" y="2469"/>
            <a:chExt cx="218" cy="266"/>
          </a:xfrm>
        </p:grpSpPr>
        <p:sp>
          <p:nvSpPr>
            <p:cNvPr id="23678" name="Oval 1574"/>
            <p:cNvSpPr>
              <a:spLocks noChangeArrowheads="1"/>
            </p:cNvSpPr>
            <p:nvPr/>
          </p:nvSpPr>
          <p:spPr bwMode="auto">
            <a:xfrm>
              <a:off x="3849" y="2469"/>
              <a:ext cx="94" cy="87"/>
            </a:xfrm>
            <a:prstGeom prst="ellipse">
              <a:avLst/>
            </a:pr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79" name="Rectangle 1575"/>
            <p:cNvSpPr>
              <a:spLocks noChangeArrowheads="1"/>
            </p:cNvSpPr>
            <p:nvPr/>
          </p:nvSpPr>
          <p:spPr bwMode="auto">
            <a:xfrm>
              <a:off x="3885" y="2554"/>
              <a:ext cx="19" cy="8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80" name="Freeform 1576"/>
            <p:cNvSpPr>
              <a:spLocks/>
            </p:cNvSpPr>
            <p:nvPr/>
          </p:nvSpPr>
          <p:spPr bwMode="auto">
            <a:xfrm>
              <a:off x="3821" y="2567"/>
              <a:ext cx="149" cy="21"/>
            </a:xfrm>
            <a:custGeom>
              <a:avLst/>
              <a:gdLst>
                <a:gd name="T0" fmla="*/ 0 w 149"/>
                <a:gd name="T1" fmla="*/ 0 h 21"/>
                <a:gd name="T2" fmla="*/ 0 w 149"/>
                <a:gd name="T3" fmla="*/ 19 h 21"/>
                <a:gd name="T4" fmla="*/ 149 w 149"/>
                <a:gd name="T5" fmla="*/ 21 h 21"/>
                <a:gd name="T6" fmla="*/ 149 w 149"/>
                <a:gd name="T7" fmla="*/ 2 h 21"/>
                <a:gd name="T8" fmla="*/ 0 w 149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21"/>
                <a:gd name="T17" fmla="*/ 149 w 149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21">
                  <a:moveTo>
                    <a:pt x="0" y="0"/>
                  </a:moveTo>
                  <a:lnTo>
                    <a:pt x="0" y="19"/>
                  </a:lnTo>
                  <a:lnTo>
                    <a:pt x="149" y="21"/>
                  </a:lnTo>
                  <a:lnTo>
                    <a:pt x="14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681" name="Freeform 1577"/>
            <p:cNvSpPr>
              <a:spLocks/>
            </p:cNvSpPr>
            <p:nvPr/>
          </p:nvSpPr>
          <p:spPr bwMode="auto">
            <a:xfrm>
              <a:off x="3787" y="2626"/>
              <a:ext cx="218" cy="109"/>
            </a:xfrm>
            <a:custGeom>
              <a:avLst/>
              <a:gdLst>
                <a:gd name="T0" fmla="*/ 0 w 218"/>
                <a:gd name="T1" fmla="*/ 96 h 109"/>
                <a:gd name="T2" fmla="*/ 13 w 218"/>
                <a:gd name="T3" fmla="*/ 109 h 109"/>
                <a:gd name="T4" fmla="*/ 115 w 218"/>
                <a:gd name="T5" fmla="*/ 17 h 109"/>
                <a:gd name="T6" fmla="*/ 107 w 218"/>
                <a:gd name="T7" fmla="*/ 9 h 109"/>
                <a:gd name="T8" fmla="*/ 107 w 218"/>
                <a:gd name="T9" fmla="*/ 19 h 109"/>
                <a:gd name="T10" fmla="*/ 101 w 218"/>
                <a:gd name="T11" fmla="*/ 17 h 109"/>
                <a:gd name="T12" fmla="*/ 205 w 218"/>
                <a:gd name="T13" fmla="*/ 109 h 109"/>
                <a:gd name="T14" fmla="*/ 218 w 218"/>
                <a:gd name="T15" fmla="*/ 96 h 109"/>
                <a:gd name="T16" fmla="*/ 115 w 218"/>
                <a:gd name="T17" fmla="*/ 4 h 109"/>
                <a:gd name="T18" fmla="*/ 107 w 218"/>
                <a:gd name="T19" fmla="*/ 0 h 109"/>
                <a:gd name="T20" fmla="*/ 101 w 218"/>
                <a:gd name="T21" fmla="*/ 4 h 109"/>
                <a:gd name="T22" fmla="*/ 0 w 218"/>
                <a:gd name="T23" fmla="*/ 96 h 1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8"/>
                <a:gd name="T37" fmla="*/ 0 h 109"/>
                <a:gd name="T38" fmla="*/ 218 w 218"/>
                <a:gd name="T39" fmla="*/ 109 h 1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8" h="109">
                  <a:moveTo>
                    <a:pt x="0" y="96"/>
                  </a:moveTo>
                  <a:lnTo>
                    <a:pt x="13" y="109"/>
                  </a:lnTo>
                  <a:lnTo>
                    <a:pt x="115" y="17"/>
                  </a:lnTo>
                  <a:lnTo>
                    <a:pt x="107" y="9"/>
                  </a:lnTo>
                  <a:lnTo>
                    <a:pt x="107" y="19"/>
                  </a:lnTo>
                  <a:lnTo>
                    <a:pt x="101" y="17"/>
                  </a:lnTo>
                  <a:lnTo>
                    <a:pt x="205" y="109"/>
                  </a:lnTo>
                  <a:lnTo>
                    <a:pt x="218" y="96"/>
                  </a:lnTo>
                  <a:lnTo>
                    <a:pt x="115" y="4"/>
                  </a:lnTo>
                  <a:lnTo>
                    <a:pt x="107" y="0"/>
                  </a:lnTo>
                  <a:lnTo>
                    <a:pt x="101" y="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22" name="Group 1578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8297863" y="3236913"/>
            <a:ext cx="349250" cy="392112"/>
            <a:chOff x="5275" y="1892"/>
            <a:chExt cx="217" cy="268"/>
          </a:xfrm>
        </p:grpSpPr>
        <p:sp>
          <p:nvSpPr>
            <p:cNvPr id="23674" name="Oval 1579"/>
            <p:cNvSpPr>
              <a:spLocks noChangeArrowheads="1"/>
            </p:cNvSpPr>
            <p:nvPr/>
          </p:nvSpPr>
          <p:spPr bwMode="auto">
            <a:xfrm>
              <a:off x="5335" y="1892"/>
              <a:ext cx="97" cy="89"/>
            </a:xfrm>
            <a:prstGeom prst="ellipse">
              <a:avLst/>
            </a:pr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75" name="Rectangle 1580"/>
            <p:cNvSpPr>
              <a:spLocks noChangeArrowheads="1"/>
            </p:cNvSpPr>
            <p:nvPr/>
          </p:nvSpPr>
          <p:spPr bwMode="auto">
            <a:xfrm>
              <a:off x="5373" y="1979"/>
              <a:ext cx="19" cy="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76" name="Rectangle 1581"/>
            <p:cNvSpPr>
              <a:spLocks noChangeArrowheads="1"/>
            </p:cNvSpPr>
            <p:nvPr/>
          </p:nvSpPr>
          <p:spPr bwMode="auto">
            <a:xfrm>
              <a:off x="5307" y="1992"/>
              <a:ext cx="149" cy="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77" name="Freeform 1582"/>
            <p:cNvSpPr>
              <a:spLocks/>
            </p:cNvSpPr>
            <p:nvPr/>
          </p:nvSpPr>
          <p:spPr bwMode="auto">
            <a:xfrm>
              <a:off x="5275" y="2049"/>
              <a:ext cx="217" cy="111"/>
            </a:xfrm>
            <a:custGeom>
              <a:avLst/>
              <a:gdLst>
                <a:gd name="T0" fmla="*/ 0 w 217"/>
                <a:gd name="T1" fmla="*/ 98 h 111"/>
                <a:gd name="T2" fmla="*/ 13 w 217"/>
                <a:gd name="T3" fmla="*/ 111 h 111"/>
                <a:gd name="T4" fmla="*/ 115 w 217"/>
                <a:gd name="T5" fmla="*/ 17 h 111"/>
                <a:gd name="T6" fmla="*/ 108 w 217"/>
                <a:gd name="T7" fmla="*/ 9 h 111"/>
                <a:gd name="T8" fmla="*/ 108 w 217"/>
                <a:gd name="T9" fmla="*/ 19 h 111"/>
                <a:gd name="T10" fmla="*/ 102 w 217"/>
                <a:gd name="T11" fmla="*/ 17 h 111"/>
                <a:gd name="T12" fmla="*/ 204 w 217"/>
                <a:gd name="T13" fmla="*/ 111 h 111"/>
                <a:gd name="T14" fmla="*/ 217 w 217"/>
                <a:gd name="T15" fmla="*/ 98 h 111"/>
                <a:gd name="T16" fmla="*/ 115 w 217"/>
                <a:gd name="T17" fmla="*/ 3 h 111"/>
                <a:gd name="T18" fmla="*/ 108 w 217"/>
                <a:gd name="T19" fmla="*/ 0 h 111"/>
                <a:gd name="T20" fmla="*/ 102 w 217"/>
                <a:gd name="T21" fmla="*/ 3 h 111"/>
                <a:gd name="T22" fmla="*/ 0 w 217"/>
                <a:gd name="T23" fmla="*/ 98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7"/>
                <a:gd name="T37" fmla="*/ 0 h 111"/>
                <a:gd name="T38" fmla="*/ 217 w 217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7" h="111">
                  <a:moveTo>
                    <a:pt x="0" y="98"/>
                  </a:moveTo>
                  <a:lnTo>
                    <a:pt x="13" y="111"/>
                  </a:lnTo>
                  <a:lnTo>
                    <a:pt x="115" y="17"/>
                  </a:lnTo>
                  <a:lnTo>
                    <a:pt x="108" y="9"/>
                  </a:lnTo>
                  <a:lnTo>
                    <a:pt x="108" y="19"/>
                  </a:lnTo>
                  <a:lnTo>
                    <a:pt x="102" y="17"/>
                  </a:lnTo>
                  <a:lnTo>
                    <a:pt x="204" y="111"/>
                  </a:lnTo>
                  <a:lnTo>
                    <a:pt x="217" y="98"/>
                  </a:lnTo>
                  <a:lnTo>
                    <a:pt x="115" y="3"/>
                  </a:lnTo>
                  <a:lnTo>
                    <a:pt x="108" y="0"/>
                  </a:lnTo>
                  <a:lnTo>
                    <a:pt x="102" y="3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23" name="Group 1583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8447088" y="4532313"/>
            <a:ext cx="352425" cy="390525"/>
            <a:chOff x="5369" y="2709"/>
            <a:chExt cx="219" cy="266"/>
          </a:xfrm>
        </p:grpSpPr>
        <p:sp>
          <p:nvSpPr>
            <p:cNvPr id="23670" name="Oval 1584"/>
            <p:cNvSpPr>
              <a:spLocks noChangeArrowheads="1"/>
            </p:cNvSpPr>
            <p:nvPr/>
          </p:nvSpPr>
          <p:spPr bwMode="auto">
            <a:xfrm>
              <a:off x="5432" y="2709"/>
              <a:ext cx="94" cy="87"/>
            </a:xfrm>
            <a:prstGeom prst="ellipse">
              <a:avLst/>
            </a:pr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71" name="Rectangle 1585"/>
            <p:cNvSpPr>
              <a:spLocks noChangeArrowheads="1"/>
            </p:cNvSpPr>
            <p:nvPr/>
          </p:nvSpPr>
          <p:spPr bwMode="auto">
            <a:xfrm>
              <a:off x="5469" y="2796"/>
              <a:ext cx="19" cy="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 altLang="fr-FR"/>
            </a:p>
          </p:txBody>
        </p:sp>
        <p:sp>
          <p:nvSpPr>
            <p:cNvPr id="23672" name="Freeform 1586"/>
            <p:cNvSpPr>
              <a:spLocks/>
            </p:cNvSpPr>
            <p:nvPr/>
          </p:nvSpPr>
          <p:spPr bwMode="auto">
            <a:xfrm>
              <a:off x="5403" y="2807"/>
              <a:ext cx="149" cy="21"/>
            </a:xfrm>
            <a:custGeom>
              <a:avLst/>
              <a:gdLst>
                <a:gd name="T0" fmla="*/ 0 w 149"/>
                <a:gd name="T1" fmla="*/ 0 h 21"/>
                <a:gd name="T2" fmla="*/ 0 w 149"/>
                <a:gd name="T3" fmla="*/ 19 h 21"/>
                <a:gd name="T4" fmla="*/ 149 w 149"/>
                <a:gd name="T5" fmla="*/ 21 h 21"/>
                <a:gd name="T6" fmla="*/ 149 w 149"/>
                <a:gd name="T7" fmla="*/ 2 h 21"/>
                <a:gd name="T8" fmla="*/ 0 w 149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21"/>
                <a:gd name="T17" fmla="*/ 149 w 149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21">
                  <a:moveTo>
                    <a:pt x="0" y="0"/>
                  </a:moveTo>
                  <a:lnTo>
                    <a:pt x="0" y="19"/>
                  </a:lnTo>
                  <a:lnTo>
                    <a:pt x="149" y="21"/>
                  </a:lnTo>
                  <a:lnTo>
                    <a:pt x="14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673" name="Freeform 1587"/>
            <p:cNvSpPr>
              <a:spLocks/>
            </p:cNvSpPr>
            <p:nvPr/>
          </p:nvSpPr>
          <p:spPr bwMode="auto">
            <a:xfrm>
              <a:off x="5369" y="2866"/>
              <a:ext cx="219" cy="109"/>
            </a:xfrm>
            <a:custGeom>
              <a:avLst/>
              <a:gdLst>
                <a:gd name="T0" fmla="*/ 0 w 219"/>
                <a:gd name="T1" fmla="*/ 96 h 109"/>
                <a:gd name="T2" fmla="*/ 14 w 219"/>
                <a:gd name="T3" fmla="*/ 109 h 109"/>
                <a:gd name="T4" fmla="*/ 117 w 219"/>
                <a:gd name="T5" fmla="*/ 17 h 109"/>
                <a:gd name="T6" fmla="*/ 110 w 219"/>
                <a:gd name="T7" fmla="*/ 9 h 109"/>
                <a:gd name="T8" fmla="*/ 110 w 219"/>
                <a:gd name="T9" fmla="*/ 18 h 109"/>
                <a:gd name="T10" fmla="*/ 104 w 219"/>
                <a:gd name="T11" fmla="*/ 17 h 109"/>
                <a:gd name="T12" fmla="*/ 206 w 219"/>
                <a:gd name="T13" fmla="*/ 109 h 109"/>
                <a:gd name="T14" fmla="*/ 219 w 219"/>
                <a:gd name="T15" fmla="*/ 96 h 109"/>
                <a:gd name="T16" fmla="*/ 117 w 219"/>
                <a:gd name="T17" fmla="*/ 3 h 109"/>
                <a:gd name="T18" fmla="*/ 110 w 219"/>
                <a:gd name="T19" fmla="*/ 0 h 109"/>
                <a:gd name="T20" fmla="*/ 104 w 219"/>
                <a:gd name="T21" fmla="*/ 3 h 109"/>
                <a:gd name="T22" fmla="*/ 0 w 219"/>
                <a:gd name="T23" fmla="*/ 96 h 1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9"/>
                <a:gd name="T37" fmla="*/ 0 h 109"/>
                <a:gd name="T38" fmla="*/ 219 w 219"/>
                <a:gd name="T39" fmla="*/ 109 h 1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9" h="109">
                  <a:moveTo>
                    <a:pt x="0" y="96"/>
                  </a:moveTo>
                  <a:lnTo>
                    <a:pt x="14" y="109"/>
                  </a:lnTo>
                  <a:lnTo>
                    <a:pt x="117" y="17"/>
                  </a:lnTo>
                  <a:lnTo>
                    <a:pt x="110" y="9"/>
                  </a:lnTo>
                  <a:lnTo>
                    <a:pt x="110" y="18"/>
                  </a:lnTo>
                  <a:lnTo>
                    <a:pt x="104" y="17"/>
                  </a:lnTo>
                  <a:lnTo>
                    <a:pt x="206" y="109"/>
                  </a:lnTo>
                  <a:lnTo>
                    <a:pt x="219" y="96"/>
                  </a:lnTo>
                  <a:lnTo>
                    <a:pt x="117" y="3"/>
                  </a:lnTo>
                  <a:lnTo>
                    <a:pt x="110" y="0"/>
                  </a:lnTo>
                  <a:lnTo>
                    <a:pt x="104" y="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24" name="Group 1588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2832100" y="1497013"/>
            <a:ext cx="1843088" cy="3416300"/>
            <a:chOff x="1845" y="638"/>
            <a:chExt cx="1145" cy="2331"/>
          </a:xfrm>
        </p:grpSpPr>
        <p:sp>
          <p:nvSpPr>
            <p:cNvPr id="23666" name="Freeform 1589"/>
            <p:cNvSpPr>
              <a:spLocks/>
            </p:cNvSpPr>
            <p:nvPr/>
          </p:nvSpPr>
          <p:spPr bwMode="auto">
            <a:xfrm>
              <a:off x="1845" y="638"/>
              <a:ext cx="1145" cy="1865"/>
            </a:xfrm>
            <a:custGeom>
              <a:avLst/>
              <a:gdLst>
                <a:gd name="T0" fmla="*/ 15 w 1145"/>
                <a:gd name="T1" fmla="*/ 0 h 1865"/>
                <a:gd name="T2" fmla="*/ 0 w 1145"/>
                <a:gd name="T3" fmla="*/ 9 h 1865"/>
                <a:gd name="T4" fmla="*/ 1130 w 1145"/>
                <a:gd name="T5" fmla="*/ 1865 h 1865"/>
                <a:gd name="T6" fmla="*/ 1145 w 1145"/>
                <a:gd name="T7" fmla="*/ 1856 h 1865"/>
                <a:gd name="T8" fmla="*/ 15 w 1145"/>
                <a:gd name="T9" fmla="*/ 0 h 18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5"/>
                <a:gd name="T16" fmla="*/ 0 h 1865"/>
                <a:gd name="T17" fmla="*/ 1145 w 1145"/>
                <a:gd name="T18" fmla="*/ 1865 h 18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5" h="1865">
                  <a:moveTo>
                    <a:pt x="15" y="0"/>
                  </a:moveTo>
                  <a:lnTo>
                    <a:pt x="0" y="9"/>
                  </a:lnTo>
                  <a:lnTo>
                    <a:pt x="1130" y="1865"/>
                  </a:lnTo>
                  <a:lnTo>
                    <a:pt x="1145" y="185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667" name="Freeform 1590"/>
            <p:cNvSpPr>
              <a:spLocks/>
            </p:cNvSpPr>
            <p:nvPr/>
          </p:nvSpPr>
          <p:spPr bwMode="auto">
            <a:xfrm>
              <a:off x="2856" y="2498"/>
              <a:ext cx="129" cy="471"/>
            </a:xfrm>
            <a:custGeom>
              <a:avLst/>
              <a:gdLst>
                <a:gd name="T0" fmla="*/ 129 w 129"/>
                <a:gd name="T1" fmla="*/ 3 h 471"/>
                <a:gd name="T2" fmla="*/ 112 w 129"/>
                <a:gd name="T3" fmla="*/ 0 h 471"/>
                <a:gd name="T4" fmla="*/ 0 w 129"/>
                <a:gd name="T5" fmla="*/ 468 h 471"/>
                <a:gd name="T6" fmla="*/ 17 w 129"/>
                <a:gd name="T7" fmla="*/ 471 h 471"/>
                <a:gd name="T8" fmla="*/ 129 w 129"/>
                <a:gd name="T9" fmla="*/ 3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471"/>
                <a:gd name="T17" fmla="*/ 129 w 129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471">
                  <a:moveTo>
                    <a:pt x="129" y="3"/>
                  </a:moveTo>
                  <a:lnTo>
                    <a:pt x="112" y="0"/>
                  </a:lnTo>
                  <a:lnTo>
                    <a:pt x="0" y="468"/>
                  </a:lnTo>
                  <a:lnTo>
                    <a:pt x="17" y="471"/>
                  </a:lnTo>
                  <a:lnTo>
                    <a:pt x="129" y="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668" name="Freeform 1591"/>
            <p:cNvSpPr>
              <a:spLocks/>
            </p:cNvSpPr>
            <p:nvPr/>
          </p:nvSpPr>
          <p:spPr bwMode="auto">
            <a:xfrm>
              <a:off x="2532" y="1890"/>
              <a:ext cx="102" cy="353"/>
            </a:xfrm>
            <a:custGeom>
              <a:avLst/>
              <a:gdLst>
                <a:gd name="T0" fmla="*/ 102 w 102"/>
                <a:gd name="T1" fmla="*/ 4 h 353"/>
                <a:gd name="T2" fmla="*/ 85 w 102"/>
                <a:gd name="T3" fmla="*/ 0 h 353"/>
                <a:gd name="T4" fmla="*/ 0 w 102"/>
                <a:gd name="T5" fmla="*/ 349 h 353"/>
                <a:gd name="T6" fmla="*/ 17 w 102"/>
                <a:gd name="T7" fmla="*/ 353 h 353"/>
                <a:gd name="T8" fmla="*/ 102 w 102"/>
                <a:gd name="T9" fmla="*/ 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53"/>
                <a:gd name="T17" fmla="*/ 102 w 102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53">
                  <a:moveTo>
                    <a:pt x="102" y="4"/>
                  </a:moveTo>
                  <a:lnTo>
                    <a:pt x="85" y="0"/>
                  </a:lnTo>
                  <a:lnTo>
                    <a:pt x="0" y="349"/>
                  </a:lnTo>
                  <a:lnTo>
                    <a:pt x="17" y="353"/>
                  </a:lnTo>
                  <a:lnTo>
                    <a:pt x="102" y="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3669" name="Freeform 1592"/>
            <p:cNvSpPr>
              <a:spLocks/>
            </p:cNvSpPr>
            <p:nvPr/>
          </p:nvSpPr>
          <p:spPr bwMode="auto">
            <a:xfrm>
              <a:off x="2217" y="1315"/>
              <a:ext cx="66" cy="211"/>
            </a:xfrm>
            <a:custGeom>
              <a:avLst/>
              <a:gdLst>
                <a:gd name="T0" fmla="*/ 66 w 66"/>
                <a:gd name="T1" fmla="*/ 4 h 211"/>
                <a:gd name="T2" fmla="*/ 49 w 66"/>
                <a:gd name="T3" fmla="*/ 0 h 211"/>
                <a:gd name="T4" fmla="*/ 0 w 66"/>
                <a:gd name="T5" fmla="*/ 207 h 211"/>
                <a:gd name="T6" fmla="*/ 17 w 66"/>
                <a:gd name="T7" fmla="*/ 211 h 211"/>
                <a:gd name="T8" fmla="*/ 66 w 66"/>
                <a:gd name="T9" fmla="*/ 4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11"/>
                <a:gd name="T17" fmla="*/ 66 w 66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11">
                  <a:moveTo>
                    <a:pt x="66" y="4"/>
                  </a:moveTo>
                  <a:lnTo>
                    <a:pt x="49" y="0"/>
                  </a:lnTo>
                  <a:lnTo>
                    <a:pt x="0" y="207"/>
                  </a:lnTo>
                  <a:lnTo>
                    <a:pt x="17" y="211"/>
                  </a:lnTo>
                  <a:lnTo>
                    <a:pt x="66" y="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25" name="Group 1593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3232150" y="1917700"/>
            <a:ext cx="3243263" cy="3476625"/>
            <a:chOff x="2045" y="1009"/>
            <a:chExt cx="2015" cy="2372"/>
          </a:xfrm>
        </p:grpSpPr>
        <p:sp>
          <p:nvSpPr>
            <p:cNvPr id="23603" name="Rectangle 1594"/>
            <p:cNvSpPr>
              <a:spLocks noChangeArrowheads="1"/>
            </p:cNvSpPr>
            <p:nvPr/>
          </p:nvSpPr>
          <p:spPr bwMode="auto">
            <a:xfrm rot="3780000">
              <a:off x="2520" y="1848"/>
              <a:ext cx="8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2000" b="1">
                  <a:latin typeface="Arial" pitchFamily="34" charset="0"/>
                </a:rPr>
                <a:t>Traceability</a:t>
              </a:r>
              <a:endParaRPr lang="en-CA" altLang="fr-FR"/>
            </a:p>
          </p:txBody>
        </p:sp>
        <p:grpSp>
          <p:nvGrpSpPr>
            <p:cNvPr id="26" name="Group 1595"/>
            <p:cNvGrpSpPr>
              <a:grpSpLocks/>
            </p:cNvGrpSpPr>
            <p:nvPr/>
          </p:nvGrpSpPr>
          <p:grpSpPr bwMode="auto">
            <a:xfrm>
              <a:off x="2045" y="1009"/>
              <a:ext cx="423" cy="640"/>
              <a:chOff x="2045" y="1009"/>
              <a:chExt cx="423" cy="640"/>
            </a:xfrm>
          </p:grpSpPr>
          <p:sp>
            <p:nvSpPr>
              <p:cNvPr id="23663" name="Freeform 1596"/>
              <p:cNvSpPr>
                <a:spLocks/>
              </p:cNvSpPr>
              <p:nvPr/>
            </p:nvSpPr>
            <p:spPr bwMode="auto">
              <a:xfrm>
                <a:off x="2172" y="1058"/>
                <a:ext cx="266" cy="461"/>
              </a:xfrm>
              <a:custGeom>
                <a:avLst/>
                <a:gdLst>
                  <a:gd name="T0" fmla="*/ 209 w 266"/>
                  <a:gd name="T1" fmla="*/ 453 h 461"/>
                  <a:gd name="T2" fmla="*/ 243 w 266"/>
                  <a:gd name="T3" fmla="*/ 461 h 461"/>
                  <a:gd name="T4" fmla="*/ 250 w 266"/>
                  <a:gd name="T5" fmla="*/ 419 h 461"/>
                  <a:gd name="T6" fmla="*/ 252 w 266"/>
                  <a:gd name="T7" fmla="*/ 413 h 461"/>
                  <a:gd name="T8" fmla="*/ 260 w 266"/>
                  <a:gd name="T9" fmla="*/ 370 h 461"/>
                  <a:gd name="T10" fmla="*/ 264 w 266"/>
                  <a:gd name="T11" fmla="*/ 329 h 461"/>
                  <a:gd name="T12" fmla="*/ 266 w 266"/>
                  <a:gd name="T13" fmla="*/ 289 h 461"/>
                  <a:gd name="T14" fmla="*/ 264 w 266"/>
                  <a:gd name="T15" fmla="*/ 251 h 461"/>
                  <a:gd name="T16" fmla="*/ 260 w 266"/>
                  <a:gd name="T17" fmla="*/ 215 h 461"/>
                  <a:gd name="T18" fmla="*/ 258 w 266"/>
                  <a:gd name="T19" fmla="*/ 210 h 461"/>
                  <a:gd name="T20" fmla="*/ 250 w 266"/>
                  <a:gd name="T21" fmla="*/ 178 h 461"/>
                  <a:gd name="T22" fmla="*/ 235 w 266"/>
                  <a:gd name="T23" fmla="*/ 147 h 461"/>
                  <a:gd name="T24" fmla="*/ 220 w 266"/>
                  <a:gd name="T25" fmla="*/ 123 h 461"/>
                  <a:gd name="T26" fmla="*/ 217 w 266"/>
                  <a:gd name="T27" fmla="*/ 117 h 461"/>
                  <a:gd name="T28" fmla="*/ 198 w 266"/>
                  <a:gd name="T29" fmla="*/ 95 h 461"/>
                  <a:gd name="T30" fmla="*/ 173 w 266"/>
                  <a:gd name="T31" fmla="*/ 76 h 461"/>
                  <a:gd name="T32" fmla="*/ 167 w 266"/>
                  <a:gd name="T33" fmla="*/ 70 h 461"/>
                  <a:gd name="T34" fmla="*/ 141 w 266"/>
                  <a:gd name="T35" fmla="*/ 53 h 461"/>
                  <a:gd name="T36" fmla="*/ 111 w 266"/>
                  <a:gd name="T37" fmla="*/ 38 h 461"/>
                  <a:gd name="T38" fmla="*/ 79 w 266"/>
                  <a:gd name="T39" fmla="*/ 23 h 461"/>
                  <a:gd name="T40" fmla="*/ 45 w 266"/>
                  <a:gd name="T41" fmla="*/ 12 h 461"/>
                  <a:gd name="T42" fmla="*/ 9 w 266"/>
                  <a:gd name="T43" fmla="*/ 0 h 461"/>
                  <a:gd name="T44" fmla="*/ 0 w 266"/>
                  <a:gd name="T45" fmla="*/ 34 h 461"/>
                  <a:gd name="T46" fmla="*/ 32 w 266"/>
                  <a:gd name="T47" fmla="*/ 46 h 461"/>
                  <a:gd name="T48" fmla="*/ 66 w 266"/>
                  <a:gd name="T49" fmla="*/ 57 h 461"/>
                  <a:gd name="T50" fmla="*/ 98 w 266"/>
                  <a:gd name="T51" fmla="*/ 72 h 461"/>
                  <a:gd name="T52" fmla="*/ 128 w 266"/>
                  <a:gd name="T53" fmla="*/ 87 h 461"/>
                  <a:gd name="T54" fmla="*/ 154 w 266"/>
                  <a:gd name="T55" fmla="*/ 104 h 461"/>
                  <a:gd name="T56" fmla="*/ 160 w 266"/>
                  <a:gd name="T57" fmla="*/ 87 h 461"/>
                  <a:gd name="T58" fmla="*/ 147 w 266"/>
                  <a:gd name="T59" fmla="*/ 100 h 461"/>
                  <a:gd name="T60" fmla="*/ 171 w 266"/>
                  <a:gd name="T61" fmla="*/ 119 h 461"/>
                  <a:gd name="T62" fmla="*/ 190 w 266"/>
                  <a:gd name="T63" fmla="*/ 142 h 461"/>
                  <a:gd name="T64" fmla="*/ 203 w 266"/>
                  <a:gd name="T65" fmla="*/ 130 h 461"/>
                  <a:gd name="T66" fmla="*/ 186 w 266"/>
                  <a:gd name="T67" fmla="*/ 136 h 461"/>
                  <a:gd name="T68" fmla="*/ 205 w 266"/>
                  <a:gd name="T69" fmla="*/ 164 h 461"/>
                  <a:gd name="T70" fmla="*/ 217 w 266"/>
                  <a:gd name="T71" fmla="*/ 191 h 461"/>
                  <a:gd name="T72" fmla="*/ 224 w 266"/>
                  <a:gd name="T73" fmla="*/ 223 h 461"/>
                  <a:gd name="T74" fmla="*/ 241 w 266"/>
                  <a:gd name="T75" fmla="*/ 215 h 461"/>
                  <a:gd name="T76" fmla="*/ 224 w 266"/>
                  <a:gd name="T77" fmla="*/ 215 h 461"/>
                  <a:gd name="T78" fmla="*/ 228 w 266"/>
                  <a:gd name="T79" fmla="*/ 251 h 461"/>
                  <a:gd name="T80" fmla="*/ 230 w 266"/>
                  <a:gd name="T81" fmla="*/ 289 h 461"/>
                  <a:gd name="T82" fmla="*/ 228 w 266"/>
                  <a:gd name="T83" fmla="*/ 329 h 461"/>
                  <a:gd name="T84" fmla="*/ 224 w 266"/>
                  <a:gd name="T85" fmla="*/ 370 h 461"/>
                  <a:gd name="T86" fmla="*/ 217 w 266"/>
                  <a:gd name="T87" fmla="*/ 413 h 461"/>
                  <a:gd name="T88" fmla="*/ 234 w 266"/>
                  <a:gd name="T89" fmla="*/ 413 h 461"/>
                  <a:gd name="T90" fmla="*/ 217 w 266"/>
                  <a:gd name="T91" fmla="*/ 406 h 461"/>
                  <a:gd name="T92" fmla="*/ 209 w 266"/>
                  <a:gd name="T93" fmla="*/ 453 h 46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66"/>
                  <a:gd name="T142" fmla="*/ 0 h 461"/>
                  <a:gd name="T143" fmla="*/ 266 w 266"/>
                  <a:gd name="T144" fmla="*/ 461 h 46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66" h="461">
                    <a:moveTo>
                      <a:pt x="209" y="453"/>
                    </a:moveTo>
                    <a:lnTo>
                      <a:pt x="243" y="461"/>
                    </a:lnTo>
                    <a:lnTo>
                      <a:pt x="250" y="419"/>
                    </a:lnTo>
                    <a:lnTo>
                      <a:pt x="252" y="413"/>
                    </a:lnTo>
                    <a:lnTo>
                      <a:pt x="260" y="370"/>
                    </a:lnTo>
                    <a:lnTo>
                      <a:pt x="264" y="329"/>
                    </a:lnTo>
                    <a:lnTo>
                      <a:pt x="266" y="289"/>
                    </a:lnTo>
                    <a:lnTo>
                      <a:pt x="264" y="251"/>
                    </a:lnTo>
                    <a:lnTo>
                      <a:pt x="260" y="215"/>
                    </a:lnTo>
                    <a:lnTo>
                      <a:pt x="258" y="210"/>
                    </a:lnTo>
                    <a:lnTo>
                      <a:pt x="250" y="178"/>
                    </a:lnTo>
                    <a:lnTo>
                      <a:pt x="235" y="147"/>
                    </a:lnTo>
                    <a:lnTo>
                      <a:pt x="220" y="123"/>
                    </a:lnTo>
                    <a:lnTo>
                      <a:pt x="217" y="117"/>
                    </a:lnTo>
                    <a:lnTo>
                      <a:pt x="198" y="95"/>
                    </a:lnTo>
                    <a:lnTo>
                      <a:pt x="173" y="76"/>
                    </a:lnTo>
                    <a:lnTo>
                      <a:pt x="167" y="70"/>
                    </a:lnTo>
                    <a:lnTo>
                      <a:pt x="141" y="53"/>
                    </a:lnTo>
                    <a:lnTo>
                      <a:pt x="111" y="38"/>
                    </a:lnTo>
                    <a:lnTo>
                      <a:pt x="79" y="23"/>
                    </a:lnTo>
                    <a:lnTo>
                      <a:pt x="45" y="12"/>
                    </a:lnTo>
                    <a:lnTo>
                      <a:pt x="9" y="0"/>
                    </a:lnTo>
                    <a:lnTo>
                      <a:pt x="0" y="34"/>
                    </a:lnTo>
                    <a:lnTo>
                      <a:pt x="32" y="46"/>
                    </a:lnTo>
                    <a:lnTo>
                      <a:pt x="66" y="57"/>
                    </a:lnTo>
                    <a:lnTo>
                      <a:pt x="98" y="72"/>
                    </a:lnTo>
                    <a:lnTo>
                      <a:pt x="128" y="87"/>
                    </a:lnTo>
                    <a:lnTo>
                      <a:pt x="154" y="104"/>
                    </a:lnTo>
                    <a:lnTo>
                      <a:pt x="160" y="87"/>
                    </a:lnTo>
                    <a:lnTo>
                      <a:pt x="147" y="100"/>
                    </a:lnTo>
                    <a:lnTo>
                      <a:pt x="171" y="119"/>
                    </a:lnTo>
                    <a:lnTo>
                      <a:pt x="190" y="142"/>
                    </a:lnTo>
                    <a:lnTo>
                      <a:pt x="203" y="130"/>
                    </a:lnTo>
                    <a:lnTo>
                      <a:pt x="186" y="136"/>
                    </a:lnTo>
                    <a:lnTo>
                      <a:pt x="205" y="164"/>
                    </a:lnTo>
                    <a:lnTo>
                      <a:pt x="217" y="191"/>
                    </a:lnTo>
                    <a:lnTo>
                      <a:pt x="224" y="223"/>
                    </a:lnTo>
                    <a:lnTo>
                      <a:pt x="241" y="215"/>
                    </a:lnTo>
                    <a:lnTo>
                      <a:pt x="224" y="215"/>
                    </a:lnTo>
                    <a:lnTo>
                      <a:pt x="228" y="251"/>
                    </a:lnTo>
                    <a:lnTo>
                      <a:pt x="230" y="289"/>
                    </a:lnTo>
                    <a:lnTo>
                      <a:pt x="228" y="329"/>
                    </a:lnTo>
                    <a:lnTo>
                      <a:pt x="224" y="370"/>
                    </a:lnTo>
                    <a:lnTo>
                      <a:pt x="217" y="413"/>
                    </a:lnTo>
                    <a:lnTo>
                      <a:pt x="234" y="413"/>
                    </a:lnTo>
                    <a:lnTo>
                      <a:pt x="217" y="406"/>
                    </a:lnTo>
                    <a:lnTo>
                      <a:pt x="209" y="453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64" name="Freeform 1597"/>
              <p:cNvSpPr>
                <a:spLocks/>
              </p:cNvSpPr>
              <p:nvPr/>
            </p:nvSpPr>
            <p:spPr bwMode="auto">
              <a:xfrm>
                <a:off x="2334" y="1498"/>
                <a:ext cx="134" cy="151"/>
              </a:xfrm>
              <a:custGeom>
                <a:avLst/>
                <a:gdLst>
                  <a:gd name="T0" fmla="*/ 0 w 134"/>
                  <a:gd name="T1" fmla="*/ 0 h 151"/>
                  <a:gd name="T2" fmla="*/ 36 w 134"/>
                  <a:gd name="T3" fmla="*/ 151 h 151"/>
                  <a:gd name="T4" fmla="*/ 134 w 134"/>
                  <a:gd name="T5" fmla="*/ 30 h 151"/>
                  <a:gd name="T6" fmla="*/ 0 w 134"/>
                  <a:gd name="T7" fmla="*/ 0 h 1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"/>
                  <a:gd name="T13" fmla="*/ 0 h 151"/>
                  <a:gd name="T14" fmla="*/ 134 w 134"/>
                  <a:gd name="T15" fmla="*/ 151 h 1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" h="151">
                    <a:moveTo>
                      <a:pt x="0" y="0"/>
                    </a:moveTo>
                    <a:lnTo>
                      <a:pt x="36" y="151"/>
                    </a:lnTo>
                    <a:lnTo>
                      <a:pt x="13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65" name="Freeform 1598"/>
              <p:cNvSpPr>
                <a:spLocks/>
              </p:cNvSpPr>
              <p:nvPr/>
            </p:nvSpPr>
            <p:spPr bwMode="auto">
              <a:xfrm>
                <a:off x="2045" y="1009"/>
                <a:ext cx="151" cy="134"/>
              </a:xfrm>
              <a:custGeom>
                <a:avLst/>
                <a:gdLst>
                  <a:gd name="T0" fmla="*/ 151 w 151"/>
                  <a:gd name="T1" fmla="*/ 0 h 134"/>
                  <a:gd name="T2" fmla="*/ 0 w 151"/>
                  <a:gd name="T3" fmla="*/ 32 h 134"/>
                  <a:gd name="T4" fmla="*/ 117 w 151"/>
                  <a:gd name="T5" fmla="*/ 134 h 134"/>
                  <a:gd name="T6" fmla="*/ 151 w 151"/>
                  <a:gd name="T7" fmla="*/ 0 h 1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1"/>
                  <a:gd name="T13" fmla="*/ 0 h 134"/>
                  <a:gd name="T14" fmla="*/ 151 w 151"/>
                  <a:gd name="T15" fmla="*/ 134 h 1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1" h="134">
                    <a:moveTo>
                      <a:pt x="151" y="0"/>
                    </a:moveTo>
                    <a:lnTo>
                      <a:pt x="0" y="32"/>
                    </a:lnTo>
                    <a:lnTo>
                      <a:pt x="117" y="13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</p:grpSp>
        <p:grpSp>
          <p:nvGrpSpPr>
            <p:cNvPr id="27" name="Group 1599"/>
            <p:cNvGrpSpPr>
              <a:grpSpLocks/>
            </p:cNvGrpSpPr>
            <p:nvPr/>
          </p:nvGrpSpPr>
          <p:grpSpPr bwMode="auto">
            <a:xfrm>
              <a:off x="2449" y="1777"/>
              <a:ext cx="392" cy="645"/>
              <a:chOff x="2449" y="1777"/>
              <a:chExt cx="392" cy="645"/>
            </a:xfrm>
          </p:grpSpPr>
          <p:sp>
            <p:nvSpPr>
              <p:cNvPr id="23660" name="Freeform 1600"/>
              <p:cNvSpPr>
                <a:spLocks/>
              </p:cNvSpPr>
              <p:nvPr/>
            </p:nvSpPr>
            <p:spPr bwMode="auto">
              <a:xfrm>
                <a:off x="2573" y="1822"/>
                <a:ext cx="248" cy="474"/>
              </a:xfrm>
              <a:custGeom>
                <a:avLst/>
                <a:gdLst>
                  <a:gd name="T0" fmla="*/ 182 w 248"/>
                  <a:gd name="T1" fmla="*/ 464 h 474"/>
                  <a:gd name="T2" fmla="*/ 215 w 248"/>
                  <a:gd name="T3" fmla="*/ 474 h 474"/>
                  <a:gd name="T4" fmla="*/ 227 w 248"/>
                  <a:gd name="T5" fmla="*/ 430 h 474"/>
                  <a:gd name="T6" fmla="*/ 234 w 248"/>
                  <a:gd name="T7" fmla="*/ 389 h 474"/>
                  <a:gd name="T8" fmla="*/ 236 w 248"/>
                  <a:gd name="T9" fmla="*/ 383 h 474"/>
                  <a:gd name="T10" fmla="*/ 244 w 248"/>
                  <a:gd name="T11" fmla="*/ 342 h 474"/>
                  <a:gd name="T12" fmla="*/ 248 w 248"/>
                  <a:gd name="T13" fmla="*/ 302 h 474"/>
                  <a:gd name="T14" fmla="*/ 248 w 248"/>
                  <a:gd name="T15" fmla="*/ 264 h 474"/>
                  <a:gd name="T16" fmla="*/ 246 w 248"/>
                  <a:gd name="T17" fmla="*/ 229 h 474"/>
                  <a:gd name="T18" fmla="*/ 240 w 248"/>
                  <a:gd name="T19" fmla="*/ 197 h 474"/>
                  <a:gd name="T20" fmla="*/ 240 w 248"/>
                  <a:gd name="T21" fmla="*/ 189 h 474"/>
                  <a:gd name="T22" fmla="*/ 229 w 248"/>
                  <a:gd name="T23" fmla="*/ 159 h 474"/>
                  <a:gd name="T24" fmla="*/ 214 w 248"/>
                  <a:gd name="T25" fmla="*/ 134 h 474"/>
                  <a:gd name="T26" fmla="*/ 210 w 248"/>
                  <a:gd name="T27" fmla="*/ 129 h 474"/>
                  <a:gd name="T28" fmla="*/ 191 w 248"/>
                  <a:gd name="T29" fmla="*/ 106 h 474"/>
                  <a:gd name="T30" fmla="*/ 170 w 248"/>
                  <a:gd name="T31" fmla="*/ 85 h 474"/>
                  <a:gd name="T32" fmla="*/ 144 w 248"/>
                  <a:gd name="T33" fmla="*/ 66 h 474"/>
                  <a:gd name="T34" fmla="*/ 138 w 248"/>
                  <a:gd name="T35" fmla="*/ 61 h 474"/>
                  <a:gd name="T36" fmla="*/ 110 w 248"/>
                  <a:gd name="T37" fmla="*/ 44 h 474"/>
                  <a:gd name="T38" fmla="*/ 80 w 248"/>
                  <a:gd name="T39" fmla="*/ 29 h 474"/>
                  <a:gd name="T40" fmla="*/ 48 w 248"/>
                  <a:gd name="T41" fmla="*/ 14 h 474"/>
                  <a:gd name="T42" fmla="*/ 14 w 248"/>
                  <a:gd name="T43" fmla="*/ 0 h 474"/>
                  <a:gd name="T44" fmla="*/ 0 w 248"/>
                  <a:gd name="T45" fmla="*/ 34 h 474"/>
                  <a:gd name="T46" fmla="*/ 34 w 248"/>
                  <a:gd name="T47" fmla="*/ 47 h 474"/>
                  <a:gd name="T48" fmla="*/ 66 w 248"/>
                  <a:gd name="T49" fmla="*/ 63 h 474"/>
                  <a:gd name="T50" fmla="*/ 97 w 248"/>
                  <a:gd name="T51" fmla="*/ 78 h 474"/>
                  <a:gd name="T52" fmla="*/ 125 w 248"/>
                  <a:gd name="T53" fmla="*/ 95 h 474"/>
                  <a:gd name="T54" fmla="*/ 131 w 248"/>
                  <a:gd name="T55" fmla="*/ 78 h 474"/>
                  <a:gd name="T56" fmla="*/ 117 w 248"/>
                  <a:gd name="T57" fmla="*/ 91 h 474"/>
                  <a:gd name="T58" fmla="*/ 144 w 248"/>
                  <a:gd name="T59" fmla="*/ 110 h 474"/>
                  <a:gd name="T60" fmla="*/ 165 w 248"/>
                  <a:gd name="T61" fmla="*/ 130 h 474"/>
                  <a:gd name="T62" fmla="*/ 183 w 248"/>
                  <a:gd name="T63" fmla="*/ 153 h 474"/>
                  <a:gd name="T64" fmla="*/ 197 w 248"/>
                  <a:gd name="T65" fmla="*/ 140 h 474"/>
                  <a:gd name="T66" fmla="*/ 180 w 248"/>
                  <a:gd name="T67" fmla="*/ 147 h 474"/>
                  <a:gd name="T68" fmla="*/ 197 w 248"/>
                  <a:gd name="T69" fmla="*/ 174 h 474"/>
                  <a:gd name="T70" fmla="*/ 206 w 248"/>
                  <a:gd name="T71" fmla="*/ 202 h 474"/>
                  <a:gd name="T72" fmla="*/ 223 w 248"/>
                  <a:gd name="T73" fmla="*/ 197 h 474"/>
                  <a:gd name="T74" fmla="*/ 204 w 248"/>
                  <a:gd name="T75" fmla="*/ 197 h 474"/>
                  <a:gd name="T76" fmla="*/ 210 w 248"/>
                  <a:gd name="T77" fmla="*/ 229 h 474"/>
                  <a:gd name="T78" fmla="*/ 212 w 248"/>
                  <a:gd name="T79" fmla="*/ 264 h 474"/>
                  <a:gd name="T80" fmla="*/ 212 w 248"/>
                  <a:gd name="T81" fmla="*/ 302 h 474"/>
                  <a:gd name="T82" fmla="*/ 208 w 248"/>
                  <a:gd name="T83" fmla="*/ 342 h 474"/>
                  <a:gd name="T84" fmla="*/ 200 w 248"/>
                  <a:gd name="T85" fmla="*/ 383 h 474"/>
                  <a:gd name="T86" fmla="*/ 217 w 248"/>
                  <a:gd name="T87" fmla="*/ 383 h 474"/>
                  <a:gd name="T88" fmla="*/ 200 w 248"/>
                  <a:gd name="T89" fmla="*/ 376 h 474"/>
                  <a:gd name="T90" fmla="*/ 193 w 248"/>
                  <a:gd name="T91" fmla="*/ 417 h 474"/>
                  <a:gd name="T92" fmla="*/ 182 w 248"/>
                  <a:gd name="T93" fmla="*/ 464 h 47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48"/>
                  <a:gd name="T142" fmla="*/ 0 h 474"/>
                  <a:gd name="T143" fmla="*/ 248 w 248"/>
                  <a:gd name="T144" fmla="*/ 474 h 47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48" h="474">
                    <a:moveTo>
                      <a:pt x="182" y="464"/>
                    </a:moveTo>
                    <a:lnTo>
                      <a:pt x="215" y="474"/>
                    </a:lnTo>
                    <a:lnTo>
                      <a:pt x="227" y="430"/>
                    </a:lnTo>
                    <a:lnTo>
                      <a:pt x="234" y="389"/>
                    </a:lnTo>
                    <a:lnTo>
                      <a:pt x="236" y="383"/>
                    </a:lnTo>
                    <a:lnTo>
                      <a:pt x="244" y="342"/>
                    </a:lnTo>
                    <a:lnTo>
                      <a:pt x="248" y="302"/>
                    </a:lnTo>
                    <a:lnTo>
                      <a:pt x="248" y="264"/>
                    </a:lnTo>
                    <a:lnTo>
                      <a:pt x="246" y="229"/>
                    </a:lnTo>
                    <a:lnTo>
                      <a:pt x="240" y="197"/>
                    </a:lnTo>
                    <a:lnTo>
                      <a:pt x="240" y="189"/>
                    </a:lnTo>
                    <a:lnTo>
                      <a:pt x="229" y="159"/>
                    </a:lnTo>
                    <a:lnTo>
                      <a:pt x="214" y="134"/>
                    </a:lnTo>
                    <a:lnTo>
                      <a:pt x="210" y="129"/>
                    </a:lnTo>
                    <a:lnTo>
                      <a:pt x="191" y="106"/>
                    </a:lnTo>
                    <a:lnTo>
                      <a:pt x="170" y="85"/>
                    </a:lnTo>
                    <a:lnTo>
                      <a:pt x="144" y="66"/>
                    </a:lnTo>
                    <a:lnTo>
                      <a:pt x="138" y="61"/>
                    </a:lnTo>
                    <a:lnTo>
                      <a:pt x="110" y="44"/>
                    </a:lnTo>
                    <a:lnTo>
                      <a:pt x="80" y="29"/>
                    </a:lnTo>
                    <a:lnTo>
                      <a:pt x="48" y="14"/>
                    </a:lnTo>
                    <a:lnTo>
                      <a:pt x="14" y="0"/>
                    </a:lnTo>
                    <a:lnTo>
                      <a:pt x="0" y="34"/>
                    </a:lnTo>
                    <a:lnTo>
                      <a:pt x="34" y="47"/>
                    </a:lnTo>
                    <a:lnTo>
                      <a:pt x="66" y="63"/>
                    </a:lnTo>
                    <a:lnTo>
                      <a:pt x="97" y="78"/>
                    </a:lnTo>
                    <a:lnTo>
                      <a:pt x="125" y="95"/>
                    </a:lnTo>
                    <a:lnTo>
                      <a:pt x="131" y="78"/>
                    </a:lnTo>
                    <a:lnTo>
                      <a:pt x="117" y="91"/>
                    </a:lnTo>
                    <a:lnTo>
                      <a:pt x="144" y="110"/>
                    </a:lnTo>
                    <a:lnTo>
                      <a:pt x="165" y="130"/>
                    </a:lnTo>
                    <a:lnTo>
                      <a:pt x="183" y="153"/>
                    </a:lnTo>
                    <a:lnTo>
                      <a:pt x="197" y="140"/>
                    </a:lnTo>
                    <a:lnTo>
                      <a:pt x="180" y="147"/>
                    </a:lnTo>
                    <a:lnTo>
                      <a:pt x="197" y="174"/>
                    </a:lnTo>
                    <a:lnTo>
                      <a:pt x="206" y="202"/>
                    </a:lnTo>
                    <a:lnTo>
                      <a:pt x="223" y="197"/>
                    </a:lnTo>
                    <a:lnTo>
                      <a:pt x="204" y="197"/>
                    </a:lnTo>
                    <a:lnTo>
                      <a:pt x="210" y="229"/>
                    </a:lnTo>
                    <a:lnTo>
                      <a:pt x="212" y="264"/>
                    </a:lnTo>
                    <a:lnTo>
                      <a:pt x="212" y="302"/>
                    </a:lnTo>
                    <a:lnTo>
                      <a:pt x="208" y="342"/>
                    </a:lnTo>
                    <a:lnTo>
                      <a:pt x="200" y="383"/>
                    </a:lnTo>
                    <a:lnTo>
                      <a:pt x="217" y="383"/>
                    </a:lnTo>
                    <a:lnTo>
                      <a:pt x="200" y="376"/>
                    </a:lnTo>
                    <a:lnTo>
                      <a:pt x="193" y="417"/>
                    </a:lnTo>
                    <a:lnTo>
                      <a:pt x="182" y="46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61" name="Freeform 1601"/>
              <p:cNvSpPr>
                <a:spLocks/>
              </p:cNvSpPr>
              <p:nvPr/>
            </p:nvSpPr>
            <p:spPr bwMode="auto">
              <a:xfrm>
                <a:off x="2709" y="2269"/>
                <a:ext cx="132" cy="153"/>
              </a:xfrm>
              <a:custGeom>
                <a:avLst/>
                <a:gdLst>
                  <a:gd name="T0" fmla="*/ 0 w 132"/>
                  <a:gd name="T1" fmla="*/ 0 h 153"/>
                  <a:gd name="T2" fmla="*/ 27 w 132"/>
                  <a:gd name="T3" fmla="*/ 153 h 153"/>
                  <a:gd name="T4" fmla="*/ 132 w 132"/>
                  <a:gd name="T5" fmla="*/ 38 h 153"/>
                  <a:gd name="T6" fmla="*/ 0 w 132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"/>
                  <a:gd name="T13" fmla="*/ 0 h 153"/>
                  <a:gd name="T14" fmla="*/ 132 w 132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" h="153">
                    <a:moveTo>
                      <a:pt x="0" y="0"/>
                    </a:moveTo>
                    <a:lnTo>
                      <a:pt x="27" y="153"/>
                    </a:lnTo>
                    <a:lnTo>
                      <a:pt x="13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62" name="Freeform 1602"/>
              <p:cNvSpPr>
                <a:spLocks/>
              </p:cNvSpPr>
              <p:nvPr/>
            </p:nvSpPr>
            <p:spPr bwMode="auto">
              <a:xfrm>
                <a:off x="2449" y="1777"/>
                <a:ext cx="153" cy="130"/>
              </a:xfrm>
              <a:custGeom>
                <a:avLst/>
                <a:gdLst>
                  <a:gd name="T0" fmla="*/ 153 w 153"/>
                  <a:gd name="T1" fmla="*/ 0 h 130"/>
                  <a:gd name="T2" fmla="*/ 0 w 153"/>
                  <a:gd name="T3" fmla="*/ 23 h 130"/>
                  <a:gd name="T4" fmla="*/ 111 w 153"/>
                  <a:gd name="T5" fmla="*/ 130 h 130"/>
                  <a:gd name="T6" fmla="*/ 153 w 153"/>
                  <a:gd name="T7" fmla="*/ 0 h 1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"/>
                  <a:gd name="T13" fmla="*/ 0 h 130"/>
                  <a:gd name="T14" fmla="*/ 153 w 153"/>
                  <a:gd name="T15" fmla="*/ 130 h 1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" h="130">
                    <a:moveTo>
                      <a:pt x="153" y="0"/>
                    </a:moveTo>
                    <a:lnTo>
                      <a:pt x="0" y="23"/>
                    </a:lnTo>
                    <a:lnTo>
                      <a:pt x="111" y="130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</p:grpSp>
        <p:grpSp>
          <p:nvGrpSpPr>
            <p:cNvPr id="28" name="Group 1603"/>
            <p:cNvGrpSpPr>
              <a:grpSpLocks/>
            </p:cNvGrpSpPr>
            <p:nvPr/>
          </p:nvGrpSpPr>
          <p:grpSpPr bwMode="auto">
            <a:xfrm>
              <a:off x="2505" y="2532"/>
              <a:ext cx="527" cy="837"/>
              <a:chOff x="2505" y="2532"/>
              <a:chExt cx="527" cy="837"/>
            </a:xfrm>
          </p:grpSpPr>
          <p:sp>
            <p:nvSpPr>
              <p:cNvPr id="23646" name="Freeform 1604"/>
              <p:cNvSpPr>
                <a:spLocks/>
              </p:cNvSpPr>
              <p:nvPr/>
            </p:nvSpPr>
            <p:spPr bwMode="auto">
              <a:xfrm>
                <a:off x="2600" y="3241"/>
                <a:ext cx="49" cy="49"/>
              </a:xfrm>
              <a:custGeom>
                <a:avLst/>
                <a:gdLst>
                  <a:gd name="T0" fmla="*/ 0 w 49"/>
                  <a:gd name="T1" fmla="*/ 23 h 49"/>
                  <a:gd name="T2" fmla="*/ 22 w 49"/>
                  <a:gd name="T3" fmla="*/ 49 h 49"/>
                  <a:gd name="T4" fmla="*/ 49 w 49"/>
                  <a:gd name="T5" fmla="*/ 26 h 49"/>
                  <a:gd name="T6" fmla="*/ 26 w 49"/>
                  <a:gd name="T7" fmla="*/ 0 h 49"/>
                  <a:gd name="T8" fmla="*/ 0 w 49"/>
                  <a:gd name="T9" fmla="*/ 23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9"/>
                  <a:gd name="T17" fmla="*/ 49 w 49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9">
                    <a:moveTo>
                      <a:pt x="0" y="23"/>
                    </a:moveTo>
                    <a:lnTo>
                      <a:pt x="22" y="49"/>
                    </a:lnTo>
                    <a:lnTo>
                      <a:pt x="49" y="26"/>
                    </a:lnTo>
                    <a:lnTo>
                      <a:pt x="26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47" name="Freeform 1605"/>
              <p:cNvSpPr>
                <a:spLocks/>
              </p:cNvSpPr>
              <p:nvPr/>
            </p:nvSpPr>
            <p:spPr bwMode="auto">
              <a:xfrm>
                <a:off x="2655" y="3192"/>
                <a:ext cx="49" cy="51"/>
              </a:xfrm>
              <a:custGeom>
                <a:avLst/>
                <a:gdLst>
                  <a:gd name="T0" fmla="*/ 0 w 49"/>
                  <a:gd name="T1" fmla="*/ 24 h 51"/>
                  <a:gd name="T2" fmla="*/ 22 w 49"/>
                  <a:gd name="T3" fmla="*/ 51 h 51"/>
                  <a:gd name="T4" fmla="*/ 24 w 49"/>
                  <a:gd name="T5" fmla="*/ 49 h 51"/>
                  <a:gd name="T6" fmla="*/ 49 w 49"/>
                  <a:gd name="T7" fmla="*/ 26 h 51"/>
                  <a:gd name="T8" fmla="*/ 26 w 49"/>
                  <a:gd name="T9" fmla="*/ 0 h 51"/>
                  <a:gd name="T10" fmla="*/ 0 w 49"/>
                  <a:gd name="T11" fmla="*/ 24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"/>
                  <a:gd name="T19" fmla="*/ 0 h 51"/>
                  <a:gd name="T20" fmla="*/ 49 w 49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" h="51">
                    <a:moveTo>
                      <a:pt x="0" y="24"/>
                    </a:moveTo>
                    <a:lnTo>
                      <a:pt x="22" y="51"/>
                    </a:lnTo>
                    <a:lnTo>
                      <a:pt x="24" y="49"/>
                    </a:lnTo>
                    <a:lnTo>
                      <a:pt x="49" y="26"/>
                    </a:lnTo>
                    <a:lnTo>
                      <a:pt x="2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48" name="Freeform 1606"/>
              <p:cNvSpPr>
                <a:spLocks/>
              </p:cNvSpPr>
              <p:nvPr/>
            </p:nvSpPr>
            <p:spPr bwMode="auto">
              <a:xfrm>
                <a:off x="2707" y="3145"/>
                <a:ext cx="49" cy="51"/>
              </a:xfrm>
              <a:custGeom>
                <a:avLst/>
                <a:gdLst>
                  <a:gd name="T0" fmla="*/ 0 w 49"/>
                  <a:gd name="T1" fmla="*/ 24 h 51"/>
                  <a:gd name="T2" fmla="*/ 23 w 49"/>
                  <a:gd name="T3" fmla="*/ 51 h 51"/>
                  <a:gd name="T4" fmla="*/ 27 w 49"/>
                  <a:gd name="T5" fmla="*/ 47 h 51"/>
                  <a:gd name="T6" fmla="*/ 49 w 49"/>
                  <a:gd name="T7" fmla="*/ 26 h 51"/>
                  <a:gd name="T8" fmla="*/ 25 w 49"/>
                  <a:gd name="T9" fmla="*/ 0 h 51"/>
                  <a:gd name="T10" fmla="*/ 2 w 49"/>
                  <a:gd name="T11" fmla="*/ 22 h 51"/>
                  <a:gd name="T12" fmla="*/ 0 w 49"/>
                  <a:gd name="T13" fmla="*/ 24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51"/>
                  <a:gd name="T23" fmla="*/ 49 w 49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51">
                    <a:moveTo>
                      <a:pt x="0" y="24"/>
                    </a:moveTo>
                    <a:lnTo>
                      <a:pt x="23" y="51"/>
                    </a:lnTo>
                    <a:lnTo>
                      <a:pt x="27" y="47"/>
                    </a:lnTo>
                    <a:lnTo>
                      <a:pt x="49" y="26"/>
                    </a:lnTo>
                    <a:lnTo>
                      <a:pt x="25" y="0"/>
                    </a:lnTo>
                    <a:lnTo>
                      <a:pt x="2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49" name="Freeform 1607"/>
              <p:cNvSpPr>
                <a:spLocks/>
              </p:cNvSpPr>
              <p:nvPr/>
            </p:nvSpPr>
            <p:spPr bwMode="auto">
              <a:xfrm>
                <a:off x="2758" y="3096"/>
                <a:ext cx="51" cy="51"/>
              </a:xfrm>
              <a:custGeom>
                <a:avLst/>
                <a:gdLst>
                  <a:gd name="T0" fmla="*/ 0 w 51"/>
                  <a:gd name="T1" fmla="*/ 24 h 51"/>
                  <a:gd name="T2" fmla="*/ 25 w 51"/>
                  <a:gd name="T3" fmla="*/ 51 h 51"/>
                  <a:gd name="T4" fmla="*/ 27 w 51"/>
                  <a:gd name="T5" fmla="*/ 49 h 51"/>
                  <a:gd name="T6" fmla="*/ 51 w 51"/>
                  <a:gd name="T7" fmla="*/ 24 h 51"/>
                  <a:gd name="T8" fmla="*/ 27 w 51"/>
                  <a:gd name="T9" fmla="*/ 0 h 51"/>
                  <a:gd name="T10" fmla="*/ 2 w 51"/>
                  <a:gd name="T11" fmla="*/ 24 h 51"/>
                  <a:gd name="T12" fmla="*/ 0 w 51"/>
                  <a:gd name="T13" fmla="*/ 24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51"/>
                  <a:gd name="T23" fmla="*/ 51 w 51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51">
                    <a:moveTo>
                      <a:pt x="0" y="24"/>
                    </a:moveTo>
                    <a:lnTo>
                      <a:pt x="25" y="51"/>
                    </a:lnTo>
                    <a:lnTo>
                      <a:pt x="27" y="49"/>
                    </a:lnTo>
                    <a:lnTo>
                      <a:pt x="51" y="24"/>
                    </a:lnTo>
                    <a:lnTo>
                      <a:pt x="27" y="0"/>
                    </a:lnTo>
                    <a:lnTo>
                      <a:pt x="2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0" name="Freeform 1608"/>
              <p:cNvSpPr>
                <a:spLocks/>
              </p:cNvSpPr>
              <p:nvPr/>
            </p:nvSpPr>
            <p:spPr bwMode="auto">
              <a:xfrm>
                <a:off x="2811" y="3045"/>
                <a:ext cx="49" cy="51"/>
              </a:xfrm>
              <a:custGeom>
                <a:avLst/>
                <a:gdLst>
                  <a:gd name="T0" fmla="*/ 0 w 49"/>
                  <a:gd name="T1" fmla="*/ 26 h 51"/>
                  <a:gd name="T2" fmla="*/ 25 w 49"/>
                  <a:gd name="T3" fmla="*/ 51 h 51"/>
                  <a:gd name="T4" fmla="*/ 49 w 49"/>
                  <a:gd name="T5" fmla="*/ 24 h 51"/>
                  <a:gd name="T6" fmla="*/ 25 w 49"/>
                  <a:gd name="T7" fmla="*/ 0 h 51"/>
                  <a:gd name="T8" fmla="*/ 0 w 49"/>
                  <a:gd name="T9" fmla="*/ 26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51"/>
                  <a:gd name="T17" fmla="*/ 49 w 49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51">
                    <a:moveTo>
                      <a:pt x="0" y="26"/>
                    </a:moveTo>
                    <a:lnTo>
                      <a:pt x="25" y="51"/>
                    </a:lnTo>
                    <a:lnTo>
                      <a:pt x="49" y="24"/>
                    </a:lnTo>
                    <a:lnTo>
                      <a:pt x="25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1" name="Freeform 1609"/>
              <p:cNvSpPr>
                <a:spLocks/>
              </p:cNvSpPr>
              <p:nvPr/>
            </p:nvSpPr>
            <p:spPr bwMode="auto">
              <a:xfrm>
                <a:off x="2858" y="2992"/>
                <a:ext cx="51" cy="51"/>
              </a:xfrm>
              <a:custGeom>
                <a:avLst/>
                <a:gdLst>
                  <a:gd name="T0" fmla="*/ 0 w 51"/>
                  <a:gd name="T1" fmla="*/ 28 h 51"/>
                  <a:gd name="T2" fmla="*/ 27 w 51"/>
                  <a:gd name="T3" fmla="*/ 51 h 51"/>
                  <a:gd name="T4" fmla="*/ 51 w 51"/>
                  <a:gd name="T5" fmla="*/ 23 h 51"/>
                  <a:gd name="T6" fmla="*/ 25 w 51"/>
                  <a:gd name="T7" fmla="*/ 0 h 51"/>
                  <a:gd name="T8" fmla="*/ 0 w 51"/>
                  <a:gd name="T9" fmla="*/ 28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51"/>
                  <a:gd name="T17" fmla="*/ 51 w 51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51">
                    <a:moveTo>
                      <a:pt x="0" y="28"/>
                    </a:moveTo>
                    <a:lnTo>
                      <a:pt x="27" y="51"/>
                    </a:lnTo>
                    <a:lnTo>
                      <a:pt x="51" y="23"/>
                    </a:lnTo>
                    <a:lnTo>
                      <a:pt x="25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2" name="Freeform 1610"/>
              <p:cNvSpPr>
                <a:spLocks/>
              </p:cNvSpPr>
              <p:nvPr/>
            </p:nvSpPr>
            <p:spPr bwMode="auto">
              <a:xfrm>
                <a:off x="2904" y="2937"/>
                <a:ext cx="51" cy="49"/>
              </a:xfrm>
              <a:custGeom>
                <a:avLst/>
                <a:gdLst>
                  <a:gd name="T0" fmla="*/ 0 w 51"/>
                  <a:gd name="T1" fmla="*/ 29 h 49"/>
                  <a:gd name="T2" fmla="*/ 28 w 51"/>
                  <a:gd name="T3" fmla="*/ 49 h 49"/>
                  <a:gd name="T4" fmla="*/ 47 w 51"/>
                  <a:gd name="T5" fmla="*/ 25 h 49"/>
                  <a:gd name="T6" fmla="*/ 51 w 51"/>
                  <a:gd name="T7" fmla="*/ 19 h 49"/>
                  <a:gd name="T8" fmla="*/ 51 w 51"/>
                  <a:gd name="T9" fmla="*/ 19 h 49"/>
                  <a:gd name="T10" fmla="*/ 20 w 51"/>
                  <a:gd name="T11" fmla="*/ 2 h 49"/>
                  <a:gd name="T12" fmla="*/ 17 w 51"/>
                  <a:gd name="T13" fmla="*/ 6 h 49"/>
                  <a:gd name="T14" fmla="*/ 34 w 51"/>
                  <a:gd name="T15" fmla="*/ 13 h 49"/>
                  <a:gd name="T16" fmla="*/ 22 w 51"/>
                  <a:gd name="T17" fmla="*/ 0 h 49"/>
                  <a:gd name="T18" fmla="*/ 0 w 51"/>
                  <a:gd name="T19" fmla="*/ 29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"/>
                  <a:gd name="T31" fmla="*/ 0 h 49"/>
                  <a:gd name="T32" fmla="*/ 51 w 51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" h="49">
                    <a:moveTo>
                      <a:pt x="0" y="29"/>
                    </a:moveTo>
                    <a:lnTo>
                      <a:pt x="28" y="49"/>
                    </a:lnTo>
                    <a:lnTo>
                      <a:pt x="47" y="25"/>
                    </a:lnTo>
                    <a:lnTo>
                      <a:pt x="51" y="19"/>
                    </a:lnTo>
                    <a:lnTo>
                      <a:pt x="20" y="2"/>
                    </a:lnTo>
                    <a:lnTo>
                      <a:pt x="17" y="6"/>
                    </a:lnTo>
                    <a:lnTo>
                      <a:pt x="34" y="13"/>
                    </a:lnTo>
                    <a:lnTo>
                      <a:pt x="2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3" name="Freeform 1611"/>
              <p:cNvSpPr>
                <a:spLocks/>
              </p:cNvSpPr>
              <p:nvPr/>
            </p:nvSpPr>
            <p:spPr bwMode="auto">
              <a:xfrm>
                <a:off x="2943" y="2877"/>
                <a:ext cx="49" cy="49"/>
              </a:xfrm>
              <a:custGeom>
                <a:avLst/>
                <a:gdLst>
                  <a:gd name="T0" fmla="*/ 0 w 49"/>
                  <a:gd name="T1" fmla="*/ 32 h 49"/>
                  <a:gd name="T2" fmla="*/ 30 w 49"/>
                  <a:gd name="T3" fmla="*/ 49 h 49"/>
                  <a:gd name="T4" fmla="*/ 38 w 49"/>
                  <a:gd name="T5" fmla="*/ 39 h 49"/>
                  <a:gd name="T6" fmla="*/ 49 w 49"/>
                  <a:gd name="T7" fmla="*/ 17 h 49"/>
                  <a:gd name="T8" fmla="*/ 19 w 49"/>
                  <a:gd name="T9" fmla="*/ 0 h 49"/>
                  <a:gd name="T10" fmla="*/ 8 w 49"/>
                  <a:gd name="T11" fmla="*/ 22 h 49"/>
                  <a:gd name="T12" fmla="*/ 0 w 49"/>
                  <a:gd name="T13" fmla="*/ 32 h 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49"/>
                  <a:gd name="T23" fmla="*/ 49 w 49"/>
                  <a:gd name="T24" fmla="*/ 49 h 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49">
                    <a:moveTo>
                      <a:pt x="0" y="32"/>
                    </a:moveTo>
                    <a:lnTo>
                      <a:pt x="30" y="49"/>
                    </a:lnTo>
                    <a:lnTo>
                      <a:pt x="38" y="39"/>
                    </a:lnTo>
                    <a:lnTo>
                      <a:pt x="49" y="17"/>
                    </a:lnTo>
                    <a:lnTo>
                      <a:pt x="19" y="0"/>
                    </a:lnTo>
                    <a:lnTo>
                      <a:pt x="8" y="2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4" name="Freeform 1612"/>
              <p:cNvSpPr>
                <a:spLocks/>
              </p:cNvSpPr>
              <p:nvPr/>
            </p:nvSpPr>
            <p:spPr bwMode="auto">
              <a:xfrm>
                <a:off x="2973" y="2815"/>
                <a:ext cx="46" cy="45"/>
              </a:xfrm>
              <a:custGeom>
                <a:avLst/>
                <a:gdLst>
                  <a:gd name="T0" fmla="*/ 0 w 46"/>
                  <a:gd name="T1" fmla="*/ 34 h 45"/>
                  <a:gd name="T2" fmla="*/ 34 w 46"/>
                  <a:gd name="T3" fmla="*/ 45 h 45"/>
                  <a:gd name="T4" fmla="*/ 42 w 46"/>
                  <a:gd name="T5" fmla="*/ 22 h 45"/>
                  <a:gd name="T6" fmla="*/ 46 w 46"/>
                  <a:gd name="T7" fmla="*/ 9 h 45"/>
                  <a:gd name="T8" fmla="*/ 12 w 46"/>
                  <a:gd name="T9" fmla="*/ 0 h 45"/>
                  <a:gd name="T10" fmla="*/ 8 w 46"/>
                  <a:gd name="T11" fmla="*/ 9 h 45"/>
                  <a:gd name="T12" fmla="*/ 0 w 46"/>
                  <a:gd name="T13" fmla="*/ 34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45"/>
                  <a:gd name="T23" fmla="*/ 46 w 46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45">
                    <a:moveTo>
                      <a:pt x="0" y="34"/>
                    </a:moveTo>
                    <a:lnTo>
                      <a:pt x="34" y="45"/>
                    </a:lnTo>
                    <a:lnTo>
                      <a:pt x="42" y="22"/>
                    </a:lnTo>
                    <a:lnTo>
                      <a:pt x="46" y="9"/>
                    </a:lnTo>
                    <a:lnTo>
                      <a:pt x="12" y="0"/>
                    </a:lnTo>
                    <a:lnTo>
                      <a:pt x="8" y="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5" name="Freeform 1613"/>
              <p:cNvSpPr>
                <a:spLocks/>
              </p:cNvSpPr>
              <p:nvPr/>
            </p:nvSpPr>
            <p:spPr bwMode="auto">
              <a:xfrm>
                <a:off x="2992" y="2749"/>
                <a:ext cx="38" cy="39"/>
              </a:xfrm>
              <a:custGeom>
                <a:avLst/>
                <a:gdLst>
                  <a:gd name="T0" fmla="*/ 0 w 38"/>
                  <a:gd name="T1" fmla="*/ 32 h 39"/>
                  <a:gd name="T2" fmla="*/ 34 w 38"/>
                  <a:gd name="T3" fmla="*/ 39 h 39"/>
                  <a:gd name="T4" fmla="*/ 36 w 38"/>
                  <a:gd name="T5" fmla="*/ 32 h 39"/>
                  <a:gd name="T6" fmla="*/ 38 w 38"/>
                  <a:gd name="T7" fmla="*/ 7 h 39"/>
                  <a:gd name="T8" fmla="*/ 38 w 38"/>
                  <a:gd name="T9" fmla="*/ 0 h 39"/>
                  <a:gd name="T10" fmla="*/ 2 w 38"/>
                  <a:gd name="T11" fmla="*/ 0 h 39"/>
                  <a:gd name="T12" fmla="*/ 2 w 38"/>
                  <a:gd name="T13" fmla="*/ 7 h 39"/>
                  <a:gd name="T14" fmla="*/ 0 w 38"/>
                  <a:gd name="T15" fmla="*/ 32 h 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39"/>
                  <a:gd name="T26" fmla="*/ 38 w 38"/>
                  <a:gd name="T27" fmla="*/ 39 h 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39">
                    <a:moveTo>
                      <a:pt x="0" y="32"/>
                    </a:moveTo>
                    <a:lnTo>
                      <a:pt x="34" y="39"/>
                    </a:lnTo>
                    <a:lnTo>
                      <a:pt x="36" y="32"/>
                    </a:lnTo>
                    <a:lnTo>
                      <a:pt x="38" y="7"/>
                    </a:lnTo>
                    <a:lnTo>
                      <a:pt x="38" y="0"/>
                    </a:lnTo>
                    <a:lnTo>
                      <a:pt x="2" y="0"/>
                    </a:lnTo>
                    <a:lnTo>
                      <a:pt x="2" y="7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6" name="Freeform 1614"/>
              <p:cNvSpPr>
                <a:spLocks/>
              </p:cNvSpPr>
              <p:nvPr/>
            </p:nvSpPr>
            <p:spPr bwMode="auto">
              <a:xfrm>
                <a:off x="2992" y="2675"/>
                <a:ext cx="40" cy="38"/>
              </a:xfrm>
              <a:custGeom>
                <a:avLst/>
                <a:gdLst>
                  <a:gd name="T0" fmla="*/ 4 w 40"/>
                  <a:gd name="T1" fmla="*/ 38 h 38"/>
                  <a:gd name="T2" fmla="*/ 40 w 40"/>
                  <a:gd name="T3" fmla="*/ 38 h 38"/>
                  <a:gd name="T4" fmla="*/ 40 w 40"/>
                  <a:gd name="T5" fmla="*/ 34 h 38"/>
                  <a:gd name="T6" fmla="*/ 36 w 40"/>
                  <a:gd name="T7" fmla="*/ 0 h 38"/>
                  <a:gd name="T8" fmla="*/ 0 w 40"/>
                  <a:gd name="T9" fmla="*/ 4 h 38"/>
                  <a:gd name="T10" fmla="*/ 4 w 40"/>
                  <a:gd name="T11" fmla="*/ 34 h 38"/>
                  <a:gd name="T12" fmla="*/ 4 w 40"/>
                  <a:gd name="T13" fmla="*/ 38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38"/>
                  <a:gd name="T23" fmla="*/ 40 w 40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38">
                    <a:moveTo>
                      <a:pt x="4" y="38"/>
                    </a:moveTo>
                    <a:lnTo>
                      <a:pt x="40" y="38"/>
                    </a:lnTo>
                    <a:lnTo>
                      <a:pt x="40" y="34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4" y="34"/>
                    </a:lnTo>
                    <a:lnTo>
                      <a:pt x="4" y="3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7" name="Freeform 1615"/>
              <p:cNvSpPr>
                <a:spLocks/>
              </p:cNvSpPr>
              <p:nvPr/>
            </p:nvSpPr>
            <p:spPr bwMode="auto">
              <a:xfrm>
                <a:off x="2981" y="2601"/>
                <a:ext cx="41" cy="44"/>
              </a:xfrm>
              <a:custGeom>
                <a:avLst/>
                <a:gdLst>
                  <a:gd name="T0" fmla="*/ 7 w 41"/>
                  <a:gd name="T1" fmla="*/ 44 h 44"/>
                  <a:gd name="T2" fmla="*/ 41 w 41"/>
                  <a:gd name="T3" fmla="*/ 38 h 44"/>
                  <a:gd name="T4" fmla="*/ 38 w 41"/>
                  <a:gd name="T5" fmla="*/ 16 h 44"/>
                  <a:gd name="T6" fmla="*/ 36 w 41"/>
                  <a:gd name="T7" fmla="*/ 10 h 44"/>
                  <a:gd name="T8" fmla="*/ 34 w 41"/>
                  <a:gd name="T9" fmla="*/ 0 h 44"/>
                  <a:gd name="T10" fmla="*/ 0 w 41"/>
                  <a:gd name="T11" fmla="*/ 10 h 44"/>
                  <a:gd name="T12" fmla="*/ 2 w 41"/>
                  <a:gd name="T13" fmla="*/ 23 h 44"/>
                  <a:gd name="T14" fmla="*/ 19 w 41"/>
                  <a:gd name="T15" fmla="*/ 16 h 44"/>
                  <a:gd name="T16" fmla="*/ 2 w 41"/>
                  <a:gd name="T17" fmla="*/ 16 h 44"/>
                  <a:gd name="T18" fmla="*/ 7 w 41"/>
                  <a:gd name="T19" fmla="*/ 44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1"/>
                  <a:gd name="T31" fmla="*/ 0 h 44"/>
                  <a:gd name="T32" fmla="*/ 41 w 41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1" h="44">
                    <a:moveTo>
                      <a:pt x="7" y="44"/>
                    </a:moveTo>
                    <a:lnTo>
                      <a:pt x="41" y="38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4" y="0"/>
                    </a:lnTo>
                    <a:lnTo>
                      <a:pt x="0" y="10"/>
                    </a:lnTo>
                    <a:lnTo>
                      <a:pt x="2" y="23"/>
                    </a:lnTo>
                    <a:lnTo>
                      <a:pt x="19" y="16"/>
                    </a:lnTo>
                    <a:lnTo>
                      <a:pt x="2" y="16"/>
                    </a:lnTo>
                    <a:lnTo>
                      <a:pt x="7" y="4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8" name="Freeform 1616"/>
              <p:cNvSpPr>
                <a:spLocks/>
              </p:cNvSpPr>
              <p:nvPr/>
            </p:nvSpPr>
            <p:spPr bwMode="auto">
              <a:xfrm>
                <a:off x="2962" y="2532"/>
                <a:ext cx="43" cy="45"/>
              </a:xfrm>
              <a:custGeom>
                <a:avLst/>
                <a:gdLst>
                  <a:gd name="T0" fmla="*/ 10 w 43"/>
                  <a:gd name="T1" fmla="*/ 45 h 45"/>
                  <a:gd name="T2" fmla="*/ 43 w 43"/>
                  <a:gd name="T3" fmla="*/ 35 h 45"/>
                  <a:gd name="T4" fmla="*/ 34 w 43"/>
                  <a:gd name="T5" fmla="*/ 0 h 45"/>
                  <a:gd name="T6" fmla="*/ 0 w 43"/>
                  <a:gd name="T7" fmla="*/ 9 h 45"/>
                  <a:gd name="T8" fmla="*/ 10 w 43"/>
                  <a:gd name="T9" fmla="*/ 45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45"/>
                  <a:gd name="T17" fmla="*/ 43 w 43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45">
                    <a:moveTo>
                      <a:pt x="10" y="45"/>
                    </a:moveTo>
                    <a:lnTo>
                      <a:pt x="43" y="35"/>
                    </a:lnTo>
                    <a:lnTo>
                      <a:pt x="34" y="0"/>
                    </a:lnTo>
                    <a:lnTo>
                      <a:pt x="0" y="9"/>
                    </a:lnTo>
                    <a:lnTo>
                      <a:pt x="10" y="45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59" name="Freeform 1617"/>
              <p:cNvSpPr>
                <a:spLocks/>
              </p:cNvSpPr>
              <p:nvPr/>
            </p:nvSpPr>
            <p:spPr bwMode="auto">
              <a:xfrm>
                <a:off x="2505" y="3228"/>
                <a:ext cx="151" cy="141"/>
              </a:xfrm>
              <a:custGeom>
                <a:avLst/>
                <a:gdLst>
                  <a:gd name="T0" fmla="*/ 61 w 151"/>
                  <a:gd name="T1" fmla="*/ 0 h 141"/>
                  <a:gd name="T2" fmla="*/ 0 w 151"/>
                  <a:gd name="T3" fmla="*/ 141 h 141"/>
                  <a:gd name="T4" fmla="*/ 151 w 151"/>
                  <a:gd name="T5" fmla="*/ 105 h 141"/>
                  <a:gd name="T6" fmla="*/ 61 w 151"/>
                  <a:gd name="T7" fmla="*/ 0 h 1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1"/>
                  <a:gd name="T13" fmla="*/ 0 h 141"/>
                  <a:gd name="T14" fmla="*/ 151 w 151"/>
                  <a:gd name="T15" fmla="*/ 141 h 1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1" h="141">
                    <a:moveTo>
                      <a:pt x="61" y="0"/>
                    </a:moveTo>
                    <a:lnTo>
                      <a:pt x="0" y="141"/>
                    </a:lnTo>
                    <a:lnTo>
                      <a:pt x="151" y="10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</p:grpSp>
        <p:grpSp>
          <p:nvGrpSpPr>
            <p:cNvPr id="29" name="Group 1618"/>
            <p:cNvGrpSpPr>
              <a:grpSpLocks/>
            </p:cNvGrpSpPr>
            <p:nvPr/>
          </p:nvGrpSpPr>
          <p:grpSpPr bwMode="auto">
            <a:xfrm>
              <a:off x="2788" y="2503"/>
              <a:ext cx="629" cy="851"/>
              <a:chOff x="2788" y="2503"/>
              <a:chExt cx="629" cy="851"/>
            </a:xfrm>
          </p:grpSpPr>
          <p:sp>
            <p:nvSpPr>
              <p:cNvPr id="23630" name="Freeform 1619"/>
              <p:cNvSpPr>
                <a:spLocks/>
              </p:cNvSpPr>
              <p:nvPr/>
            </p:nvSpPr>
            <p:spPr bwMode="auto">
              <a:xfrm>
                <a:off x="3275" y="3194"/>
                <a:ext cx="47" cy="49"/>
              </a:xfrm>
              <a:custGeom>
                <a:avLst/>
                <a:gdLst>
                  <a:gd name="T0" fmla="*/ 0 w 47"/>
                  <a:gd name="T1" fmla="*/ 32 h 49"/>
                  <a:gd name="T2" fmla="*/ 30 w 47"/>
                  <a:gd name="T3" fmla="*/ 49 h 49"/>
                  <a:gd name="T4" fmla="*/ 47 w 47"/>
                  <a:gd name="T5" fmla="*/ 17 h 49"/>
                  <a:gd name="T6" fmla="*/ 17 w 47"/>
                  <a:gd name="T7" fmla="*/ 0 h 49"/>
                  <a:gd name="T8" fmla="*/ 0 w 47"/>
                  <a:gd name="T9" fmla="*/ 32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49"/>
                  <a:gd name="T17" fmla="*/ 47 w 4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49">
                    <a:moveTo>
                      <a:pt x="0" y="32"/>
                    </a:moveTo>
                    <a:lnTo>
                      <a:pt x="30" y="49"/>
                    </a:lnTo>
                    <a:lnTo>
                      <a:pt x="47" y="17"/>
                    </a:lnTo>
                    <a:lnTo>
                      <a:pt x="17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31" name="Freeform 1620"/>
              <p:cNvSpPr>
                <a:spLocks/>
              </p:cNvSpPr>
              <p:nvPr/>
            </p:nvSpPr>
            <p:spPr bwMode="auto">
              <a:xfrm>
                <a:off x="3307" y="3130"/>
                <a:ext cx="49" cy="49"/>
              </a:xfrm>
              <a:custGeom>
                <a:avLst/>
                <a:gdLst>
                  <a:gd name="T0" fmla="*/ 0 w 49"/>
                  <a:gd name="T1" fmla="*/ 34 h 49"/>
                  <a:gd name="T2" fmla="*/ 32 w 49"/>
                  <a:gd name="T3" fmla="*/ 49 h 49"/>
                  <a:gd name="T4" fmla="*/ 49 w 49"/>
                  <a:gd name="T5" fmla="*/ 15 h 49"/>
                  <a:gd name="T6" fmla="*/ 17 w 49"/>
                  <a:gd name="T7" fmla="*/ 0 h 49"/>
                  <a:gd name="T8" fmla="*/ 0 w 49"/>
                  <a:gd name="T9" fmla="*/ 34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9"/>
                  <a:gd name="T17" fmla="*/ 49 w 49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9">
                    <a:moveTo>
                      <a:pt x="0" y="34"/>
                    </a:moveTo>
                    <a:lnTo>
                      <a:pt x="32" y="49"/>
                    </a:lnTo>
                    <a:lnTo>
                      <a:pt x="49" y="15"/>
                    </a:lnTo>
                    <a:lnTo>
                      <a:pt x="17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32" name="Freeform 1621"/>
              <p:cNvSpPr>
                <a:spLocks/>
              </p:cNvSpPr>
              <p:nvPr/>
            </p:nvSpPr>
            <p:spPr bwMode="auto">
              <a:xfrm>
                <a:off x="3339" y="3066"/>
                <a:ext cx="46" cy="47"/>
              </a:xfrm>
              <a:custGeom>
                <a:avLst/>
                <a:gdLst>
                  <a:gd name="T0" fmla="*/ 0 w 46"/>
                  <a:gd name="T1" fmla="*/ 33 h 47"/>
                  <a:gd name="T2" fmla="*/ 32 w 46"/>
                  <a:gd name="T3" fmla="*/ 47 h 47"/>
                  <a:gd name="T4" fmla="*/ 46 w 46"/>
                  <a:gd name="T5" fmla="*/ 13 h 47"/>
                  <a:gd name="T6" fmla="*/ 14 w 46"/>
                  <a:gd name="T7" fmla="*/ 0 h 47"/>
                  <a:gd name="T8" fmla="*/ 0 w 46"/>
                  <a:gd name="T9" fmla="*/ 3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47"/>
                  <a:gd name="T17" fmla="*/ 46 w 4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47">
                    <a:moveTo>
                      <a:pt x="0" y="33"/>
                    </a:moveTo>
                    <a:lnTo>
                      <a:pt x="32" y="47"/>
                    </a:lnTo>
                    <a:lnTo>
                      <a:pt x="46" y="13"/>
                    </a:lnTo>
                    <a:lnTo>
                      <a:pt x="14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33" name="Freeform 1622"/>
              <p:cNvSpPr>
                <a:spLocks/>
              </p:cNvSpPr>
              <p:nvPr/>
            </p:nvSpPr>
            <p:spPr bwMode="auto">
              <a:xfrm>
                <a:off x="3362" y="2999"/>
                <a:ext cx="43" cy="46"/>
              </a:xfrm>
              <a:custGeom>
                <a:avLst/>
                <a:gdLst>
                  <a:gd name="T0" fmla="*/ 0 w 43"/>
                  <a:gd name="T1" fmla="*/ 34 h 46"/>
                  <a:gd name="T2" fmla="*/ 34 w 43"/>
                  <a:gd name="T3" fmla="*/ 46 h 46"/>
                  <a:gd name="T4" fmla="*/ 40 w 43"/>
                  <a:gd name="T5" fmla="*/ 29 h 46"/>
                  <a:gd name="T6" fmla="*/ 43 w 43"/>
                  <a:gd name="T7" fmla="*/ 8 h 46"/>
                  <a:gd name="T8" fmla="*/ 9 w 43"/>
                  <a:gd name="T9" fmla="*/ 0 h 46"/>
                  <a:gd name="T10" fmla="*/ 6 w 43"/>
                  <a:gd name="T11" fmla="*/ 16 h 46"/>
                  <a:gd name="T12" fmla="*/ 0 w 43"/>
                  <a:gd name="T13" fmla="*/ 34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46"/>
                  <a:gd name="T23" fmla="*/ 43 w 43"/>
                  <a:gd name="T24" fmla="*/ 46 h 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46">
                    <a:moveTo>
                      <a:pt x="0" y="34"/>
                    </a:moveTo>
                    <a:lnTo>
                      <a:pt x="34" y="46"/>
                    </a:lnTo>
                    <a:lnTo>
                      <a:pt x="40" y="29"/>
                    </a:lnTo>
                    <a:lnTo>
                      <a:pt x="43" y="8"/>
                    </a:lnTo>
                    <a:lnTo>
                      <a:pt x="9" y="0"/>
                    </a:lnTo>
                    <a:lnTo>
                      <a:pt x="6" y="1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34" name="Freeform 1623"/>
              <p:cNvSpPr>
                <a:spLocks/>
              </p:cNvSpPr>
              <p:nvPr/>
            </p:nvSpPr>
            <p:spPr bwMode="auto">
              <a:xfrm>
                <a:off x="3377" y="2933"/>
                <a:ext cx="40" cy="38"/>
              </a:xfrm>
              <a:custGeom>
                <a:avLst/>
                <a:gdLst>
                  <a:gd name="T0" fmla="*/ 0 w 40"/>
                  <a:gd name="T1" fmla="*/ 34 h 38"/>
                  <a:gd name="T2" fmla="*/ 36 w 40"/>
                  <a:gd name="T3" fmla="*/ 38 h 38"/>
                  <a:gd name="T4" fmla="*/ 40 w 40"/>
                  <a:gd name="T5" fmla="*/ 14 h 38"/>
                  <a:gd name="T6" fmla="*/ 40 w 40"/>
                  <a:gd name="T7" fmla="*/ 0 h 38"/>
                  <a:gd name="T8" fmla="*/ 4 w 40"/>
                  <a:gd name="T9" fmla="*/ 0 h 38"/>
                  <a:gd name="T10" fmla="*/ 4 w 40"/>
                  <a:gd name="T11" fmla="*/ 14 h 38"/>
                  <a:gd name="T12" fmla="*/ 0 w 40"/>
                  <a:gd name="T13" fmla="*/ 34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38"/>
                  <a:gd name="T23" fmla="*/ 40 w 40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38">
                    <a:moveTo>
                      <a:pt x="0" y="34"/>
                    </a:moveTo>
                    <a:lnTo>
                      <a:pt x="36" y="38"/>
                    </a:lnTo>
                    <a:lnTo>
                      <a:pt x="40" y="14"/>
                    </a:lnTo>
                    <a:lnTo>
                      <a:pt x="40" y="0"/>
                    </a:lnTo>
                    <a:lnTo>
                      <a:pt x="4" y="0"/>
                    </a:lnTo>
                    <a:lnTo>
                      <a:pt x="4" y="1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35" name="Freeform 1624"/>
              <p:cNvSpPr>
                <a:spLocks/>
              </p:cNvSpPr>
              <p:nvPr/>
            </p:nvSpPr>
            <p:spPr bwMode="auto">
              <a:xfrm>
                <a:off x="3370" y="2858"/>
                <a:ext cx="43" cy="41"/>
              </a:xfrm>
              <a:custGeom>
                <a:avLst/>
                <a:gdLst>
                  <a:gd name="T0" fmla="*/ 9 w 43"/>
                  <a:gd name="T1" fmla="*/ 41 h 41"/>
                  <a:gd name="T2" fmla="*/ 43 w 43"/>
                  <a:gd name="T3" fmla="*/ 36 h 41"/>
                  <a:gd name="T4" fmla="*/ 41 w 43"/>
                  <a:gd name="T5" fmla="*/ 21 h 41"/>
                  <a:gd name="T6" fmla="*/ 39 w 43"/>
                  <a:gd name="T7" fmla="*/ 15 h 41"/>
                  <a:gd name="T8" fmla="*/ 34 w 43"/>
                  <a:gd name="T9" fmla="*/ 0 h 41"/>
                  <a:gd name="T10" fmla="*/ 0 w 43"/>
                  <a:gd name="T11" fmla="*/ 9 h 41"/>
                  <a:gd name="T12" fmla="*/ 5 w 43"/>
                  <a:gd name="T13" fmla="*/ 28 h 41"/>
                  <a:gd name="T14" fmla="*/ 22 w 43"/>
                  <a:gd name="T15" fmla="*/ 21 h 41"/>
                  <a:gd name="T16" fmla="*/ 5 w 43"/>
                  <a:gd name="T17" fmla="*/ 21 h 41"/>
                  <a:gd name="T18" fmla="*/ 9 w 43"/>
                  <a:gd name="T19" fmla="*/ 41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41"/>
                  <a:gd name="T32" fmla="*/ 43 w 43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41">
                    <a:moveTo>
                      <a:pt x="9" y="41"/>
                    </a:moveTo>
                    <a:lnTo>
                      <a:pt x="43" y="36"/>
                    </a:lnTo>
                    <a:lnTo>
                      <a:pt x="41" y="21"/>
                    </a:lnTo>
                    <a:lnTo>
                      <a:pt x="39" y="15"/>
                    </a:lnTo>
                    <a:lnTo>
                      <a:pt x="34" y="0"/>
                    </a:lnTo>
                    <a:lnTo>
                      <a:pt x="0" y="9"/>
                    </a:lnTo>
                    <a:lnTo>
                      <a:pt x="5" y="28"/>
                    </a:lnTo>
                    <a:lnTo>
                      <a:pt x="22" y="21"/>
                    </a:lnTo>
                    <a:lnTo>
                      <a:pt x="5" y="21"/>
                    </a:lnTo>
                    <a:lnTo>
                      <a:pt x="9" y="41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36" name="Freeform 1625"/>
              <p:cNvSpPr>
                <a:spLocks/>
              </p:cNvSpPr>
              <p:nvPr/>
            </p:nvSpPr>
            <p:spPr bwMode="auto">
              <a:xfrm>
                <a:off x="3338" y="2790"/>
                <a:ext cx="50" cy="49"/>
              </a:xfrm>
              <a:custGeom>
                <a:avLst/>
                <a:gdLst>
                  <a:gd name="T0" fmla="*/ 20 w 50"/>
                  <a:gd name="T1" fmla="*/ 49 h 49"/>
                  <a:gd name="T2" fmla="*/ 50 w 50"/>
                  <a:gd name="T3" fmla="*/ 32 h 49"/>
                  <a:gd name="T4" fmla="*/ 43 w 50"/>
                  <a:gd name="T5" fmla="*/ 19 h 49"/>
                  <a:gd name="T6" fmla="*/ 39 w 50"/>
                  <a:gd name="T7" fmla="*/ 13 h 49"/>
                  <a:gd name="T8" fmla="*/ 28 w 50"/>
                  <a:gd name="T9" fmla="*/ 0 h 49"/>
                  <a:gd name="T10" fmla="*/ 0 w 50"/>
                  <a:gd name="T11" fmla="*/ 21 h 49"/>
                  <a:gd name="T12" fmla="*/ 13 w 50"/>
                  <a:gd name="T13" fmla="*/ 38 h 49"/>
                  <a:gd name="T14" fmla="*/ 26 w 50"/>
                  <a:gd name="T15" fmla="*/ 26 h 49"/>
                  <a:gd name="T16" fmla="*/ 9 w 50"/>
                  <a:gd name="T17" fmla="*/ 32 h 49"/>
                  <a:gd name="T18" fmla="*/ 20 w 50"/>
                  <a:gd name="T19" fmla="*/ 49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0"/>
                  <a:gd name="T31" fmla="*/ 0 h 49"/>
                  <a:gd name="T32" fmla="*/ 50 w 50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0" h="49">
                    <a:moveTo>
                      <a:pt x="20" y="49"/>
                    </a:moveTo>
                    <a:lnTo>
                      <a:pt x="50" y="32"/>
                    </a:lnTo>
                    <a:lnTo>
                      <a:pt x="43" y="19"/>
                    </a:lnTo>
                    <a:lnTo>
                      <a:pt x="39" y="13"/>
                    </a:lnTo>
                    <a:lnTo>
                      <a:pt x="28" y="0"/>
                    </a:lnTo>
                    <a:lnTo>
                      <a:pt x="0" y="21"/>
                    </a:lnTo>
                    <a:lnTo>
                      <a:pt x="13" y="38"/>
                    </a:lnTo>
                    <a:lnTo>
                      <a:pt x="26" y="26"/>
                    </a:lnTo>
                    <a:lnTo>
                      <a:pt x="9" y="32"/>
                    </a:lnTo>
                    <a:lnTo>
                      <a:pt x="20" y="49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37" name="Freeform 1626"/>
              <p:cNvSpPr>
                <a:spLocks/>
              </p:cNvSpPr>
              <p:nvPr/>
            </p:nvSpPr>
            <p:spPr bwMode="auto">
              <a:xfrm>
                <a:off x="3290" y="2735"/>
                <a:ext cx="51" cy="51"/>
              </a:xfrm>
              <a:custGeom>
                <a:avLst/>
                <a:gdLst>
                  <a:gd name="T0" fmla="*/ 27 w 51"/>
                  <a:gd name="T1" fmla="*/ 51 h 51"/>
                  <a:gd name="T2" fmla="*/ 51 w 51"/>
                  <a:gd name="T3" fmla="*/ 25 h 51"/>
                  <a:gd name="T4" fmla="*/ 32 w 51"/>
                  <a:gd name="T5" fmla="*/ 10 h 51"/>
                  <a:gd name="T6" fmla="*/ 23 w 51"/>
                  <a:gd name="T7" fmla="*/ 0 h 51"/>
                  <a:gd name="T8" fmla="*/ 0 w 51"/>
                  <a:gd name="T9" fmla="*/ 29 h 51"/>
                  <a:gd name="T10" fmla="*/ 6 w 51"/>
                  <a:gd name="T11" fmla="*/ 34 h 51"/>
                  <a:gd name="T12" fmla="*/ 27 w 51"/>
                  <a:gd name="T13" fmla="*/ 51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51"/>
                  <a:gd name="T23" fmla="*/ 51 w 51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51">
                    <a:moveTo>
                      <a:pt x="27" y="51"/>
                    </a:moveTo>
                    <a:lnTo>
                      <a:pt x="51" y="25"/>
                    </a:lnTo>
                    <a:lnTo>
                      <a:pt x="32" y="10"/>
                    </a:lnTo>
                    <a:lnTo>
                      <a:pt x="23" y="0"/>
                    </a:lnTo>
                    <a:lnTo>
                      <a:pt x="0" y="29"/>
                    </a:lnTo>
                    <a:lnTo>
                      <a:pt x="6" y="34"/>
                    </a:lnTo>
                    <a:lnTo>
                      <a:pt x="27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38" name="Freeform 1627"/>
              <p:cNvSpPr>
                <a:spLocks/>
              </p:cNvSpPr>
              <p:nvPr/>
            </p:nvSpPr>
            <p:spPr bwMode="auto">
              <a:xfrm>
                <a:off x="3234" y="2694"/>
                <a:ext cx="49" cy="49"/>
              </a:xfrm>
              <a:custGeom>
                <a:avLst/>
                <a:gdLst>
                  <a:gd name="T0" fmla="*/ 28 w 49"/>
                  <a:gd name="T1" fmla="*/ 49 h 49"/>
                  <a:gd name="T2" fmla="*/ 49 w 49"/>
                  <a:gd name="T3" fmla="*/ 21 h 49"/>
                  <a:gd name="T4" fmla="*/ 39 w 49"/>
                  <a:gd name="T5" fmla="*/ 13 h 49"/>
                  <a:gd name="T6" fmla="*/ 32 w 49"/>
                  <a:gd name="T7" fmla="*/ 9 h 49"/>
                  <a:gd name="T8" fmla="*/ 19 w 49"/>
                  <a:gd name="T9" fmla="*/ 0 h 49"/>
                  <a:gd name="T10" fmla="*/ 0 w 49"/>
                  <a:gd name="T11" fmla="*/ 30 h 49"/>
                  <a:gd name="T12" fmla="*/ 19 w 49"/>
                  <a:gd name="T13" fmla="*/ 43 h 49"/>
                  <a:gd name="T14" fmla="*/ 26 w 49"/>
                  <a:gd name="T15" fmla="*/ 26 h 49"/>
                  <a:gd name="T16" fmla="*/ 13 w 49"/>
                  <a:gd name="T17" fmla="*/ 38 h 49"/>
                  <a:gd name="T18" fmla="*/ 28 w 49"/>
                  <a:gd name="T19" fmla="*/ 49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9"/>
                  <a:gd name="T31" fmla="*/ 0 h 49"/>
                  <a:gd name="T32" fmla="*/ 49 w 49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9" h="49">
                    <a:moveTo>
                      <a:pt x="28" y="49"/>
                    </a:moveTo>
                    <a:lnTo>
                      <a:pt x="49" y="21"/>
                    </a:lnTo>
                    <a:lnTo>
                      <a:pt x="39" y="13"/>
                    </a:lnTo>
                    <a:lnTo>
                      <a:pt x="32" y="9"/>
                    </a:lnTo>
                    <a:lnTo>
                      <a:pt x="19" y="0"/>
                    </a:lnTo>
                    <a:lnTo>
                      <a:pt x="0" y="30"/>
                    </a:lnTo>
                    <a:lnTo>
                      <a:pt x="19" y="43"/>
                    </a:lnTo>
                    <a:lnTo>
                      <a:pt x="26" y="26"/>
                    </a:lnTo>
                    <a:lnTo>
                      <a:pt x="13" y="38"/>
                    </a:lnTo>
                    <a:lnTo>
                      <a:pt x="28" y="49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39" name="Freeform 1628"/>
              <p:cNvSpPr>
                <a:spLocks/>
              </p:cNvSpPr>
              <p:nvPr/>
            </p:nvSpPr>
            <p:spPr bwMode="auto">
              <a:xfrm>
                <a:off x="3171" y="2658"/>
                <a:ext cx="50" cy="47"/>
              </a:xfrm>
              <a:custGeom>
                <a:avLst/>
                <a:gdLst>
                  <a:gd name="T0" fmla="*/ 33 w 50"/>
                  <a:gd name="T1" fmla="*/ 47 h 47"/>
                  <a:gd name="T2" fmla="*/ 50 w 50"/>
                  <a:gd name="T3" fmla="*/ 17 h 47"/>
                  <a:gd name="T4" fmla="*/ 38 w 50"/>
                  <a:gd name="T5" fmla="*/ 11 h 47"/>
                  <a:gd name="T6" fmla="*/ 16 w 50"/>
                  <a:gd name="T7" fmla="*/ 0 h 47"/>
                  <a:gd name="T8" fmla="*/ 0 w 50"/>
                  <a:gd name="T9" fmla="*/ 32 h 47"/>
                  <a:gd name="T10" fmla="*/ 25 w 50"/>
                  <a:gd name="T11" fmla="*/ 45 h 47"/>
                  <a:gd name="T12" fmla="*/ 33 w 50"/>
                  <a:gd name="T13" fmla="*/ 47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0"/>
                  <a:gd name="T22" fmla="*/ 0 h 47"/>
                  <a:gd name="T23" fmla="*/ 50 w 50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0" h="47">
                    <a:moveTo>
                      <a:pt x="33" y="47"/>
                    </a:moveTo>
                    <a:lnTo>
                      <a:pt x="50" y="17"/>
                    </a:lnTo>
                    <a:lnTo>
                      <a:pt x="38" y="11"/>
                    </a:lnTo>
                    <a:lnTo>
                      <a:pt x="16" y="0"/>
                    </a:lnTo>
                    <a:lnTo>
                      <a:pt x="0" y="32"/>
                    </a:lnTo>
                    <a:lnTo>
                      <a:pt x="25" y="45"/>
                    </a:ln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40" name="Freeform 1629"/>
              <p:cNvSpPr>
                <a:spLocks/>
              </p:cNvSpPr>
              <p:nvPr/>
            </p:nvSpPr>
            <p:spPr bwMode="auto">
              <a:xfrm>
                <a:off x="3107" y="2628"/>
                <a:ext cx="48" cy="47"/>
              </a:xfrm>
              <a:custGeom>
                <a:avLst/>
                <a:gdLst>
                  <a:gd name="T0" fmla="*/ 32 w 48"/>
                  <a:gd name="T1" fmla="*/ 47 h 47"/>
                  <a:gd name="T2" fmla="*/ 48 w 48"/>
                  <a:gd name="T3" fmla="*/ 15 h 47"/>
                  <a:gd name="T4" fmla="*/ 40 w 48"/>
                  <a:gd name="T5" fmla="*/ 9 h 47"/>
                  <a:gd name="T6" fmla="*/ 15 w 48"/>
                  <a:gd name="T7" fmla="*/ 0 h 47"/>
                  <a:gd name="T8" fmla="*/ 0 w 48"/>
                  <a:gd name="T9" fmla="*/ 32 h 47"/>
                  <a:gd name="T10" fmla="*/ 27 w 48"/>
                  <a:gd name="T11" fmla="*/ 43 h 47"/>
                  <a:gd name="T12" fmla="*/ 32 w 48"/>
                  <a:gd name="T13" fmla="*/ 47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47"/>
                  <a:gd name="T23" fmla="*/ 48 w 48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47">
                    <a:moveTo>
                      <a:pt x="32" y="47"/>
                    </a:moveTo>
                    <a:lnTo>
                      <a:pt x="48" y="15"/>
                    </a:lnTo>
                    <a:lnTo>
                      <a:pt x="40" y="9"/>
                    </a:lnTo>
                    <a:lnTo>
                      <a:pt x="15" y="0"/>
                    </a:lnTo>
                    <a:lnTo>
                      <a:pt x="0" y="32"/>
                    </a:lnTo>
                    <a:lnTo>
                      <a:pt x="27" y="43"/>
                    </a:lnTo>
                    <a:lnTo>
                      <a:pt x="32" y="47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41" name="Freeform 1630"/>
              <p:cNvSpPr>
                <a:spLocks/>
              </p:cNvSpPr>
              <p:nvPr/>
            </p:nvSpPr>
            <p:spPr bwMode="auto">
              <a:xfrm>
                <a:off x="3043" y="2600"/>
                <a:ext cx="47" cy="45"/>
              </a:xfrm>
              <a:custGeom>
                <a:avLst/>
                <a:gdLst>
                  <a:gd name="T0" fmla="*/ 32 w 47"/>
                  <a:gd name="T1" fmla="*/ 45 h 45"/>
                  <a:gd name="T2" fmla="*/ 47 w 47"/>
                  <a:gd name="T3" fmla="*/ 13 h 45"/>
                  <a:gd name="T4" fmla="*/ 34 w 47"/>
                  <a:gd name="T5" fmla="*/ 7 h 45"/>
                  <a:gd name="T6" fmla="*/ 13 w 47"/>
                  <a:gd name="T7" fmla="*/ 0 h 45"/>
                  <a:gd name="T8" fmla="*/ 0 w 47"/>
                  <a:gd name="T9" fmla="*/ 34 h 45"/>
                  <a:gd name="T10" fmla="*/ 21 w 47"/>
                  <a:gd name="T11" fmla="*/ 41 h 45"/>
                  <a:gd name="T12" fmla="*/ 32 w 47"/>
                  <a:gd name="T13" fmla="*/ 45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5"/>
                  <a:gd name="T23" fmla="*/ 47 w 47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5">
                    <a:moveTo>
                      <a:pt x="32" y="45"/>
                    </a:moveTo>
                    <a:lnTo>
                      <a:pt x="47" y="13"/>
                    </a:lnTo>
                    <a:lnTo>
                      <a:pt x="34" y="7"/>
                    </a:lnTo>
                    <a:lnTo>
                      <a:pt x="13" y="0"/>
                    </a:lnTo>
                    <a:lnTo>
                      <a:pt x="0" y="34"/>
                    </a:lnTo>
                    <a:lnTo>
                      <a:pt x="21" y="41"/>
                    </a:lnTo>
                    <a:lnTo>
                      <a:pt x="32" y="45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42" name="Freeform 1631"/>
              <p:cNvSpPr>
                <a:spLocks/>
              </p:cNvSpPr>
              <p:nvPr/>
            </p:nvSpPr>
            <p:spPr bwMode="auto">
              <a:xfrm>
                <a:off x="2977" y="2573"/>
                <a:ext cx="45" cy="47"/>
              </a:xfrm>
              <a:custGeom>
                <a:avLst/>
                <a:gdLst>
                  <a:gd name="T0" fmla="*/ 32 w 45"/>
                  <a:gd name="T1" fmla="*/ 47 h 47"/>
                  <a:gd name="T2" fmla="*/ 45 w 45"/>
                  <a:gd name="T3" fmla="*/ 13 h 47"/>
                  <a:gd name="T4" fmla="*/ 27 w 45"/>
                  <a:gd name="T5" fmla="*/ 6 h 47"/>
                  <a:gd name="T6" fmla="*/ 11 w 45"/>
                  <a:gd name="T7" fmla="*/ 0 h 47"/>
                  <a:gd name="T8" fmla="*/ 0 w 45"/>
                  <a:gd name="T9" fmla="*/ 34 h 47"/>
                  <a:gd name="T10" fmla="*/ 13 w 45"/>
                  <a:gd name="T11" fmla="*/ 40 h 47"/>
                  <a:gd name="T12" fmla="*/ 32 w 45"/>
                  <a:gd name="T13" fmla="*/ 47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"/>
                  <a:gd name="T22" fmla="*/ 0 h 47"/>
                  <a:gd name="T23" fmla="*/ 45 w 45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" h="47">
                    <a:moveTo>
                      <a:pt x="32" y="47"/>
                    </a:moveTo>
                    <a:lnTo>
                      <a:pt x="45" y="13"/>
                    </a:lnTo>
                    <a:lnTo>
                      <a:pt x="27" y="6"/>
                    </a:lnTo>
                    <a:lnTo>
                      <a:pt x="11" y="0"/>
                    </a:lnTo>
                    <a:lnTo>
                      <a:pt x="0" y="34"/>
                    </a:lnTo>
                    <a:lnTo>
                      <a:pt x="13" y="40"/>
                    </a:lnTo>
                    <a:lnTo>
                      <a:pt x="32" y="47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43" name="Freeform 1632"/>
              <p:cNvSpPr>
                <a:spLocks/>
              </p:cNvSpPr>
              <p:nvPr/>
            </p:nvSpPr>
            <p:spPr bwMode="auto">
              <a:xfrm>
                <a:off x="2915" y="2550"/>
                <a:ext cx="40" cy="44"/>
              </a:xfrm>
              <a:custGeom>
                <a:avLst/>
                <a:gdLst>
                  <a:gd name="T0" fmla="*/ 28 w 40"/>
                  <a:gd name="T1" fmla="*/ 44 h 44"/>
                  <a:gd name="T2" fmla="*/ 40 w 40"/>
                  <a:gd name="T3" fmla="*/ 10 h 44"/>
                  <a:gd name="T4" fmla="*/ 11 w 40"/>
                  <a:gd name="T5" fmla="*/ 0 h 44"/>
                  <a:gd name="T6" fmla="*/ 0 w 40"/>
                  <a:gd name="T7" fmla="*/ 34 h 44"/>
                  <a:gd name="T8" fmla="*/ 28 w 40"/>
                  <a:gd name="T9" fmla="*/ 44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4"/>
                  <a:gd name="T17" fmla="*/ 40 w 40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4">
                    <a:moveTo>
                      <a:pt x="28" y="44"/>
                    </a:moveTo>
                    <a:lnTo>
                      <a:pt x="40" y="10"/>
                    </a:lnTo>
                    <a:lnTo>
                      <a:pt x="11" y="0"/>
                    </a:lnTo>
                    <a:lnTo>
                      <a:pt x="0" y="34"/>
                    </a:lnTo>
                    <a:lnTo>
                      <a:pt x="28" y="4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44" name="Freeform 1633"/>
              <p:cNvSpPr>
                <a:spLocks/>
              </p:cNvSpPr>
              <p:nvPr/>
            </p:nvSpPr>
            <p:spPr bwMode="auto">
              <a:xfrm>
                <a:off x="3222" y="3201"/>
                <a:ext cx="129" cy="153"/>
              </a:xfrm>
              <a:custGeom>
                <a:avLst/>
                <a:gdLst>
                  <a:gd name="T0" fmla="*/ 10 w 129"/>
                  <a:gd name="T1" fmla="*/ 0 h 153"/>
                  <a:gd name="T2" fmla="*/ 0 w 129"/>
                  <a:gd name="T3" fmla="*/ 153 h 153"/>
                  <a:gd name="T4" fmla="*/ 129 w 129"/>
                  <a:gd name="T5" fmla="*/ 70 h 153"/>
                  <a:gd name="T6" fmla="*/ 10 w 129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"/>
                  <a:gd name="T13" fmla="*/ 0 h 153"/>
                  <a:gd name="T14" fmla="*/ 129 w 129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" h="153">
                    <a:moveTo>
                      <a:pt x="10" y="0"/>
                    </a:moveTo>
                    <a:lnTo>
                      <a:pt x="0" y="153"/>
                    </a:lnTo>
                    <a:lnTo>
                      <a:pt x="129" y="7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45" name="Freeform 1634"/>
              <p:cNvSpPr>
                <a:spLocks/>
              </p:cNvSpPr>
              <p:nvPr/>
            </p:nvSpPr>
            <p:spPr bwMode="auto">
              <a:xfrm>
                <a:off x="2788" y="2503"/>
                <a:ext cx="155" cy="131"/>
              </a:xfrm>
              <a:custGeom>
                <a:avLst/>
                <a:gdLst>
                  <a:gd name="T0" fmla="*/ 155 w 155"/>
                  <a:gd name="T1" fmla="*/ 0 h 131"/>
                  <a:gd name="T2" fmla="*/ 0 w 155"/>
                  <a:gd name="T3" fmla="*/ 21 h 131"/>
                  <a:gd name="T4" fmla="*/ 110 w 155"/>
                  <a:gd name="T5" fmla="*/ 131 h 131"/>
                  <a:gd name="T6" fmla="*/ 155 w 15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31"/>
                  <a:gd name="T14" fmla="*/ 155 w 15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31">
                    <a:moveTo>
                      <a:pt x="155" y="0"/>
                    </a:moveTo>
                    <a:lnTo>
                      <a:pt x="0" y="21"/>
                    </a:lnTo>
                    <a:lnTo>
                      <a:pt x="110" y="131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</p:grpSp>
        <p:grpSp>
          <p:nvGrpSpPr>
            <p:cNvPr id="30" name="Group 1635"/>
            <p:cNvGrpSpPr>
              <a:grpSpLocks/>
            </p:cNvGrpSpPr>
            <p:nvPr/>
          </p:nvGrpSpPr>
          <p:grpSpPr bwMode="auto">
            <a:xfrm>
              <a:off x="2879" y="2549"/>
              <a:ext cx="1181" cy="832"/>
              <a:chOff x="2879" y="2549"/>
              <a:chExt cx="1181" cy="832"/>
            </a:xfrm>
          </p:grpSpPr>
          <p:sp>
            <p:nvSpPr>
              <p:cNvPr id="23609" name="Freeform 1636"/>
              <p:cNvSpPr>
                <a:spLocks/>
              </p:cNvSpPr>
              <p:nvPr/>
            </p:nvSpPr>
            <p:spPr bwMode="auto">
              <a:xfrm>
                <a:off x="2879" y="2549"/>
                <a:ext cx="40" cy="39"/>
              </a:xfrm>
              <a:custGeom>
                <a:avLst/>
                <a:gdLst>
                  <a:gd name="T0" fmla="*/ 6 w 40"/>
                  <a:gd name="T1" fmla="*/ 0 h 39"/>
                  <a:gd name="T2" fmla="*/ 0 w 40"/>
                  <a:gd name="T3" fmla="*/ 34 h 39"/>
                  <a:gd name="T4" fmla="*/ 34 w 40"/>
                  <a:gd name="T5" fmla="*/ 39 h 39"/>
                  <a:gd name="T6" fmla="*/ 40 w 40"/>
                  <a:gd name="T7" fmla="*/ 5 h 39"/>
                  <a:gd name="T8" fmla="*/ 6 w 40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9"/>
                  <a:gd name="T17" fmla="*/ 40 w 40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9">
                    <a:moveTo>
                      <a:pt x="6" y="0"/>
                    </a:moveTo>
                    <a:lnTo>
                      <a:pt x="0" y="34"/>
                    </a:lnTo>
                    <a:lnTo>
                      <a:pt x="34" y="39"/>
                    </a:lnTo>
                    <a:lnTo>
                      <a:pt x="40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0" name="Freeform 1637"/>
              <p:cNvSpPr>
                <a:spLocks/>
              </p:cNvSpPr>
              <p:nvPr/>
            </p:nvSpPr>
            <p:spPr bwMode="auto">
              <a:xfrm>
                <a:off x="2949" y="2562"/>
                <a:ext cx="41" cy="39"/>
              </a:xfrm>
              <a:custGeom>
                <a:avLst/>
                <a:gdLst>
                  <a:gd name="T0" fmla="*/ 6 w 41"/>
                  <a:gd name="T1" fmla="*/ 0 h 39"/>
                  <a:gd name="T2" fmla="*/ 0 w 41"/>
                  <a:gd name="T3" fmla="*/ 34 h 39"/>
                  <a:gd name="T4" fmla="*/ 36 w 41"/>
                  <a:gd name="T5" fmla="*/ 39 h 39"/>
                  <a:gd name="T6" fmla="*/ 41 w 41"/>
                  <a:gd name="T7" fmla="*/ 5 h 39"/>
                  <a:gd name="T8" fmla="*/ 6 w 41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39"/>
                  <a:gd name="T17" fmla="*/ 41 w 41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39">
                    <a:moveTo>
                      <a:pt x="6" y="0"/>
                    </a:moveTo>
                    <a:lnTo>
                      <a:pt x="0" y="34"/>
                    </a:lnTo>
                    <a:lnTo>
                      <a:pt x="36" y="39"/>
                    </a:lnTo>
                    <a:lnTo>
                      <a:pt x="41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1" name="Freeform 1638"/>
              <p:cNvSpPr>
                <a:spLocks/>
              </p:cNvSpPr>
              <p:nvPr/>
            </p:nvSpPr>
            <p:spPr bwMode="auto">
              <a:xfrm>
                <a:off x="3019" y="2573"/>
                <a:ext cx="41" cy="42"/>
              </a:xfrm>
              <a:custGeom>
                <a:avLst/>
                <a:gdLst>
                  <a:gd name="T0" fmla="*/ 5 w 41"/>
                  <a:gd name="T1" fmla="*/ 0 h 42"/>
                  <a:gd name="T2" fmla="*/ 0 w 41"/>
                  <a:gd name="T3" fmla="*/ 34 h 42"/>
                  <a:gd name="T4" fmla="*/ 36 w 41"/>
                  <a:gd name="T5" fmla="*/ 42 h 42"/>
                  <a:gd name="T6" fmla="*/ 41 w 41"/>
                  <a:gd name="T7" fmla="*/ 8 h 42"/>
                  <a:gd name="T8" fmla="*/ 5 w 41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2"/>
                  <a:gd name="T17" fmla="*/ 41 w 41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2">
                    <a:moveTo>
                      <a:pt x="5" y="0"/>
                    </a:moveTo>
                    <a:lnTo>
                      <a:pt x="0" y="34"/>
                    </a:lnTo>
                    <a:lnTo>
                      <a:pt x="36" y="42"/>
                    </a:lnTo>
                    <a:lnTo>
                      <a:pt x="41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2" name="Freeform 1639"/>
              <p:cNvSpPr>
                <a:spLocks/>
              </p:cNvSpPr>
              <p:nvPr/>
            </p:nvSpPr>
            <p:spPr bwMode="auto">
              <a:xfrm>
                <a:off x="3090" y="2586"/>
                <a:ext cx="42" cy="42"/>
              </a:xfrm>
              <a:custGeom>
                <a:avLst/>
                <a:gdLst>
                  <a:gd name="T0" fmla="*/ 6 w 42"/>
                  <a:gd name="T1" fmla="*/ 0 h 42"/>
                  <a:gd name="T2" fmla="*/ 0 w 42"/>
                  <a:gd name="T3" fmla="*/ 34 h 42"/>
                  <a:gd name="T4" fmla="*/ 23 w 42"/>
                  <a:gd name="T5" fmla="*/ 40 h 42"/>
                  <a:gd name="T6" fmla="*/ 23 w 42"/>
                  <a:gd name="T7" fmla="*/ 23 h 42"/>
                  <a:gd name="T8" fmla="*/ 15 w 42"/>
                  <a:gd name="T9" fmla="*/ 40 h 42"/>
                  <a:gd name="T10" fmla="*/ 34 w 42"/>
                  <a:gd name="T11" fmla="*/ 42 h 42"/>
                  <a:gd name="T12" fmla="*/ 42 w 42"/>
                  <a:gd name="T13" fmla="*/ 8 h 42"/>
                  <a:gd name="T14" fmla="*/ 29 w 42"/>
                  <a:gd name="T15" fmla="*/ 6 h 42"/>
                  <a:gd name="T16" fmla="*/ 23 w 42"/>
                  <a:gd name="T17" fmla="*/ 4 h 42"/>
                  <a:gd name="T18" fmla="*/ 6 w 42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"/>
                  <a:gd name="T31" fmla="*/ 0 h 42"/>
                  <a:gd name="T32" fmla="*/ 42 w 42"/>
                  <a:gd name="T33" fmla="*/ 42 h 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" h="42">
                    <a:moveTo>
                      <a:pt x="6" y="0"/>
                    </a:moveTo>
                    <a:lnTo>
                      <a:pt x="0" y="34"/>
                    </a:lnTo>
                    <a:lnTo>
                      <a:pt x="23" y="40"/>
                    </a:lnTo>
                    <a:lnTo>
                      <a:pt x="23" y="23"/>
                    </a:lnTo>
                    <a:lnTo>
                      <a:pt x="15" y="40"/>
                    </a:lnTo>
                    <a:lnTo>
                      <a:pt x="34" y="42"/>
                    </a:lnTo>
                    <a:lnTo>
                      <a:pt x="42" y="8"/>
                    </a:lnTo>
                    <a:lnTo>
                      <a:pt x="29" y="6"/>
                    </a:lnTo>
                    <a:lnTo>
                      <a:pt x="23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3" name="Freeform 1640"/>
              <p:cNvSpPr>
                <a:spLocks/>
              </p:cNvSpPr>
              <p:nvPr/>
            </p:nvSpPr>
            <p:spPr bwMode="auto">
              <a:xfrm>
                <a:off x="3158" y="2601"/>
                <a:ext cx="44" cy="42"/>
              </a:xfrm>
              <a:custGeom>
                <a:avLst/>
                <a:gdLst>
                  <a:gd name="T0" fmla="*/ 8 w 44"/>
                  <a:gd name="T1" fmla="*/ 0 h 42"/>
                  <a:gd name="T2" fmla="*/ 0 w 44"/>
                  <a:gd name="T3" fmla="*/ 34 h 42"/>
                  <a:gd name="T4" fmla="*/ 36 w 44"/>
                  <a:gd name="T5" fmla="*/ 42 h 42"/>
                  <a:gd name="T6" fmla="*/ 44 w 44"/>
                  <a:gd name="T7" fmla="*/ 8 h 42"/>
                  <a:gd name="T8" fmla="*/ 8 w 44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42"/>
                  <a:gd name="T17" fmla="*/ 44 w 4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42">
                    <a:moveTo>
                      <a:pt x="8" y="0"/>
                    </a:moveTo>
                    <a:lnTo>
                      <a:pt x="0" y="34"/>
                    </a:lnTo>
                    <a:lnTo>
                      <a:pt x="36" y="42"/>
                    </a:lnTo>
                    <a:lnTo>
                      <a:pt x="44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4" name="Freeform 1641"/>
              <p:cNvSpPr>
                <a:spLocks/>
              </p:cNvSpPr>
              <p:nvPr/>
            </p:nvSpPr>
            <p:spPr bwMode="auto">
              <a:xfrm>
                <a:off x="3230" y="2617"/>
                <a:ext cx="41" cy="41"/>
              </a:xfrm>
              <a:custGeom>
                <a:avLst/>
                <a:gdLst>
                  <a:gd name="T0" fmla="*/ 8 w 41"/>
                  <a:gd name="T1" fmla="*/ 0 h 41"/>
                  <a:gd name="T2" fmla="*/ 0 w 41"/>
                  <a:gd name="T3" fmla="*/ 33 h 41"/>
                  <a:gd name="T4" fmla="*/ 34 w 41"/>
                  <a:gd name="T5" fmla="*/ 41 h 41"/>
                  <a:gd name="T6" fmla="*/ 41 w 41"/>
                  <a:gd name="T7" fmla="*/ 7 h 41"/>
                  <a:gd name="T8" fmla="*/ 8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8" y="0"/>
                    </a:moveTo>
                    <a:lnTo>
                      <a:pt x="0" y="33"/>
                    </a:lnTo>
                    <a:lnTo>
                      <a:pt x="34" y="41"/>
                    </a:lnTo>
                    <a:lnTo>
                      <a:pt x="41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5" name="Freeform 1642"/>
              <p:cNvSpPr>
                <a:spLocks/>
              </p:cNvSpPr>
              <p:nvPr/>
            </p:nvSpPr>
            <p:spPr bwMode="auto">
              <a:xfrm>
                <a:off x="3298" y="2634"/>
                <a:ext cx="43" cy="43"/>
              </a:xfrm>
              <a:custGeom>
                <a:avLst/>
                <a:gdLst>
                  <a:gd name="T0" fmla="*/ 7 w 43"/>
                  <a:gd name="T1" fmla="*/ 0 h 43"/>
                  <a:gd name="T2" fmla="*/ 0 w 43"/>
                  <a:gd name="T3" fmla="*/ 33 h 43"/>
                  <a:gd name="T4" fmla="*/ 28 w 43"/>
                  <a:gd name="T5" fmla="*/ 41 h 43"/>
                  <a:gd name="T6" fmla="*/ 34 w 43"/>
                  <a:gd name="T7" fmla="*/ 43 h 43"/>
                  <a:gd name="T8" fmla="*/ 43 w 43"/>
                  <a:gd name="T9" fmla="*/ 9 h 43"/>
                  <a:gd name="T10" fmla="*/ 41 w 43"/>
                  <a:gd name="T11" fmla="*/ 7 h 43"/>
                  <a:gd name="T12" fmla="*/ 7 w 43"/>
                  <a:gd name="T13" fmla="*/ 0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43"/>
                  <a:gd name="T23" fmla="*/ 43 w 43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43">
                    <a:moveTo>
                      <a:pt x="7" y="0"/>
                    </a:moveTo>
                    <a:lnTo>
                      <a:pt x="0" y="33"/>
                    </a:lnTo>
                    <a:lnTo>
                      <a:pt x="28" y="41"/>
                    </a:lnTo>
                    <a:lnTo>
                      <a:pt x="34" y="43"/>
                    </a:lnTo>
                    <a:lnTo>
                      <a:pt x="43" y="9"/>
                    </a:lnTo>
                    <a:lnTo>
                      <a:pt x="41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6" name="Freeform 1643"/>
              <p:cNvSpPr>
                <a:spLocks/>
              </p:cNvSpPr>
              <p:nvPr/>
            </p:nvSpPr>
            <p:spPr bwMode="auto">
              <a:xfrm>
                <a:off x="3368" y="2652"/>
                <a:ext cx="43" cy="44"/>
              </a:xfrm>
              <a:custGeom>
                <a:avLst/>
                <a:gdLst>
                  <a:gd name="T0" fmla="*/ 9 w 43"/>
                  <a:gd name="T1" fmla="*/ 0 h 44"/>
                  <a:gd name="T2" fmla="*/ 0 w 43"/>
                  <a:gd name="T3" fmla="*/ 34 h 44"/>
                  <a:gd name="T4" fmla="*/ 34 w 43"/>
                  <a:gd name="T5" fmla="*/ 44 h 44"/>
                  <a:gd name="T6" fmla="*/ 43 w 43"/>
                  <a:gd name="T7" fmla="*/ 10 h 44"/>
                  <a:gd name="T8" fmla="*/ 9 w 4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44"/>
                  <a:gd name="T17" fmla="*/ 43 w 4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44">
                    <a:moveTo>
                      <a:pt x="9" y="0"/>
                    </a:moveTo>
                    <a:lnTo>
                      <a:pt x="0" y="34"/>
                    </a:lnTo>
                    <a:lnTo>
                      <a:pt x="34" y="44"/>
                    </a:lnTo>
                    <a:lnTo>
                      <a:pt x="43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7" name="Freeform 1644"/>
              <p:cNvSpPr>
                <a:spLocks/>
              </p:cNvSpPr>
              <p:nvPr/>
            </p:nvSpPr>
            <p:spPr bwMode="auto">
              <a:xfrm>
                <a:off x="3436" y="2671"/>
                <a:ext cx="45" cy="47"/>
              </a:xfrm>
              <a:custGeom>
                <a:avLst/>
                <a:gdLst>
                  <a:gd name="T0" fmla="*/ 11 w 45"/>
                  <a:gd name="T1" fmla="*/ 0 h 47"/>
                  <a:gd name="T2" fmla="*/ 0 w 45"/>
                  <a:gd name="T3" fmla="*/ 34 h 47"/>
                  <a:gd name="T4" fmla="*/ 34 w 45"/>
                  <a:gd name="T5" fmla="*/ 47 h 47"/>
                  <a:gd name="T6" fmla="*/ 45 w 45"/>
                  <a:gd name="T7" fmla="*/ 13 h 47"/>
                  <a:gd name="T8" fmla="*/ 11 w 45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7"/>
                  <a:gd name="T17" fmla="*/ 45 w 4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7">
                    <a:moveTo>
                      <a:pt x="11" y="0"/>
                    </a:moveTo>
                    <a:lnTo>
                      <a:pt x="0" y="34"/>
                    </a:lnTo>
                    <a:lnTo>
                      <a:pt x="34" y="47"/>
                    </a:lnTo>
                    <a:lnTo>
                      <a:pt x="45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8" name="Freeform 1645"/>
              <p:cNvSpPr>
                <a:spLocks/>
              </p:cNvSpPr>
              <p:nvPr/>
            </p:nvSpPr>
            <p:spPr bwMode="auto">
              <a:xfrm>
                <a:off x="3502" y="2696"/>
                <a:ext cx="47" cy="45"/>
              </a:xfrm>
              <a:custGeom>
                <a:avLst/>
                <a:gdLst>
                  <a:gd name="T0" fmla="*/ 13 w 47"/>
                  <a:gd name="T1" fmla="*/ 0 h 45"/>
                  <a:gd name="T2" fmla="*/ 0 w 47"/>
                  <a:gd name="T3" fmla="*/ 34 h 45"/>
                  <a:gd name="T4" fmla="*/ 22 w 47"/>
                  <a:gd name="T5" fmla="*/ 43 h 45"/>
                  <a:gd name="T6" fmla="*/ 34 w 47"/>
                  <a:gd name="T7" fmla="*/ 45 h 45"/>
                  <a:gd name="T8" fmla="*/ 47 w 47"/>
                  <a:gd name="T9" fmla="*/ 13 h 45"/>
                  <a:gd name="T10" fmla="*/ 36 w 47"/>
                  <a:gd name="T11" fmla="*/ 9 h 45"/>
                  <a:gd name="T12" fmla="*/ 13 w 47"/>
                  <a:gd name="T13" fmla="*/ 0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5"/>
                  <a:gd name="T23" fmla="*/ 47 w 47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5">
                    <a:moveTo>
                      <a:pt x="13" y="0"/>
                    </a:moveTo>
                    <a:lnTo>
                      <a:pt x="0" y="34"/>
                    </a:lnTo>
                    <a:lnTo>
                      <a:pt x="22" y="43"/>
                    </a:lnTo>
                    <a:lnTo>
                      <a:pt x="34" y="45"/>
                    </a:lnTo>
                    <a:lnTo>
                      <a:pt x="47" y="13"/>
                    </a:lnTo>
                    <a:lnTo>
                      <a:pt x="36" y="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19" name="Freeform 1646"/>
              <p:cNvSpPr>
                <a:spLocks/>
              </p:cNvSpPr>
              <p:nvPr/>
            </p:nvSpPr>
            <p:spPr bwMode="auto">
              <a:xfrm>
                <a:off x="3568" y="2724"/>
                <a:ext cx="47" cy="47"/>
              </a:xfrm>
              <a:custGeom>
                <a:avLst/>
                <a:gdLst>
                  <a:gd name="T0" fmla="*/ 13 w 47"/>
                  <a:gd name="T1" fmla="*/ 0 h 47"/>
                  <a:gd name="T2" fmla="*/ 0 w 47"/>
                  <a:gd name="T3" fmla="*/ 32 h 47"/>
                  <a:gd name="T4" fmla="*/ 2 w 47"/>
                  <a:gd name="T5" fmla="*/ 34 h 47"/>
                  <a:gd name="T6" fmla="*/ 32 w 47"/>
                  <a:gd name="T7" fmla="*/ 47 h 47"/>
                  <a:gd name="T8" fmla="*/ 47 w 47"/>
                  <a:gd name="T9" fmla="*/ 15 h 47"/>
                  <a:gd name="T10" fmla="*/ 15 w 47"/>
                  <a:gd name="T11" fmla="*/ 0 h 47"/>
                  <a:gd name="T12" fmla="*/ 13 w 4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13" y="0"/>
                    </a:moveTo>
                    <a:lnTo>
                      <a:pt x="0" y="32"/>
                    </a:lnTo>
                    <a:lnTo>
                      <a:pt x="2" y="34"/>
                    </a:lnTo>
                    <a:lnTo>
                      <a:pt x="32" y="47"/>
                    </a:lnTo>
                    <a:lnTo>
                      <a:pt x="47" y="15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0" name="Freeform 1647"/>
              <p:cNvSpPr>
                <a:spLocks/>
              </p:cNvSpPr>
              <p:nvPr/>
            </p:nvSpPr>
            <p:spPr bwMode="auto">
              <a:xfrm>
                <a:off x="3630" y="2756"/>
                <a:ext cx="49" cy="47"/>
              </a:xfrm>
              <a:custGeom>
                <a:avLst/>
                <a:gdLst>
                  <a:gd name="T0" fmla="*/ 17 w 49"/>
                  <a:gd name="T1" fmla="*/ 0 h 47"/>
                  <a:gd name="T2" fmla="*/ 0 w 49"/>
                  <a:gd name="T3" fmla="*/ 30 h 47"/>
                  <a:gd name="T4" fmla="*/ 23 w 49"/>
                  <a:gd name="T5" fmla="*/ 44 h 47"/>
                  <a:gd name="T6" fmla="*/ 30 w 49"/>
                  <a:gd name="T7" fmla="*/ 47 h 47"/>
                  <a:gd name="T8" fmla="*/ 49 w 49"/>
                  <a:gd name="T9" fmla="*/ 19 h 47"/>
                  <a:gd name="T10" fmla="*/ 36 w 49"/>
                  <a:gd name="T11" fmla="*/ 10 h 47"/>
                  <a:gd name="T12" fmla="*/ 17 w 49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47"/>
                  <a:gd name="T23" fmla="*/ 49 w 4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47">
                    <a:moveTo>
                      <a:pt x="17" y="0"/>
                    </a:moveTo>
                    <a:lnTo>
                      <a:pt x="0" y="30"/>
                    </a:lnTo>
                    <a:lnTo>
                      <a:pt x="23" y="44"/>
                    </a:lnTo>
                    <a:lnTo>
                      <a:pt x="30" y="47"/>
                    </a:lnTo>
                    <a:lnTo>
                      <a:pt x="49" y="19"/>
                    </a:lnTo>
                    <a:lnTo>
                      <a:pt x="36" y="1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1" name="Freeform 1648"/>
              <p:cNvSpPr>
                <a:spLocks/>
              </p:cNvSpPr>
              <p:nvPr/>
            </p:nvSpPr>
            <p:spPr bwMode="auto">
              <a:xfrm>
                <a:off x="3690" y="2794"/>
                <a:ext cx="49" cy="49"/>
              </a:xfrm>
              <a:custGeom>
                <a:avLst/>
                <a:gdLst>
                  <a:gd name="T0" fmla="*/ 19 w 49"/>
                  <a:gd name="T1" fmla="*/ 0 h 49"/>
                  <a:gd name="T2" fmla="*/ 0 w 49"/>
                  <a:gd name="T3" fmla="*/ 30 h 49"/>
                  <a:gd name="T4" fmla="*/ 27 w 49"/>
                  <a:gd name="T5" fmla="*/ 49 h 49"/>
                  <a:gd name="T6" fmla="*/ 34 w 49"/>
                  <a:gd name="T7" fmla="*/ 32 h 49"/>
                  <a:gd name="T8" fmla="*/ 21 w 49"/>
                  <a:gd name="T9" fmla="*/ 43 h 49"/>
                  <a:gd name="T10" fmla="*/ 27 w 49"/>
                  <a:gd name="T11" fmla="*/ 49 h 49"/>
                  <a:gd name="T12" fmla="*/ 49 w 49"/>
                  <a:gd name="T13" fmla="*/ 22 h 49"/>
                  <a:gd name="T14" fmla="*/ 47 w 49"/>
                  <a:gd name="T15" fmla="*/ 19 h 49"/>
                  <a:gd name="T16" fmla="*/ 40 w 49"/>
                  <a:gd name="T17" fmla="*/ 15 h 49"/>
                  <a:gd name="T18" fmla="*/ 19 w 49"/>
                  <a:gd name="T19" fmla="*/ 0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9"/>
                  <a:gd name="T31" fmla="*/ 0 h 49"/>
                  <a:gd name="T32" fmla="*/ 49 w 49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9" h="49">
                    <a:moveTo>
                      <a:pt x="19" y="0"/>
                    </a:moveTo>
                    <a:lnTo>
                      <a:pt x="0" y="30"/>
                    </a:lnTo>
                    <a:lnTo>
                      <a:pt x="27" y="49"/>
                    </a:lnTo>
                    <a:lnTo>
                      <a:pt x="34" y="32"/>
                    </a:lnTo>
                    <a:lnTo>
                      <a:pt x="21" y="43"/>
                    </a:lnTo>
                    <a:lnTo>
                      <a:pt x="27" y="49"/>
                    </a:lnTo>
                    <a:lnTo>
                      <a:pt x="49" y="22"/>
                    </a:lnTo>
                    <a:lnTo>
                      <a:pt x="47" y="19"/>
                    </a:lnTo>
                    <a:lnTo>
                      <a:pt x="40" y="1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2" name="Freeform 1649"/>
              <p:cNvSpPr>
                <a:spLocks/>
              </p:cNvSpPr>
              <p:nvPr/>
            </p:nvSpPr>
            <p:spPr bwMode="auto">
              <a:xfrm>
                <a:off x="3743" y="2841"/>
                <a:ext cx="51" cy="51"/>
              </a:xfrm>
              <a:custGeom>
                <a:avLst/>
                <a:gdLst>
                  <a:gd name="T0" fmla="*/ 25 w 51"/>
                  <a:gd name="T1" fmla="*/ 0 h 51"/>
                  <a:gd name="T2" fmla="*/ 0 w 51"/>
                  <a:gd name="T3" fmla="*/ 25 h 51"/>
                  <a:gd name="T4" fmla="*/ 19 w 51"/>
                  <a:gd name="T5" fmla="*/ 43 h 51"/>
                  <a:gd name="T6" fmla="*/ 25 w 51"/>
                  <a:gd name="T7" fmla="*/ 51 h 51"/>
                  <a:gd name="T8" fmla="*/ 51 w 51"/>
                  <a:gd name="T9" fmla="*/ 26 h 51"/>
                  <a:gd name="T10" fmla="*/ 45 w 51"/>
                  <a:gd name="T11" fmla="*/ 19 h 51"/>
                  <a:gd name="T12" fmla="*/ 25 w 51"/>
                  <a:gd name="T13" fmla="*/ 0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51"/>
                  <a:gd name="T23" fmla="*/ 51 w 51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51">
                    <a:moveTo>
                      <a:pt x="25" y="0"/>
                    </a:moveTo>
                    <a:lnTo>
                      <a:pt x="0" y="25"/>
                    </a:lnTo>
                    <a:lnTo>
                      <a:pt x="19" y="43"/>
                    </a:lnTo>
                    <a:lnTo>
                      <a:pt x="25" y="51"/>
                    </a:lnTo>
                    <a:lnTo>
                      <a:pt x="51" y="26"/>
                    </a:lnTo>
                    <a:lnTo>
                      <a:pt x="45" y="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3" name="Freeform 1650"/>
              <p:cNvSpPr>
                <a:spLocks/>
              </p:cNvSpPr>
              <p:nvPr/>
            </p:nvSpPr>
            <p:spPr bwMode="auto">
              <a:xfrm>
                <a:off x="3790" y="2896"/>
                <a:ext cx="49" cy="49"/>
              </a:xfrm>
              <a:custGeom>
                <a:avLst/>
                <a:gdLst>
                  <a:gd name="T0" fmla="*/ 29 w 49"/>
                  <a:gd name="T1" fmla="*/ 0 h 49"/>
                  <a:gd name="T2" fmla="*/ 0 w 49"/>
                  <a:gd name="T3" fmla="*/ 20 h 49"/>
                  <a:gd name="T4" fmla="*/ 21 w 49"/>
                  <a:gd name="T5" fmla="*/ 49 h 49"/>
                  <a:gd name="T6" fmla="*/ 49 w 49"/>
                  <a:gd name="T7" fmla="*/ 28 h 49"/>
                  <a:gd name="T8" fmla="*/ 29 w 49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9"/>
                  <a:gd name="T17" fmla="*/ 49 w 49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9">
                    <a:moveTo>
                      <a:pt x="29" y="0"/>
                    </a:moveTo>
                    <a:lnTo>
                      <a:pt x="0" y="20"/>
                    </a:lnTo>
                    <a:lnTo>
                      <a:pt x="21" y="49"/>
                    </a:lnTo>
                    <a:lnTo>
                      <a:pt x="49" y="2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4" name="Freeform 1651"/>
              <p:cNvSpPr>
                <a:spLocks/>
              </p:cNvSpPr>
              <p:nvPr/>
            </p:nvSpPr>
            <p:spPr bwMode="auto">
              <a:xfrm>
                <a:off x="3832" y="2954"/>
                <a:ext cx="49" cy="49"/>
              </a:xfrm>
              <a:custGeom>
                <a:avLst/>
                <a:gdLst>
                  <a:gd name="T0" fmla="*/ 30 w 49"/>
                  <a:gd name="T1" fmla="*/ 0 h 49"/>
                  <a:gd name="T2" fmla="*/ 0 w 49"/>
                  <a:gd name="T3" fmla="*/ 19 h 49"/>
                  <a:gd name="T4" fmla="*/ 19 w 49"/>
                  <a:gd name="T5" fmla="*/ 49 h 49"/>
                  <a:gd name="T6" fmla="*/ 49 w 49"/>
                  <a:gd name="T7" fmla="*/ 30 h 49"/>
                  <a:gd name="T8" fmla="*/ 30 w 49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9"/>
                  <a:gd name="T17" fmla="*/ 49 w 49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9">
                    <a:moveTo>
                      <a:pt x="30" y="0"/>
                    </a:moveTo>
                    <a:lnTo>
                      <a:pt x="0" y="19"/>
                    </a:lnTo>
                    <a:lnTo>
                      <a:pt x="19" y="49"/>
                    </a:lnTo>
                    <a:lnTo>
                      <a:pt x="49" y="3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5" name="Freeform 1652"/>
              <p:cNvSpPr>
                <a:spLocks/>
              </p:cNvSpPr>
              <p:nvPr/>
            </p:nvSpPr>
            <p:spPr bwMode="auto">
              <a:xfrm>
                <a:off x="3870" y="3016"/>
                <a:ext cx="47" cy="50"/>
              </a:xfrm>
              <a:custGeom>
                <a:avLst/>
                <a:gdLst>
                  <a:gd name="T0" fmla="*/ 30 w 47"/>
                  <a:gd name="T1" fmla="*/ 0 h 50"/>
                  <a:gd name="T2" fmla="*/ 0 w 47"/>
                  <a:gd name="T3" fmla="*/ 17 h 50"/>
                  <a:gd name="T4" fmla="*/ 17 w 47"/>
                  <a:gd name="T5" fmla="*/ 50 h 50"/>
                  <a:gd name="T6" fmla="*/ 47 w 47"/>
                  <a:gd name="T7" fmla="*/ 33 h 50"/>
                  <a:gd name="T8" fmla="*/ 30 w 47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50"/>
                  <a:gd name="T17" fmla="*/ 47 w 47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50">
                    <a:moveTo>
                      <a:pt x="30" y="0"/>
                    </a:moveTo>
                    <a:lnTo>
                      <a:pt x="0" y="17"/>
                    </a:lnTo>
                    <a:lnTo>
                      <a:pt x="17" y="50"/>
                    </a:lnTo>
                    <a:lnTo>
                      <a:pt x="47" y="3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6" name="Freeform 1653"/>
              <p:cNvSpPr>
                <a:spLocks/>
              </p:cNvSpPr>
              <p:nvPr/>
            </p:nvSpPr>
            <p:spPr bwMode="auto">
              <a:xfrm>
                <a:off x="3902" y="3081"/>
                <a:ext cx="49" cy="47"/>
              </a:xfrm>
              <a:custGeom>
                <a:avLst/>
                <a:gdLst>
                  <a:gd name="T0" fmla="*/ 32 w 49"/>
                  <a:gd name="T1" fmla="*/ 0 h 47"/>
                  <a:gd name="T2" fmla="*/ 0 w 49"/>
                  <a:gd name="T3" fmla="*/ 15 h 47"/>
                  <a:gd name="T4" fmla="*/ 17 w 49"/>
                  <a:gd name="T5" fmla="*/ 47 h 47"/>
                  <a:gd name="T6" fmla="*/ 49 w 49"/>
                  <a:gd name="T7" fmla="*/ 32 h 47"/>
                  <a:gd name="T8" fmla="*/ 32 w 49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7"/>
                  <a:gd name="T17" fmla="*/ 49 w 49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7">
                    <a:moveTo>
                      <a:pt x="32" y="0"/>
                    </a:moveTo>
                    <a:lnTo>
                      <a:pt x="0" y="15"/>
                    </a:lnTo>
                    <a:lnTo>
                      <a:pt x="17" y="47"/>
                    </a:lnTo>
                    <a:lnTo>
                      <a:pt x="49" y="3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7" name="Freeform 1654"/>
              <p:cNvSpPr>
                <a:spLocks/>
              </p:cNvSpPr>
              <p:nvPr/>
            </p:nvSpPr>
            <p:spPr bwMode="auto">
              <a:xfrm>
                <a:off x="3934" y="3145"/>
                <a:ext cx="45" cy="49"/>
              </a:xfrm>
              <a:custGeom>
                <a:avLst/>
                <a:gdLst>
                  <a:gd name="T0" fmla="*/ 32 w 45"/>
                  <a:gd name="T1" fmla="*/ 0 h 49"/>
                  <a:gd name="T2" fmla="*/ 0 w 45"/>
                  <a:gd name="T3" fmla="*/ 15 h 49"/>
                  <a:gd name="T4" fmla="*/ 13 w 45"/>
                  <a:gd name="T5" fmla="*/ 49 h 49"/>
                  <a:gd name="T6" fmla="*/ 45 w 45"/>
                  <a:gd name="T7" fmla="*/ 34 h 49"/>
                  <a:gd name="T8" fmla="*/ 32 w 45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9"/>
                  <a:gd name="T17" fmla="*/ 45 w 45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9">
                    <a:moveTo>
                      <a:pt x="32" y="0"/>
                    </a:moveTo>
                    <a:lnTo>
                      <a:pt x="0" y="15"/>
                    </a:lnTo>
                    <a:lnTo>
                      <a:pt x="13" y="49"/>
                    </a:lnTo>
                    <a:lnTo>
                      <a:pt x="45" y="3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8" name="Freeform 1655"/>
              <p:cNvSpPr>
                <a:spLocks/>
              </p:cNvSpPr>
              <p:nvPr/>
            </p:nvSpPr>
            <p:spPr bwMode="auto">
              <a:xfrm>
                <a:off x="3962" y="3211"/>
                <a:ext cx="47" cy="47"/>
              </a:xfrm>
              <a:custGeom>
                <a:avLst/>
                <a:gdLst>
                  <a:gd name="T0" fmla="*/ 32 w 47"/>
                  <a:gd name="T1" fmla="*/ 0 h 47"/>
                  <a:gd name="T2" fmla="*/ 0 w 47"/>
                  <a:gd name="T3" fmla="*/ 15 h 47"/>
                  <a:gd name="T4" fmla="*/ 0 w 47"/>
                  <a:gd name="T5" fmla="*/ 17 h 47"/>
                  <a:gd name="T6" fmla="*/ 13 w 47"/>
                  <a:gd name="T7" fmla="*/ 43 h 47"/>
                  <a:gd name="T8" fmla="*/ 28 w 47"/>
                  <a:gd name="T9" fmla="*/ 36 h 47"/>
                  <a:gd name="T10" fmla="*/ 11 w 47"/>
                  <a:gd name="T11" fmla="*/ 41 h 47"/>
                  <a:gd name="T12" fmla="*/ 13 w 47"/>
                  <a:gd name="T13" fmla="*/ 45 h 47"/>
                  <a:gd name="T14" fmla="*/ 13 w 47"/>
                  <a:gd name="T15" fmla="*/ 47 h 47"/>
                  <a:gd name="T16" fmla="*/ 47 w 47"/>
                  <a:gd name="T17" fmla="*/ 36 h 47"/>
                  <a:gd name="T18" fmla="*/ 47 w 47"/>
                  <a:gd name="T19" fmla="*/ 32 h 47"/>
                  <a:gd name="T20" fmla="*/ 45 w 47"/>
                  <a:gd name="T21" fmla="*/ 30 h 47"/>
                  <a:gd name="T22" fmla="*/ 45 w 47"/>
                  <a:gd name="T23" fmla="*/ 28 h 47"/>
                  <a:gd name="T24" fmla="*/ 34 w 47"/>
                  <a:gd name="T25" fmla="*/ 4 h 47"/>
                  <a:gd name="T26" fmla="*/ 32 w 47"/>
                  <a:gd name="T27" fmla="*/ 0 h 4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7"/>
                  <a:gd name="T43" fmla="*/ 0 h 47"/>
                  <a:gd name="T44" fmla="*/ 47 w 47"/>
                  <a:gd name="T45" fmla="*/ 47 h 4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7" h="47">
                    <a:moveTo>
                      <a:pt x="32" y="0"/>
                    </a:moveTo>
                    <a:lnTo>
                      <a:pt x="0" y="15"/>
                    </a:lnTo>
                    <a:lnTo>
                      <a:pt x="0" y="17"/>
                    </a:lnTo>
                    <a:lnTo>
                      <a:pt x="13" y="43"/>
                    </a:lnTo>
                    <a:lnTo>
                      <a:pt x="28" y="36"/>
                    </a:lnTo>
                    <a:lnTo>
                      <a:pt x="11" y="41"/>
                    </a:lnTo>
                    <a:lnTo>
                      <a:pt x="13" y="45"/>
                    </a:lnTo>
                    <a:lnTo>
                      <a:pt x="13" y="47"/>
                    </a:lnTo>
                    <a:lnTo>
                      <a:pt x="47" y="36"/>
                    </a:lnTo>
                    <a:lnTo>
                      <a:pt x="47" y="32"/>
                    </a:lnTo>
                    <a:lnTo>
                      <a:pt x="45" y="30"/>
                    </a:lnTo>
                    <a:lnTo>
                      <a:pt x="45" y="28"/>
                    </a:lnTo>
                    <a:lnTo>
                      <a:pt x="34" y="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629" name="Freeform 1656"/>
              <p:cNvSpPr>
                <a:spLocks/>
              </p:cNvSpPr>
              <p:nvPr/>
            </p:nvSpPr>
            <p:spPr bwMode="auto">
              <a:xfrm>
                <a:off x="3926" y="3230"/>
                <a:ext cx="134" cy="151"/>
              </a:xfrm>
              <a:custGeom>
                <a:avLst/>
                <a:gdLst>
                  <a:gd name="T0" fmla="*/ 0 w 134"/>
                  <a:gd name="T1" fmla="*/ 39 h 151"/>
                  <a:gd name="T2" fmla="*/ 108 w 134"/>
                  <a:gd name="T3" fmla="*/ 151 h 151"/>
                  <a:gd name="T4" fmla="*/ 134 w 134"/>
                  <a:gd name="T5" fmla="*/ 0 h 151"/>
                  <a:gd name="T6" fmla="*/ 0 w 134"/>
                  <a:gd name="T7" fmla="*/ 39 h 1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"/>
                  <a:gd name="T13" fmla="*/ 0 h 151"/>
                  <a:gd name="T14" fmla="*/ 134 w 134"/>
                  <a:gd name="T15" fmla="*/ 151 h 1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" h="151">
                    <a:moveTo>
                      <a:pt x="0" y="39"/>
                    </a:moveTo>
                    <a:lnTo>
                      <a:pt x="108" y="151"/>
                    </a:lnTo>
                    <a:lnTo>
                      <a:pt x="134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</p:grpSp>
      </p:grpSp>
      <p:pic>
        <p:nvPicPr>
          <p:cNvPr id="1659" name="Image 1658" descr="UdeS_coul_300dpi.jpg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882E2C00-31E2-48FB-A228-B6CA73C67330}" type="slidenum">
              <a:rPr lang="en-US" altLang="fr-FR"/>
              <a:pPr/>
              <a:t>11</a:t>
            </a:fld>
            <a:endParaRPr lang="en-US" altLang="fr-FR"/>
          </a:p>
        </p:txBody>
      </p:sp>
      <p:sp>
        <p:nvSpPr>
          <p:cNvPr id="9891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00113" y="1043704"/>
            <a:ext cx="7793037" cy="1143000"/>
          </a:xfrm>
        </p:spPr>
        <p:txBody>
          <a:bodyPr/>
          <a:lstStyle/>
          <a:p>
            <a:pPr>
              <a:defRPr/>
            </a:pPr>
            <a:r>
              <a:rPr lang="fr-CA" altLang="fr-FR" sz="4000" b="1" dirty="0" smtClean="0"/>
              <a:t>Les problèmes de l’explicitation</a:t>
            </a:r>
            <a:endParaRPr lang="fr-CA" altLang="fr-FR" sz="1600" b="1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087438" y="2759076"/>
            <a:ext cx="7772400" cy="3313112"/>
          </a:xfrm>
        </p:spPr>
        <p:txBody>
          <a:bodyPr/>
          <a:lstStyle/>
          <a:p>
            <a:r>
              <a:rPr lang="fr-CA" altLang="fr-FR" dirty="0" smtClean="0"/>
              <a:t>Le syndrome du </a:t>
            </a:r>
            <a:r>
              <a:rPr lang="fr-CA" altLang="fr-FR" i="1" dirty="0" smtClean="0"/>
              <a:t>oui..mais</a:t>
            </a:r>
          </a:p>
          <a:p>
            <a:r>
              <a:rPr lang="fr-CA" altLang="fr-FR" dirty="0" smtClean="0"/>
              <a:t>Le syndrome des </a:t>
            </a:r>
            <a:r>
              <a:rPr lang="fr-CA" altLang="fr-FR" i="1" dirty="0" smtClean="0"/>
              <a:t>ruines non découvertes</a:t>
            </a:r>
          </a:p>
          <a:p>
            <a:r>
              <a:rPr lang="fr-CA" altLang="fr-FR" dirty="0" smtClean="0"/>
              <a:t>Le syndrome des </a:t>
            </a:r>
            <a:r>
              <a:rPr lang="fr-CA" altLang="fr-FR" i="1" dirty="0" smtClean="0"/>
              <a:t>utilisateurs et des développeurs</a:t>
            </a:r>
          </a:p>
        </p:txBody>
      </p:sp>
      <p:sp>
        <p:nvSpPr>
          <p:cNvPr id="25605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43704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altLang="fr-FR" dirty="0" smtClean="0"/>
              <a:t>Le syndrome des </a:t>
            </a:r>
            <a:r>
              <a:rPr lang="fr-CA" altLang="fr-FR" i="1" dirty="0" smtClean="0"/>
              <a:t>ruines non découvertes</a:t>
            </a:r>
            <a:endParaRPr lang="fr-CA" altLang="fr-FR" dirty="0" smtClean="0"/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241550"/>
            <a:ext cx="7772400" cy="4114800"/>
          </a:xfrm>
        </p:spPr>
        <p:txBody>
          <a:bodyPr/>
          <a:lstStyle/>
          <a:p>
            <a:r>
              <a:rPr lang="fr-CA" altLang="fr-FR" dirty="0" smtClean="0"/>
              <a:t>Combien de ruines reste-t-il à découvrir…</a:t>
            </a:r>
          </a:p>
          <a:p>
            <a:pPr lvl="1"/>
            <a:r>
              <a:rPr lang="fr-CA" altLang="fr-FR" dirty="0" smtClean="0"/>
              <a:t>Plus vous en trouvez….moins il y en a.</a:t>
            </a:r>
          </a:p>
          <a:p>
            <a:r>
              <a:rPr lang="fr-CA" altLang="fr-FR" dirty="0" smtClean="0"/>
              <a:t>Même chose pour les exigences…</a:t>
            </a:r>
          </a:p>
          <a:p>
            <a:pPr lvl="1"/>
            <a:r>
              <a:rPr lang="fr-CA" altLang="fr-FR" dirty="0" smtClean="0"/>
              <a:t>Vous ne saurez jamais si vous les avez tous trouvées</a:t>
            </a:r>
          </a:p>
          <a:p>
            <a:pPr lvl="1"/>
            <a:r>
              <a:rPr lang="fr-CA" altLang="fr-FR" dirty="0" smtClean="0"/>
              <a:t>Vous espérez en trouver assez.</a:t>
            </a:r>
          </a:p>
          <a:p>
            <a:pPr lvl="1"/>
            <a:r>
              <a:rPr lang="fr-CA" altLang="fr-FR" sz="3200" b="1" dirty="0" smtClean="0"/>
              <a:t>Périmètre</a:t>
            </a:r>
          </a:p>
        </p:txBody>
      </p:sp>
      <p:sp>
        <p:nvSpPr>
          <p:cNvPr id="2765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290945" y="6173787"/>
            <a:ext cx="2133600" cy="365125"/>
          </a:xfrm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2765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BC9C1125-412C-4456-8322-9628730B6246}" type="slidenum">
              <a:rPr lang="en-US" altLang="fr-FR"/>
              <a:pPr/>
              <a:t>12</a:t>
            </a:fld>
            <a:endParaRPr lang="en-US" altLang="fr-FR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40277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dirty="0" smtClean="0"/>
              <a:t>Le syndrome du </a:t>
            </a:r>
            <a:r>
              <a:rPr lang="fr-CA" altLang="fr-FR" i="1" dirty="0" smtClean="0"/>
              <a:t>oui…mais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fr-CA" altLang="fr-FR" sz="2400" dirty="0" smtClean="0"/>
              <a:t>Lorsque l’utilisateur voit l’implémentation, il y a 2 réactions possibles</a:t>
            </a:r>
          </a:p>
          <a:p>
            <a:pPr lvl="1"/>
            <a:r>
              <a:rPr lang="fr-CA" altLang="fr-FR" sz="2000" dirty="0" smtClean="0"/>
              <a:t>Wow, c’est cool</a:t>
            </a:r>
          </a:p>
          <a:p>
            <a:pPr lvl="1"/>
            <a:r>
              <a:rPr lang="fr-CA" altLang="fr-FR" sz="2000" dirty="0" smtClean="0"/>
              <a:t>Oui, mais…</a:t>
            </a:r>
            <a:r>
              <a:rPr lang="fr-CA" altLang="fr-FR" sz="2000" dirty="0" err="1" smtClean="0"/>
              <a:t>hummmm</a:t>
            </a:r>
            <a:r>
              <a:rPr lang="fr-CA" altLang="fr-FR" sz="2000" dirty="0" smtClean="0"/>
              <a:t>, maintenant que je vois ça, pourrions-nous…et que pensez-vous de….</a:t>
            </a:r>
          </a:p>
          <a:p>
            <a:r>
              <a:rPr lang="fr-CA" altLang="fr-FR" sz="2400" dirty="0" smtClean="0"/>
              <a:t>Il faut vivre avec…</a:t>
            </a:r>
          </a:p>
          <a:p>
            <a:pPr lvl="1"/>
            <a:r>
              <a:rPr lang="fr-CA" altLang="fr-FR" sz="2000" dirty="0" smtClean="0"/>
              <a:t>Permet de découvrir de nouvelles exigences</a:t>
            </a:r>
          </a:p>
          <a:p>
            <a:pPr lvl="1"/>
            <a:r>
              <a:rPr lang="fr-CA" altLang="fr-FR" sz="2000" dirty="0" smtClean="0"/>
              <a:t>Minimiser ce syndrome en explicitant les exigences plus tôt</a:t>
            </a:r>
          </a:p>
        </p:txBody>
      </p:sp>
      <p:sp>
        <p:nvSpPr>
          <p:cNvPr id="2662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fr-CA" altLang="fr-FR"/>
              <a:t>MTI515   été 2015A. Cardinal</a:t>
            </a:r>
            <a:endParaRPr lang="en-US" altLang="fr-FR"/>
          </a:p>
        </p:txBody>
      </p:sp>
      <p:sp>
        <p:nvSpPr>
          <p:cNvPr id="2662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F7755401-782F-4F6A-9EED-AA9C7BC515C1}" type="slidenum">
              <a:rPr lang="en-US" altLang="fr-FR"/>
              <a:pPr/>
              <a:t>13</a:t>
            </a:fld>
            <a:endParaRPr lang="en-US" altLang="fr-FR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4B64049A-B5FB-4568-9CE1-C33C148F41B9}" type="slidenum">
              <a:rPr lang="en-US" altLang="fr-FR"/>
              <a:pPr/>
              <a:t>14</a:t>
            </a:fld>
            <a:endParaRPr lang="en-US" altLang="fr-FR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043704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altLang="fr-FR" sz="4000" b="1" dirty="0" smtClean="0"/>
              <a:t>Le syndrome des utilisateurs et des développeurs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071687"/>
            <a:ext cx="7772400" cy="4786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CA" altLang="fr-FR" b="1" dirty="0" smtClean="0"/>
              <a:t>L’utilisateur :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Ne sait pas ce qu’il veut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Le sait, mais ne peut l’expliquer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Pense savoir ce qu’il veut – avant de se le faire dire par le développeur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L’analyste pense savoir + que l’utilisateur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Tout le monde pense que tous les autres font de la politique</a:t>
            </a:r>
          </a:p>
        </p:txBody>
      </p:sp>
      <p:sp>
        <p:nvSpPr>
          <p:cNvPr id="28677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5251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altLang="fr-FR" sz="4000" b="1" dirty="0" smtClean="0"/>
              <a:t>Le syndrome des utilisateurs et des développeurs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r>
              <a:rPr lang="fr-CA" altLang="fr-FR" sz="2800" dirty="0" smtClean="0"/>
              <a:t>Les solutions…</a:t>
            </a:r>
          </a:p>
          <a:p>
            <a:pPr lvl="1"/>
            <a:r>
              <a:rPr lang="fr-CA" altLang="fr-FR" sz="2400" b="1" dirty="0" smtClean="0"/>
              <a:t>Reconnaître et apprécier </a:t>
            </a:r>
            <a:r>
              <a:rPr lang="fr-CA" altLang="fr-FR" sz="2400" dirty="0" smtClean="0"/>
              <a:t>l’utilisateur comme un expert du domaine. </a:t>
            </a:r>
          </a:p>
          <a:p>
            <a:pPr lvl="1"/>
            <a:r>
              <a:rPr lang="fr-CA" altLang="fr-FR" sz="2400" b="1" dirty="0" smtClean="0"/>
              <a:t>Essayer différentes techniques </a:t>
            </a:r>
            <a:r>
              <a:rPr lang="fr-CA" altLang="fr-FR" sz="2400" dirty="0" smtClean="0"/>
              <a:t>d’explicitation des exigences</a:t>
            </a:r>
          </a:p>
          <a:p>
            <a:pPr lvl="1"/>
            <a:r>
              <a:rPr lang="fr-CA" altLang="fr-FR" sz="2400" dirty="0" smtClean="0"/>
              <a:t>Mettez-vous à la place de l’utilisateur, faites son travail pendant 1 heure ou 2. (jeux de rôles)</a:t>
            </a:r>
          </a:p>
          <a:p>
            <a:pPr lvl="1"/>
            <a:r>
              <a:rPr lang="fr-CA" altLang="fr-FR" sz="2400" dirty="0" smtClean="0"/>
              <a:t>La politique fait partie de la nature humaine…</a:t>
            </a:r>
          </a:p>
        </p:txBody>
      </p:sp>
      <p:sp>
        <p:nvSpPr>
          <p:cNvPr id="2970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2970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80B79166-7F9C-432A-8BCB-26BB32453A4D}" type="slidenum">
              <a:rPr lang="en-US" altLang="fr-FR"/>
              <a:pPr/>
              <a:t>15</a:t>
            </a:fld>
            <a:endParaRPr lang="en-US" altLang="fr-FR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5A63D65C-FF02-44D0-A068-7964323E0AEC}" type="slidenum">
              <a:rPr lang="en-US" altLang="fr-FR"/>
              <a:pPr/>
              <a:t>16</a:t>
            </a:fld>
            <a:endParaRPr lang="en-US" altLang="fr-FR"/>
          </a:p>
        </p:txBody>
      </p:sp>
      <p:sp>
        <p:nvSpPr>
          <p:cNvPr id="31747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fr-CA" altLang="fr-FR" sz="3200" b="1">
              <a:solidFill>
                <a:srgbClr val="FF3300"/>
              </a:solidFill>
              <a:latin typeface="Bookman Old Style" pitchFamily="18" charset="0"/>
            </a:endParaRP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5763" y="1043704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altLang="fr-FR" sz="4000" b="1" dirty="0" smtClean="0"/>
              <a:t>Techniques d’explicitation des exigences</a:t>
            </a:r>
            <a:endParaRPr lang="fr-FR" altLang="fr-FR" sz="4000" b="1" dirty="0" smtClean="0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dirty="0" smtClean="0"/>
              <a:t>Interviews et questionnaires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Atelier d’explicitation d’exigences (</a:t>
            </a:r>
            <a:r>
              <a:rPr lang="en-CA" altLang="fr-FR" dirty="0" smtClean="0"/>
              <a:t>Requirements</a:t>
            </a:r>
            <a:r>
              <a:rPr lang="fr-CA" altLang="fr-FR" dirty="0" smtClean="0"/>
              <a:t> Workshop)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Session remue-méninges (Brainstorming)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Scénario-maquette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Jeux de rôles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Prototypage</a:t>
            </a:r>
            <a:endParaRPr lang="fr-FR" altLang="fr-FR" dirty="0" smtClean="0"/>
          </a:p>
        </p:txBody>
      </p:sp>
      <p:sp>
        <p:nvSpPr>
          <p:cNvPr id="31750" name="Espace réservé du pied de page 5"/>
          <p:cNvSpPr>
            <a:spLocks noGrp="1"/>
          </p:cNvSpPr>
          <p:nvPr>
            <p:ph type="ftr" sz="quarter" idx="10"/>
            <p:custDataLst>
              <p:tags r:id="rId5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B1E2A620-9C8E-4703-8431-879DD74E4850}" type="slidenum">
              <a:rPr lang="en-US" altLang="fr-FR"/>
              <a:pPr/>
              <a:t>17</a:t>
            </a:fld>
            <a:endParaRPr lang="en-US" altLang="fr-FR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5763" y="1063625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altLang="fr-FR" b="1" dirty="0" smtClean="0"/>
              <a:t>Choix de la technique d’explicitation</a:t>
            </a:r>
            <a:endParaRPr lang="fr-FR" altLang="fr-FR" b="1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4363" y="2206625"/>
            <a:ext cx="7772400" cy="4514850"/>
          </a:xfrm>
        </p:spPr>
        <p:txBody>
          <a:bodyPr/>
          <a:lstStyle/>
          <a:p>
            <a:r>
              <a:rPr lang="fr-CA" altLang="fr-FR" dirty="0" smtClean="0"/>
              <a:t>Type de l’application</a:t>
            </a:r>
          </a:p>
          <a:p>
            <a:r>
              <a:rPr lang="fr-CA" altLang="fr-FR" dirty="0" smtClean="0"/>
              <a:t>Aptitude de l’équipe de développement</a:t>
            </a:r>
          </a:p>
          <a:p>
            <a:r>
              <a:rPr lang="fr-CA" altLang="fr-FR" dirty="0" smtClean="0"/>
              <a:t>Aptitude des clients</a:t>
            </a:r>
          </a:p>
          <a:p>
            <a:r>
              <a:rPr lang="fr-CA" altLang="fr-FR" dirty="0" smtClean="0"/>
              <a:t>L’envergure du problème</a:t>
            </a:r>
          </a:p>
          <a:p>
            <a:r>
              <a:rPr lang="fr-CA" altLang="fr-FR" dirty="0" smtClean="0"/>
              <a:t>La criticité (nature) du problème</a:t>
            </a:r>
          </a:p>
          <a:p>
            <a:r>
              <a:rPr lang="fr-CA" altLang="fr-FR" dirty="0" smtClean="0"/>
              <a:t>La terminologie</a:t>
            </a:r>
          </a:p>
          <a:p>
            <a:r>
              <a:rPr lang="fr-CA" altLang="fr-FR" dirty="0" smtClean="0"/>
              <a:t>Unicité de l’application</a:t>
            </a:r>
          </a:p>
        </p:txBody>
      </p:sp>
      <p:sp>
        <p:nvSpPr>
          <p:cNvPr id="3277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24313" y="2938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fr-CA" altLang="fr-FR"/>
          </a:p>
        </p:txBody>
      </p:sp>
      <p:sp>
        <p:nvSpPr>
          <p:cNvPr id="32774" name="Espace réservé du pied de page 5"/>
          <p:cNvSpPr>
            <a:spLocks noGrp="1"/>
          </p:cNvSpPr>
          <p:nvPr>
            <p:ph type="ftr" sz="quarter" idx="10"/>
            <p:custDataLst>
              <p:tags r:id="rId5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32775" name="ZoneTexte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00563" y="6072188"/>
            <a:ext cx="42862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fr-CA" altLang="fr-FR" sz="1100" dirty="0"/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19508" y="104370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sz="3200" b="1" dirty="0" smtClean="0"/>
              <a:t>Conseils  pour réussir une interview</a:t>
            </a:r>
            <a:endParaRPr lang="fr-FR" altLang="fr-FR" sz="1100" b="1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76708" y="1984375"/>
            <a:ext cx="7772400" cy="43719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CA" altLang="fr-FR" sz="2000" dirty="0" smtClean="0"/>
              <a:t>Préparation d’un contexte de libre interview </a:t>
            </a:r>
            <a:r>
              <a:rPr lang="fr-CA" altLang="fr-FR" sz="2000" b="1" dirty="0" smtClean="0"/>
              <a:t>(prendre notes)</a:t>
            </a:r>
          </a:p>
          <a:p>
            <a:pPr>
              <a:lnSpc>
                <a:spcPct val="90000"/>
              </a:lnSpc>
            </a:pPr>
            <a:r>
              <a:rPr lang="fr-CA" altLang="fr-FR" sz="2000" dirty="0" smtClean="0"/>
              <a:t>Avant l’interview, rechercher l’expérience des intéressés et de la compagnie à interviewer  </a:t>
            </a:r>
          </a:p>
          <a:p>
            <a:pPr>
              <a:lnSpc>
                <a:spcPct val="90000"/>
              </a:lnSpc>
            </a:pPr>
            <a:r>
              <a:rPr lang="fr-CA" altLang="fr-FR" sz="2000" dirty="0" smtClean="0"/>
              <a:t>Noter les réponses aux questions durant l’interview</a:t>
            </a:r>
          </a:p>
          <a:p>
            <a:pPr lvl="1">
              <a:lnSpc>
                <a:spcPct val="90000"/>
              </a:lnSpc>
            </a:pPr>
            <a:r>
              <a:rPr lang="fr-CA" altLang="fr-FR" sz="2000" dirty="0" smtClean="0"/>
              <a:t>Ou prévoir quelqu’un qui va le faire</a:t>
            </a:r>
          </a:p>
          <a:p>
            <a:pPr>
              <a:lnSpc>
                <a:spcPct val="90000"/>
              </a:lnSpc>
            </a:pPr>
            <a:r>
              <a:rPr lang="fr-CA" altLang="fr-FR" sz="2000" dirty="0" smtClean="0"/>
              <a:t>S’assurer que les questions posées sont cohérentes avec le gabarit</a:t>
            </a:r>
          </a:p>
          <a:p>
            <a:pPr>
              <a:lnSpc>
                <a:spcPct val="90000"/>
              </a:lnSpc>
            </a:pPr>
            <a:r>
              <a:rPr lang="fr-CA" altLang="fr-FR" sz="2000" dirty="0" smtClean="0"/>
              <a:t>Durant l’interview, il est nécessaire de </a:t>
            </a:r>
            <a:r>
              <a:rPr lang="fr-CA" altLang="fr-FR" sz="2000" u="sng" dirty="0" smtClean="0"/>
              <a:t>garder en tête l’objectif</a:t>
            </a:r>
            <a:r>
              <a:rPr lang="fr-CA" altLang="fr-FR" sz="2000" dirty="0" smtClean="0"/>
              <a:t>, même s’il peut arriver qu’on s’écarte parfois.  </a:t>
            </a:r>
          </a:p>
          <a:p>
            <a:pPr>
              <a:lnSpc>
                <a:spcPct val="90000"/>
              </a:lnSpc>
            </a:pPr>
            <a:r>
              <a:rPr lang="fr-CA" altLang="fr-FR" sz="2000" dirty="0" smtClean="0"/>
              <a:t>Reformuler les concepts – Facilitateur, réveillez-vous!</a:t>
            </a:r>
          </a:p>
          <a:p>
            <a:pPr>
              <a:lnSpc>
                <a:spcPct val="90000"/>
              </a:lnSpc>
            </a:pPr>
            <a:r>
              <a:rPr lang="fr-CA" altLang="fr-FR" sz="2000" dirty="0" smtClean="0"/>
              <a:t>À la fin, revoir les principaux éléments et s’assurer d’une compréhension commune</a:t>
            </a:r>
            <a:endParaRPr lang="fr-FR" altLang="fr-FR" sz="2000" dirty="0" smtClean="0"/>
          </a:p>
        </p:txBody>
      </p:sp>
      <p:sp>
        <p:nvSpPr>
          <p:cNvPr id="33796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3379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9F80CE08-23AF-4060-AD49-97FBDC7AFAC1}" type="slidenum">
              <a:rPr lang="en-US" altLang="fr-FR"/>
              <a:pPr/>
              <a:t>18</a:t>
            </a:fld>
            <a:endParaRPr lang="en-US" altLang="fr-FR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1F39814E-7835-4522-8EF6-ABB94626C7E9}" type="slidenum">
              <a:rPr lang="en-US" altLang="fr-FR"/>
              <a:pPr/>
              <a:t>19</a:t>
            </a:fld>
            <a:endParaRPr lang="en-US" altLang="fr-FR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57213" y="85898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b="1" dirty="0" smtClean="0"/>
              <a:t>Questionnaires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71500" y="2557462"/>
            <a:ext cx="7772400" cy="4300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dirty="0" smtClean="0"/>
              <a:t>Limités, car: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Difficile de trouver les bonnes questions à l’avance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Les questions peuvent influencer les résultats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Difficile d’explorer d’autres avenues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Difficile de faire un suivi sur des réponses vagues</a:t>
            </a:r>
          </a:p>
        </p:txBody>
      </p:sp>
      <p:sp>
        <p:nvSpPr>
          <p:cNvPr id="34821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séance-3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dirty="0" smtClean="0"/>
              <a:t>Retour séance-2</a:t>
            </a:r>
          </a:p>
          <a:p>
            <a:r>
              <a:rPr lang="fr-CA" dirty="0"/>
              <a:t>Techniques d’explicitation des </a:t>
            </a:r>
            <a:r>
              <a:rPr lang="fr-CA" dirty="0" smtClean="0"/>
              <a:t>exigences</a:t>
            </a:r>
            <a:endParaRPr lang="fr-CA" dirty="0"/>
          </a:p>
          <a:p>
            <a:pPr lvl="0"/>
            <a:r>
              <a:rPr lang="fr-CA" dirty="0"/>
              <a:t>Techniques de prototypage</a:t>
            </a:r>
          </a:p>
          <a:p>
            <a:pPr lvl="0"/>
            <a:r>
              <a:rPr lang="fr-CA" dirty="0"/>
              <a:t>Le modèle du domaine</a:t>
            </a:r>
          </a:p>
          <a:p>
            <a:pPr lvl="0"/>
            <a:r>
              <a:rPr lang="fr-CA" dirty="0"/>
              <a:t>Exercice en classe (Diagramme d’activités)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68738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sz="4000" dirty="0" smtClean="0"/>
              <a:t>Atelier d’explicitation des exigences</a:t>
            </a:r>
            <a:endParaRPr lang="fr-FR" altLang="fr-FR" sz="20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5763" y="2195512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2400" dirty="0" smtClean="0"/>
              <a:t>Il aide à construire une équipe efficace, réunie pour un objectif commun : le succès du projet.</a:t>
            </a:r>
          </a:p>
          <a:p>
            <a:pPr>
              <a:lnSpc>
                <a:spcPct val="90000"/>
              </a:lnSpc>
            </a:pPr>
            <a:r>
              <a:rPr lang="fr-CA" altLang="fr-FR" sz="2400" dirty="0" smtClean="0"/>
              <a:t>Tous les intéressés ont leur mot à dire, aucun n’est laissé de côté.</a:t>
            </a:r>
          </a:p>
          <a:p>
            <a:pPr>
              <a:lnSpc>
                <a:spcPct val="90000"/>
              </a:lnSpc>
            </a:pPr>
            <a:r>
              <a:rPr lang="fr-CA" altLang="fr-FR" sz="2400" dirty="0" smtClean="0"/>
              <a:t>Il se bâtit un accord entre les intéressés et l’équipe de développement sur ce que l’application doit faire.</a:t>
            </a:r>
          </a:p>
          <a:p>
            <a:pPr>
              <a:lnSpc>
                <a:spcPct val="90000"/>
              </a:lnSpc>
            </a:pPr>
            <a:r>
              <a:rPr lang="fr-CA" altLang="fr-FR" sz="2400" dirty="0" smtClean="0"/>
              <a:t>Il peut exposer et résoudre les problèmes politiques qui peuvent compromettre le succès du projet.</a:t>
            </a:r>
          </a:p>
          <a:p>
            <a:pPr>
              <a:lnSpc>
                <a:spcPct val="90000"/>
              </a:lnSpc>
            </a:pPr>
            <a:r>
              <a:rPr lang="fr-CA" altLang="fr-FR" sz="2400" b="1" dirty="0" smtClean="0"/>
              <a:t>La définition préliminaire </a:t>
            </a:r>
            <a:r>
              <a:rPr lang="fr-CA" altLang="fr-FR" sz="2400" dirty="0" smtClean="0"/>
              <a:t>du système au niveau caractéristique est immédiatement disponible suite à l’atelier.</a:t>
            </a:r>
            <a:endParaRPr lang="fr-FR" altLang="fr-FR" sz="2400" dirty="0" smtClean="0"/>
          </a:p>
        </p:txBody>
      </p:sp>
      <p:sp>
        <p:nvSpPr>
          <p:cNvPr id="35844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3584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4F561C4F-8247-4D99-88A2-2786A81FA1E0}" type="slidenum">
              <a:rPr lang="en-US" altLang="fr-FR"/>
              <a:pPr/>
              <a:t>20</a:t>
            </a:fld>
            <a:endParaRPr lang="en-US" altLang="fr-FR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31EC2462-0423-46AB-B66C-3EA805B23237}" type="slidenum">
              <a:rPr lang="en-US" altLang="fr-FR"/>
              <a:pPr/>
              <a:t>21</a:t>
            </a:fld>
            <a:endParaRPr lang="en-US" altLang="fr-FR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57213" y="7477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b="1" dirty="0" smtClean="0"/>
              <a:t>Remue-méninges</a:t>
            </a:r>
            <a:endParaRPr lang="fr-FR" altLang="fr-FR" sz="3200" b="1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14400" y="1890713"/>
            <a:ext cx="7772400" cy="4465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2800" dirty="0" smtClean="0"/>
              <a:t>Elle encourage la participation de toutes les parties présentes</a:t>
            </a:r>
          </a:p>
          <a:p>
            <a:pPr>
              <a:lnSpc>
                <a:spcPct val="90000"/>
              </a:lnSpc>
            </a:pPr>
            <a:r>
              <a:rPr lang="fr-CA" altLang="fr-FR" sz="2800" dirty="0" smtClean="0"/>
              <a:t>Elle encourage l’utilisation des idées des autres</a:t>
            </a:r>
          </a:p>
          <a:p>
            <a:pPr>
              <a:lnSpc>
                <a:spcPct val="90000"/>
              </a:lnSpc>
            </a:pPr>
            <a:r>
              <a:rPr lang="fr-CA" altLang="fr-FR" sz="2800" dirty="0" smtClean="0"/>
              <a:t>Le « facilitateur » prend note de tout ce qui se dit (rien n’est perdu)</a:t>
            </a:r>
          </a:p>
          <a:p>
            <a:pPr>
              <a:lnSpc>
                <a:spcPct val="90000"/>
              </a:lnSpc>
            </a:pPr>
            <a:r>
              <a:rPr lang="fr-CA" altLang="fr-FR" sz="2800" dirty="0" smtClean="0"/>
              <a:t>Elle résulte en un </a:t>
            </a:r>
            <a:r>
              <a:rPr lang="fr-CA" altLang="fr-FR" sz="2800" b="1" dirty="0" smtClean="0"/>
              <a:t>grand ensemble possible de solutions </a:t>
            </a:r>
            <a:r>
              <a:rPr lang="fr-CA" altLang="fr-FR" sz="2800" dirty="0" smtClean="0"/>
              <a:t>au problème posé</a:t>
            </a:r>
          </a:p>
          <a:p>
            <a:pPr>
              <a:lnSpc>
                <a:spcPct val="90000"/>
              </a:lnSpc>
            </a:pPr>
            <a:r>
              <a:rPr lang="fr-CA" altLang="fr-FR" sz="2800" dirty="0" smtClean="0"/>
              <a:t>Elle encourage toutes les idées sans contrainte</a:t>
            </a:r>
            <a:endParaRPr lang="fr-FR" altLang="fr-FR" sz="2800" dirty="0" smtClean="0"/>
          </a:p>
        </p:txBody>
      </p:sp>
      <p:sp>
        <p:nvSpPr>
          <p:cNvPr id="36869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36870" name="ZoneTexte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00563" y="6072188"/>
            <a:ext cx="42862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fr-FR" altLang="fr-FR" sz="1100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14363" y="1043704"/>
            <a:ext cx="8172450" cy="1143000"/>
          </a:xfrm>
        </p:spPr>
        <p:txBody>
          <a:bodyPr/>
          <a:lstStyle/>
          <a:p>
            <a:pPr>
              <a:defRPr/>
            </a:pPr>
            <a:r>
              <a:rPr lang="fr-CA" altLang="fr-FR" sz="4000" b="1" dirty="0" smtClean="0"/>
              <a:t>Règles pour le remue-méninges</a:t>
            </a:r>
            <a:endParaRPr lang="fr-FR" altLang="fr-FR" sz="2800" b="1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57213" y="23320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3600" dirty="0" smtClean="0"/>
              <a:t>Pas de critiques ou débats</a:t>
            </a:r>
          </a:p>
          <a:p>
            <a:pPr>
              <a:lnSpc>
                <a:spcPct val="90000"/>
              </a:lnSpc>
            </a:pPr>
            <a:r>
              <a:rPr lang="fr-CA" altLang="fr-FR" sz="3600" dirty="0" smtClean="0"/>
              <a:t>Laisser place à </a:t>
            </a:r>
            <a:r>
              <a:rPr lang="fr-CA" altLang="fr-FR" sz="3600" b="1" dirty="0" smtClean="0"/>
              <a:t>l’imagination</a:t>
            </a:r>
          </a:p>
          <a:p>
            <a:pPr>
              <a:lnSpc>
                <a:spcPct val="90000"/>
              </a:lnSpc>
            </a:pPr>
            <a:r>
              <a:rPr lang="fr-CA" altLang="fr-FR" sz="3600" dirty="0" smtClean="0"/>
              <a:t>Générer autant d’idées que possible</a:t>
            </a:r>
          </a:p>
          <a:p>
            <a:pPr>
              <a:lnSpc>
                <a:spcPct val="90000"/>
              </a:lnSpc>
            </a:pPr>
            <a:r>
              <a:rPr lang="fr-CA" altLang="fr-FR" sz="3600" dirty="0" smtClean="0"/>
              <a:t>Combiner et muter les idées</a:t>
            </a:r>
            <a:endParaRPr lang="fr-FR" altLang="fr-FR" sz="3600" dirty="0" smtClean="0"/>
          </a:p>
        </p:txBody>
      </p:sp>
      <p:sp>
        <p:nvSpPr>
          <p:cNvPr id="37892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3789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5C3A27E3-DB36-4DE8-A8FC-0914ECC1108B}" type="slidenum">
              <a:rPr lang="en-US" altLang="fr-FR"/>
              <a:pPr/>
              <a:t>22</a:t>
            </a:fld>
            <a:endParaRPr lang="en-US" altLang="fr-FR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B83FE6B4-07CA-49D6-B145-30718CE909E0}" type="slidenum">
              <a:rPr lang="en-US" altLang="fr-FR"/>
              <a:pPr/>
              <a:t>23</a:t>
            </a:fld>
            <a:endParaRPr lang="en-US" altLang="fr-FR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b="1" dirty="0" smtClean="0"/>
              <a:t>Étapes du remue-méninges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0382" y="2244436"/>
            <a:ext cx="7772400" cy="2951162"/>
          </a:xfrm>
        </p:spPr>
        <p:txBody>
          <a:bodyPr/>
          <a:lstStyle/>
          <a:p>
            <a:r>
              <a:rPr lang="fr-CA" altLang="fr-FR" dirty="0" smtClean="0"/>
              <a:t>Génération d’idées</a:t>
            </a:r>
          </a:p>
          <a:p>
            <a:r>
              <a:rPr lang="fr-CA" altLang="fr-FR" dirty="0" smtClean="0"/>
              <a:t>Émondage (</a:t>
            </a:r>
            <a:r>
              <a:rPr lang="fr-CA" altLang="fr-FR" i="1" dirty="0" err="1" smtClean="0"/>
              <a:t>Pruning</a:t>
            </a:r>
            <a:r>
              <a:rPr lang="fr-CA" altLang="fr-FR" dirty="0" smtClean="0"/>
              <a:t>)</a:t>
            </a:r>
          </a:p>
          <a:p>
            <a:r>
              <a:rPr lang="fr-CA" altLang="fr-FR" dirty="0" smtClean="0"/>
              <a:t>Regroupement</a:t>
            </a:r>
          </a:p>
          <a:p>
            <a:r>
              <a:rPr lang="fr-CA" altLang="fr-FR" dirty="0" smtClean="0"/>
              <a:t>Définition des caractéristiques</a:t>
            </a:r>
          </a:p>
          <a:p>
            <a:r>
              <a:rPr lang="fr-CA" altLang="fr-FR" dirty="0" smtClean="0"/>
              <a:t>Définition des priorités</a:t>
            </a:r>
          </a:p>
        </p:txBody>
      </p:sp>
      <p:sp>
        <p:nvSpPr>
          <p:cNvPr id="38917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3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3FDE7F30-FD9D-4E8F-9A6D-989423FF477A}" type="slidenum">
              <a:rPr lang="en-US" altLang="fr-FR"/>
              <a:pPr/>
              <a:t>24</a:t>
            </a:fld>
            <a:endParaRPr lang="en-US" altLang="fr-FR"/>
          </a:p>
        </p:txBody>
      </p:sp>
      <p:sp>
        <p:nvSpPr>
          <p:cNvPr id="1040388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04370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dirty="0" smtClean="0"/>
              <a:t>Photo de remue-méninges</a:t>
            </a:r>
            <a:endParaRPr lang="en-US" altLang="fr-FR" dirty="0" smtClean="0"/>
          </a:p>
        </p:txBody>
      </p:sp>
      <p:pic>
        <p:nvPicPr>
          <p:cNvPr id="43012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5663" y="2186704"/>
            <a:ext cx="4891087" cy="3633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941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dirty="0" smtClean="0"/>
              <a:t>remue-méninges </a:t>
            </a:r>
            <a:r>
              <a:rPr lang="fr-CA" altLang="fr-FR" sz="2800" dirty="0" smtClean="0"/>
              <a:t>(carte mentale)</a:t>
            </a:r>
            <a:endParaRPr lang="fr-CA" altLang="fr-FR" dirty="0" smtClean="0"/>
          </a:p>
        </p:txBody>
      </p:sp>
      <p:sp>
        <p:nvSpPr>
          <p:cNvPr id="40963" name="Espace réservé du pied de page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096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86D0C3-2BC2-491F-91F9-54CAD817ABB2}" type="slidenum">
              <a:rPr lang="en-US" altLang="fr-FR"/>
              <a:pPr/>
              <a:t>25</a:t>
            </a:fld>
            <a:endParaRPr lang="en-US" altLang="fr-FR"/>
          </a:p>
        </p:txBody>
      </p:sp>
      <p:pic>
        <p:nvPicPr>
          <p:cNvPr id="128002" name="Picture 2" descr="http://constitution.blog.tdg.ch/media/01/02/12570747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2070100"/>
            <a:ext cx="8569325" cy="46513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4370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dirty="0" smtClean="0"/>
              <a:t>Scénario-maquette</a:t>
            </a:r>
            <a:endParaRPr lang="fr-FR" altLang="fr-FR" sz="16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2400" dirty="0" smtClean="0"/>
              <a:t>Le </a:t>
            </a:r>
            <a:r>
              <a:rPr lang="fr-CA" altLang="fr-FR" sz="2400" b="1" dirty="0" smtClean="0"/>
              <a:t>« </a:t>
            </a:r>
            <a:r>
              <a:rPr lang="fr-CA" altLang="fr-FR" sz="2400" b="1" dirty="0" err="1" smtClean="0"/>
              <a:t>storyboarding</a:t>
            </a:r>
            <a:r>
              <a:rPr lang="fr-CA" altLang="fr-FR" sz="2400" b="1" dirty="0" smtClean="0"/>
              <a:t> » </a:t>
            </a:r>
            <a:r>
              <a:rPr lang="fr-CA" altLang="fr-FR" sz="2400" dirty="0" smtClean="0"/>
              <a:t>sert à observer la réaction des utilisateurs tôt dans le cycle de vie du développement. Il offre les avantages suivants :</a:t>
            </a:r>
          </a:p>
          <a:p>
            <a:pPr lvl="1">
              <a:lnSpc>
                <a:spcPct val="90000"/>
              </a:lnSpc>
            </a:pPr>
            <a:r>
              <a:rPr lang="fr-CA" altLang="fr-FR" sz="2000" dirty="0" smtClean="0"/>
              <a:t>Très faible coût</a:t>
            </a:r>
          </a:p>
          <a:p>
            <a:pPr lvl="1">
              <a:lnSpc>
                <a:spcPct val="90000"/>
              </a:lnSpc>
            </a:pPr>
            <a:r>
              <a:rPr lang="fr-CA" altLang="fr-FR" sz="2000" dirty="0" smtClean="0"/>
              <a:t>Convivial, informel et interactif </a:t>
            </a:r>
          </a:p>
          <a:p>
            <a:pPr lvl="1">
              <a:lnSpc>
                <a:spcPct val="90000"/>
              </a:lnSpc>
            </a:pPr>
            <a:r>
              <a:rPr lang="fr-CA" altLang="fr-FR" sz="2000" dirty="0" smtClean="0"/>
              <a:t>Permet une révision précoce des interfaces utilisateurs du système</a:t>
            </a:r>
          </a:p>
          <a:p>
            <a:pPr lvl="1">
              <a:lnSpc>
                <a:spcPct val="90000"/>
              </a:lnSpc>
            </a:pPr>
            <a:r>
              <a:rPr lang="fr-CA" altLang="fr-FR" sz="2000" dirty="0" smtClean="0"/>
              <a:t>Facile à créer et à modifier</a:t>
            </a:r>
          </a:p>
          <a:p>
            <a:pPr>
              <a:lnSpc>
                <a:spcPct val="90000"/>
              </a:lnSpc>
            </a:pPr>
            <a:r>
              <a:rPr lang="fr-CA" altLang="fr-FR" sz="2400" b="1" dirty="0" smtClean="0"/>
              <a:t>Les scénarios-maquettes </a:t>
            </a:r>
            <a:r>
              <a:rPr lang="fr-CA" altLang="fr-FR" sz="2400" dirty="0" smtClean="0"/>
              <a:t>sont aussi un moyen puissant pour surpasser le syndrome de la page blanche</a:t>
            </a:r>
            <a:endParaRPr lang="fr-FR" altLang="fr-FR" sz="2400" dirty="0" smtClean="0"/>
          </a:p>
        </p:txBody>
      </p:sp>
      <p:sp>
        <p:nvSpPr>
          <p:cNvPr id="41988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198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D90BE966-EC07-4886-A31F-2335D5486C58}" type="slidenum">
              <a:rPr lang="en-US" altLang="fr-FR"/>
              <a:pPr/>
              <a:t>26</a:t>
            </a:fld>
            <a:endParaRPr lang="en-US" altLang="fr-FR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2548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dirty="0" smtClean="0"/>
              <a:t>Scénario-maquette </a:t>
            </a:r>
            <a:r>
              <a:rPr lang="fr-CA" altLang="fr-FR" sz="2400" dirty="0" smtClean="0"/>
              <a:t>(représentation)</a:t>
            </a:r>
            <a:endParaRPr lang="fr-CA" altLang="fr-FR" dirty="0" smtClean="0"/>
          </a:p>
        </p:txBody>
      </p:sp>
      <p:sp>
        <p:nvSpPr>
          <p:cNvPr id="43011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3012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94C249-B740-47A6-BE41-A84B8A068AA7}" type="slidenum">
              <a:rPr lang="en-US" altLang="fr-FR"/>
              <a:pPr/>
              <a:t>27</a:t>
            </a:fld>
            <a:endParaRPr lang="en-US" altLang="fr-FR"/>
          </a:p>
        </p:txBody>
      </p:sp>
      <p:pic>
        <p:nvPicPr>
          <p:cNvPr id="43013" name="Picture 2" descr="http://www.codeproject.com/KB/books/iPhone-User-Experience/07DiPUE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868487"/>
            <a:ext cx="7632700" cy="4487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fr-CA" dirty="0">
                <a:ea typeface="+mj-ea"/>
                <a:cs typeface="+mj-cs"/>
              </a:rPr>
              <a:t>Types</a:t>
            </a:r>
            <a:endParaRPr lang="fr-CA" sz="3200" dirty="0">
              <a:ea typeface="+mj-ea"/>
              <a:cs typeface="+mj-cs"/>
            </a:endParaRPr>
          </a:p>
        </p:txBody>
      </p:sp>
      <p:graphicFrame>
        <p:nvGraphicFramePr>
          <p:cNvPr id="1007660" name="Group 44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714375" y="1357313"/>
          <a:ext cx="7429500" cy="4187825"/>
        </p:xfrm>
        <a:graphic>
          <a:graphicData uri="http://schemas.openxmlformats.org/drawingml/2006/table">
            <a:tbl>
              <a:tblPr/>
              <a:tblGrid>
                <a:gridCol w="2066925"/>
                <a:gridCol w="2528888"/>
                <a:gridCol w="2833687"/>
              </a:tblGrid>
              <a:tr h="1101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Passif</a:t>
                      </a:r>
                    </a:p>
                  </a:txBody>
                  <a:tcPr marL="101747" marR="101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Actif</a:t>
                      </a:r>
                    </a:p>
                  </a:txBody>
                  <a:tcPr marL="101747" marR="101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Interactif</a:t>
                      </a:r>
                    </a:p>
                  </a:txBody>
                  <a:tcPr marL="101747" marR="101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Écrans</a:t>
                      </a:r>
                    </a:p>
                  </a:txBody>
                  <a:tcPr marL="101747" marR="101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Présentations</a:t>
                      </a:r>
                    </a:p>
                  </a:txBody>
                  <a:tcPr marL="101747" marR="101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CA" alt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01747" marR="101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Règles d’affaires</a:t>
                      </a:r>
                    </a:p>
                  </a:txBody>
                  <a:tcPr marL="101747" marR="101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Animation</a:t>
                      </a:r>
                    </a:p>
                  </a:txBody>
                  <a:tcPr marL="101747" marR="101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Démonstration</a:t>
                      </a:r>
                    </a:p>
                  </a:txBody>
                  <a:tcPr marL="101747" marR="101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Rapports</a:t>
                      </a:r>
                    </a:p>
                  </a:txBody>
                  <a:tcPr marL="101747" marR="101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Simulation</a:t>
                      </a:r>
                    </a:p>
                  </a:txBody>
                  <a:tcPr marL="101747" marR="101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A5002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alt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Présentation interactive</a:t>
                      </a:r>
                    </a:p>
                  </a:txBody>
                  <a:tcPr marL="101747" marR="101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7" name="Espace réservé du pied de page 7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4058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A335550C-48CC-4995-A5C5-7E6AC70D82CB}" type="slidenum">
              <a:rPr lang="en-US" altLang="fr-FR"/>
              <a:pPr/>
              <a:t>28</a:t>
            </a:fld>
            <a:endParaRPr lang="en-US" altLang="fr-FR"/>
          </a:p>
        </p:txBody>
      </p:sp>
      <p:sp>
        <p:nvSpPr>
          <p:cNvPr id="44059" name="Line 4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971550" y="6000750"/>
            <a:ext cx="78486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fr-CA"/>
          </a:p>
        </p:txBody>
      </p:sp>
      <p:sp>
        <p:nvSpPr>
          <p:cNvPr id="44060" name="Text Box 4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43888" y="2565400"/>
            <a:ext cx="671512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fr-CA" altLang="fr-FR" sz="3200"/>
              <a:t>Prototypage</a:t>
            </a:r>
          </a:p>
        </p:txBody>
      </p:sp>
      <p:sp>
        <p:nvSpPr>
          <p:cNvPr id="44061" name="Text Box 4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14625" y="5572125"/>
            <a:ext cx="283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 altLang="fr-FR"/>
              <a:t>Coûts et complexité</a:t>
            </a:r>
          </a:p>
        </p:txBody>
      </p:sp>
      <p:pic>
        <p:nvPicPr>
          <p:cNvPr id="9" name="Image 8" descr="UdeS_coul_300dp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2881" y="833437"/>
            <a:ext cx="86153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altLang="fr-FR" b="1" dirty="0" smtClean="0"/>
              <a:t>Conseils pour le « scénario-maquette »</a:t>
            </a:r>
            <a:endParaRPr lang="fr-FR" altLang="fr-FR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976437"/>
            <a:ext cx="8229600" cy="4525963"/>
          </a:xfrm>
        </p:spPr>
        <p:txBody>
          <a:bodyPr/>
          <a:lstStyle/>
          <a:p>
            <a:r>
              <a:rPr lang="fr-CA" altLang="fr-FR" dirty="0" smtClean="0"/>
              <a:t>Ne pas trop investir dans le « scénario-maquette »</a:t>
            </a:r>
          </a:p>
          <a:p>
            <a:r>
              <a:rPr lang="fr-CA" altLang="fr-FR" dirty="0" smtClean="0"/>
              <a:t>Si vous ne changez rien, vous n’avez rien appris</a:t>
            </a:r>
          </a:p>
          <a:p>
            <a:r>
              <a:rPr lang="fr-CA" altLang="fr-FR" dirty="0" smtClean="0"/>
              <a:t>Ne pas trop bien les faire</a:t>
            </a:r>
          </a:p>
          <a:p>
            <a:r>
              <a:rPr lang="fr-CA" altLang="fr-FR" dirty="0" smtClean="0"/>
              <a:t>Si possible, faites-les interactifs</a:t>
            </a:r>
            <a:endParaRPr lang="fr-FR" altLang="fr-FR" dirty="0" smtClean="0"/>
          </a:p>
        </p:txBody>
      </p:sp>
      <p:sp>
        <p:nvSpPr>
          <p:cNvPr id="4506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506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13641A7E-E251-4951-AD6F-A4097F050A7B}" type="slidenum">
              <a:rPr lang="en-US" altLang="fr-FR"/>
              <a:pPr/>
              <a:t>29</a:t>
            </a:fld>
            <a:endParaRPr lang="en-US" altLang="fr-FR"/>
          </a:p>
        </p:txBody>
      </p:sp>
      <p:sp>
        <p:nvSpPr>
          <p:cNvPr id="45062" name="ZoneTexte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00563" y="6072188"/>
            <a:ext cx="42862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fr-FR" altLang="fr-FR" sz="1100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4000" y="959719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Arial" charset="0"/>
                <a:ea typeface="MS PGothic" charset="0"/>
              </a:rPr>
              <a:t>Retour : séance-2</a:t>
            </a:r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16387" name="Espace réservé du contenu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965589"/>
            <a:ext cx="8229600" cy="4525963"/>
          </a:xfrm>
        </p:spPr>
        <p:txBody>
          <a:bodyPr>
            <a:normAutofit/>
          </a:bodyPr>
          <a:lstStyle/>
          <a:p>
            <a:r>
              <a:rPr lang="fr-CA" dirty="0" smtClean="0">
                <a:latin typeface="Arial" charset="0"/>
                <a:ea typeface="MS PGothic" charset="0"/>
              </a:rPr>
              <a:t>L’architecture </a:t>
            </a:r>
            <a:r>
              <a:rPr lang="fr-CA" dirty="0">
                <a:latin typeface="Arial" charset="0"/>
                <a:ea typeface="MS PGothic" charset="0"/>
              </a:rPr>
              <a:t>des SI</a:t>
            </a:r>
          </a:p>
          <a:p>
            <a:r>
              <a:rPr lang="fr-CA" dirty="0" smtClean="0">
                <a:latin typeface="Arial" charset="0"/>
                <a:ea typeface="MS PGothic" charset="0"/>
              </a:rPr>
              <a:t>Les types de Méthodologie</a:t>
            </a:r>
          </a:p>
          <a:p>
            <a:r>
              <a:rPr lang="fr-CA" dirty="0" smtClean="0">
                <a:latin typeface="Arial" charset="0"/>
                <a:ea typeface="MS PGothic" charset="0"/>
              </a:rPr>
              <a:t>L’introduction aux diagrammes UML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Le diagramme </a:t>
            </a:r>
            <a:r>
              <a:rPr lang="fr-CA" dirty="0" smtClean="0">
                <a:latin typeface="Arial" charset="0"/>
                <a:ea typeface="MS PGothic" charset="0"/>
              </a:rPr>
              <a:t>d’activité</a:t>
            </a:r>
          </a:p>
          <a:p>
            <a:r>
              <a:rPr lang="fr-CA" dirty="0" smtClean="0">
                <a:latin typeface="Arial" charset="0"/>
                <a:ea typeface="MS PGothic" charset="0"/>
              </a:rPr>
              <a:t>L’introduction à merise  (DFD, MCD)</a:t>
            </a:r>
            <a:endParaRPr lang="fr-CA" dirty="0">
              <a:latin typeface="Arial" charset="0"/>
              <a:ea typeface="MS PGothic" charset="0"/>
            </a:endParaRPr>
          </a:p>
          <a:p>
            <a:r>
              <a:rPr lang="fr-CA" dirty="0" smtClean="0">
                <a:latin typeface="Arial" charset="0"/>
                <a:ea typeface="MS PGothic" charset="0"/>
              </a:rPr>
              <a:t>Travail </a:t>
            </a:r>
            <a:r>
              <a:rPr lang="fr-CA" dirty="0">
                <a:latin typeface="Arial" charset="0"/>
                <a:ea typeface="MS PGothic" charset="0"/>
              </a:rPr>
              <a:t>d’équipe</a:t>
            </a:r>
          </a:p>
        </p:txBody>
      </p:sp>
      <p:sp>
        <p:nvSpPr>
          <p:cNvPr id="16388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16389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0CB723A-4E3F-2F45-B0D8-0582CDE6378D}" type="slidenum">
              <a:rPr lang="en-GB" sz="1000">
                <a:ea typeface="MS Gothic" charset="0"/>
                <a:cs typeface="MS Gothic" charset="0"/>
              </a:rPr>
              <a:pPr/>
              <a:t>3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9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34291" y="68738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b="1" dirty="0">
                <a:ea typeface="+mj-ea"/>
                <a:cs typeface="+mj-cs"/>
              </a:rPr>
              <a:t>Jeux de rôles</a:t>
            </a:r>
            <a:endParaRPr lang="fr-FR" sz="1600" b="1" dirty="0"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dirty="0" smtClean="0"/>
              <a:t>Les jeux de rôles permettent à l’équipe de développement d’expérimenter le monde des utilisateurs en jouant leurs rôles</a:t>
            </a:r>
          </a:p>
          <a:p>
            <a:pPr>
              <a:lnSpc>
                <a:spcPct val="90000"/>
              </a:lnSpc>
            </a:pPr>
            <a:r>
              <a:rPr lang="fr-CA" altLang="fr-FR" dirty="0" smtClean="0"/>
              <a:t>Pour la compréhension des exigences, il faut garder en tête :</a:t>
            </a:r>
          </a:p>
          <a:p>
            <a:pPr lvl="1">
              <a:lnSpc>
                <a:spcPct val="90000"/>
              </a:lnSpc>
            </a:pPr>
            <a:r>
              <a:rPr lang="fr-CA" altLang="fr-FR" b="1" dirty="0" smtClean="0"/>
              <a:t>Nous devons comprendre que beaucoup d’utilisateurs ne peuvent articuler les besoins qui doivent être définis</a:t>
            </a:r>
          </a:p>
        </p:txBody>
      </p:sp>
      <p:sp>
        <p:nvSpPr>
          <p:cNvPr id="46084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608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F46E6037-7423-4F24-88AC-44663961D8EA}" type="slidenum">
              <a:rPr lang="en-US" altLang="fr-FR"/>
              <a:pPr/>
              <a:t>30</a:t>
            </a:fld>
            <a:endParaRPr lang="en-US" altLang="fr-FR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57213" y="48959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dirty="0" smtClean="0"/>
              <a:t>Jeux de rôles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32598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2800" dirty="0" smtClean="0"/>
              <a:t>Pour la compréhension des exigences, il faut garder en tête :</a:t>
            </a:r>
          </a:p>
          <a:p>
            <a:pPr lvl="1">
              <a:lnSpc>
                <a:spcPct val="90000"/>
              </a:lnSpc>
            </a:pPr>
            <a:r>
              <a:rPr lang="fr-CA" altLang="fr-FR" sz="2400" dirty="0" smtClean="0"/>
              <a:t>Beaucoup d’utilisateurs n’ont pas la liberté d’admettre qu’ils ne suivent pas une procédure écrite</a:t>
            </a:r>
          </a:p>
          <a:p>
            <a:pPr lvl="1">
              <a:lnSpc>
                <a:spcPct val="90000"/>
              </a:lnSpc>
            </a:pPr>
            <a:r>
              <a:rPr lang="fr-CA" altLang="fr-FR" sz="2400" dirty="0" smtClean="0"/>
              <a:t>Des utilisateurs individuels ont leurs modèles d’activités de travail profondément enracinés</a:t>
            </a:r>
          </a:p>
          <a:p>
            <a:pPr lvl="1">
              <a:lnSpc>
                <a:spcPct val="90000"/>
              </a:lnSpc>
            </a:pPr>
            <a:r>
              <a:rPr lang="fr-CA" altLang="fr-FR" sz="2400" dirty="0" smtClean="0"/>
              <a:t>Il est impossible pour n’importe quel développeur d’anticiper toute question qui doit être posée, ou pour tout utilisateur de savoir toute question que le développeur devrait poser.</a:t>
            </a:r>
            <a:endParaRPr lang="fr-FR" altLang="fr-FR" sz="2400" dirty="0" smtClean="0"/>
          </a:p>
        </p:txBody>
      </p:sp>
      <p:sp>
        <p:nvSpPr>
          <p:cNvPr id="47108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710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B0C5CE97-354D-427F-8B17-99FF531BFB5C}" type="slidenum">
              <a:rPr lang="en-US" altLang="fr-FR"/>
              <a:pPr/>
              <a:t>31</a:t>
            </a:fld>
            <a:endParaRPr lang="en-US" altLang="fr-FR"/>
          </a:p>
        </p:txBody>
      </p:sp>
      <p:sp>
        <p:nvSpPr>
          <p:cNvPr id="47110" name="ZoneTexte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00563" y="6072188"/>
            <a:ext cx="42862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fr-FR" altLang="fr-FR" sz="1100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séance-3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dirty="0" smtClean="0"/>
              <a:t>Retour séance-2</a:t>
            </a:r>
          </a:p>
          <a:p>
            <a:r>
              <a:rPr lang="fr-CA" dirty="0"/>
              <a:t>Techniques d’explicitation des </a:t>
            </a:r>
            <a:r>
              <a:rPr lang="fr-CA" dirty="0" smtClean="0"/>
              <a:t>exigences</a:t>
            </a:r>
            <a:endParaRPr lang="fr-CA" dirty="0"/>
          </a:p>
          <a:p>
            <a:pPr lvl="0"/>
            <a:r>
              <a:rPr lang="fr-CA" sz="3600" b="1" dirty="0"/>
              <a:t>Techniques de prototypage</a:t>
            </a:r>
          </a:p>
          <a:p>
            <a:pPr lvl="0"/>
            <a:r>
              <a:rPr lang="fr-CA" dirty="0"/>
              <a:t>Le modèle du domaine</a:t>
            </a:r>
          </a:p>
          <a:p>
            <a:pPr lvl="0"/>
            <a:r>
              <a:rPr lang="fr-CA" dirty="0"/>
              <a:t>Exercice en classe (Diagramme d’activités)</a:t>
            </a:r>
          </a:p>
          <a:p>
            <a:pPr eaLnBrk="1" hangingPunct="1"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32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48959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b="1" dirty="0">
                <a:ea typeface="+mj-ea"/>
                <a:cs typeface="+mj-cs"/>
              </a:rPr>
              <a:t>Prototypage</a:t>
            </a:r>
            <a:endParaRPr lang="fr-FR" sz="1600" b="1" dirty="0"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altLang="fr-FR" dirty="0" smtClean="0"/>
              <a:t>Le prototypage sert à identifier les besoins réels des utilisateurs. Ils peuvent interagir de façon concrète avec une partie du système, ce qui permet de :</a:t>
            </a:r>
          </a:p>
          <a:p>
            <a:pPr lvl="1"/>
            <a:r>
              <a:rPr lang="fr-CA" altLang="fr-FR" dirty="0" smtClean="0"/>
              <a:t>Découvrir d’autres exigences, que les utilisateurs n’ont pas su exprimer</a:t>
            </a:r>
          </a:p>
          <a:p>
            <a:pPr lvl="1"/>
            <a:r>
              <a:rPr lang="fr-CA" altLang="fr-FR" dirty="0" smtClean="0"/>
              <a:t>Éviter le syndrome «Oui, mais »  </a:t>
            </a:r>
          </a:p>
        </p:txBody>
      </p:sp>
      <p:sp>
        <p:nvSpPr>
          <p:cNvPr id="49156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915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4D3A9AC4-AF52-4B51-9302-F8999AF47432}" type="slidenum">
              <a:rPr lang="en-US" altLang="fr-FR"/>
              <a:pPr/>
              <a:t>33</a:t>
            </a:fld>
            <a:endParaRPr lang="en-US" altLang="fr-FR"/>
          </a:p>
        </p:txBody>
      </p:sp>
      <p:sp>
        <p:nvSpPr>
          <p:cNvPr id="49158" name="ZoneTexte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00563" y="6072188"/>
            <a:ext cx="42862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fr-FR" altLang="fr-FR" sz="1100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sz="4000" b="1" dirty="0">
                <a:ea typeface="+mj-ea"/>
                <a:cs typeface="+mj-cs"/>
              </a:rPr>
              <a:t>Que faut-il prototyper </a:t>
            </a:r>
            <a:r>
              <a:rPr lang="fr-CA" sz="4000" b="1" dirty="0" smtClean="0">
                <a:ea typeface="+mj-ea"/>
                <a:cs typeface="+mj-cs"/>
              </a:rPr>
              <a:t>?</a:t>
            </a:r>
            <a:endParaRPr lang="fr-CA" sz="1600" b="1" dirty="0">
              <a:ea typeface="+mj-ea"/>
              <a:cs typeface="+mj-cs"/>
            </a:endParaRPr>
          </a:p>
        </p:txBody>
      </p:sp>
      <p:sp>
        <p:nvSpPr>
          <p:cNvPr id="50179" name="Espace réservé du pied de page 1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50180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fld id="{6BAD15F8-F031-425B-94CC-86CB3493608D}" type="slidenum">
              <a:rPr lang="en-US" altLang="fr-FR"/>
              <a:pPr/>
              <a:t>34</a:t>
            </a:fld>
            <a:endParaRPr lang="en-US" altLang="fr-FR" dirty="0"/>
          </a:p>
        </p:txBody>
      </p:sp>
      <p:sp>
        <p:nvSpPr>
          <p:cNvPr id="5018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14600"/>
            <a:ext cx="8001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CA" altLang="fr-FR"/>
          </a:p>
        </p:txBody>
      </p:sp>
      <p:sp>
        <p:nvSpPr>
          <p:cNvPr id="50182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32004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sm" len="sm"/>
            <a:tailEnd type="stealth" w="sm" len="sm"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50183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51338" y="2743200"/>
            <a:ext cx="825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altLang="fr-FR" b="1">
                <a:latin typeface="Arial" pitchFamily="34" charset="0"/>
              </a:rPr>
              <a:t>Flou</a:t>
            </a:r>
            <a:endParaRPr lang="fr-FR" altLang="fr-FR" b="1">
              <a:latin typeface="Arial" pitchFamily="34" charset="0"/>
            </a:endParaRPr>
          </a:p>
        </p:txBody>
      </p:sp>
      <p:sp>
        <p:nvSpPr>
          <p:cNvPr id="5018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88" y="3240088"/>
            <a:ext cx="1841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altLang="fr-FR" b="1">
                <a:latin typeface="Arial" pitchFamily="34" charset="0"/>
              </a:rPr>
              <a:t>Bien connu</a:t>
            </a:r>
            <a:endParaRPr lang="fr-FR" altLang="fr-FR" b="1">
              <a:latin typeface="Arial" pitchFamily="34" charset="0"/>
            </a:endParaRPr>
          </a:p>
        </p:txBody>
      </p:sp>
      <p:sp>
        <p:nvSpPr>
          <p:cNvPr id="50185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69113" y="3240088"/>
            <a:ext cx="13668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altLang="fr-FR" b="1">
                <a:latin typeface="Arial" pitchFamily="34" charset="0"/>
              </a:rPr>
              <a:t>Inconnu</a:t>
            </a:r>
            <a:endParaRPr lang="fr-FR" altLang="fr-FR" b="1">
              <a:latin typeface="Arial" pitchFamily="34" charset="0"/>
            </a:endParaRPr>
          </a:p>
        </p:txBody>
      </p:sp>
      <p:sp>
        <p:nvSpPr>
          <p:cNvPr id="50186" name="Oval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962400" y="2438400"/>
            <a:ext cx="16764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CA" altLang="fr-FR"/>
          </a:p>
        </p:txBody>
      </p:sp>
      <p:sp>
        <p:nvSpPr>
          <p:cNvPr id="50187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895600" y="3581400"/>
            <a:ext cx="12954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sm" len="sm"/>
            <a:tailEnd type="none" w="sm" len="sm"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50188" name="Text 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76400" y="5181600"/>
            <a:ext cx="289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altLang="fr-FR" b="1">
                <a:latin typeface="Arial" pitchFamily="34" charset="0"/>
              </a:rPr>
              <a:t>Partie à prototyper</a:t>
            </a:r>
            <a:endParaRPr lang="fr-FR" altLang="fr-FR" b="1">
              <a:latin typeface="Arial" pitchFamily="34" charset="0"/>
            </a:endParaRPr>
          </a:p>
        </p:txBody>
      </p:sp>
      <p:pic>
        <p:nvPicPr>
          <p:cNvPr id="14" name="Image 13" descr="UdeS_coul_300dpi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8872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b="1" dirty="0" smtClean="0">
                <a:ea typeface="+mj-ea"/>
                <a:cs typeface="+mj-cs"/>
              </a:rPr>
              <a:t>Les dangers</a:t>
            </a:r>
            <a:endParaRPr lang="fr-FR" b="1" dirty="0">
              <a:ea typeface="+mj-ea"/>
              <a:cs typeface="+mj-cs"/>
            </a:endParaRPr>
          </a:p>
        </p:txBody>
      </p:sp>
      <p:sp>
        <p:nvSpPr>
          <p:cNvPr id="51203" name="Espace réservé du contenu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altLang="fr-FR" dirty="0" smtClean="0"/>
              <a:t>Le prototypage peut parfois glisser vers un prototypage fonctionnel…</a:t>
            </a:r>
          </a:p>
          <a:p>
            <a:r>
              <a:rPr lang="fr-CA" altLang="fr-FR" dirty="0" smtClean="0"/>
              <a:t>Les clients pensent alors qu’entre votre prototype et l’application finale il n’y a qu’un pas</a:t>
            </a:r>
          </a:p>
          <a:p>
            <a:r>
              <a:rPr lang="fr-CA" altLang="fr-FR" dirty="0" smtClean="0"/>
              <a:t>Ce n’est pas toujours vrai </a:t>
            </a:r>
            <a:endParaRPr lang="fr-FR" altLang="fr-FR" dirty="0" smtClean="0"/>
          </a:p>
        </p:txBody>
      </p:sp>
      <p:sp>
        <p:nvSpPr>
          <p:cNvPr id="51204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51205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BADCD845-D0F7-4096-8F8D-30CA0451FAE3}" type="slidenum">
              <a:rPr lang="en-US" altLang="fr-FR"/>
              <a:pPr/>
              <a:t>35</a:t>
            </a:fld>
            <a:endParaRPr lang="en-US" altLang="fr-FR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b="1" dirty="0" smtClean="0">
                <a:ea typeface="+mj-ea"/>
                <a:cs typeface="+mj-cs"/>
              </a:rPr>
              <a:t>Petit sondage interne</a:t>
            </a:r>
            <a:endParaRPr lang="fr-FR" b="1" dirty="0">
              <a:ea typeface="+mj-ea"/>
              <a:cs typeface="+mj-cs"/>
            </a:endParaRPr>
          </a:p>
        </p:txBody>
      </p:sp>
      <p:sp>
        <p:nvSpPr>
          <p:cNvPr id="5222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006600"/>
            <a:ext cx="7772400" cy="4714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dirty="0" smtClean="0"/>
              <a:t>Quels sont vos techniques d’explicitation des exigences? 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Interview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Questionnaires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Atelier d’explicitation d’exigences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Session remue-méninges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Scénario-maquette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Jeux de rôles</a:t>
            </a:r>
          </a:p>
          <a:p>
            <a:pPr lvl="1">
              <a:lnSpc>
                <a:spcPct val="90000"/>
              </a:lnSpc>
            </a:pPr>
            <a:r>
              <a:rPr lang="fr-CA" altLang="fr-FR" dirty="0" smtClean="0"/>
              <a:t>Prototypage</a:t>
            </a:r>
            <a:endParaRPr lang="fr-FR" altLang="fr-FR" dirty="0" smtClean="0"/>
          </a:p>
          <a:p>
            <a:endParaRPr lang="fr-CA" altLang="fr-FR" dirty="0" smtClean="0"/>
          </a:p>
        </p:txBody>
      </p:sp>
      <p:sp>
        <p:nvSpPr>
          <p:cNvPr id="5222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5222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AF0F66D0-4D2B-4928-94FF-54D79C04BB6F}" type="slidenum">
              <a:rPr lang="en-US" altLang="fr-FR"/>
              <a:pPr/>
              <a:t>36</a:t>
            </a:fld>
            <a:endParaRPr lang="en-US" altLang="fr-FR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3360" y="836971"/>
            <a:ext cx="6311629" cy="1143000"/>
          </a:xfrm>
        </p:spPr>
        <p:txBody>
          <a:bodyPr/>
          <a:lstStyle/>
          <a:p>
            <a:pPr>
              <a:defRPr/>
            </a:pPr>
            <a:r>
              <a:rPr lang="fr-CA" altLang="fr-FR" dirty="0" smtClean="0"/>
              <a:t>EXERCICE-1</a:t>
            </a:r>
          </a:p>
        </p:txBody>
      </p:sp>
      <p:sp>
        <p:nvSpPr>
          <p:cNvPr id="53251" name="Espace réservé du contenu 2"/>
          <p:cNvSpPr>
            <a:spLocks noGrp="1"/>
          </p:cNvSpPr>
          <p:nvPr>
            <p:ph idx="1"/>
          </p:nvPr>
        </p:nvSpPr>
        <p:spPr>
          <a:xfrm>
            <a:off x="468313" y="1968500"/>
            <a:ext cx="7632700" cy="4752975"/>
          </a:xfrm>
        </p:spPr>
        <p:txBody>
          <a:bodyPr/>
          <a:lstStyle/>
          <a:p>
            <a:r>
              <a:rPr lang="fr-CA" altLang="fr-FR" sz="1800" u="sng" dirty="0" smtClean="0"/>
              <a:t>Cas: UPS rivalise avec la concurrence mondiale grâce a la technologie de l’information</a:t>
            </a:r>
          </a:p>
          <a:p>
            <a:pPr lvl="1"/>
            <a:r>
              <a:rPr lang="fr-CA" altLang="fr-FR" sz="1600" b="1" dirty="0" smtClean="0"/>
              <a:t>Afin de trouver des améliorations durable au cas, en équipes de 4 ou 5 personnes;</a:t>
            </a:r>
          </a:p>
          <a:p>
            <a:pPr lvl="2"/>
            <a:r>
              <a:rPr lang="fr-CA" altLang="fr-FR" sz="1600" b="1" dirty="0" smtClean="0"/>
              <a:t>Lecture du cas</a:t>
            </a:r>
          </a:p>
          <a:p>
            <a:pPr lvl="2"/>
            <a:r>
              <a:rPr lang="fr-CA" altLang="fr-FR" sz="1600" b="1" dirty="0" smtClean="0"/>
              <a:t>Remue méninge</a:t>
            </a:r>
          </a:p>
          <a:p>
            <a:pPr lvl="3"/>
            <a:r>
              <a:rPr lang="fr-CA" altLang="fr-FR" sz="1600" b="1" dirty="0" smtClean="0"/>
              <a:t>Identifier les lacunes actuelles </a:t>
            </a:r>
          </a:p>
          <a:p>
            <a:pPr lvl="3"/>
            <a:r>
              <a:rPr lang="fr-CA" altLang="fr-FR" sz="1600" b="1" dirty="0" smtClean="0"/>
              <a:t>Identifier les événements</a:t>
            </a:r>
          </a:p>
          <a:p>
            <a:pPr lvl="4"/>
            <a:r>
              <a:rPr lang="fr-CA" altLang="fr-FR" sz="1600" b="1" dirty="0" smtClean="0"/>
              <a:t>Identifier les déclencheurs</a:t>
            </a:r>
          </a:p>
          <a:p>
            <a:pPr lvl="3"/>
            <a:r>
              <a:rPr lang="fr-CA" altLang="fr-FR" sz="1600" b="1" dirty="0" smtClean="0"/>
              <a:t>Identifier les acteurs</a:t>
            </a:r>
          </a:p>
          <a:p>
            <a:pPr lvl="3"/>
            <a:r>
              <a:rPr lang="fr-CA" altLang="fr-FR" sz="1600" b="1" dirty="0" smtClean="0"/>
              <a:t>Identifier les </a:t>
            </a:r>
            <a:r>
              <a:rPr lang="fr-CA" altLang="fr-FR" sz="1600" b="1" u="sng" dirty="0" smtClean="0"/>
              <a:t>entités ou classes</a:t>
            </a:r>
          </a:p>
          <a:p>
            <a:pPr lvl="3"/>
            <a:r>
              <a:rPr lang="fr-CA" altLang="fr-FR" sz="1600" b="1" dirty="0" smtClean="0"/>
              <a:t>Présenter les pistes d’améliorations (au moins 2)</a:t>
            </a:r>
          </a:p>
          <a:p>
            <a:pPr lvl="2"/>
            <a:r>
              <a:rPr lang="fr-CA" altLang="fr-FR" sz="1600" b="1" dirty="0" smtClean="0"/>
              <a:t>Réaliser  le diagramme de cas d’utilisation</a:t>
            </a:r>
          </a:p>
          <a:p>
            <a:pPr lvl="2">
              <a:buFont typeface="Wingdings" pitchFamily="2" charset="2"/>
              <a:buNone/>
            </a:pPr>
            <a:endParaRPr lang="fr-CA" altLang="fr-FR" sz="1000" dirty="0" smtClean="0"/>
          </a:p>
          <a:p>
            <a:pPr lvl="1"/>
            <a:endParaRPr lang="fr-CA" altLang="fr-FR" sz="1400" dirty="0" smtClean="0"/>
          </a:p>
          <a:p>
            <a:pPr lvl="1"/>
            <a:endParaRPr lang="fr-CA" altLang="fr-FR" sz="1400" dirty="0" smtClean="0"/>
          </a:p>
        </p:txBody>
      </p:sp>
      <p:sp>
        <p:nvSpPr>
          <p:cNvPr id="53252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5325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2DF6B8-4D8D-4D15-AF05-FA7D471F448B}" type="slidenum">
              <a:rPr lang="en-US" altLang="fr-FR"/>
              <a:pPr/>
              <a:t>37</a:t>
            </a:fld>
            <a:endParaRPr lang="en-US" altLang="fr-FR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1061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583" y="5214695"/>
            <a:ext cx="1068859" cy="131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séance-3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dirty="0" smtClean="0"/>
              <a:t>Retour séance-2</a:t>
            </a:r>
          </a:p>
          <a:p>
            <a:r>
              <a:rPr lang="fr-CA" dirty="0"/>
              <a:t>Techniques d’explicitation des </a:t>
            </a:r>
            <a:r>
              <a:rPr lang="fr-CA" dirty="0" smtClean="0"/>
              <a:t>exigences</a:t>
            </a:r>
            <a:endParaRPr lang="fr-CA" dirty="0"/>
          </a:p>
          <a:p>
            <a:pPr lvl="0"/>
            <a:r>
              <a:rPr lang="fr-CA" dirty="0"/>
              <a:t>Techniques de prototypage</a:t>
            </a:r>
          </a:p>
          <a:p>
            <a:pPr lvl="0"/>
            <a:r>
              <a:rPr lang="fr-CA" sz="3600" b="1" dirty="0"/>
              <a:t>Le modèle du domaine</a:t>
            </a:r>
          </a:p>
          <a:p>
            <a:pPr lvl="0"/>
            <a:r>
              <a:rPr lang="fr-CA" dirty="0"/>
              <a:t>Exercice en classe (Diagramme d’activités)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38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43704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fr-FR" sz="4000" dirty="0" smtClean="0"/>
              <a:t>Le </a:t>
            </a:r>
            <a:r>
              <a:rPr lang="en-GB" altLang="fr-FR" sz="4000" dirty="0" err="1" smtClean="0"/>
              <a:t>modèle</a:t>
            </a:r>
            <a:r>
              <a:rPr lang="en-GB" altLang="fr-FR" sz="4000" dirty="0" smtClean="0"/>
              <a:t> du </a:t>
            </a:r>
            <a:r>
              <a:rPr lang="en-GB" altLang="fr-FR" sz="4000" dirty="0" err="1" smtClean="0"/>
              <a:t>domaine</a:t>
            </a:r>
            <a:r>
              <a:rPr lang="en-GB" altLang="fr-FR" sz="4000" dirty="0" smtClean="0"/>
              <a:t/>
            </a:r>
            <a:br>
              <a:rPr lang="en-GB" altLang="fr-FR" sz="4000" dirty="0" smtClean="0"/>
            </a:br>
            <a:r>
              <a:rPr lang="en-GB" altLang="fr-FR" sz="1800" dirty="0" smtClean="0"/>
              <a:t>Ref: </a:t>
            </a:r>
            <a:r>
              <a:rPr lang="en-US" altLang="fr-FR" sz="1800" dirty="0" err="1" smtClean="0"/>
              <a:t>Larman</a:t>
            </a:r>
            <a:endParaRPr lang="en-GB" altLang="fr-FR" sz="1800" dirty="0" smtClean="0"/>
          </a:p>
        </p:txBody>
      </p:sp>
      <p:sp>
        <p:nvSpPr>
          <p:cNvPr id="55299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pic>
        <p:nvPicPr>
          <p:cNvPr id="55300" name="Picture 6" descr="fig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116013" y="2060575"/>
            <a:ext cx="6896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5288" y="3573463"/>
            <a:ext cx="1081087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fr-FR"/>
              <a:t>Client</a:t>
            </a:r>
            <a:endParaRPr lang="en-US" altLang="fr-FR"/>
          </a:p>
        </p:txBody>
      </p:sp>
      <p:sp>
        <p:nvSpPr>
          <p:cNvPr id="61448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72313" y="3644900"/>
            <a:ext cx="1604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fr-FR"/>
              <a:t>Système</a:t>
            </a:r>
            <a:endParaRPr lang="en-US" altLang="fr-FR"/>
          </a:p>
        </p:txBody>
      </p:sp>
      <p:sp>
        <p:nvSpPr>
          <p:cNvPr id="55303" name="Espace réservé du numéro de diapositive 7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fld id="{E748A649-D61D-4897-91FA-1A441A29ECE8}" type="slidenum">
              <a:rPr lang="en-GB" altLang="fr-FR"/>
              <a:pPr/>
              <a:t>39</a:t>
            </a:fld>
            <a:endParaRPr lang="en-GB" altLang="fr-FR"/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/>
      <p:bldP spid="614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graphique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75372" cy="721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5CF220A-815B-8E43-B2A1-F7F3EBFB3C31}" type="slidenum">
              <a:rPr lang="fr-CA" sz="1000">
                <a:ea typeface="MS Gothic" charset="0"/>
                <a:cs typeface="MS Gothic" charset="0"/>
              </a:rPr>
              <a:pPr/>
              <a:t>4</a:t>
            </a:fld>
            <a:endParaRPr lang="fr-CA" sz="1400">
              <a:ea typeface="MS Gothic" charset="0"/>
              <a:cs typeface="MS Gothic" charset="0"/>
            </a:endParaRPr>
          </a:p>
        </p:txBody>
      </p:sp>
      <p:sp>
        <p:nvSpPr>
          <p:cNvPr id="19460" name="Text Box 5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643188" y="2714625"/>
            <a:ext cx="1146175" cy="258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>
                <a:latin typeface="Times New Roman" charset="0"/>
                <a:ea typeface="MS PGothic" charset="0"/>
              </a:rPr>
              <a:t>Exigences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1828800"/>
            <a:ext cx="9715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Domaine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43213" y="3933825"/>
            <a:ext cx="8810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Analyse</a:t>
            </a:r>
          </a:p>
        </p:txBody>
      </p:sp>
      <p:sp>
        <p:nvSpPr>
          <p:cNvPr id="1946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00338" y="5013325"/>
            <a:ext cx="11874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Conception</a:t>
            </a:r>
          </a:p>
        </p:txBody>
      </p:sp>
      <p:sp>
        <p:nvSpPr>
          <p:cNvPr id="19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0" y="6172200"/>
            <a:ext cx="11668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Réalisation</a:t>
            </a:r>
          </a:p>
        </p:txBody>
      </p:sp>
      <p:sp>
        <p:nvSpPr>
          <p:cNvPr id="19465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962400" y="2286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6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76600" y="8382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7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343400" y="34290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8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791200" y="6629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9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029200" y="4495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7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334000" y="56388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71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80063" y="1268413"/>
            <a:ext cx="25923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des Processus d’affaires</a:t>
            </a:r>
          </a:p>
        </p:txBody>
      </p:sp>
      <p:sp>
        <p:nvSpPr>
          <p:cNvPr id="19472" name="Text Box 2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64213" y="3789363"/>
            <a:ext cx="2736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d’analyse du système</a:t>
            </a:r>
          </a:p>
        </p:txBody>
      </p:sp>
      <p:sp>
        <p:nvSpPr>
          <p:cNvPr id="19473" name="Text Box 2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51500" y="2565400"/>
            <a:ext cx="25923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des Cas d’utilisation</a:t>
            </a:r>
          </a:p>
        </p:txBody>
      </p:sp>
      <p:sp>
        <p:nvSpPr>
          <p:cNvPr id="19474" name="Text Box 2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761038" y="4797425"/>
            <a:ext cx="310673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de conception du système</a:t>
            </a:r>
          </a:p>
        </p:txBody>
      </p:sp>
      <p:sp>
        <p:nvSpPr>
          <p:cNvPr id="19476" name="Text Box 2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072313" y="6000750"/>
            <a:ext cx="6397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Code</a:t>
            </a:r>
          </a:p>
        </p:txBody>
      </p:sp>
      <p:sp>
        <p:nvSpPr>
          <p:cNvPr id="19477" name="Espace réservé du pied de page 20"/>
          <p:cNvSpPr>
            <a:spLocks noGrp="1"/>
          </p:cNvSpPr>
          <p:nvPr>
            <p:ph type="ftr" sz="quarter" idx="10"/>
            <p:custDataLst>
              <p:tags r:id="rId19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6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68738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b="1" dirty="0" smtClean="0"/>
              <a:t>Le modèle du domaine</a:t>
            </a:r>
            <a:endParaRPr lang="fr-FR" altLang="fr-FR" b="1" dirty="0" smtClean="0"/>
          </a:p>
        </p:txBody>
      </p:sp>
      <p:sp>
        <p:nvSpPr>
          <p:cNvPr id="5632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r>
              <a:rPr lang="fr-CA" altLang="fr-FR" dirty="0" smtClean="0"/>
              <a:t>Pourquoi?</a:t>
            </a:r>
          </a:p>
          <a:p>
            <a:pPr lvl="1"/>
            <a:r>
              <a:rPr lang="fr-CA" altLang="fr-FR" dirty="0" smtClean="0"/>
              <a:t>Visualiser les concepts, les </a:t>
            </a:r>
            <a:r>
              <a:rPr lang="fr-CA" altLang="fr-FR" b="1" dirty="0" smtClean="0"/>
              <a:t>objets</a:t>
            </a:r>
            <a:r>
              <a:rPr lang="fr-CA" altLang="fr-FR" dirty="0" smtClean="0"/>
              <a:t>, les </a:t>
            </a:r>
            <a:r>
              <a:rPr lang="fr-CA" altLang="fr-FR" b="1" dirty="0" smtClean="0"/>
              <a:t>idées</a:t>
            </a:r>
            <a:r>
              <a:rPr lang="fr-CA" altLang="fr-FR" dirty="0" smtClean="0"/>
              <a:t> de l’entreprise ainsi que les </a:t>
            </a:r>
            <a:r>
              <a:rPr lang="fr-CA" altLang="fr-FR" b="1" dirty="0" smtClean="0"/>
              <a:t>liens </a:t>
            </a:r>
            <a:r>
              <a:rPr lang="fr-CA" altLang="fr-FR" dirty="0" smtClean="0"/>
              <a:t>qui les relient</a:t>
            </a:r>
          </a:p>
          <a:p>
            <a:r>
              <a:rPr lang="fr-CA" altLang="fr-FR" dirty="0" smtClean="0"/>
              <a:t>Motivation?</a:t>
            </a:r>
          </a:p>
          <a:p>
            <a:pPr lvl="1"/>
            <a:r>
              <a:rPr lang="fr-CA" altLang="fr-FR" dirty="0" smtClean="0"/>
              <a:t>Modéliser les </a:t>
            </a:r>
            <a:r>
              <a:rPr lang="fr-CA" altLang="fr-FR" dirty="0" smtClean="0">
                <a:hlinkClick r:id="rId6"/>
              </a:rPr>
              <a:t>concepts métiers</a:t>
            </a:r>
            <a:endParaRPr lang="fr-CA" altLang="fr-FR" dirty="0" smtClean="0"/>
          </a:p>
          <a:p>
            <a:pPr lvl="1"/>
            <a:r>
              <a:rPr lang="fr-CA" altLang="fr-FR" dirty="0" smtClean="0"/>
              <a:t>Préparer le terrain à l’équipe logicielle</a:t>
            </a:r>
            <a:endParaRPr lang="fr-FR" altLang="fr-FR" dirty="0" smtClean="0"/>
          </a:p>
        </p:txBody>
      </p:sp>
      <p:sp>
        <p:nvSpPr>
          <p:cNvPr id="5632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5632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FB2F19C7-FD30-4525-9311-14C046AB47AF}" type="slidenum">
              <a:rPr lang="en-US" altLang="fr-FR"/>
              <a:pPr/>
              <a:t>40</a:t>
            </a:fld>
            <a:endParaRPr lang="en-US" altLang="fr-FR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altLang="fr-FR" b="1" dirty="0" smtClean="0"/>
              <a:t>Le modèle du domaine</a:t>
            </a:r>
            <a:endParaRPr lang="fr-FR" altLang="fr-FR" b="1" dirty="0" smtClean="0"/>
          </a:p>
        </p:txBody>
      </p:sp>
      <p:sp>
        <p:nvSpPr>
          <p:cNvPr id="5734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992582"/>
            <a:ext cx="8229600" cy="2459615"/>
          </a:xfrm>
        </p:spPr>
        <p:txBody>
          <a:bodyPr/>
          <a:lstStyle/>
          <a:p>
            <a:r>
              <a:rPr lang="fr-CA" altLang="fr-FR" dirty="0" smtClean="0"/>
              <a:t>Réduire l’écart entre le domaine et le « </a:t>
            </a:r>
            <a:r>
              <a:rPr lang="fr-CA" altLang="fr-FR" dirty="0" err="1" smtClean="0"/>
              <a:t>domain</a:t>
            </a:r>
            <a:r>
              <a:rPr lang="fr-CA" altLang="fr-FR" dirty="0" smtClean="0"/>
              <a:t> layer » des applications</a:t>
            </a:r>
            <a:endParaRPr lang="fr-FR" altLang="fr-FR" dirty="0" smtClean="0"/>
          </a:p>
        </p:txBody>
      </p:sp>
      <p:sp>
        <p:nvSpPr>
          <p:cNvPr id="5734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5734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ABD0D3AD-7830-44E3-806F-A588E1615E58}" type="slidenum">
              <a:rPr lang="en-US" altLang="fr-FR"/>
              <a:pPr/>
              <a:t>41</a:t>
            </a:fld>
            <a:endParaRPr lang="en-US" altLang="fr-FR" dirty="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5" descr="fig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027238" y="1595433"/>
            <a:ext cx="5616575" cy="526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678873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CA" altLang="fr-FR" sz="4000" dirty="0" smtClean="0"/>
              <a:t>Le modèle du domaine</a:t>
            </a:r>
            <a:endParaRPr lang="fr-CA" altLang="fr-FR" sz="1800" dirty="0" smtClean="0"/>
          </a:p>
        </p:txBody>
      </p:sp>
      <p:sp>
        <p:nvSpPr>
          <p:cNvPr id="58372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5837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CEB8BE19-D86F-4C9C-846C-93FF6E51131A}" type="slidenum">
              <a:rPr lang="en-GB" altLang="fr-FR"/>
              <a:pPr/>
              <a:t>42</a:t>
            </a:fld>
            <a:endParaRPr lang="en-GB" altLang="fr-FR"/>
          </a:p>
        </p:txBody>
      </p:sp>
      <p:sp>
        <p:nvSpPr>
          <p:cNvPr id="58374" name="ZoneTexte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43813" y="6143625"/>
            <a:ext cx="8382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fr-FR" sz="1000"/>
              <a:t>Ref: </a:t>
            </a:r>
            <a:r>
              <a:rPr lang="en-US" altLang="fr-FR" sz="1000"/>
              <a:t>Larman</a:t>
            </a:r>
            <a:endParaRPr lang="fr-FR" altLang="fr-FR" sz="100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6378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b="1" dirty="0" smtClean="0">
                <a:ea typeface="+mj-ea"/>
                <a:cs typeface="+mj-cs"/>
              </a:rPr>
              <a:t>Rappel de quelques notions</a:t>
            </a:r>
            <a:endParaRPr lang="fr-FR" b="1" dirty="0">
              <a:ea typeface="+mj-ea"/>
              <a:cs typeface="+mj-cs"/>
            </a:endParaRPr>
          </a:p>
        </p:txBody>
      </p:sp>
      <p:sp>
        <p:nvSpPr>
          <p:cNvPr id="5939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1945" y="2867891"/>
            <a:ext cx="5985164" cy="3082636"/>
          </a:xfrm>
        </p:spPr>
        <p:txBody>
          <a:bodyPr/>
          <a:lstStyle/>
          <a:p>
            <a:r>
              <a:rPr lang="fr-CA" altLang="fr-FR" dirty="0" smtClean="0"/>
              <a:t>Les classes</a:t>
            </a:r>
          </a:p>
          <a:p>
            <a:r>
              <a:rPr lang="fr-CA" altLang="fr-FR" dirty="0" smtClean="0"/>
              <a:t>Les attributs</a:t>
            </a:r>
          </a:p>
          <a:p>
            <a:r>
              <a:rPr lang="fr-CA" altLang="fr-FR" dirty="0" smtClean="0"/>
              <a:t>Les méthodes (attention..)</a:t>
            </a:r>
          </a:p>
          <a:p>
            <a:r>
              <a:rPr lang="fr-CA" altLang="fr-FR" dirty="0" smtClean="0"/>
              <a:t>Les associations</a:t>
            </a:r>
          </a:p>
          <a:p>
            <a:r>
              <a:rPr lang="fr-CA" altLang="fr-FR" dirty="0" smtClean="0"/>
              <a:t>Les cardinalités</a:t>
            </a:r>
            <a:endParaRPr lang="fr-FR" altLang="fr-FR" dirty="0" smtClean="0"/>
          </a:p>
        </p:txBody>
      </p:sp>
      <p:sp>
        <p:nvSpPr>
          <p:cNvPr id="59396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990600" y="6127750"/>
            <a:ext cx="2133600" cy="365125"/>
          </a:xfrm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59397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A57AE520-1983-49A6-974E-EBD58114255D}" type="slidenum">
              <a:rPr lang="en-US" altLang="fr-FR"/>
              <a:pPr/>
              <a:t>43</a:t>
            </a:fld>
            <a:endParaRPr lang="en-US" altLang="fr-FR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6394"/>
            <a:ext cx="9144000" cy="5951606"/>
          </a:xfrm>
          <a:prstGeom prst="rect">
            <a:avLst/>
          </a:prstGeom>
          <a:solidFill>
            <a:srgbClr val="008000"/>
          </a:solidFill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3840555" y="160076"/>
            <a:ext cx="1168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UML</a:t>
            </a:r>
            <a:endParaRPr lang="fr-FR" sz="4000" dirty="0"/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  <p:sp>
        <p:nvSpPr>
          <p:cNvPr id="5" name="Flèche vers le haut 4"/>
          <p:cNvSpPr/>
          <p:nvPr/>
        </p:nvSpPr>
        <p:spPr>
          <a:xfrm flipV="1">
            <a:off x="10236025" y="4918294"/>
            <a:ext cx="329650" cy="4571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6" name="Flèche vers le haut 5"/>
          <p:cNvSpPr/>
          <p:nvPr/>
        </p:nvSpPr>
        <p:spPr>
          <a:xfrm rot="184318" flipV="1">
            <a:off x="10871494" y="5770881"/>
            <a:ext cx="484632" cy="4571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 vers le bas 6"/>
          <p:cNvSpPr/>
          <p:nvPr/>
        </p:nvSpPr>
        <p:spPr>
          <a:xfrm>
            <a:off x="430305" y="2172728"/>
            <a:ext cx="661202" cy="99927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8" name="Flèche vers le bas 7"/>
          <p:cNvSpPr/>
          <p:nvPr/>
        </p:nvSpPr>
        <p:spPr>
          <a:xfrm>
            <a:off x="9915701" y="2507545"/>
            <a:ext cx="320324" cy="442969"/>
          </a:xfrm>
          <a:prstGeom prst="downArrow">
            <a:avLst>
              <a:gd name="adj1" fmla="val 0"/>
              <a:gd name="adj2" fmla="val 740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22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2869" y="55796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ea typeface="+mj-ea"/>
                <a:cs typeface="+mj-cs"/>
              </a:rPr>
              <a:t>Les classes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6041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2869" y="1628775"/>
            <a:ext cx="3957638" cy="4114800"/>
          </a:xfrm>
        </p:spPr>
        <p:txBody>
          <a:bodyPr/>
          <a:lstStyle/>
          <a:p>
            <a:r>
              <a:rPr lang="fr-FR" sz="2800" dirty="0">
                <a:latin typeface="Arial" charset="0"/>
                <a:ea typeface="MS PGothic" charset="0"/>
              </a:rPr>
              <a:t>Permet de se représenter un concept une idée. </a:t>
            </a:r>
          </a:p>
          <a:p>
            <a:r>
              <a:rPr lang="fr-FR" sz="2800" dirty="0">
                <a:latin typeface="Arial" charset="0"/>
                <a:ea typeface="MS PGothic" charset="0"/>
              </a:rPr>
              <a:t>La section du haut permet de nommer la classe. </a:t>
            </a:r>
          </a:p>
          <a:p>
            <a:r>
              <a:rPr lang="fr-FR" sz="2800" dirty="0">
                <a:latin typeface="Arial" charset="0"/>
                <a:ea typeface="MS PGothic" charset="0"/>
              </a:rPr>
              <a:t>La section du bas permet d’y placer des attributs.</a:t>
            </a:r>
          </a:p>
        </p:txBody>
      </p:sp>
      <p:sp>
        <p:nvSpPr>
          <p:cNvPr id="6042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042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1E3E1F7-7661-CA42-98F6-901A27E9023A}" type="slidenum">
              <a:rPr lang="en-US" sz="1000">
                <a:latin typeface="Arial" charset="0"/>
              </a:rPr>
              <a:pPr eaLnBrk="1" hangingPunct="1"/>
              <a:t>45</a:t>
            </a:fld>
            <a:endParaRPr lang="en-US" sz="1000">
              <a:latin typeface="Arial" charset="0"/>
            </a:endParaRPr>
          </a:p>
        </p:txBody>
      </p:sp>
      <p:pic>
        <p:nvPicPr>
          <p:cNvPr id="60422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19" y="1785938"/>
            <a:ext cx="3248025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78453" y="457200"/>
            <a:ext cx="5006881" cy="1143000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ea typeface="+mj-ea"/>
                <a:cs typeface="+mj-cs"/>
              </a:rPr>
              <a:t>Les attributs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6144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MS PGothic" charset="0"/>
              </a:rPr>
              <a:t>Propriétés de la classe</a:t>
            </a:r>
          </a:p>
          <a:p>
            <a:r>
              <a:rPr lang="fr-FR" dirty="0">
                <a:latin typeface="Arial" charset="0"/>
                <a:ea typeface="MS PGothic" charset="0"/>
              </a:rPr>
              <a:t>Selon </a:t>
            </a:r>
            <a:r>
              <a:rPr lang="fr-FR" dirty="0" err="1">
                <a:latin typeface="Arial" charset="0"/>
                <a:ea typeface="MS PGothic" charset="0"/>
              </a:rPr>
              <a:t>Larman</a:t>
            </a:r>
            <a:r>
              <a:rPr lang="fr-FR" dirty="0">
                <a:latin typeface="Arial" charset="0"/>
                <a:ea typeface="MS PGothic" charset="0"/>
              </a:rPr>
              <a:t>…</a:t>
            </a:r>
          </a:p>
          <a:p>
            <a:pPr lvl="1"/>
            <a:r>
              <a:rPr lang="fr-FR" dirty="0">
                <a:latin typeface="Arial" charset="0"/>
                <a:ea typeface="MS PGothic" charset="0"/>
              </a:rPr>
              <a:t>Si le concept est un texte ou un chiffre, c’est souvent un attribut</a:t>
            </a:r>
          </a:p>
          <a:p>
            <a:pPr lvl="2"/>
            <a:r>
              <a:rPr lang="fr-FR" dirty="0">
                <a:latin typeface="Arial" charset="0"/>
                <a:ea typeface="MS PGothic" charset="0"/>
              </a:rPr>
              <a:t>L’âge, le NAS, nom, prénom</a:t>
            </a:r>
          </a:p>
          <a:p>
            <a:pPr lvl="1"/>
            <a:r>
              <a:rPr lang="fr-FR" dirty="0">
                <a:latin typeface="Arial" charset="0"/>
                <a:ea typeface="MS PGothic" charset="0"/>
              </a:rPr>
              <a:t>Autrement, c’est une classe</a:t>
            </a:r>
          </a:p>
          <a:p>
            <a:pPr lvl="2"/>
            <a:r>
              <a:rPr lang="fr-FR" dirty="0">
                <a:latin typeface="Arial" charset="0"/>
                <a:ea typeface="MS PGothic" charset="0"/>
              </a:rPr>
              <a:t>Aéroport, destination, provenance…</a:t>
            </a:r>
          </a:p>
        </p:txBody>
      </p:sp>
      <p:sp>
        <p:nvSpPr>
          <p:cNvPr id="6144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144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794DBD3-2E94-E94A-92F7-55E939C49EDD}" type="slidenum">
              <a:rPr lang="en-US" sz="1000">
                <a:latin typeface="Arial" charset="0"/>
              </a:rPr>
              <a:pPr eaLnBrk="1" hangingPunct="1"/>
              <a:t>46</a:t>
            </a:fld>
            <a:endParaRPr lang="en-US" sz="1000"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7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906394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Les méthodes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6246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5175" y="2057528"/>
            <a:ext cx="7921625" cy="4114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>
                <a:latin typeface="Arial" charset="0"/>
                <a:ea typeface="MS PGothic" charset="0"/>
              </a:rPr>
              <a:t>Dans les classes de conception, on retrouve une troisième section qui permet d’inclure les méthodes (</a:t>
            </a:r>
            <a:r>
              <a:rPr lang="fr-FR" b="1" dirty="0">
                <a:latin typeface="Arial" charset="0"/>
                <a:ea typeface="MS PGothic" charset="0"/>
              </a:rPr>
              <a:t>actions</a:t>
            </a:r>
            <a:r>
              <a:rPr lang="fr-FR" dirty="0">
                <a:latin typeface="Arial" charset="0"/>
                <a:ea typeface="MS PGothic" charset="0"/>
              </a:rPr>
              <a:t>) que peuvent réaliser les classes. </a:t>
            </a:r>
          </a:p>
          <a:p>
            <a:pPr algn="just"/>
            <a:r>
              <a:rPr lang="fr-FR" dirty="0">
                <a:latin typeface="Arial" charset="0"/>
                <a:ea typeface="MS PGothic" charset="0"/>
              </a:rPr>
              <a:t>À l’extérieur du « </a:t>
            </a:r>
            <a:r>
              <a:rPr lang="fr-FR" i="1" dirty="0">
                <a:latin typeface="Arial" charset="0"/>
                <a:ea typeface="MS PGothic" charset="0"/>
              </a:rPr>
              <a:t>scope »</a:t>
            </a:r>
            <a:r>
              <a:rPr lang="fr-FR" dirty="0">
                <a:latin typeface="Arial" charset="0"/>
                <a:ea typeface="MS PGothic" charset="0"/>
              </a:rPr>
              <a:t> du modèle du domaine selon </a:t>
            </a:r>
            <a:r>
              <a:rPr lang="fr-FR" dirty="0" err="1">
                <a:latin typeface="Arial" charset="0"/>
                <a:ea typeface="MS PGothic" charset="0"/>
              </a:rPr>
              <a:t>Larman</a:t>
            </a:r>
            <a:r>
              <a:rPr lang="fr-FR" dirty="0">
                <a:latin typeface="Arial" charset="0"/>
                <a:ea typeface="MS PGothic" charset="0"/>
              </a:rPr>
              <a:t> mais utilisé par Roques.</a:t>
            </a:r>
          </a:p>
          <a:p>
            <a:pPr algn="just"/>
            <a:r>
              <a:rPr lang="fr-FR" dirty="0">
                <a:latin typeface="Arial" charset="0"/>
                <a:ea typeface="MS PGothic" charset="0"/>
              </a:rPr>
              <a:t>Dans le cadre de ce cours, je veux les méthodes métiers. </a:t>
            </a:r>
          </a:p>
        </p:txBody>
      </p:sp>
      <p:sp>
        <p:nvSpPr>
          <p:cNvPr id="6246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246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6D45C31-EF4D-D94F-82D2-106FC146ADC5}" type="slidenum">
              <a:rPr lang="en-US" sz="1000">
                <a:latin typeface="Arial" charset="0"/>
              </a:rPr>
              <a:pPr eaLnBrk="1" hangingPunct="1"/>
              <a:t>47</a:t>
            </a:fld>
            <a:endParaRPr lang="en-US" sz="1000"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254" y="105591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b="1" dirty="0" smtClean="0">
                <a:ea typeface="+mj-ea"/>
                <a:cs typeface="+mj-cs"/>
              </a:rPr>
              <a:t>Les associations</a:t>
            </a:r>
            <a:endParaRPr lang="fr-FR" b="1" dirty="0">
              <a:ea typeface="+mj-ea"/>
              <a:cs typeface="+mj-cs"/>
            </a:endParaRPr>
          </a:p>
        </p:txBody>
      </p:sp>
      <p:sp>
        <p:nvSpPr>
          <p:cNvPr id="6349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r>
              <a:rPr lang="fr-FR" dirty="0">
                <a:latin typeface="Arial" charset="0"/>
                <a:ea typeface="MS PGothic" charset="0"/>
              </a:rPr>
              <a:t>Utile pour se représenter un </a:t>
            </a:r>
            <a:r>
              <a:rPr lang="fr-FR" b="1" dirty="0">
                <a:latin typeface="Arial" charset="0"/>
                <a:ea typeface="MS PGothic" charset="0"/>
              </a:rPr>
              <a:t>lien</a:t>
            </a:r>
            <a:r>
              <a:rPr lang="fr-FR" dirty="0">
                <a:latin typeface="Arial" charset="0"/>
                <a:ea typeface="MS PGothic" charset="0"/>
              </a:rPr>
              <a:t> entre deux classes. </a:t>
            </a:r>
          </a:p>
          <a:p>
            <a:r>
              <a:rPr lang="fr-FR" dirty="0">
                <a:latin typeface="Arial" charset="0"/>
                <a:ea typeface="MS PGothic" charset="0"/>
              </a:rPr>
              <a:t>Un besoin de se souvenir, même momentanément, du lien.</a:t>
            </a:r>
          </a:p>
          <a:p>
            <a:r>
              <a:rPr lang="fr-FR" dirty="0">
                <a:latin typeface="Arial" charset="0"/>
                <a:ea typeface="MS PGothic" charset="0"/>
              </a:rPr>
              <a:t>Éviter la multiplication des liens</a:t>
            </a:r>
          </a:p>
          <a:p>
            <a:pPr lvl="1"/>
            <a:r>
              <a:rPr lang="fr-FR" dirty="0">
                <a:latin typeface="Arial" charset="0"/>
                <a:ea typeface="MS PGothic" charset="0"/>
              </a:rPr>
              <a:t>Couplage…</a:t>
            </a:r>
          </a:p>
        </p:txBody>
      </p:sp>
      <p:sp>
        <p:nvSpPr>
          <p:cNvPr id="6349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349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4D44D8F-6893-8743-9273-AB02751C7153}" type="slidenum">
              <a:rPr lang="en-US" sz="1000">
                <a:latin typeface="Arial" charset="0"/>
              </a:rPr>
              <a:pPr eaLnBrk="1" hangingPunct="1"/>
              <a:t>48</a:t>
            </a:fld>
            <a:endParaRPr lang="en-US" sz="1000"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3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2145" y="706152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Association simple</a:t>
            </a:r>
          </a:p>
        </p:txBody>
      </p:sp>
      <p:sp>
        <p:nvSpPr>
          <p:cNvPr id="6553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>
                <a:latin typeface="Arial" charset="0"/>
                <a:ea typeface="MS PGothic" charset="0"/>
              </a:rPr>
              <a:t>Permet de représenter un lien entre 2 classes</a:t>
            </a:r>
          </a:p>
          <a:p>
            <a:r>
              <a:rPr lang="fr-CA">
                <a:latin typeface="Arial" charset="0"/>
                <a:ea typeface="MS PGothic" charset="0"/>
              </a:rPr>
              <a:t>Un lien entre un prof et son cours</a:t>
            </a:r>
          </a:p>
        </p:txBody>
      </p:sp>
      <p:sp>
        <p:nvSpPr>
          <p:cNvPr id="6554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55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67A19A8-8760-D241-80ED-701EBE79451F}" type="slidenum">
              <a:rPr lang="en-US" sz="1000">
                <a:latin typeface="Arial" charset="0"/>
              </a:rPr>
              <a:pPr eaLnBrk="1" hangingPunct="1"/>
              <a:t>49</a:t>
            </a:fld>
            <a:endParaRPr lang="en-US" sz="1000">
              <a:latin typeface="Arial" charset="0"/>
            </a:endParaRPr>
          </a:p>
        </p:txBody>
      </p:sp>
      <p:pic>
        <p:nvPicPr>
          <p:cNvPr id="65542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929063"/>
            <a:ext cx="426085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ZoneTexte 2"/>
          <p:cNvSpPr txBox="1">
            <a:spLocks noChangeArrowheads="1"/>
          </p:cNvSpPr>
          <p:nvPr/>
        </p:nvSpPr>
        <p:spPr bwMode="auto">
          <a:xfrm>
            <a:off x="2627313" y="3467100"/>
            <a:ext cx="974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fr-CA" dirty="0"/>
              <a:t>PROF.</a:t>
            </a:r>
          </a:p>
        </p:txBody>
      </p:sp>
      <p:sp>
        <p:nvSpPr>
          <p:cNvPr id="65544" name="ZoneTexte 3"/>
          <p:cNvSpPr txBox="1">
            <a:spLocks noChangeArrowheads="1"/>
          </p:cNvSpPr>
          <p:nvPr/>
        </p:nvSpPr>
        <p:spPr bwMode="auto">
          <a:xfrm>
            <a:off x="5364163" y="3467100"/>
            <a:ext cx="955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fr-CA"/>
              <a:t>Cours</a:t>
            </a:r>
          </a:p>
        </p:txBody>
      </p:sp>
      <p:pic>
        <p:nvPicPr>
          <p:cNvPr id="9" name="Image 8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4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633" y="2412293"/>
            <a:ext cx="894420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Techniques d’explicitation des exigences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5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472929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Association d’agrégation</a:t>
            </a:r>
          </a:p>
        </p:txBody>
      </p:sp>
      <p:sp>
        <p:nvSpPr>
          <p:cNvPr id="6656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Indique que la classe A contient des éléments de la classe B. </a:t>
            </a:r>
          </a:p>
          <a:p>
            <a:r>
              <a:rPr lang="fr-CA" dirty="0">
                <a:latin typeface="Arial" charset="0"/>
                <a:ea typeface="MS PGothic" charset="0"/>
              </a:rPr>
              <a:t>La suppression de A n’implique </a:t>
            </a:r>
            <a:r>
              <a:rPr lang="fr-CA" b="1" dirty="0">
                <a:latin typeface="Arial" charset="0"/>
                <a:ea typeface="MS PGothic" charset="0"/>
              </a:rPr>
              <a:t>pas</a:t>
            </a:r>
            <a:r>
              <a:rPr lang="fr-CA" dirty="0">
                <a:latin typeface="Arial" charset="0"/>
                <a:ea typeface="MS PGothic" charset="0"/>
              </a:rPr>
              <a:t> la suppression de ou des B. </a:t>
            </a:r>
          </a:p>
        </p:txBody>
      </p:sp>
      <p:sp>
        <p:nvSpPr>
          <p:cNvPr id="6656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9144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656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EA19A19-DEA0-204F-90F4-138CA0CB0996}" type="slidenum">
              <a:rPr lang="en-US" sz="1000">
                <a:latin typeface="Arial" charset="0"/>
              </a:rPr>
              <a:pPr eaLnBrk="1" hangingPunct="1"/>
              <a:t>50</a:t>
            </a:fld>
            <a:endParaRPr lang="en-US" sz="1000">
              <a:latin typeface="Arial" charset="0"/>
            </a:endParaRPr>
          </a:p>
        </p:txBody>
      </p:sp>
      <p:pic>
        <p:nvPicPr>
          <p:cNvPr id="66566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929063"/>
            <a:ext cx="5483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6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53113" y="457200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Association composite</a:t>
            </a:r>
          </a:p>
        </p:txBody>
      </p:sp>
      <p:sp>
        <p:nvSpPr>
          <p:cNvPr id="6758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La composition est une agrégation forte, où il y a un principe d</a:t>
            </a:r>
            <a:r>
              <a:rPr lang="fr-CA" i="1" dirty="0">
                <a:latin typeface="Arial" charset="0"/>
                <a:ea typeface="MS PGothic" charset="0"/>
              </a:rPr>
              <a:t>’</a:t>
            </a:r>
            <a:r>
              <a:rPr lang="fr-CA" i="1" dirty="0" err="1">
                <a:latin typeface="Arial" charset="0"/>
                <a:ea typeface="MS PGothic" charset="0"/>
              </a:rPr>
              <a:t>ownership</a:t>
            </a:r>
            <a:r>
              <a:rPr lang="fr-CA" i="1" dirty="0">
                <a:latin typeface="Arial" charset="0"/>
                <a:ea typeface="MS PGothic" charset="0"/>
              </a:rPr>
              <a:t>.</a:t>
            </a:r>
            <a:r>
              <a:rPr lang="fr-CA" dirty="0">
                <a:latin typeface="Arial" charset="0"/>
                <a:ea typeface="MS PGothic" charset="0"/>
              </a:rPr>
              <a:t>.</a:t>
            </a:r>
          </a:p>
          <a:p>
            <a:r>
              <a:rPr lang="fr-CA" dirty="0">
                <a:latin typeface="Arial" charset="0"/>
                <a:ea typeface="MS PGothic" charset="0"/>
              </a:rPr>
              <a:t>La suppression du contenant A </a:t>
            </a:r>
            <a:r>
              <a:rPr lang="fr-CA" b="1" dirty="0">
                <a:latin typeface="Arial" charset="0"/>
                <a:ea typeface="MS PGothic" charset="0"/>
              </a:rPr>
              <a:t>détruit </a:t>
            </a:r>
            <a:r>
              <a:rPr lang="fr-CA" dirty="0">
                <a:latin typeface="Arial" charset="0"/>
                <a:ea typeface="MS PGothic" charset="0"/>
              </a:rPr>
              <a:t>inévitablement les éléments contenus B.</a:t>
            </a:r>
          </a:p>
        </p:txBody>
      </p:sp>
      <p:sp>
        <p:nvSpPr>
          <p:cNvPr id="6758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758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4F32AFA-AA05-DC49-B1A7-1FC3B7D4942A}" type="slidenum">
              <a:rPr lang="en-US" sz="1000">
                <a:latin typeface="Arial" charset="0"/>
              </a:rPr>
              <a:pPr eaLnBrk="1" hangingPunct="1"/>
              <a:t>51</a:t>
            </a:fld>
            <a:endParaRPr lang="en-US" sz="1000">
              <a:latin typeface="Arial" charset="0"/>
            </a:endParaRPr>
          </a:p>
        </p:txBody>
      </p:sp>
      <p:pic>
        <p:nvPicPr>
          <p:cNvPr id="6759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14813"/>
            <a:ext cx="48926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ZoneTexte 2"/>
          <p:cNvSpPr txBox="1">
            <a:spLocks noChangeArrowheads="1"/>
          </p:cNvSpPr>
          <p:nvPr/>
        </p:nvSpPr>
        <p:spPr bwMode="auto">
          <a:xfrm>
            <a:off x="2286000" y="3763963"/>
            <a:ext cx="1746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fr-CA"/>
              <a:t>Programme</a:t>
            </a:r>
          </a:p>
        </p:txBody>
      </p:sp>
      <p:sp>
        <p:nvSpPr>
          <p:cNvPr id="67592" name="ZoneTexte 3"/>
          <p:cNvSpPr txBox="1">
            <a:spLocks noChangeArrowheads="1"/>
          </p:cNvSpPr>
          <p:nvPr/>
        </p:nvSpPr>
        <p:spPr bwMode="auto">
          <a:xfrm>
            <a:off x="5867400" y="3784600"/>
            <a:ext cx="955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fr-CA"/>
              <a:t>Cours</a:t>
            </a:r>
          </a:p>
        </p:txBody>
      </p:sp>
      <p:pic>
        <p:nvPicPr>
          <p:cNvPr id="9" name="Image 8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3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53112" y="656836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Associations d’agrégation</a:t>
            </a:r>
          </a:p>
        </p:txBody>
      </p:sp>
      <p:sp>
        <p:nvSpPr>
          <p:cNvPr id="6861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>
                <a:latin typeface="Arial" charset="0"/>
                <a:ea typeface="MS PGothic" charset="0"/>
              </a:rPr>
              <a:t>Exemple</a:t>
            </a:r>
          </a:p>
          <a:p>
            <a:pPr lvl="1"/>
            <a:r>
              <a:rPr lang="fr-CA">
                <a:latin typeface="Arial" charset="0"/>
                <a:ea typeface="MS PGothic" charset="0"/>
              </a:rPr>
              <a:t>Si l’université ferme, les départements disparaissent, mais les professeurs survivent….fiou!</a:t>
            </a:r>
          </a:p>
        </p:txBody>
      </p:sp>
      <p:sp>
        <p:nvSpPr>
          <p:cNvPr id="6861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753112" y="62166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861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D04B0A5-095B-BB4B-94A9-89EFF95C3177}" type="slidenum">
              <a:rPr lang="en-US" sz="1000">
                <a:latin typeface="Arial" charset="0"/>
              </a:rPr>
              <a:pPr eaLnBrk="1" hangingPunct="1"/>
              <a:t>52</a:t>
            </a:fld>
            <a:endParaRPr lang="en-US" sz="1000">
              <a:latin typeface="Arial" charset="0"/>
            </a:endParaRPr>
          </a:p>
        </p:txBody>
      </p:sp>
      <p:pic>
        <p:nvPicPr>
          <p:cNvPr id="68614" name="Picture 2" descr="http://upload.wikimedia.org/wikipedia/en/d/d0/Aggregation-Composition3.png">
            <a:hlinkClick r:id="rId8" tooltip="Aggregation-Composition3.png"/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000500"/>
            <a:ext cx="80105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4286250" y="6000750"/>
            <a:ext cx="4572000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fr-CA" sz="800" dirty="0">
                <a:latin typeface="+mn-lt"/>
                <a:ea typeface="+mn-ea"/>
                <a:cs typeface="+mn-cs"/>
              </a:rPr>
              <a:t>http://en.wikipedia.org/wiki/Object_composition#Aggregation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8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4894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Généralisation</a:t>
            </a:r>
          </a:p>
        </p:txBody>
      </p:sp>
      <p:sp>
        <p:nvSpPr>
          <p:cNvPr id="6963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628775"/>
            <a:ext cx="7772400" cy="4300538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Permet de spécialiser une classe à partir d’une classe générale.</a:t>
            </a:r>
          </a:p>
          <a:p>
            <a:endParaRPr lang="fr-CA" dirty="0">
              <a:latin typeface="Arial" charset="0"/>
              <a:ea typeface="MS PGothic" charset="0"/>
            </a:endParaRPr>
          </a:p>
          <a:p>
            <a:endParaRPr lang="fr-CA" dirty="0">
              <a:latin typeface="Arial" charset="0"/>
              <a:ea typeface="MS PGothic" charset="0"/>
            </a:endParaRPr>
          </a:p>
          <a:p>
            <a:endParaRPr lang="fr-CA" dirty="0">
              <a:latin typeface="Arial" charset="0"/>
              <a:ea typeface="MS PGothic" charset="0"/>
            </a:endParaRPr>
          </a:p>
          <a:p>
            <a:endParaRPr lang="fr-CA" dirty="0">
              <a:latin typeface="Arial" charset="0"/>
              <a:ea typeface="MS PGothic" charset="0"/>
            </a:endParaRPr>
          </a:p>
          <a:p>
            <a:r>
              <a:rPr lang="fr-CA" dirty="0">
                <a:latin typeface="Arial" charset="0"/>
                <a:ea typeface="MS PGothic" charset="0"/>
              </a:rPr>
              <a:t>Utiliser avec modération à ce stade</a:t>
            </a:r>
          </a:p>
        </p:txBody>
      </p:sp>
      <p:sp>
        <p:nvSpPr>
          <p:cNvPr id="6963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963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F40A473-B379-9843-9588-2DA22203BD83}" type="slidenum">
              <a:rPr lang="en-US" sz="1000">
                <a:latin typeface="Arial" charset="0"/>
              </a:rPr>
              <a:pPr eaLnBrk="1" hangingPunct="1"/>
              <a:t>53</a:t>
            </a:fld>
            <a:endParaRPr lang="en-US" sz="1000">
              <a:latin typeface="Arial" charset="0"/>
            </a:endParaRPr>
          </a:p>
        </p:txBody>
      </p:sp>
      <p:pic>
        <p:nvPicPr>
          <p:cNvPr id="69638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357563"/>
            <a:ext cx="34337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4357688" y="5929313"/>
            <a:ext cx="45720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endParaRPr lang="fr-CA" sz="800" dirty="0">
              <a:latin typeface="+mn-lt"/>
              <a:ea typeface="+mn-ea"/>
              <a:cs typeface="+mn-cs"/>
            </a:endParaRPr>
          </a:p>
          <a:p>
            <a:pPr algn="r"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OMG Unified Modeling </a:t>
            </a:r>
            <a:r>
              <a:rPr lang="en-US" sz="800" dirty="0" err="1">
                <a:latin typeface="+mn-lt"/>
                <a:ea typeface="+mn-ea"/>
                <a:cs typeface="+mn-cs"/>
              </a:rPr>
              <a:t>LanguageTM</a:t>
            </a:r>
            <a:r>
              <a:rPr lang="en-US" sz="800" dirty="0">
                <a:latin typeface="+mn-lt"/>
                <a:ea typeface="+mn-ea"/>
                <a:cs typeface="+mn-cs"/>
              </a:rPr>
              <a:t> (OMG UML), Superstructure </a:t>
            </a:r>
            <a:endParaRPr lang="fr-CA" sz="800" dirty="0">
              <a:latin typeface="+mn-lt"/>
              <a:ea typeface="+mn-ea"/>
              <a:cs typeface="+mn-cs"/>
            </a:endParaRPr>
          </a:p>
        </p:txBody>
      </p:sp>
      <p:pic>
        <p:nvPicPr>
          <p:cNvPr id="69640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714625"/>
            <a:ext cx="3790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 descr="UdeS_coul_300dpi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8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Les associations</a:t>
            </a:r>
          </a:p>
        </p:txBody>
      </p:sp>
      <p:sp>
        <p:nvSpPr>
          <p:cNvPr id="7065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0892" y="2044043"/>
            <a:ext cx="8229600" cy="4525963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Lors des premières itérations, on peut se contenter de mettre des associations simples.</a:t>
            </a:r>
          </a:p>
          <a:p>
            <a:r>
              <a:rPr lang="fr-CA" dirty="0">
                <a:latin typeface="Arial" charset="0"/>
                <a:ea typeface="MS PGothic" charset="0"/>
              </a:rPr>
              <a:t>N’intégrer l’agrégation ou la composition que lorsque la logique l’impose.</a:t>
            </a:r>
          </a:p>
          <a:p>
            <a:r>
              <a:rPr lang="fr-CA" dirty="0">
                <a:latin typeface="Arial" charset="0"/>
                <a:ea typeface="MS PGothic" charset="0"/>
              </a:rPr>
              <a:t>Attention à la complexité!</a:t>
            </a:r>
          </a:p>
        </p:txBody>
      </p:sp>
      <p:sp>
        <p:nvSpPr>
          <p:cNvPr id="7066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066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047D70F-5CEB-D647-B615-DA71E6608A5F}" type="slidenum">
              <a:rPr lang="en-US" sz="1000">
                <a:latin typeface="Arial" charset="0"/>
              </a:rPr>
              <a:pPr eaLnBrk="1" hangingPunct="1"/>
              <a:t>54</a:t>
            </a:fld>
            <a:endParaRPr lang="en-US" sz="1000"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4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Les cardinalités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7168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MS PGothic" charset="0"/>
              </a:rPr>
              <a:t>Les cardinalités permettent d’offrir une information supplémentaire sur la nature du lien</a:t>
            </a:r>
          </a:p>
          <a:p>
            <a:pPr lvl="1"/>
            <a:r>
              <a:rPr lang="fr-FR">
                <a:latin typeface="Arial" charset="0"/>
                <a:ea typeface="MS PGothic" charset="0"/>
              </a:rPr>
              <a:t>Combien d’éléments de A peuvent êtres associés à B et vice et versa.</a:t>
            </a:r>
          </a:p>
          <a:p>
            <a:pPr lvl="1"/>
            <a:endParaRPr lang="fr-FR">
              <a:latin typeface="Arial" charset="0"/>
              <a:ea typeface="MS PGothic" charset="0"/>
            </a:endParaRPr>
          </a:p>
        </p:txBody>
      </p:sp>
      <p:sp>
        <p:nvSpPr>
          <p:cNvPr id="7168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168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4AAF52A-AC5A-7245-87A4-0D298CDA6710}" type="slidenum">
              <a:rPr lang="en-US" sz="1000">
                <a:latin typeface="Arial" charset="0"/>
              </a:rPr>
              <a:pPr eaLnBrk="1" hangingPunct="1"/>
              <a:t>55</a:t>
            </a:fld>
            <a:endParaRPr lang="en-US" sz="1000"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5156" y="485775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Les cardinalités</a:t>
            </a:r>
          </a:p>
        </p:txBody>
      </p:sp>
      <p:sp>
        <p:nvSpPr>
          <p:cNvPr id="7270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628775"/>
            <a:ext cx="4743450" cy="4114800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0 ou plusieurs</a:t>
            </a:r>
          </a:p>
          <a:p>
            <a:r>
              <a:rPr lang="fr-CA" dirty="0">
                <a:latin typeface="Arial" charset="0"/>
                <a:ea typeface="MS PGothic" charset="0"/>
              </a:rPr>
              <a:t>1 ou plusieurs</a:t>
            </a:r>
          </a:p>
          <a:p>
            <a:r>
              <a:rPr lang="fr-CA" dirty="0">
                <a:latin typeface="Arial" charset="0"/>
                <a:ea typeface="MS PGothic" charset="0"/>
              </a:rPr>
              <a:t>1 à 40</a:t>
            </a:r>
          </a:p>
          <a:p>
            <a:r>
              <a:rPr lang="fr-CA" dirty="0">
                <a:latin typeface="Arial" charset="0"/>
                <a:ea typeface="MS PGothic" charset="0"/>
              </a:rPr>
              <a:t>Exactement 5</a:t>
            </a:r>
          </a:p>
          <a:p>
            <a:r>
              <a:rPr lang="fr-CA" dirty="0">
                <a:latin typeface="Arial" charset="0"/>
                <a:ea typeface="MS PGothic" charset="0"/>
              </a:rPr>
              <a:t>3, 5 ou 8</a:t>
            </a:r>
          </a:p>
        </p:txBody>
      </p:sp>
      <p:sp>
        <p:nvSpPr>
          <p:cNvPr id="7270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270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B2C9FF9-D1B1-564B-8B60-5FDF885C3602}" type="slidenum">
              <a:rPr lang="en-US" sz="1000">
                <a:latin typeface="Arial" charset="0"/>
              </a:rPr>
              <a:pPr eaLnBrk="1" hangingPunct="1"/>
              <a:t>56</a:t>
            </a:fld>
            <a:endParaRPr lang="en-US" sz="1000">
              <a:latin typeface="Arial" charset="0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1731963"/>
            <a:ext cx="2120900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ZoneTexte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15250" y="6143625"/>
            <a:ext cx="1333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fr-CA" sz="800">
                <a:latin typeface="Arial" charset="0"/>
              </a:rPr>
              <a:t>Inspiré de Larman p. 154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5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3508" y="571500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Exemples</a:t>
            </a:r>
          </a:p>
        </p:txBody>
      </p:sp>
      <p:sp>
        <p:nvSpPr>
          <p:cNvPr id="73731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3732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C75BCAA-D069-E14A-8A0D-21AF9577DB11}" type="slidenum">
              <a:rPr lang="en-US" sz="1000">
                <a:latin typeface="Arial" charset="0"/>
              </a:rPr>
              <a:pPr eaLnBrk="1" hangingPunct="1"/>
              <a:t>57</a:t>
            </a:fld>
            <a:endParaRPr lang="en-US" sz="1000">
              <a:latin typeface="Arial" charset="0"/>
            </a:endParaRPr>
          </a:p>
        </p:txBody>
      </p:sp>
      <p:pic>
        <p:nvPicPr>
          <p:cNvPr id="73733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14500"/>
            <a:ext cx="50323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ZoneTexte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15250" y="6143625"/>
            <a:ext cx="1304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fr-CA" sz="800">
                <a:latin typeface="Arial" charset="0"/>
              </a:rPr>
              <a:t>Inspiré de Larman p.264</a:t>
            </a:r>
          </a:p>
        </p:txBody>
      </p:sp>
      <p:pic>
        <p:nvPicPr>
          <p:cNvPr id="73735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071813"/>
            <a:ext cx="52419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85813" y="509916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Classe d’association</a:t>
            </a:r>
          </a:p>
        </p:txBody>
      </p:sp>
      <p:sp>
        <p:nvSpPr>
          <p:cNvPr id="7475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Un peu particulier, lorsque vous voulez lier des attributs ou des méthodes à une association.</a:t>
            </a:r>
          </a:p>
          <a:p>
            <a:r>
              <a:rPr lang="fr-CA" dirty="0">
                <a:latin typeface="Arial" charset="0"/>
                <a:ea typeface="MS PGothic" charset="0"/>
              </a:rPr>
              <a:t>Souvent utilisé avec une cardinalité * *</a:t>
            </a:r>
          </a:p>
        </p:txBody>
      </p:sp>
      <p:sp>
        <p:nvSpPr>
          <p:cNvPr id="7475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475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F3D8953-ABDD-8E4B-9C25-EF86D8E25A02}" type="slidenum">
              <a:rPr lang="en-US" sz="1000">
                <a:latin typeface="Arial" charset="0"/>
              </a:rPr>
              <a:pPr eaLnBrk="1" hangingPunct="1"/>
              <a:t>58</a:t>
            </a:fld>
            <a:endParaRPr lang="en-US" sz="1000">
              <a:latin typeface="Arial" charset="0"/>
            </a:endParaRPr>
          </a:p>
        </p:txBody>
      </p:sp>
      <p:pic>
        <p:nvPicPr>
          <p:cNvPr id="74758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38576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8" y="4357688"/>
            <a:ext cx="2992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ZoneTexte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29188" y="45720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fr-CA"/>
              <a:t>VS?</a:t>
            </a:r>
          </a:p>
        </p:txBody>
      </p:sp>
      <p:sp>
        <p:nvSpPr>
          <p:cNvPr id="74761" name="ZoneTexte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5813" y="5671233"/>
            <a:ext cx="4849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fr-CA" dirty="0"/>
              <a:t>Même salaire pour toutes les </a:t>
            </a:r>
            <a:r>
              <a:rPr lang="fr-CA" dirty="0" err="1"/>
              <a:t>cies</a:t>
            </a:r>
            <a:r>
              <a:rPr lang="fr-CA" dirty="0"/>
              <a:t>?</a:t>
            </a:r>
          </a:p>
        </p:txBody>
      </p:sp>
      <p:pic>
        <p:nvPicPr>
          <p:cNvPr id="10" name="Image 9" descr="UdeS_coul_300dpi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3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Liens multiples</a:t>
            </a:r>
          </a:p>
        </p:txBody>
      </p:sp>
      <p:sp>
        <p:nvSpPr>
          <p:cNvPr id="75779" name="Espace réservé du contenu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20572" y="1428750"/>
            <a:ext cx="8823428" cy="5002213"/>
          </a:xfrm>
        </p:spPr>
        <p:txBody>
          <a:bodyPr/>
          <a:lstStyle/>
          <a:p>
            <a:r>
              <a:rPr lang="fr-CA" sz="2400" dirty="0">
                <a:latin typeface="Arial" charset="0"/>
                <a:ea typeface="MS PGothic" charset="0"/>
              </a:rPr>
              <a:t>Très puissants pour  représenter certains </a:t>
            </a:r>
            <a:r>
              <a:rPr lang="fr-CA" sz="2400" dirty="0" smtClean="0">
                <a:latin typeface="Arial" charset="0"/>
                <a:ea typeface="MS PGothic" charset="0"/>
              </a:rPr>
              <a:t>concept</a:t>
            </a:r>
            <a:endParaRPr lang="fr-CA" sz="2800" dirty="0">
              <a:latin typeface="Arial" charset="0"/>
              <a:ea typeface="MS PGothic" charset="0"/>
            </a:endParaRPr>
          </a:p>
          <a:p>
            <a:r>
              <a:rPr lang="fr-CA" sz="2400" dirty="0">
                <a:latin typeface="Arial" charset="0"/>
                <a:ea typeface="MS PGothic" charset="0"/>
              </a:rPr>
              <a:t>Un </a:t>
            </a:r>
            <a:r>
              <a:rPr lang="fr-CA" sz="2400" b="1" dirty="0">
                <a:latin typeface="Arial" charset="0"/>
                <a:ea typeface="MS PGothic" charset="0"/>
              </a:rPr>
              <a:t>vol</a:t>
            </a:r>
            <a:r>
              <a:rPr lang="fr-CA" sz="2400" dirty="0">
                <a:latin typeface="Arial" charset="0"/>
                <a:ea typeface="MS PGothic" charset="0"/>
              </a:rPr>
              <a:t> part d’un </a:t>
            </a:r>
            <a:r>
              <a:rPr lang="fr-CA" sz="2400" b="1" dirty="0">
                <a:latin typeface="Arial" charset="0"/>
                <a:ea typeface="MS PGothic" charset="0"/>
              </a:rPr>
              <a:t>aéroport</a:t>
            </a:r>
            <a:r>
              <a:rPr lang="fr-CA" sz="2400" dirty="0">
                <a:latin typeface="Arial" charset="0"/>
                <a:ea typeface="MS PGothic" charset="0"/>
              </a:rPr>
              <a:t>, arrive dans un autre, avec possiblement plusieurs </a:t>
            </a:r>
            <a:r>
              <a:rPr lang="fr-CA" sz="2400" b="1" dirty="0">
                <a:latin typeface="Arial" charset="0"/>
                <a:ea typeface="MS PGothic" charset="0"/>
              </a:rPr>
              <a:t>escales</a:t>
            </a:r>
          </a:p>
          <a:p>
            <a:r>
              <a:rPr lang="fr-CA" sz="2400" dirty="0">
                <a:latin typeface="Arial" charset="0"/>
                <a:ea typeface="MS PGothic" charset="0"/>
              </a:rPr>
              <a:t>L’aéroport reçoit de 0 à plusieurs </a:t>
            </a:r>
            <a:r>
              <a:rPr lang="fr-CA" sz="2400" b="1" dirty="0">
                <a:latin typeface="Arial" charset="0"/>
                <a:ea typeface="MS PGothic" charset="0"/>
              </a:rPr>
              <a:t>arrivées</a:t>
            </a:r>
            <a:r>
              <a:rPr lang="fr-CA" sz="2400" dirty="0">
                <a:latin typeface="Arial" charset="0"/>
                <a:ea typeface="MS PGothic" charset="0"/>
              </a:rPr>
              <a:t>, 0 à plusieurs </a:t>
            </a:r>
            <a:r>
              <a:rPr lang="fr-CA" sz="2400" b="1" dirty="0">
                <a:latin typeface="Arial" charset="0"/>
                <a:ea typeface="MS PGothic" charset="0"/>
              </a:rPr>
              <a:t>départs</a:t>
            </a:r>
            <a:r>
              <a:rPr lang="fr-CA" sz="2400" dirty="0">
                <a:latin typeface="Arial" charset="0"/>
                <a:ea typeface="MS PGothic" charset="0"/>
              </a:rPr>
              <a:t> et 0 à plusieurs escales</a:t>
            </a:r>
          </a:p>
        </p:txBody>
      </p:sp>
      <p:sp>
        <p:nvSpPr>
          <p:cNvPr id="75780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5781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285AA22-DE9F-7942-BDA4-C5F31FAD6DD5}" type="slidenum">
              <a:rPr lang="en-US" sz="1000">
                <a:latin typeface="Arial" charset="0"/>
              </a:rPr>
              <a:pPr eaLnBrk="1" hangingPunct="1"/>
              <a:t>59</a:t>
            </a:fld>
            <a:endParaRPr lang="en-US" sz="1000">
              <a:latin typeface="Arial" charset="0"/>
            </a:endParaRPr>
          </a:p>
        </p:txBody>
      </p:sp>
      <p:pic>
        <p:nvPicPr>
          <p:cNvPr id="75782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38420"/>
            <a:ext cx="4202853" cy="28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ZoneTexte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413625" y="6215063"/>
            <a:ext cx="12525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fr-CA" sz="800">
                <a:latin typeface="Arial" charset="0"/>
              </a:rPr>
              <a:t>Inspiré de Roques p.91</a:t>
            </a:r>
          </a:p>
        </p:txBody>
      </p:sp>
      <p:pic>
        <p:nvPicPr>
          <p:cNvPr id="9" name="Image 8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628B8A5-1136-1840-855F-618616B96E22}" type="slidenum">
              <a:rPr lang="en-US" sz="1000"/>
              <a:pPr/>
              <a:t>6</a:t>
            </a:fld>
            <a:endParaRPr lang="en-US" sz="1000" dirty="0"/>
          </a:p>
        </p:txBody>
      </p:sp>
      <p:sp>
        <p:nvSpPr>
          <p:cNvPr id="999431" name="Rectangle 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44538" y="775855"/>
            <a:ext cx="8229600" cy="1143000"/>
          </a:xfrm>
        </p:spPr>
        <p:txBody>
          <a:bodyPr/>
          <a:lstStyle/>
          <a:p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Comprendre les besoins</a:t>
            </a:r>
          </a:p>
        </p:txBody>
      </p:sp>
      <p:pic>
        <p:nvPicPr>
          <p:cNvPr id="19460" name="Picture 6" descr="wfg_unsh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905" y="1684338"/>
            <a:ext cx="8375221" cy="4770868"/>
          </a:xfrm>
        </p:spPr>
      </p:pic>
      <p:sp>
        <p:nvSpPr>
          <p:cNvPr id="1946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4663686" y="5948770"/>
            <a:ext cx="1956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endParaRPr lang="en-US" sz="1200" dirty="0"/>
          </a:p>
        </p:txBody>
      </p:sp>
      <p:sp>
        <p:nvSpPr>
          <p:cNvPr id="19462" name="Espace réservé du pied de page 5"/>
          <p:cNvSpPr>
            <a:spLocks noGrp="1"/>
          </p:cNvSpPr>
          <p:nvPr>
            <p:ph type="ftr" sz="quarter" idx="10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9463" name="ZoneTexte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429500" y="5786438"/>
            <a:ext cx="1847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FR" sz="1100" dirty="0">
              <a:latin typeface="Tahoma" charset="0"/>
            </a:endParaRP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2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Le modèle du domaine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7680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5442" y="2081030"/>
            <a:ext cx="8229600" cy="4525963"/>
          </a:xfrm>
        </p:spPr>
        <p:txBody>
          <a:bodyPr/>
          <a:lstStyle/>
          <a:p>
            <a:r>
              <a:rPr lang="fr-CA" b="1" dirty="0">
                <a:latin typeface="Arial" charset="0"/>
                <a:ea typeface="MS PGothic" charset="0"/>
              </a:rPr>
              <a:t>Les classes de description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Existence de la description au-delà de l’existence d’une classe</a:t>
            </a:r>
          </a:p>
          <a:p>
            <a:pPr lvl="2"/>
            <a:r>
              <a:rPr lang="fr-CA" dirty="0">
                <a:latin typeface="Arial" charset="0"/>
                <a:ea typeface="MS PGothic" charset="0"/>
              </a:rPr>
              <a:t>Un </a:t>
            </a:r>
            <a:r>
              <a:rPr lang="fr-CA" b="1" dirty="0">
                <a:latin typeface="Arial" charset="0"/>
                <a:ea typeface="MS PGothic" charset="0"/>
              </a:rPr>
              <a:t>produit</a:t>
            </a:r>
            <a:r>
              <a:rPr lang="fr-CA" dirty="0">
                <a:latin typeface="Arial" charset="0"/>
                <a:ea typeface="MS PGothic" charset="0"/>
              </a:rPr>
              <a:t> et la </a:t>
            </a:r>
            <a:r>
              <a:rPr lang="fr-CA" b="1" dirty="0">
                <a:latin typeface="Arial" charset="0"/>
                <a:ea typeface="MS PGothic" charset="0"/>
              </a:rPr>
              <a:t>description</a:t>
            </a:r>
            <a:r>
              <a:rPr lang="fr-CA" dirty="0">
                <a:latin typeface="Arial" charset="0"/>
                <a:ea typeface="MS PGothic" charset="0"/>
              </a:rPr>
              <a:t> du </a:t>
            </a:r>
            <a:r>
              <a:rPr lang="fr-CA" b="1" dirty="0">
                <a:latin typeface="Arial" charset="0"/>
                <a:ea typeface="MS PGothic" charset="0"/>
              </a:rPr>
              <a:t>produit. </a:t>
            </a:r>
          </a:p>
          <a:p>
            <a:pPr lvl="2"/>
            <a:r>
              <a:rPr lang="fr-CA" dirty="0">
                <a:latin typeface="Arial" charset="0"/>
                <a:ea typeface="MS PGothic" charset="0"/>
              </a:rPr>
              <a:t>Même si je n’ai pas de produit en stock, j’ai sa description.</a:t>
            </a:r>
            <a:endParaRPr lang="fr-FR" dirty="0">
              <a:latin typeface="Arial" charset="0"/>
              <a:ea typeface="MS PGothic" charset="0"/>
            </a:endParaRPr>
          </a:p>
        </p:txBody>
      </p:sp>
      <p:sp>
        <p:nvSpPr>
          <p:cNvPr id="7680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680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175AFED-7AC3-B246-9CCB-15A25E1C4E9B}" type="slidenum">
              <a:rPr lang="en-US" sz="1000">
                <a:latin typeface="Arial" charset="0"/>
              </a:rPr>
              <a:pPr eaLnBrk="1" hangingPunct="1"/>
              <a:t>60</a:t>
            </a:fld>
            <a:endParaRPr lang="en-US" sz="1000"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32195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Classe de description</a:t>
            </a:r>
          </a:p>
        </p:txBody>
      </p:sp>
      <p:sp>
        <p:nvSpPr>
          <p:cNvPr id="7782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301600"/>
            <a:ext cx="8229600" cy="2825907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Permet de conserver une description même si l’objet est absent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Je veux avoir la description de mes produits, même si je ne l’ai pas actuellement en stock.</a:t>
            </a:r>
          </a:p>
        </p:txBody>
      </p:sp>
      <p:sp>
        <p:nvSpPr>
          <p:cNvPr id="7782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782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82D2FF0-99E2-9945-A549-12DB44A57603}" type="slidenum">
              <a:rPr lang="en-US" sz="1000">
                <a:latin typeface="Arial" charset="0"/>
              </a:rPr>
              <a:pPr eaLnBrk="1" hangingPunct="1"/>
              <a:t>61</a:t>
            </a:fld>
            <a:endParaRPr lang="en-US" sz="1000">
              <a:latin typeface="Arial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27451" y="7150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3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Étapes pour créer un M. du D.</a:t>
            </a:r>
            <a:endParaRPr lang="fr-FR" sz="4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7885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982398"/>
            <a:ext cx="8229600" cy="4525963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fr-CA" dirty="0">
                <a:latin typeface="Arial" charset="0"/>
                <a:ea typeface="MS PGothic" charset="0"/>
              </a:rPr>
              <a:t>Trouver les classes conceptuelles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fr-CA" dirty="0">
                <a:latin typeface="Arial" charset="0"/>
                <a:ea typeface="MS PGothic" charset="0"/>
              </a:rPr>
              <a:t>Dessiner les classes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fr-CA" dirty="0">
                <a:latin typeface="Arial" charset="0"/>
                <a:ea typeface="MS PGothic" charset="0"/>
              </a:rPr>
              <a:t>Ajouter les associations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fr-CA" dirty="0">
                <a:latin typeface="Arial" charset="0"/>
                <a:ea typeface="MS PGothic" charset="0"/>
              </a:rPr>
              <a:t>Ajouter les attributs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fr-CA" dirty="0">
                <a:latin typeface="Arial" charset="0"/>
                <a:ea typeface="MS PGothic" charset="0"/>
              </a:rPr>
              <a:t>Ajouter les méthodes métiers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fr-CA" dirty="0">
                <a:latin typeface="Arial" charset="0"/>
                <a:ea typeface="MS PGothic" charset="0"/>
              </a:rPr>
              <a:t>Ajouter les cardinalités</a:t>
            </a:r>
            <a:endParaRPr lang="fr-FR" dirty="0">
              <a:latin typeface="Arial" charset="0"/>
              <a:ea typeface="MS PGothic" charset="0"/>
            </a:endParaRPr>
          </a:p>
        </p:txBody>
      </p:sp>
      <p:sp>
        <p:nvSpPr>
          <p:cNvPr id="7885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04154" y="6356350"/>
            <a:ext cx="1986646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885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3D1C088-4398-2148-81BC-6A05AF1B95FD}" type="slidenum">
              <a:rPr lang="en-US" sz="1000">
                <a:latin typeface="Arial" charset="0"/>
              </a:rPr>
              <a:pPr eaLnBrk="1" hangingPunct="1"/>
              <a:t>62</a:t>
            </a:fld>
            <a:endParaRPr lang="en-US" sz="1000"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pied de page 2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9875" name="Espace réservé du numéro de diapositive 3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D4C34CB-F135-284A-B088-E0C206E8590D}" type="slidenum">
              <a:rPr lang="en-US" sz="1000">
                <a:latin typeface="Arial" charset="0"/>
              </a:rPr>
              <a:pPr eaLnBrk="1" hangingPunct="1"/>
              <a:t>63</a:t>
            </a:fld>
            <a:endParaRPr lang="en-US" sz="1000">
              <a:latin typeface="Arial" charset="0"/>
            </a:endParaRPr>
          </a:p>
        </p:txBody>
      </p:sp>
      <p:pic>
        <p:nvPicPr>
          <p:cNvPr id="79876" name="Picture 4" descr="Click to collaps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" y="246580"/>
            <a:ext cx="8931471" cy="647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Ellips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0" y="3699088"/>
            <a:ext cx="1500188" cy="8572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fr-CA" dirty="0">
              <a:latin typeface="Times New Roman" charset="0"/>
            </a:endParaRPr>
          </a:p>
        </p:txBody>
      </p:sp>
      <p:sp>
        <p:nvSpPr>
          <p:cNvPr id="7987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55650" y="6064250"/>
            <a:ext cx="457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800" dirty="0">
              <a:latin typeface="Arial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5943" y="246580"/>
            <a:ext cx="22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Domaine médical</a:t>
            </a:r>
          </a:p>
          <a:p>
            <a:r>
              <a:rPr lang="fr-FR" dirty="0" smtClean="0"/>
              <a:t>(exemple)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03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5955"/>
            <a:ext cx="8915400" cy="673204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14300" y="1122759"/>
            <a:ext cx="161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Système Intranet</a:t>
            </a:r>
          </a:p>
          <a:p>
            <a:r>
              <a:rPr lang="fr-FR" dirty="0" smtClean="0"/>
              <a:t>Suivi des cours</a:t>
            </a:r>
          </a:p>
          <a:p>
            <a:r>
              <a:rPr lang="fr-FR" dirty="0" smtClean="0"/>
              <a:t>(exemple)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90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070517" y="469580"/>
            <a:ext cx="7871449" cy="11430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 smtClean="0">
                <a:latin typeface="Arial" charset="0"/>
                <a:ea typeface="MS PGothic" charset="0"/>
              </a:rPr>
              <a:t>Prochaine</a:t>
            </a:r>
            <a:r>
              <a:rPr lang="en-GB" dirty="0" smtClean="0">
                <a:latin typeface="Arial" charset="0"/>
                <a:ea typeface="MS PGothic" charset="0"/>
              </a:rPr>
              <a:t> </a:t>
            </a:r>
            <a:br>
              <a:rPr lang="en-GB" dirty="0" smtClean="0">
                <a:latin typeface="Arial" charset="0"/>
                <a:ea typeface="MS PGothic" charset="0"/>
              </a:rPr>
            </a:br>
            <a:r>
              <a:rPr lang="en-GB" dirty="0" smtClean="0">
                <a:latin typeface="Arial" charset="0"/>
                <a:ea typeface="MS PGothic" charset="0"/>
              </a:rPr>
              <a:t>Séance-4</a:t>
            </a:r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715487" y="1463613"/>
            <a:ext cx="7772400" cy="4400550"/>
          </a:xfrm>
        </p:spPr>
        <p:txBody>
          <a:bodyPr>
            <a:normAutofit/>
          </a:bodyPr>
          <a:lstStyle/>
          <a:p>
            <a:r>
              <a:rPr lang="fr-FR" dirty="0"/>
              <a:t>Les cas d’utilisation</a:t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>Diagramme </a:t>
            </a:r>
          </a:p>
          <a:p>
            <a:pPr marL="457200" lvl="1" indent="0">
              <a:buNone/>
            </a:pPr>
            <a:r>
              <a:rPr lang="fr-FR" smtClean="0"/>
              <a:t>Cas </a:t>
            </a:r>
            <a:r>
              <a:rPr lang="fr-FR" dirty="0"/>
              <a:t>d’utilisation </a:t>
            </a:r>
          </a:p>
          <a:p>
            <a:r>
              <a:rPr lang="fr-FR" dirty="0"/>
              <a:t> Le DFD (Diagramme de flux de </a:t>
            </a:r>
            <a:r>
              <a:rPr lang="fr-FR" dirty="0" err="1"/>
              <a:t>données</a:t>
            </a:r>
            <a:r>
              <a:rPr lang="fr-FR" dirty="0"/>
              <a:t>) </a:t>
            </a:r>
          </a:p>
          <a:p>
            <a:r>
              <a:rPr lang="fr-FR" dirty="0"/>
              <a:t> Exercice en classe (DFD) 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ja-JP" dirty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ea typeface="MS PGothic" charset="0"/>
              </a:rPr>
              <a:t>Lectures:</a:t>
            </a:r>
            <a:br>
              <a:rPr lang="en-GB" dirty="0">
                <a:latin typeface="Arial" charset="0"/>
                <a:ea typeface="MS PGothic" charset="0"/>
              </a:rPr>
            </a:br>
            <a:r>
              <a:rPr lang="fr-CA" sz="2400" dirty="0" smtClean="0">
                <a:latin typeface="Arial" charset="0"/>
                <a:ea typeface="MS PGothic" charset="0"/>
              </a:rPr>
              <a:t>Voir </a:t>
            </a:r>
            <a:r>
              <a:rPr lang="fr-CA" sz="2400" dirty="0" err="1" smtClean="0">
                <a:latin typeface="Arial" charset="0"/>
                <a:ea typeface="MS PGothic" charset="0"/>
              </a:rPr>
              <a:t>Moodle</a:t>
            </a:r>
            <a:r>
              <a:rPr lang="fr-CA" sz="2400" dirty="0" smtClean="0">
                <a:latin typeface="Arial" charset="0"/>
                <a:ea typeface="MS PGothic" charset="0"/>
              </a:rPr>
              <a:t> séance-4 références</a:t>
            </a:r>
            <a:endParaRPr lang="en-GB" sz="2400" dirty="0">
              <a:latin typeface="Arial" charset="0"/>
              <a:ea typeface="MS PGothic" charset="0"/>
            </a:endParaRPr>
          </a:p>
        </p:txBody>
      </p:sp>
      <p:sp>
        <p:nvSpPr>
          <p:cNvPr id="76803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6804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1357B8F6-99FB-2D49-AEFB-FB2AEB078F11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65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402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66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Questions?</a:t>
            </a:r>
          </a:p>
        </p:txBody>
      </p:sp>
      <p:pic>
        <p:nvPicPr>
          <p:cNvPr id="65541" name="Picture 5" descr="MPj04395360000[1]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0638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67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87735" y="2216258"/>
            <a:ext cx="7797982" cy="1143000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</a:pP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Temps pour le travail d’équipe</a:t>
            </a:r>
            <a:b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</a:b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971" y="3610716"/>
            <a:ext cx="2029539" cy="1462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4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3CFA1F5-0E18-0240-8EB0-C71BFB625628}" type="slidenum">
              <a:rPr lang="en-US" sz="1000"/>
              <a:pPr/>
              <a:t>7</a:t>
            </a:fld>
            <a:endParaRPr lang="en-US" sz="1000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Objectifs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28688" y="1500188"/>
            <a:ext cx="7772400" cy="44291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fr-CA" sz="2200">
                <a:latin typeface="Arial" charset="0"/>
                <a:ea typeface="MS PGothic" charset="0"/>
              </a:rPr>
              <a:t>Rappelez-vous les raisons pour lesquelles les projets échouent…</a:t>
            </a:r>
          </a:p>
          <a:p>
            <a:pPr algn="just">
              <a:lnSpc>
                <a:spcPct val="90000"/>
              </a:lnSpc>
            </a:pPr>
            <a:r>
              <a:rPr lang="fr-CA" sz="2200">
                <a:latin typeface="Arial" charset="0"/>
                <a:ea typeface="MS PGothic" charset="0"/>
              </a:rPr>
              <a:t>L’objectif de ce processus est de collecter et expliciter l’information provenant des intervenants du projet pour </a:t>
            </a:r>
            <a:r>
              <a:rPr lang="fr-CA" sz="2200" b="1">
                <a:latin typeface="Arial" charset="0"/>
                <a:ea typeface="MS PGothic" charset="0"/>
              </a:rPr>
              <a:t>comprendre leurs besoins</a:t>
            </a:r>
            <a:r>
              <a:rPr lang="fr-CA" sz="2200">
                <a:latin typeface="Arial" charset="0"/>
                <a:ea typeface="MS PGothic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fr-CA" sz="2200">
                <a:latin typeface="Arial" charset="0"/>
                <a:ea typeface="MS PGothic" charset="0"/>
              </a:rPr>
              <a:t>Les requêtes peuvent être vues comme une </a:t>
            </a:r>
            <a:r>
              <a:rPr lang="fr-CA" sz="2200" b="1">
                <a:latin typeface="Arial" charset="0"/>
                <a:ea typeface="MS PGothic" charset="0"/>
              </a:rPr>
              <a:t>“</a:t>
            </a:r>
            <a:r>
              <a:rPr lang="fr-CA" altLang="ja-JP" sz="2200" b="1">
                <a:latin typeface="Arial" charset="0"/>
                <a:ea typeface="MS PGothic" charset="0"/>
              </a:rPr>
              <a:t>Wish list</a:t>
            </a:r>
            <a:r>
              <a:rPr lang="fr-CA" sz="2200" b="1">
                <a:latin typeface="Arial" charset="0"/>
                <a:ea typeface="MS PGothic" charset="0"/>
              </a:rPr>
              <a:t>”</a:t>
            </a:r>
            <a:r>
              <a:rPr lang="fr-CA" altLang="ja-JP" sz="2200" b="1">
                <a:latin typeface="Arial" charset="0"/>
                <a:ea typeface="MS PGothic" charset="0"/>
              </a:rPr>
              <a:t> </a:t>
            </a:r>
            <a:r>
              <a:rPr lang="fr-CA" altLang="ja-JP" sz="2200">
                <a:latin typeface="Arial" charset="0"/>
                <a:ea typeface="MS PGothic" charset="0"/>
              </a:rPr>
              <a:t>qui va être utilisé comme premier intrant pour définir les caractéristiques (features) de haut niveau du système, tel que décrit dans le document de vision. </a:t>
            </a:r>
          </a:p>
          <a:p>
            <a:pPr algn="just">
              <a:lnSpc>
                <a:spcPct val="90000"/>
              </a:lnSpc>
            </a:pPr>
            <a:r>
              <a:rPr lang="fr-CA" sz="2200">
                <a:latin typeface="Arial" charset="0"/>
                <a:ea typeface="MS PGothic" charset="0"/>
              </a:rPr>
              <a:t>Par la suite, ces caractéristiques alimenteront les </a:t>
            </a:r>
            <a:r>
              <a:rPr lang="fr-CA" sz="2200" b="1">
                <a:latin typeface="Arial" charset="0"/>
                <a:ea typeface="MS PGothic" charset="0"/>
              </a:rPr>
              <a:t>exigences logicielles</a:t>
            </a:r>
            <a:r>
              <a:rPr lang="fr-CA" sz="2200">
                <a:latin typeface="Arial" charset="0"/>
                <a:ea typeface="MS PGothic" charset="0"/>
              </a:rPr>
              <a:t>, telles qu’elles seront décrites dans le modèle des cas d’utilisation, les cas d’utilisation et les spécifications supplémentaires.</a:t>
            </a:r>
          </a:p>
        </p:txBody>
      </p:sp>
      <p:sp>
        <p:nvSpPr>
          <p:cNvPr id="2048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59338" y="5948770"/>
            <a:ext cx="184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1200" dirty="0"/>
          </a:p>
        </p:txBody>
      </p:sp>
      <p:sp>
        <p:nvSpPr>
          <p:cNvPr id="20486" name="Espace réservé du pied de page 5"/>
          <p:cNvSpPr>
            <a:spLocks noGrp="1"/>
          </p:cNvSpPr>
          <p:nvPr>
            <p:ph type="ftr" sz="quarter" idx="10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118641A0-8052-4C2A-B1AD-F3FB6DAC0E76}" type="slidenum">
              <a:rPr lang="en-US" altLang="fr-FR"/>
              <a:pPr/>
              <a:t>8</a:t>
            </a:fld>
            <a:endParaRPr lang="en-US" altLang="fr-FR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44538" y="10287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altLang="fr-FR" sz="4000" dirty="0" smtClean="0"/>
              <a:t>Expliciter les requêtes des intervenants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0238" y="2332037"/>
            <a:ext cx="8229600" cy="4525963"/>
          </a:xfrm>
        </p:spPr>
        <p:txBody>
          <a:bodyPr/>
          <a:lstStyle/>
          <a:p>
            <a:r>
              <a:rPr lang="fr-CA" altLang="fr-FR" b="1" dirty="0" smtClean="0"/>
              <a:t>Objectifs</a:t>
            </a:r>
            <a:endParaRPr lang="fr-CA" altLang="fr-FR" dirty="0" smtClean="0"/>
          </a:p>
          <a:p>
            <a:pPr lvl="1"/>
            <a:r>
              <a:rPr lang="fr-CA" altLang="fr-FR" dirty="0" smtClean="0"/>
              <a:t>Qui sont les </a:t>
            </a:r>
            <a:r>
              <a:rPr lang="fr-CA" altLang="fr-FR" b="1" dirty="0" smtClean="0"/>
              <a:t>intervenants</a:t>
            </a:r>
            <a:r>
              <a:rPr lang="fr-CA" altLang="fr-FR" dirty="0" smtClean="0"/>
              <a:t> du projet?</a:t>
            </a:r>
          </a:p>
          <a:p>
            <a:pPr lvl="1"/>
            <a:r>
              <a:rPr lang="fr-CA" altLang="fr-FR" dirty="0" smtClean="0"/>
              <a:t>Quels sont les </a:t>
            </a:r>
            <a:r>
              <a:rPr lang="fr-CA" altLang="fr-FR" b="1" dirty="0" smtClean="0"/>
              <a:t>besoins</a:t>
            </a:r>
            <a:r>
              <a:rPr lang="fr-CA" altLang="fr-FR" dirty="0" smtClean="0"/>
              <a:t> auxquels le système doit répondre?</a:t>
            </a:r>
          </a:p>
          <a:p>
            <a:pPr lvl="1"/>
            <a:r>
              <a:rPr lang="fr-CA" altLang="fr-FR" b="1" dirty="0" smtClean="0"/>
              <a:t>Prioriser</a:t>
            </a:r>
            <a:r>
              <a:rPr lang="fr-CA" altLang="fr-FR" dirty="0" smtClean="0"/>
              <a:t> les requêtes des intervenants</a:t>
            </a:r>
            <a:r>
              <a:rPr lang="en-CA" altLang="fr-FR" dirty="0" smtClean="0"/>
              <a:t>.</a:t>
            </a:r>
            <a:endParaRPr lang="fr-CA" altLang="fr-FR" dirty="0" smtClean="0"/>
          </a:p>
        </p:txBody>
      </p:sp>
      <p:sp>
        <p:nvSpPr>
          <p:cNvPr id="21510" name="Espace réservé du pied de page 5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21511" name="ZoneTexte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29500" y="5810250"/>
            <a:ext cx="18473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 altLang="fr-FR" sz="1100" dirty="0"/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fld id="{3BFE07FB-C174-4516-BB39-2B41E2B60295}" type="slidenum">
              <a:rPr lang="en-US" altLang="fr-FR"/>
              <a:pPr/>
              <a:t>9</a:t>
            </a:fld>
            <a:endParaRPr lang="en-US" altLang="fr-FR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189037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altLang="fr-FR" sz="4000" dirty="0" smtClean="0"/>
              <a:t>Expliciter les requêtes des intervenants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0238" y="2332037"/>
            <a:ext cx="8229600" cy="4525963"/>
          </a:xfrm>
        </p:spPr>
        <p:txBody>
          <a:bodyPr/>
          <a:lstStyle/>
          <a:p>
            <a:r>
              <a:rPr lang="fr-CA" altLang="fr-FR" dirty="0" smtClean="0"/>
              <a:t>Étapes</a:t>
            </a:r>
          </a:p>
          <a:p>
            <a:pPr lvl="1"/>
            <a:r>
              <a:rPr lang="fr-CA" altLang="fr-FR" dirty="0" smtClean="0"/>
              <a:t>Identifier les </a:t>
            </a:r>
            <a:r>
              <a:rPr lang="fr-CA" altLang="fr-FR" b="1" dirty="0" smtClean="0"/>
              <a:t>sources d’information </a:t>
            </a:r>
            <a:r>
              <a:rPr lang="fr-CA" altLang="fr-FR" dirty="0" smtClean="0"/>
              <a:t>des exigences</a:t>
            </a:r>
          </a:p>
          <a:p>
            <a:pPr lvl="1"/>
            <a:r>
              <a:rPr lang="fr-CA" altLang="fr-FR" dirty="0" smtClean="0"/>
              <a:t>Récupérer l’information</a:t>
            </a:r>
          </a:p>
          <a:p>
            <a:pPr lvl="1"/>
            <a:r>
              <a:rPr lang="fr-CA" altLang="fr-FR" dirty="0" smtClean="0"/>
              <a:t>Réaliser des ateliers d’explicitation des exigences</a:t>
            </a:r>
          </a:p>
          <a:p>
            <a:pPr lvl="1"/>
            <a:r>
              <a:rPr lang="fr-CA" altLang="fr-FR" dirty="0" smtClean="0"/>
              <a:t>Évaluer les résultats</a:t>
            </a:r>
          </a:p>
          <a:p>
            <a:endParaRPr lang="fr-CA" altLang="fr-FR" dirty="0" smtClean="0"/>
          </a:p>
          <a:p>
            <a:endParaRPr lang="fr-CA" altLang="fr-FR" dirty="0" smtClean="0"/>
          </a:p>
        </p:txBody>
      </p:sp>
      <p:sp>
        <p:nvSpPr>
          <p:cNvPr id="2253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59338" y="5948770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altLang="fr-FR" sz="1200" dirty="0"/>
          </a:p>
        </p:txBody>
      </p:sp>
      <p:sp>
        <p:nvSpPr>
          <p:cNvPr id="22534" name="Espace réservé du pied de page 5"/>
          <p:cNvSpPr>
            <a:spLocks noGrp="1"/>
          </p:cNvSpPr>
          <p:nvPr>
            <p:ph type="ftr" sz="quarter" idx="10"/>
            <p:custDataLst>
              <p:tags r:id="rId5"/>
            </p:custDataLst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22535" name="ZoneTexte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429500" y="5786438"/>
            <a:ext cx="18473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 altLang="fr-FR" sz="1100" dirty="0"/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2068</Words>
  <Application>Microsoft Macintosh PowerPoint</Application>
  <PresentationFormat>On-screen Show (4:3)</PresentationFormat>
  <Paragraphs>458</Paragraphs>
  <Slides>67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Thème Office</vt:lpstr>
      <vt:lpstr>INF755 Méthodes d’analyse et de conception  Hiver 2018  Séance-3</vt:lpstr>
      <vt:lpstr>Plan de la séance-3</vt:lpstr>
      <vt:lpstr>Retour : séance-2</vt:lpstr>
      <vt:lpstr>PowerPoint Presentation</vt:lpstr>
      <vt:lpstr>Techniques d’explicitation des exigences</vt:lpstr>
      <vt:lpstr>Comprendre les besoins</vt:lpstr>
      <vt:lpstr>Objectifs</vt:lpstr>
      <vt:lpstr>Expliciter les requêtes des intervenants</vt:lpstr>
      <vt:lpstr>Expliciter les requêtes des intervenants</vt:lpstr>
      <vt:lpstr>La bonne vieille pyramide</vt:lpstr>
      <vt:lpstr>Les problèmes de l’explicitation</vt:lpstr>
      <vt:lpstr>Le syndrome des ruines non découvertes</vt:lpstr>
      <vt:lpstr>Le syndrome du oui…mais</vt:lpstr>
      <vt:lpstr>Le syndrome des utilisateurs et des développeurs</vt:lpstr>
      <vt:lpstr>Le syndrome des utilisateurs et des développeurs</vt:lpstr>
      <vt:lpstr>Techniques d’explicitation des exigences</vt:lpstr>
      <vt:lpstr>Choix de la technique d’explicitation</vt:lpstr>
      <vt:lpstr>Conseils  pour réussir une interview</vt:lpstr>
      <vt:lpstr>Questionnaires</vt:lpstr>
      <vt:lpstr>Atelier d’explicitation des exigences</vt:lpstr>
      <vt:lpstr>Remue-méninges</vt:lpstr>
      <vt:lpstr>Règles pour le remue-méninges</vt:lpstr>
      <vt:lpstr>Étapes du remue-méninges</vt:lpstr>
      <vt:lpstr>Photo de remue-méninges</vt:lpstr>
      <vt:lpstr>remue-méninges (carte mentale)</vt:lpstr>
      <vt:lpstr>Scénario-maquette</vt:lpstr>
      <vt:lpstr>Scénario-maquette (représentation)</vt:lpstr>
      <vt:lpstr>Types</vt:lpstr>
      <vt:lpstr>Conseils pour le « scénario-maquette »</vt:lpstr>
      <vt:lpstr>Jeux de rôles</vt:lpstr>
      <vt:lpstr>Jeux de rôles</vt:lpstr>
      <vt:lpstr>Plan de la séance-3</vt:lpstr>
      <vt:lpstr>Prototypage</vt:lpstr>
      <vt:lpstr>Que faut-il prototyper ?</vt:lpstr>
      <vt:lpstr>Les dangers</vt:lpstr>
      <vt:lpstr>Petit sondage interne</vt:lpstr>
      <vt:lpstr>EXERCICE-1</vt:lpstr>
      <vt:lpstr>Plan de la séance-3</vt:lpstr>
      <vt:lpstr>Le modèle du domaine Ref: Larman</vt:lpstr>
      <vt:lpstr>Le modèle du domaine</vt:lpstr>
      <vt:lpstr>Le modèle du domaine</vt:lpstr>
      <vt:lpstr>Le modèle du domaine</vt:lpstr>
      <vt:lpstr>Rappel de quelques notions</vt:lpstr>
      <vt:lpstr>PowerPoint Presentation</vt:lpstr>
      <vt:lpstr>Les classes</vt:lpstr>
      <vt:lpstr>Les attributs</vt:lpstr>
      <vt:lpstr>Les méthodes</vt:lpstr>
      <vt:lpstr>Les associations</vt:lpstr>
      <vt:lpstr>Association simple</vt:lpstr>
      <vt:lpstr>Association d’agrégation</vt:lpstr>
      <vt:lpstr>Association composite</vt:lpstr>
      <vt:lpstr>Associations d’agrégation</vt:lpstr>
      <vt:lpstr>Généralisation</vt:lpstr>
      <vt:lpstr>Les associations</vt:lpstr>
      <vt:lpstr>Les cardinalités</vt:lpstr>
      <vt:lpstr>Les cardinalités</vt:lpstr>
      <vt:lpstr>Exemples</vt:lpstr>
      <vt:lpstr>Classe d’association</vt:lpstr>
      <vt:lpstr>Liens multiples</vt:lpstr>
      <vt:lpstr>Le modèle du domaine</vt:lpstr>
      <vt:lpstr>Classe de description</vt:lpstr>
      <vt:lpstr>Étapes pour créer un M. du D.</vt:lpstr>
      <vt:lpstr>PowerPoint Presentation</vt:lpstr>
      <vt:lpstr>PowerPoint Presentation</vt:lpstr>
      <vt:lpstr>Prochaine  Séance-4</vt:lpstr>
      <vt:lpstr>Questions?</vt:lpstr>
      <vt:lpstr>Temps pour le travail d’équipe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Alain Cardinal</cp:lastModifiedBy>
  <cp:revision>162</cp:revision>
  <cp:lastPrinted>2015-12-09T02:35:16Z</cp:lastPrinted>
  <dcterms:created xsi:type="dcterms:W3CDTF">2015-12-01T15:04:02Z</dcterms:created>
  <dcterms:modified xsi:type="dcterms:W3CDTF">2018-01-18T19:33:33Z</dcterms:modified>
</cp:coreProperties>
</file>