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ba73493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ba73493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ba734931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ba734931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ba734931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ba734931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7604db35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7604db35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ba734931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ba734931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7604db3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7604db3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7604db3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7604db3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ba734931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ba734931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ba734931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ba734931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ba734931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ba73493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rgbClr val="7890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37474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rgbClr val="78909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56825"/>
            <a:ext cx="9144000" cy="97800"/>
          </a:xfrm>
          <a:prstGeom prst="rect">
            <a:avLst/>
          </a:prstGeom>
          <a:solidFill>
            <a:srgbClr val="7890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78909C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9" name="Google Shape;39;p8"/>
          <p:cNvCxnSpPr/>
          <p:nvPr/>
        </p:nvCxnSpPr>
        <p:spPr>
          <a:xfrm>
            <a:off x="490259" y="4059850"/>
            <a:ext cx="569400" cy="4800"/>
          </a:xfrm>
          <a:prstGeom prst="straightConnector1">
            <a:avLst/>
          </a:prstGeom>
          <a:noFill/>
          <a:ln cap="flat" cmpd="sng" w="28575">
            <a:solidFill>
              <a:srgbClr val="37474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7890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3000"/>
              <a:buFont typeface="Old Standard TT"/>
              <a:buNone/>
              <a:defRPr sz="3000">
                <a:solidFill>
                  <a:srgbClr val="37474F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800"/>
              <a:buFont typeface="Old Standard TT"/>
              <a:buChar char="●"/>
              <a:defRPr sz="1800">
                <a:solidFill>
                  <a:srgbClr val="37474F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400"/>
              <a:buFont typeface="Old Standard TT"/>
              <a:buChar char="○"/>
              <a:defRPr>
                <a:solidFill>
                  <a:srgbClr val="37474F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400"/>
              <a:buFont typeface="Old Standard TT"/>
              <a:buChar char="■"/>
              <a:defRPr>
                <a:solidFill>
                  <a:srgbClr val="37474F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400"/>
              <a:buFont typeface="Old Standard TT"/>
              <a:buChar char="●"/>
              <a:defRPr>
                <a:solidFill>
                  <a:srgbClr val="37474F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400"/>
              <a:buFont typeface="Old Standard TT"/>
              <a:buChar char="○"/>
              <a:defRPr>
                <a:solidFill>
                  <a:srgbClr val="37474F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400"/>
              <a:buFont typeface="Old Standard TT"/>
              <a:buChar char="■"/>
              <a:defRPr>
                <a:solidFill>
                  <a:srgbClr val="37474F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400"/>
              <a:buFont typeface="Old Standard TT"/>
              <a:buChar char="●"/>
              <a:defRPr>
                <a:solidFill>
                  <a:srgbClr val="37474F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74F"/>
              </a:buClr>
              <a:buSzPts val="1400"/>
              <a:buFont typeface="Old Standard TT"/>
              <a:buChar char="○"/>
              <a:defRPr>
                <a:solidFill>
                  <a:srgbClr val="37474F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7474F"/>
              </a:buClr>
              <a:buSzPts val="1400"/>
              <a:buFont typeface="Old Standard TT"/>
              <a:buChar char="■"/>
              <a:defRPr>
                <a:solidFill>
                  <a:srgbClr val="37474F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LuVS5ukNsdr_ULZSmBmyg9R-XQLBro8v/view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74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PONG CON ARDUINO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Enrique González López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Aarón Rivet Ramírez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2: MANDO IZQUIERDO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699800" y="-335600"/>
            <a:ext cx="3606825" cy="63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3: MANDO DERECHO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313" y="1058225"/>
            <a:ext cx="5051375" cy="37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4: RESULTADO FINAL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75" y="1058225"/>
            <a:ext cx="6372250" cy="35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 title="d6e1a71d-9690-4975-ab18-58d060bb350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75" y="262050"/>
            <a:ext cx="8212250" cy="461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Placa Arduino Uno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5 Resistencias de 230 Ω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Potenciometro de 500 KΩ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4 Pulsadores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s"/>
              <a:t>Pantalla LCD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75" y="639826"/>
            <a:ext cx="7364774" cy="38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175" y="186100"/>
            <a:ext cx="625565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Montaje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1: PANTALLA LDC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825" y="1058225"/>
            <a:ext cx="6414351" cy="36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