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311" r:id="rId4"/>
    <p:sldId id="312" r:id="rId5"/>
    <p:sldId id="262" r:id="rId6"/>
    <p:sldId id="260" r:id="rId7"/>
    <p:sldId id="263" r:id="rId8"/>
    <p:sldId id="264" r:id="rId9"/>
    <p:sldId id="313" r:id="rId10"/>
    <p:sldId id="265" r:id="rId11"/>
    <p:sldId id="279" r:id="rId12"/>
    <p:sldId id="267" r:id="rId13"/>
    <p:sldId id="314" r:id="rId14"/>
    <p:sldId id="269" r:id="rId15"/>
    <p:sldId id="315" r:id="rId16"/>
    <p:sldId id="316" r:id="rId17"/>
    <p:sldId id="270" r:id="rId18"/>
  </p:sldIdLst>
  <p:sldSz cx="9144000" cy="5143500" type="screen16x9"/>
  <p:notesSz cx="6858000" cy="9144000"/>
  <p:embeddedFontLst>
    <p:embeddedFont>
      <p:font typeface="Montserrat Light" panose="00000400000000000000" pitchFamily="2" charset="0"/>
      <p:regular r:id="rId20"/>
      <p:bold r:id="rId21"/>
      <p:italic r:id="rId22"/>
      <p:boldItalic r:id="rId23"/>
    </p:embeddedFont>
    <p:embeddedFont>
      <p:font typeface="Open Sans ExtraBold" panose="020B0906030804020204" pitchFamily="34" charset="0"/>
      <p:bold r:id="rId24"/>
      <p:boldItalic r:id="rId25"/>
    </p:embeddedFont>
    <p:embeddedFont>
      <p:font typeface="Work Sans" pitchFamily="2" charset="0"/>
      <p:regular r:id="rId26"/>
      <p:bold r:id="rId27"/>
      <p:italic r:id="rId28"/>
      <p:boldItalic r:id="rId29"/>
    </p:embeddedFont>
    <p:embeddedFont>
      <p:font typeface="Work Sans ExtraBold" pitchFamily="2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7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E6BDA-6377-43E9-9C30-E19A3321CB25}" v="233" dt="2023-11-15T01:23:36.235"/>
  </p1510:revLst>
</p1510:revInfo>
</file>

<file path=ppt/tableStyles.xml><?xml version="1.0" encoding="utf-8"?>
<a:tblStyleLst xmlns:a="http://schemas.openxmlformats.org/drawingml/2006/main" def="{FB430B0C-D698-4AB4-9FEF-A81B07255184}">
  <a:tblStyle styleId="{FB430B0C-D698-4AB4-9FEF-A81B07255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245" autoAdjust="0"/>
  </p:normalViewPr>
  <p:slideViewPr>
    <p:cSldViewPr snapToGrid="0">
      <p:cViewPr varScale="1">
        <p:scale>
          <a:sx n="83" d="100"/>
          <a:sy n="83" d="100"/>
        </p:scale>
        <p:origin x="1452" y="78"/>
      </p:cViewPr>
      <p:guideLst>
        <p:guide pos="97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Melo Diagama" userId="0489bbec-8f56-4f6a-8614-333cee436ba8" providerId="ADAL" clId="{2AEE6BDA-6377-43E9-9C30-E19A3321CB25}"/>
    <pc:docChg chg="undo redo custSel addSld delSld modSld sldOrd delMainMaster">
      <pc:chgData name="Javier Melo Diagama" userId="0489bbec-8f56-4f6a-8614-333cee436ba8" providerId="ADAL" clId="{2AEE6BDA-6377-43E9-9C30-E19A3321CB25}" dt="2023-11-15T03:17:51.401" v="2737" actId="1038"/>
      <pc:docMkLst>
        <pc:docMk/>
      </pc:docMkLst>
      <pc:sldChg chg="addSp delSp modSp mod">
        <pc:chgData name="Javier Melo Diagama" userId="0489bbec-8f56-4f6a-8614-333cee436ba8" providerId="ADAL" clId="{2AEE6BDA-6377-43E9-9C30-E19A3321CB25}" dt="2023-11-11T01:35:33.039" v="22" actId="1076"/>
        <pc:sldMkLst>
          <pc:docMk/>
          <pc:sldMk cId="0" sldId="256"/>
        </pc:sldMkLst>
        <pc:spChg chg="add del mod">
          <ac:chgData name="Javier Melo Diagama" userId="0489bbec-8f56-4f6a-8614-333cee436ba8" providerId="ADAL" clId="{2AEE6BDA-6377-43E9-9C30-E19A3321CB25}" dt="2023-11-11T01:35:28.864" v="21" actId="478"/>
          <ac:spMkLst>
            <pc:docMk/>
            <pc:sldMk cId="0" sldId="256"/>
            <ac:spMk id="3" creationId="{9076D2D0-37FD-2729-F49C-7A54FE84DA47}"/>
          </ac:spMkLst>
        </pc:spChg>
        <pc:spChg chg="mod">
          <ac:chgData name="Javier Melo Diagama" userId="0489bbec-8f56-4f6a-8614-333cee436ba8" providerId="ADAL" clId="{2AEE6BDA-6377-43E9-9C30-E19A3321CB25}" dt="2023-11-11T01:35:33.039" v="22" actId="1076"/>
          <ac:spMkLst>
            <pc:docMk/>
            <pc:sldMk cId="0" sldId="256"/>
            <ac:spMk id="362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1:35:26.022" v="20" actId="478"/>
          <ac:spMkLst>
            <pc:docMk/>
            <pc:sldMk cId="0" sldId="256"/>
            <ac:spMk id="363" creationId="{00000000-0000-0000-0000-000000000000}"/>
          </ac:spMkLst>
        </pc:spChg>
      </pc:sldChg>
      <pc:sldChg chg="del">
        <pc:chgData name="Javier Melo Diagama" userId="0489bbec-8f56-4f6a-8614-333cee436ba8" providerId="ADAL" clId="{2AEE6BDA-6377-43E9-9C30-E19A3321CB25}" dt="2023-11-11T02:04:55.333" v="104" actId="47"/>
        <pc:sldMkLst>
          <pc:docMk/>
          <pc:sldMk cId="0" sldId="257"/>
        </pc:sldMkLst>
      </pc:sldChg>
      <pc:sldChg chg="addSp delSp modSp mod">
        <pc:chgData name="Javier Melo Diagama" userId="0489bbec-8f56-4f6a-8614-333cee436ba8" providerId="ADAL" clId="{2AEE6BDA-6377-43E9-9C30-E19A3321CB25}" dt="2023-11-15T00:58:38.868" v="2720" actId="1076"/>
        <pc:sldMkLst>
          <pc:docMk/>
          <pc:sldMk cId="0" sldId="258"/>
        </pc:sldMkLst>
        <pc:spChg chg="add del mod">
          <ac:chgData name="Javier Melo Diagama" userId="0489bbec-8f56-4f6a-8614-333cee436ba8" providerId="ADAL" clId="{2AEE6BDA-6377-43E9-9C30-E19A3321CB25}" dt="2023-11-11T01:57:13.177" v="24" actId="478"/>
          <ac:spMkLst>
            <pc:docMk/>
            <pc:sldMk cId="0" sldId="258"/>
            <ac:spMk id="3" creationId="{40A9671D-1B04-2EA7-8D26-AC54CEE573B8}"/>
          </ac:spMkLst>
        </pc:spChg>
        <pc:spChg chg="add del mod">
          <ac:chgData name="Javier Melo Diagama" userId="0489bbec-8f56-4f6a-8614-333cee436ba8" providerId="ADAL" clId="{2AEE6BDA-6377-43E9-9C30-E19A3321CB25}" dt="2023-11-11T01:58:25.555" v="43" actId="478"/>
          <ac:spMkLst>
            <pc:docMk/>
            <pc:sldMk cId="0" sldId="258"/>
            <ac:spMk id="5" creationId="{70DAE3F6-6872-B217-E9E1-22E3F7591391}"/>
          </ac:spMkLst>
        </pc:spChg>
        <pc:spChg chg="add del mod">
          <ac:chgData name="Javier Melo Diagama" userId="0489bbec-8f56-4f6a-8614-333cee436ba8" providerId="ADAL" clId="{2AEE6BDA-6377-43E9-9C30-E19A3321CB25}" dt="2023-11-11T02:00:06.324" v="77" actId="478"/>
          <ac:spMkLst>
            <pc:docMk/>
            <pc:sldMk cId="0" sldId="258"/>
            <ac:spMk id="7" creationId="{2C4AB83E-B0F9-15EF-9EA4-340970EE983A}"/>
          </ac:spMkLst>
        </pc:spChg>
        <pc:spChg chg="add del mod">
          <ac:chgData name="Javier Melo Diagama" userId="0489bbec-8f56-4f6a-8614-333cee436ba8" providerId="ADAL" clId="{2AEE6BDA-6377-43E9-9C30-E19A3321CB25}" dt="2023-11-11T02:05:47.935" v="125" actId="478"/>
          <ac:spMkLst>
            <pc:docMk/>
            <pc:sldMk cId="0" sldId="258"/>
            <ac:spMk id="9" creationId="{6EF04470-C515-0D35-89B2-B847E81F103F}"/>
          </ac:spMkLst>
        </pc:spChg>
        <pc:spChg chg="mod">
          <ac:chgData name="Javier Melo Diagama" userId="0489bbec-8f56-4f6a-8614-333cee436ba8" providerId="ADAL" clId="{2AEE6BDA-6377-43E9-9C30-E19A3321CB25}" dt="2023-11-11T02:14:49.706" v="153"/>
          <ac:spMkLst>
            <pc:docMk/>
            <pc:sldMk cId="0" sldId="258"/>
            <ac:spMk id="12" creationId="{CBCDB0D8-DE83-DB5F-4A98-DC603BF3ACBF}"/>
          </ac:spMkLst>
        </pc:spChg>
        <pc:spChg chg="mod">
          <ac:chgData name="Javier Melo Diagama" userId="0489bbec-8f56-4f6a-8614-333cee436ba8" providerId="ADAL" clId="{2AEE6BDA-6377-43E9-9C30-E19A3321CB25}" dt="2023-11-11T02:14:49.706" v="153"/>
          <ac:spMkLst>
            <pc:docMk/>
            <pc:sldMk cId="0" sldId="258"/>
            <ac:spMk id="13" creationId="{38F1FDA1-8A72-8EAC-51F7-A01B559D9979}"/>
          </ac:spMkLst>
        </pc:spChg>
        <pc:spChg chg="mod">
          <ac:chgData name="Javier Melo Diagama" userId="0489bbec-8f56-4f6a-8614-333cee436ba8" providerId="ADAL" clId="{2AEE6BDA-6377-43E9-9C30-E19A3321CB25}" dt="2023-11-11T02:14:49.706" v="153"/>
          <ac:spMkLst>
            <pc:docMk/>
            <pc:sldMk cId="0" sldId="258"/>
            <ac:spMk id="14" creationId="{B64C9EB3-D5BF-9D3C-BBF3-EC434FDCC2E4}"/>
          </ac:spMkLst>
        </pc:spChg>
        <pc:spChg chg="mod">
          <ac:chgData name="Javier Melo Diagama" userId="0489bbec-8f56-4f6a-8614-333cee436ba8" providerId="ADAL" clId="{2AEE6BDA-6377-43E9-9C30-E19A3321CB25}" dt="2023-11-11T02:14:49.706" v="153"/>
          <ac:spMkLst>
            <pc:docMk/>
            <pc:sldMk cId="0" sldId="258"/>
            <ac:spMk id="15" creationId="{5A289E32-889F-71EE-4280-6122C46F5F5D}"/>
          </ac:spMkLst>
        </pc:spChg>
        <pc:spChg chg="mod">
          <ac:chgData name="Javier Melo Diagama" userId="0489bbec-8f56-4f6a-8614-333cee436ba8" providerId="ADAL" clId="{2AEE6BDA-6377-43E9-9C30-E19A3321CB25}" dt="2023-11-11T02:14:49.706" v="153"/>
          <ac:spMkLst>
            <pc:docMk/>
            <pc:sldMk cId="0" sldId="258"/>
            <ac:spMk id="16" creationId="{7086198A-DA24-5F3D-A06A-1128F4362126}"/>
          </ac:spMkLst>
        </pc:spChg>
        <pc:spChg chg="mod">
          <ac:chgData name="Javier Melo Diagama" userId="0489bbec-8f56-4f6a-8614-333cee436ba8" providerId="ADAL" clId="{2AEE6BDA-6377-43E9-9C30-E19A3321CB25}" dt="2023-11-11T02:14:49.706" v="153"/>
          <ac:spMkLst>
            <pc:docMk/>
            <pc:sldMk cId="0" sldId="258"/>
            <ac:spMk id="17" creationId="{EF090C11-0185-2B13-06DC-8B59656BA204}"/>
          </ac:spMkLst>
        </pc:spChg>
        <pc:spChg chg="mod">
          <ac:chgData name="Javier Melo Diagama" userId="0489bbec-8f56-4f6a-8614-333cee436ba8" providerId="ADAL" clId="{2AEE6BDA-6377-43E9-9C30-E19A3321CB25}" dt="2023-11-11T02:14:49.706" v="153"/>
          <ac:spMkLst>
            <pc:docMk/>
            <pc:sldMk cId="0" sldId="258"/>
            <ac:spMk id="18" creationId="{8B8A1847-33F7-3B66-AD54-21049AC5AD7B}"/>
          </ac:spMkLst>
        </pc:spChg>
        <pc:spChg chg="mod">
          <ac:chgData name="Javier Melo Diagama" userId="0489bbec-8f56-4f6a-8614-333cee436ba8" providerId="ADAL" clId="{2AEE6BDA-6377-43E9-9C30-E19A3321CB25}" dt="2023-11-11T02:14:49.706" v="153"/>
          <ac:spMkLst>
            <pc:docMk/>
            <pc:sldMk cId="0" sldId="258"/>
            <ac:spMk id="19" creationId="{DC774A6F-E3C0-4983-9512-4CE5DDB5D77D}"/>
          </ac:spMkLst>
        </pc:spChg>
        <pc:spChg chg="mod">
          <ac:chgData name="Javier Melo Diagama" userId="0489bbec-8f56-4f6a-8614-333cee436ba8" providerId="ADAL" clId="{2AEE6BDA-6377-43E9-9C30-E19A3321CB25}" dt="2023-11-11T02:14:49.706" v="153"/>
          <ac:spMkLst>
            <pc:docMk/>
            <pc:sldMk cId="0" sldId="258"/>
            <ac:spMk id="20" creationId="{FD280C2D-E4EB-1C33-B16F-2B14E2C4158D}"/>
          </ac:spMkLst>
        </pc:spChg>
        <pc:spChg chg="mod">
          <ac:chgData name="Javier Melo Diagama" userId="0489bbec-8f56-4f6a-8614-333cee436ba8" providerId="ADAL" clId="{2AEE6BDA-6377-43E9-9C30-E19A3321CB25}" dt="2023-11-11T02:14:49.706" v="153"/>
          <ac:spMkLst>
            <pc:docMk/>
            <pc:sldMk cId="0" sldId="258"/>
            <ac:spMk id="21" creationId="{E16C0779-635B-87FC-97C5-25EFC9D5630A}"/>
          </ac:spMkLst>
        </pc:spChg>
        <pc:spChg chg="mod">
          <ac:chgData name="Javier Melo Diagama" userId="0489bbec-8f56-4f6a-8614-333cee436ba8" providerId="ADAL" clId="{2AEE6BDA-6377-43E9-9C30-E19A3321CB25}" dt="2023-11-11T02:15:31.336" v="155"/>
          <ac:spMkLst>
            <pc:docMk/>
            <pc:sldMk cId="0" sldId="258"/>
            <ac:spMk id="23" creationId="{4C5053A7-B824-F201-092C-52A73DAFBE1B}"/>
          </ac:spMkLst>
        </pc:spChg>
        <pc:spChg chg="mod">
          <ac:chgData name="Javier Melo Diagama" userId="0489bbec-8f56-4f6a-8614-333cee436ba8" providerId="ADAL" clId="{2AEE6BDA-6377-43E9-9C30-E19A3321CB25}" dt="2023-11-11T02:15:31.336" v="155"/>
          <ac:spMkLst>
            <pc:docMk/>
            <pc:sldMk cId="0" sldId="258"/>
            <ac:spMk id="24" creationId="{F3E4AB41-23FF-6275-5078-C5D878087612}"/>
          </ac:spMkLst>
        </pc:spChg>
        <pc:spChg chg="mod">
          <ac:chgData name="Javier Melo Diagama" userId="0489bbec-8f56-4f6a-8614-333cee436ba8" providerId="ADAL" clId="{2AEE6BDA-6377-43E9-9C30-E19A3321CB25}" dt="2023-11-11T02:15:31.336" v="155"/>
          <ac:spMkLst>
            <pc:docMk/>
            <pc:sldMk cId="0" sldId="258"/>
            <ac:spMk id="25" creationId="{04410E64-D669-E4BC-4D7A-19B2B847FBB2}"/>
          </ac:spMkLst>
        </pc:spChg>
        <pc:spChg chg="mod">
          <ac:chgData name="Javier Melo Diagama" userId="0489bbec-8f56-4f6a-8614-333cee436ba8" providerId="ADAL" clId="{2AEE6BDA-6377-43E9-9C30-E19A3321CB25}" dt="2023-11-11T02:15:31.336" v="155"/>
          <ac:spMkLst>
            <pc:docMk/>
            <pc:sldMk cId="0" sldId="258"/>
            <ac:spMk id="26" creationId="{D7A5A5AC-DEE5-92F5-DACD-F0BA67504998}"/>
          </ac:spMkLst>
        </pc:spChg>
        <pc:spChg chg="mod">
          <ac:chgData name="Javier Melo Diagama" userId="0489bbec-8f56-4f6a-8614-333cee436ba8" providerId="ADAL" clId="{2AEE6BDA-6377-43E9-9C30-E19A3321CB25}" dt="2023-11-11T02:15:31.336" v="155"/>
          <ac:spMkLst>
            <pc:docMk/>
            <pc:sldMk cId="0" sldId="258"/>
            <ac:spMk id="27" creationId="{A6A7C6EB-E7D2-FBB7-F58D-4E914F2761AD}"/>
          </ac:spMkLst>
        </pc:spChg>
        <pc:spChg chg="mod">
          <ac:chgData name="Javier Melo Diagama" userId="0489bbec-8f56-4f6a-8614-333cee436ba8" providerId="ADAL" clId="{2AEE6BDA-6377-43E9-9C30-E19A3321CB25}" dt="2023-11-11T02:15:31.336" v="155"/>
          <ac:spMkLst>
            <pc:docMk/>
            <pc:sldMk cId="0" sldId="258"/>
            <ac:spMk id="28" creationId="{E7B88FA2-2405-ECCE-8457-3113E1B069B7}"/>
          </ac:spMkLst>
        </pc:spChg>
        <pc:spChg chg="mod">
          <ac:chgData name="Javier Melo Diagama" userId="0489bbec-8f56-4f6a-8614-333cee436ba8" providerId="ADAL" clId="{2AEE6BDA-6377-43E9-9C30-E19A3321CB25}" dt="2023-11-11T02:16:09.272" v="159"/>
          <ac:spMkLst>
            <pc:docMk/>
            <pc:sldMk cId="0" sldId="258"/>
            <ac:spMk id="30" creationId="{C9A1C113-819C-2636-996D-A7782FE73F2C}"/>
          </ac:spMkLst>
        </pc:spChg>
        <pc:spChg chg="mod">
          <ac:chgData name="Javier Melo Diagama" userId="0489bbec-8f56-4f6a-8614-333cee436ba8" providerId="ADAL" clId="{2AEE6BDA-6377-43E9-9C30-E19A3321CB25}" dt="2023-11-11T02:16:09.272" v="159"/>
          <ac:spMkLst>
            <pc:docMk/>
            <pc:sldMk cId="0" sldId="258"/>
            <ac:spMk id="31" creationId="{A2E6763E-852A-68E7-8025-ADE7C802B41A}"/>
          </ac:spMkLst>
        </pc:spChg>
        <pc:spChg chg="add mod">
          <ac:chgData name="Javier Melo Diagama" userId="0489bbec-8f56-4f6a-8614-333cee436ba8" providerId="ADAL" clId="{2AEE6BDA-6377-43E9-9C30-E19A3321CB25}" dt="2023-11-15T00:49:23.847" v="2630" actId="1076"/>
          <ac:spMkLst>
            <pc:docMk/>
            <pc:sldMk cId="0" sldId="258"/>
            <ac:spMk id="32" creationId="{C4434D23-81B1-D857-0F03-66FF39681B4E}"/>
          </ac:spMkLst>
        </pc:spChg>
        <pc:spChg chg="add mod">
          <ac:chgData name="Javier Melo Diagama" userId="0489bbec-8f56-4f6a-8614-333cee436ba8" providerId="ADAL" clId="{2AEE6BDA-6377-43E9-9C30-E19A3321CB25}" dt="2023-11-15T00:49:23.847" v="2630" actId="1076"/>
          <ac:spMkLst>
            <pc:docMk/>
            <pc:sldMk cId="0" sldId="258"/>
            <ac:spMk id="33" creationId="{580F7EFF-B76B-09DE-7F3D-EDDC1816381C}"/>
          </ac:spMkLst>
        </pc:spChg>
        <pc:spChg chg="mod">
          <ac:chgData name="Javier Melo Diagama" userId="0489bbec-8f56-4f6a-8614-333cee436ba8" providerId="ADAL" clId="{2AEE6BDA-6377-43E9-9C30-E19A3321CB25}" dt="2023-11-11T02:19:37.207" v="187"/>
          <ac:spMkLst>
            <pc:docMk/>
            <pc:sldMk cId="0" sldId="258"/>
            <ac:spMk id="35" creationId="{DDF29C37-B141-7EB8-A1E4-E96503047B52}"/>
          </ac:spMkLst>
        </pc:spChg>
        <pc:spChg chg="mod">
          <ac:chgData name="Javier Melo Diagama" userId="0489bbec-8f56-4f6a-8614-333cee436ba8" providerId="ADAL" clId="{2AEE6BDA-6377-43E9-9C30-E19A3321CB25}" dt="2023-11-11T02:19:37.207" v="187"/>
          <ac:spMkLst>
            <pc:docMk/>
            <pc:sldMk cId="0" sldId="258"/>
            <ac:spMk id="36" creationId="{9DF213E4-3E84-D693-AD22-5689EE1B5885}"/>
          </ac:spMkLst>
        </pc:spChg>
        <pc:spChg chg="add mod">
          <ac:chgData name="Javier Melo Diagama" userId="0489bbec-8f56-4f6a-8614-333cee436ba8" providerId="ADAL" clId="{2AEE6BDA-6377-43E9-9C30-E19A3321CB25}" dt="2023-11-15T00:58:35.463" v="2719" actId="1076"/>
          <ac:spMkLst>
            <pc:docMk/>
            <pc:sldMk cId="0" sldId="258"/>
            <ac:spMk id="37" creationId="{63A83F20-02AE-EEF0-5662-9D4D4E617473}"/>
          </ac:spMkLst>
        </pc:spChg>
        <pc:spChg chg="add mod">
          <ac:chgData name="Javier Melo Diagama" userId="0489bbec-8f56-4f6a-8614-333cee436ba8" providerId="ADAL" clId="{2AEE6BDA-6377-43E9-9C30-E19A3321CB25}" dt="2023-11-15T00:58:38.868" v="2720" actId="1076"/>
          <ac:spMkLst>
            <pc:docMk/>
            <pc:sldMk cId="0" sldId="258"/>
            <ac:spMk id="38" creationId="{F4A30B28-5771-1C71-6EAF-C8F567385844}"/>
          </ac:spMkLst>
        </pc:spChg>
        <pc:spChg chg="mod">
          <ac:chgData name="Javier Melo Diagama" userId="0489bbec-8f56-4f6a-8614-333cee436ba8" providerId="ADAL" clId="{2AEE6BDA-6377-43E9-9C30-E19A3321CB25}" dt="2023-11-11T02:21:03.295" v="190"/>
          <ac:spMkLst>
            <pc:docMk/>
            <pc:sldMk cId="0" sldId="258"/>
            <ac:spMk id="40" creationId="{996BA628-AEC7-6882-C861-6881DD109D33}"/>
          </ac:spMkLst>
        </pc:spChg>
        <pc:spChg chg="mod">
          <ac:chgData name="Javier Melo Diagama" userId="0489bbec-8f56-4f6a-8614-333cee436ba8" providerId="ADAL" clId="{2AEE6BDA-6377-43E9-9C30-E19A3321CB25}" dt="2023-11-11T02:21:03.295" v="190"/>
          <ac:spMkLst>
            <pc:docMk/>
            <pc:sldMk cId="0" sldId="258"/>
            <ac:spMk id="41" creationId="{7A72409E-1294-A5E6-7A55-95026B83B2A1}"/>
          </ac:spMkLst>
        </pc:spChg>
        <pc:spChg chg="mod">
          <ac:chgData name="Javier Melo Diagama" userId="0489bbec-8f56-4f6a-8614-333cee436ba8" providerId="ADAL" clId="{2AEE6BDA-6377-43E9-9C30-E19A3321CB25}" dt="2023-11-11T02:21:03.295" v="190"/>
          <ac:spMkLst>
            <pc:docMk/>
            <pc:sldMk cId="0" sldId="258"/>
            <ac:spMk id="42" creationId="{D6165DA3-F8B4-D2AC-A47C-E3805B15FF5E}"/>
          </ac:spMkLst>
        </pc:spChg>
        <pc:spChg chg="mod">
          <ac:chgData name="Javier Melo Diagama" userId="0489bbec-8f56-4f6a-8614-333cee436ba8" providerId="ADAL" clId="{2AEE6BDA-6377-43E9-9C30-E19A3321CB25}" dt="2023-11-11T02:21:03.295" v="190"/>
          <ac:spMkLst>
            <pc:docMk/>
            <pc:sldMk cId="0" sldId="258"/>
            <ac:spMk id="43" creationId="{3153AA45-854E-0404-4A73-9E7171906AA1}"/>
          </ac:spMkLst>
        </pc:spChg>
        <pc:spChg chg="mod">
          <ac:chgData name="Javier Melo Diagama" userId="0489bbec-8f56-4f6a-8614-333cee436ba8" providerId="ADAL" clId="{2AEE6BDA-6377-43E9-9C30-E19A3321CB25}" dt="2023-11-11T02:21:03.295" v="190"/>
          <ac:spMkLst>
            <pc:docMk/>
            <pc:sldMk cId="0" sldId="258"/>
            <ac:spMk id="44" creationId="{9F537316-2DF0-5FDE-3092-DFD819337AD0}"/>
          </ac:spMkLst>
        </pc:spChg>
        <pc:spChg chg="mod">
          <ac:chgData name="Javier Melo Diagama" userId="0489bbec-8f56-4f6a-8614-333cee436ba8" providerId="ADAL" clId="{2AEE6BDA-6377-43E9-9C30-E19A3321CB25}" dt="2023-11-11T02:21:03.295" v="190"/>
          <ac:spMkLst>
            <pc:docMk/>
            <pc:sldMk cId="0" sldId="258"/>
            <ac:spMk id="45" creationId="{5D972507-3312-56F8-9DE5-3DB3269930EC}"/>
          </ac:spMkLst>
        </pc:spChg>
        <pc:spChg chg="mod">
          <ac:chgData name="Javier Melo Diagama" userId="0489bbec-8f56-4f6a-8614-333cee436ba8" providerId="ADAL" clId="{2AEE6BDA-6377-43E9-9C30-E19A3321CB25}" dt="2023-11-11T02:21:03.295" v="190"/>
          <ac:spMkLst>
            <pc:docMk/>
            <pc:sldMk cId="0" sldId="258"/>
            <ac:spMk id="46" creationId="{B1E84FE2-19D9-FC1B-FB0D-DCB4B6EC8530}"/>
          </ac:spMkLst>
        </pc:spChg>
        <pc:spChg chg="mod">
          <ac:chgData name="Javier Melo Diagama" userId="0489bbec-8f56-4f6a-8614-333cee436ba8" providerId="ADAL" clId="{2AEE6BDA-6377-43E9-9C30-E19A3321CB25}" dt="2023-11-11T02:21:03.295" v="190"/>
          <ac:spMkLst>
            <pc:docMk/>
            <pc:sldMk cId="0" sldId="258"/>
            <ac:spMk id="47" creationId="{518B3897-FFE5-AC41-C90A-8FFB1804511A}"/>
          </ac:spMkLst>
        </pc:spChg>
        <pc:spChg chg="mod">
          <ac:chgData name="Javier Melo Diagama" userId="0489bbec-8f56-4f6a-8614-333cee436ba8" providerId="ADAL" clId="{2AEE6BDA-6377-43E9-9C30-E19A3321CB25}" dt="2023-11-11T02:21:03.295" v="190"/>
          <ac:spMkLst>
            <pc:docMk/>
            <pc:sldMk cId="0" sldId="258"/>
            <ac:spMk id="48" creationId="{7C9FAA51-4B5D-0C32-F0CB-AA037CA95975}"/>
          </ac:spMkLst>
        </pc:spChg>
        <pc:spChg chg="mod">
          <ac:chgData name="Javier Melo Diagama" userId="0489bbec-8f56-4f6a-8614-333cee436ba8" providerId="ADAL" clId="{2AEE6BDA-6377-43E9-9C30-E19A3321CB25}" dt="2023-11-11T02:21:03.295" v="190"/>
          <ac:spMkLst>
            <pc:docMk/>
            <pc:sldMk cId="0" sldId="258"/>
            <ac:spMk id="49" creationId="{8E89A8ED-7B7D-3681-0EB0-83D60D7102BD}"/>
          </ac:spMkLst>
        </pc:spChg>
        <pc:spChg chg="mod">
          <ac:chgData name="Javier Melo Diagama" userId="0489bbec-8f56-4f6a-8614-333cee436ba8" providerId="ADAL" clId="{2AEE6BDA-6377-43E9-9C30-E19A3321CB25}" dt="2023-11-11T02:22:18.056" v="230"/>
          <ac:spMkLst>
            <pc:docMk/>
            <pc:sldMk cId="0" sldId="258"/>
            <ac:spMk id="53" creationId="{0768D5DF-CE5F-E4C9-AC1A-3F2B6FD8088C}"/>
          </ac:spMkLst>
        </pc:spChg>
        <pc:spChg chg="mod">
          <ac:chgData name="Javier Melo Diagama" userId="0489bbec-8f56-4f6a-8614-333cee436ba8" providerId="ADAL" clId="{2AEE6BDA-6377-43E9-9C30-E19A3321CB25}" dt="2023-11-11T02:22:18.056" v="230"/>
          <ac:spMkLst>
            <pc:docMk/>
            <pc:sldMk cId="0" sldId="258"/>
            <ac:spMk id="54" creationId="{8011415B-6151-DEE7-FB0C-4362271A07FF}"/>
          </ac:spMkLst>
        </pc:spChg>
        <pc:spChg chg="mod">
          <ac:chgData name="Javier Melo Diagama" userId="0489bbec-8f56-4f6a-8614-333cee436ba8" providerId="ADAL" clId="{2AEE6BDA-6377-43E9-9C30-E19A3321CB25}" dt="2023-11-11T02:22:18.056" v="230"/>
          <ac:spMkLst>
            <pc:docMk/>
            <pc:sldMk cId="0" sldId="258"/>
            <ac:spMk id="55" creationId="{D523A0A7-EB19-AC01-FCDF-BC535827829E}"/>
          </ac:spMkLst>
        </pc:spChg>
        <pc:spChg chg="mod">
          <ac:chgData name="Javier Melo Diagama" userId="0489bbec-8f56-4f6a-8614-333cee436ba8" providerId="ADAL" clId="{2AEE6BDA-6377-43E9-9C30-E19A3321CB25}" dt="2023-11-11T02:22:18.056" v="230"/>
          <ac:spMkLst>
            <pc:docMk/>
            <pc:sldMk cId="0" sldId="258"/>
            <ac:spMk id="56" creationId="{2EFF6235-EC51-55C1-3053-280217691710}"/>
          </ac:spMkLst>
        </pc:spChg>
        <pc:spChg chg="mod">
          <ac:chgData name="Javier Melo Diagama" userId="0489bbec-8f56-4f6a-8614-333cee436ba8" providerId="ADAL" clId="{2AEE6BDA-6377-43E9-9C30-E19A3321CB25}" dt="2023-11-11T02:22:18.056" v="230"/>
          <ac:spMkLst>
            <pc:docMk/>
            <pc:sldMk cId="0" sldId="258"/>
            <ac:spMk id="57" creationId="{06B317F3-E8BD-1961-DFB3-B69886FCF4A2}"/>
          </ac:spMkLst>
        </pc:spChg>
        <pc:spChg chg="mod">
          <ac:chgData name="Javier Melo Diagama" userId="0489bbec-8f56-4f6a-8614-333cee436ba8" providerId="ADAL" clId="{2AEE6BDA-6377-43E9-9C30-E19A3321CB25}" dt="2023-11-11T02:22:18.056" v="230"/>
          <ac:spMkLst>
            <pc:docMk/>
            <pc:sldMk cId="0" sldId="258"/>
            <ac:spMk id="58" creationId="{6C487182-B69C-692A-3D6C-3C0A104F1A0D}"/>
          </ac:spMkLst>
        </pc:spChg>
        <pc:spChg chg="mod">
          <ac:chgData name="Javier Melo Diagama" userId="0489bbec-8f56-4f6a-8614-333cee436ba8" providerId="ADAL" clId="{2AEE6BDA-6377-43E9-9C30-E19A3321CB25}" dt="2023-11-11T02:22:18.056" v="230"/>
          <ac:spMkLst>
            <pc:docMk/>
            <pc:sldMk cId="0" sldId="258"/>
            <ac:spMk id="59" creationId="{A6B88DD8-9976-95EE-9308-57A35D2DBF6B}"/>
          </ac:spMkLst>
        </pc:spChg>
        <pc:spChg chg="mod">
          <ac:chgData name="Javier Melo Diagama" userId="0489bbec-8f56-4f6a-8614-333cee436ba8" providerId="ADAL" clId="{2AEE6BDA-6377-43E9-9C30-E19A3321CB25}" dt="2023-11-11T02:22:18.056" v="230"/>
          <ac:spMkLst>
            <pc:docMk/>
            <pc:sldMk cId="0" sldId="258"/>
            <ac:spMk id="60" creationId="{8FC3C023-868D-C6B1-75D4-E562242F5616}"/>
          </ac:spMkLst>
        </pc:spChg>
        <pc:spChg chg="mod">
          <ac:chgData name="Javier Melo Diagama" userId="0489bbec-8f56-4f6a-8614-333cee436ba8" providerId="ADAL" clId="{2AEE6BDA-6377-43E9-9C30-E19A3321CB25}" dt="2023-11-11T02:25:24.729" v="239" actId="1076"/>
          <ac:spMkLst>
            <pc:docMk/>
            <pc:sldMk cId="0" sldId="258"/>
            <ac:spMk id="61" creationId="{4D0F7F01-E9D5-A252-34AD-747AC85FB424}"/>
          </ac:spMkLst>
        </pc:spChg>
        <pc:spChg chg="mod">
          <ac:chgData name="Javier Melo Diagama" userId="0489bbec-8f56-4f6a-8614-333cee436ba8" providerId="ADAL" clId="{2AEE6BDA-6377-43E9-9C30-E19A3321CB25}" dt="2023-11-11T02:25:14.206" v="237" actId="1076"/>
          <ac:spMkLst>
            <pc:docMk/>
            <pc:sldMk cId="0" sldId="258"/>
            <ac:spMk id="62" creationId="{83E50235-E730-5893-D5BA-669DA769C70C}"/>
          </ac:spMkLst>
        </pc:spChg>
        <pc:spChg chg="mod">
          <ac:chgData name="Javier Melo Diagama" userId="0489bbec-8f56-4f6a-8614-333cee436ba8" providerId="ADAL" clId="{2AEE6BDA-6377-43E9-9C30-E19A3321CB25}" dt="2023-11-11T02:25:46.099" v="241"/>
          <ac:spMkLst>
            <pc:docMk/>
            <pc:sldMk cId="0" sldId="258"/>
            <ac:spMk id="320" creationId="{7667402D-E560-FC3B-AFF0-1105393D7CDB}"/>
          </ac:spMkLst>
        </pc:spChg>
        <pc:spChg chg="mod">
          <ac:chgData name="Javier Melo Diagama" userId="0489bbec-8f56-4f6a-8614-333cee436ba8" providerId="ADAL" clId="{2AEE6BDA-6377-43E9-9C30-E19A3321CB25}" dt="2023-11-11T02:25:46.099" v="241"/>
          <ac:spMkLst>
            <pc:docMk/>
            <pc:sldMk cId="0" sldId="258"/>
            <ac:spMk id="321" creationId="{47600870-18B0-9CEF-D0A0-EB65D57ADB6B}"/>
          </ac:spMkLst>
        </pc:spChg>
        <pc:spChg chg="add del mod">
          <ac:chgData name="Javier Melo Diagama" userId="0489bbec-8f56-4f6a-8614-333cee436ba8" providerId="ADAL" clId="{2AEE6BDA-6377-43E9-9C30-E19A3321CB25}" dt="2023-11-15T00:49:07.157" v="2627" actId="478"/>
          <ac:spMkLst>
            <pc:docMk/>
            <pc:sldMk cId="0" sldId="258"/>
            <ac:spMk id="322" creationId="{BB9276A3-123C-EB01-EE9F-894D1312ED9C}"/>
          </ac:spMkLst>
        </pc:spChg>
        <pc:spChg chg="add del mod">
          <ac:chgData name="Javier Melo Diagama" userId="0489bbec-8f56-4f6a-8614-333cee436ba8" providerId="ADAL" clId="{2AEE6BDA-6377-43E9-9C30-E19A3321CB25}" dt="2023-11-15T00:49:11.840" v="2629" actId="478"/>
          <ac:spMkLst>
            <pc:docMk/>
            <pc:sldMk cId="0" sldId="258"/>
            <ac:spMk id="323" creationId="{42FB3419-904D-2C54-2108-AA7D65A0DAC7}"/>
          </ac:spMkLst>
        </pc:spChg>
        <pc:spChg chg="mod">
          <ac:chgData name="Javier Melo Diagama" userId="0489bbec-8f56-4f6a-8614-333cee436ba8" providerId="ADAL" clId="{2AEE6BDA-6377-43E9-9C30-E19A3321CB25}" dt="2023-11-11T02:13:30.815" v="151" actId="1076"/>
          <ac:spMkLst>
            <pc:docMk/>
            <pc:sldMk cId="0" sldId="258"/>
            <ac:spMk id="386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5T00:50:08.647" v="2635" actId="1076"/>
          <ac:spMkLst>
            <pc:docMk/>
            <pc:sldMk cId="0" sldId="258"/>
            <ac:spMk id="387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1:57:09.066" v="23" actId="478"/>
          <ac:spMkLst>
            <pc:docMk/>
            <pc:sldMk cId="0" sldId="258"/>
            <ac:spMk id="388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5T00:50:08.647" v="2635" actId="1076"/>
          <ac:spMkLst>
            <pc:docMk/>
            <pc:sldMk cId="0" sldId="258"/>
            <ac:spMk id="389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5T00:50:08.647" v="2635" actId="1076"/>
          <ac:spMkLst>
            <pc:docMk/>
            <pc:sldMk cId="0" sldId="258"/>
            <ac:spMk id="390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1:58:23.500" v="42" actId="478"/>
          <ac:spMkLst>
            <pc:docMk/>
            <pc:sldMk cId="0" sldId="258"/>
            <ac:spMk id="391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5T00:50:08.647" v="2635" actId="1076"/>
          <ac:spMkLst>
            <pc:docMk/>
            <pc:sldMk cId="0" sldId="258"/>
            <ac:spMk id="392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5T00:50:08.647" v="2635" actId="1076"/>
          <ac:spMkLst>
            <pc:docMk/>
            <pc:sldMk cId="0" sldId="258"/>
            <ac:spMk id="393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2:00:02.752" v="76" actId="478"/>
          <ac:spMkLst>
            <pc:docMk/>
            <pc:sldMk cId="0" sldId="258"/>
            <ac:spMk id="394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5T00:50:08.647" v="2635" actId="1076"/>
          <ac:spMkLst>
            <pc:docMk/>
            <pc:sldMk cId="0" sldId="258"/>
            <ac:spMk id="395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5T00:57:19.420" v="2695" actId="1076"/>
          <ac:spMkLst>
            <pc:docMk/>
            <pc:sldMk cId="0" sldId="258"/>
            <ac:spMk id="396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2:05:45.357" v="124" actId="478"/>
          <ac:spMkLst>
            <pc:docMk/>
            <pc:sldMk cId="0" sldId="258"/>
            <ac:spMk id="397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5T00:57:19.420" v="2695" actId="1076"/>
          <ac:spMkLst>
            <pc:docMk/>
            <pc:sldMk cId="0" sldId="258"/>
            <ac:spMk id="398" creationId="{00000000-0000-0000-0000-000000000000}"/>
          </ac:spMkLst>
        </pc:spChg>
        <pc:grpChg chg="add mod">
          <ac:chgData name="Javier Melo Diagama" userId="0489bbec-8f56-4f6a-8614-333cee436ba8" providerId="ADAL" clId="{2AEE6BDA-6377-43E9-9C30-E19A3321CB25}" dt="2023-11-15T00:50:08.647" v="2635" actId="1076"/>
          <ac:grpSpMkLst>
            <pc:docMk/>
            <pc:sldMk cId="0" sldId="258"/>
            <ac:grpSpMk id="10" creationId="{3B789EE0-D5C8-D416-038D-D8CB8BDC8405}"/>
          </ac:grpSpMkLst>
        </pc:grpChg>
        <pc:grpChg chg="add mod">
          <ac:chgData name="Javier Melo Diagama" userId="0489bbec-8f56-4f6a-8614-333cee436ba8" providerId="ADAL" clId="{2AEE6BDA-6377-43E9-9C30-E19A3321CB25}" dt="2023-11-15T00:57:28.473" v="2696" actId="1076"/>
          <ac:grpSpMkLst>
            <pc:docMk/>
            <pc:sldMk cId="0" sldId="258"/>
            <ac:grpSpMk id="11" creationId="{61E80685-AA71-D726-3ADB-F9B162436BB0}"/>
          </ac:grpSpMkLst>
        </pc:grpChg>
        <pc:grpChg chg="add mod">
          <ac:chgData name="Javier Melo Diagama" userId="0489bbec-8f56-4f6a-8614-333cee436ba8" providerId="ADAL" clId="{2AEE6BDA-6377-43E9-9C30-E19A3321CB25}" dt="2023-11-15T00:58:17.316" v="2718" actId="1076"/>
          <ac:grpSpMkLst>
            <pc:docMk/>
            <pc:sldMk cId="0" sldId="258"/>
            <ac:grpSpMk id="22" creationId="{49993682-4FB3-5D46-66BB-A840BBE1105E}"/>
          </ac:grpSpMkLst>
        </pc:grpChg>
        <pc:grpChg chg="add mod">
          <ac:chgData name="Javier Melo Diagama" userId="0489bbec-8f56-4f6a-8614-333cee436ba8" providerId="ADAL" clId="{2AEE6BDA-6377-43E9-9C30-E19A3321CB25}" dt="2023-11-15T00:49:23.847" v="2630" actId="1076"/>
          <ac:grpSpMkLst>
            <pc:docMk/>
            <pc:sldMk cId="0" sldId="258"/>
            <ac:grpSpMk id="29" creationId="{61F842D9-0A35-8789-82F1-189DBE5D12DD}"/>
          </ac:grpSpMkLst>
        </pc:grpChg>
        <pc:grpChg chg="add mod">
          <ac:chgData name="Javier Melo Diagama" userId="0489bbec-8f56-4f6a-8614-333cee436ba8" providerId="ADAL" clId="{2AEE6BDA-6377-43E9-9C30-E19A3321CB25}" dt="2023-11-15T00:58:35.463" v="2719" actId="1076"/>
          <ac:grpSpMkLst>
            <pc:docMk/>
            <pc:sldMk cId="0" sldId="258"/>
            <ac:grpSpMk id="34" creationId="{977B2F91-AD24-287F-5CC6-C480C80270A3}"/>
          </ac:grpSpMkLst>
        </pc:grpChg>
        <pc:grpChg chg="add mod">
          <ac:chgData name="Javier Melo Diagama" userId="0489bbec-8f56-4f6a-8614-333cee436ba8" providerId="ADAL" clId="{2AEE6BDA-6377-43E9-9C30-E19A3321CB25}" dt="2023-11-15T00:49:23.847" v="2630" actId="1076"/>
          <ac:grpSpMkLst>
            <pc:docMk/>
            <pc:sldMk cId="0" sldId="258"/>
            <ac:grpSpMk id="39" creationId="{6E00DBE7-77DC-A831-0029-5A86F891FBF1}"/>
          </ac:grpSpMkLst>
        </pc:grpChg>
        <pc:grpChg chg="add del mod">
          <ac:chgData name="Javier Melo Diagama" userId="0489bbec-8f56-4f6a-8614-333cee436ba8" providerId="ADAL" clId="{2AEE6BDA-6377-43E9-9C30-E19A3321CB25}" dt="2023-11-11T02:25:40.626" v="240" actId="478"/>
          <ac:grpSpMkLst>
            <pc:docMk/>
            <pc:sldMk cId="0" sldId="258"/>
            <ac:grpSpMk id="50" creationId="{132BE3DB-5179-3732-21A9-96FA7E4BB6E0}"/>
          </ac:grpSpMkLst>
        </pc:grpChg>
        <pc:grpChg chg="mod">
          <ac:chgData name="Javier Melo Diagama" userId="0489bbec-8f56-4f6a-8614-333cee436ba8" providerId="ADAL" clId="{2AEE6BDA-6377-43E9-9C30-E19A3321CB25}" dt="2023-11-11T02:22:18.056" v="230"/>
          <ac:grpSpMkLst>
            <pc:docMk/>
            <pc:sldMk cId="0" sldId="258"/>
            <ac:grpSpMk id="51" creationId="{2B544A4A-1C8B-52C0-F1AE-DB1F08C476F6}"/>
          </ac:grpSpMkLst>
        </pc:grpChg>
        <pc:grpChg chg="mod">
          <ac:chgData name="Javier Melo Diagama" userId="0489bbec-8f56-4f6a-8614-333cee436ba8" providerId="ADAL" clId="{2AEE6BDA-6377-43E9-9C30-E19A3321CB25}" dt="2023-11-11T02:22:18.056" v="230"/>
          <ac:grpSpMkLst>
            <pc:docMk/>
            <pc:sldMk cId="0" sldId="258"/>
            <ac:grpSpMk id="52" creationId="{3896EEF5-21F7-A4DB-C7CE-EDB1DC9F1256}"/>
          </ac:grpSpMkLst>
        </pc:grpChg>
        <pc:grpChg chg="add del mod">
          <ac:chgData name="Javier Melo Diagama" userId="0489bbec-8f56-4f6a-8614-333cee436ba8" providerId="ADAL" clId="{2AEE6BDA-6377-43E9-9C30-E19A3321CB25}" dt="2023-11-15T00:49:09.061" v="2628" actId="478"/>
          <ac:grpSpMkLst>
            <pc:docMk/>
            <pc:sldMk cId="0" sldId="258"/>
            <ac:grpSpMk id="63" creationId="{6A807A39-C77D-4548-BF8A-C54E30C0ADEA}"/>
          </ac:grpSpMkLst>
        </pc:grpChg>
        <pc:grpChg chg="mod">
          <ac:chgData name="Javier Melo Diagama" userId="0489bbec-8f56-4f6a-8614-333cee436ba8" providerId="ADAL" clId="{2AEE6BDA-6377-43E9-9C30-E19A3321CB25}" dt="2023-11-15T00:57:19.420" v="2695" actId="1076"/>
          <ac:grpSpMkLst>
            <pc:docMk/>
            <pc:sldMk cId="0" sldId="258"/>
            <ac:grpSpMk id="374" creationId="{00000000-0000-0000-0000-000000000000}"/>
          </ac:grpSpMkLst>
        </pc:grpChg>
        <pc:grpChg chg="mod">
          <ac:chgData name="Javier Melo Diagama" userId="0489bbec-8f56-4f6a-8614-333cee436ba8" providerId="ADAL" clId="{2AEE6BDA-6377-43E9-9C30-E19A3321CB25}" dt="2023-11-11T02:06:38.199" v="132" actId="164"/>
          <ac:grpSpMkLst>
            <pc:docMk/>
            <pc:sldMk cId="0" sldId="258"/>
            <ac:grpSpMk id="377" creationId="{00000000-0000-0000-0000-000000000000}"/>
          </ac:grpSpMkLst>
        </pc:grpChg>
        <pc:grpChg chg="mod">
          <ac:chgData name="Javier Melo Diagama" userId="0489bbec-8f56-4f6a-8614-333cee436ba8" providerId="ADAL" clId="{2AEE6BDA-6377-43E9-9C30-E19A3321CB25}" dt="2023-11-15T00:50:08.647" v="2635" actId="1076"/>
          <ac:grpSpMkLst>
            <pc:docMk/>
            <pc:sldMk cId="0" sldId="258"/>
            <ac:grpSpMk id="380" creationId="{00000000-0000-0000-0000-000000000000}"/>
          </ac:grpSpMkLst>
        </pc:grpChg>
        <pc:grpChg chg="mod">
          <ac:chgData name="Javier Melo Diagama" userId="0489bbec-8f56-4f6a-8614-333cee436ba8" providerId="ADAL" clId="{2AEE6BDA-6377-43E9-9C30-E19A3321CB25}" dt="2023-11-15T00:50:08.647" v="2635" actId="1076"/>
          <ac:grpSpMkLst>
            <pc:docMk/>
            <pc:sldMk cId="0" sldId="258"/>
            <ac:grpSpMk id="383" creationId="{00000000-0000-0000-0000-000000000000}"/>
          </ac:grpSpMkLst>
        </pc:grpChg>
        <pc:grpChg chg="del mod">
          <ac:chgData name="Javier Melo Diagama" userId="0489bbec-8f56-4f6a-8614-333cee436ba8" providerId="ADAL" clId="{2AEE6BDA-6377-43E9-9C30-E19A3321CB25}" dt="2023-11-15T00:48:48.435" v="2624" actId="478"/>
          <ac:grpSpMkLst>
            <pc:docMk/>
            <pc:sldMk cId="0" sldId="258"/>
            <ac:grpSpMk id="399" creationId="{00000000-0000-0000-0000-000000000000}"/>
          </ac:grpSpMkLst>
        </pc:grpChg>
        <pc:grpChg chg="mod">
          <ac:chgData name="Javier Melo Diagama" userId="0489bbec-8f56-4f6a-8614-333cee436ba8" providerId="ADAL" clId="{2AEE6BDA-6377-43E9-9C30-E19A3321CB25}" dt="2023-11-11T02:06:38.199" v="132" actId="164"/>
          <ac:grpSpMkLst>
            <pc:docMk/>
            <pc:sldMk cId="0" sldId="258"/>
            <ac:grpSpMk id="410" creationId="{00000000-0000-0000-0000-000000000000}"/>
          </ac:grpSpMkLst>
        </pc:grpChg>
        <pc:grpChg chg="mod">
          <ac:chgData name="Javier Melo Diagama" userId="0489bbec-8f56-4f6a-8614-333cee436ba8" providerId="ADAL" clId="{2AEE6BDA-6377-43E9-9C30-E19A3321CB25}" dt="2023-11-15T00:50:08.647" v="2635" actId="1076"/>
          <ac:grpSpMkLst>
            <pc:docMk/>
            <pc:sldMk cId="0" sldId="258"/>
            <ac:grpSpMk id="419" creationId="{00000000-0000-0000-0000-000000000000}"/>
          </ac:grpSpMkLst>
        </pc:grpChg>
        <pc:grpChg chg="mod">
          <ac:chgData name="Javier Melo Diagama" userId="0489bbec-8f56-4f6a-8614-333cee436ba8" providerId="ADAL" clId="{2AEE6BDA-6377-43E9-9C30-E19A3321CB25}" dt="2023-11-15T00:50:08.647" v="2635" actId="1076"/>
          <ac:grpSpMkLst>
            <pc:docMk/>
            <pc:sldMk cId="0" sldId="258"/>
            <ac:grpSpMk id="424" creationId="{00000000-0000-0000-0000-000000000000}"/>
          </ac:grpSpMkLst>
        </pc:grpChg>
      </pc:sldChg>
      <pc:sldChg chg="del">
        <pc:chgData name="Javier Melo Diagama" userId="0489bbec-8f56-4f6a-8614-333cee436ba8" providerId="ADAL" clId="{2AEE6BDA-6377-43E9-9C30-E19A3321CB25}" dt="2023-11-11T02:30:13.169" v="288" actId="47"/>
        <pc:sldMkLst>
          <pc:docMk/>
          <pc:sldMk cId="0" sldId="259"/>
        </pc:sldMkLst>
      </pc:sldChg>
      <pc:sldChg chg="addSp delSp modSp mod">
        <pc:chgData name="Javier Melo Diagama" userId="0489bbec-8f56-4f6a-8614-333cee436ba8" providerId="ADAL" clId="{2AEE6BDA-6377-43E9-9C30-E19A3321CB25}" dt="2023-11-11T04:21:07.946" v="1066" actId="1076"/>
        <pc:sldMkLst>
          <pc:docMk/>
          <pc:sldMk cId="0" sldId="260"/>
        </pc:sldMkLst>
        <pc:spChg chg="add del mod">
          <ac:chgData name="Javier Melo Diagama" userId="0489bbec-8f56-4f6a-8614-333cee436ba8" providerId="ADAL" clId="{2AEE6BDA-6377-43E9-9C30-E19A3321CB25}" dt="2023-11-11T02:02:21.441" v="80" actId="478"/>
          <ac:spMkLst>
            <pc:docMk/>
            <pc:sldMk cId="0" sldId="260"/>
            <ac:spMk id="3" creationId="{76BEE927-BF70-B3C5-64AD-00B0544B1F11}"/>
          </ac:spMkLst>
        </pc:spChg>
        <pc:spChg chg="add mod">
          <ac:chgData name="Javier Melo Diagama" userId="0489bbec-8f56-4f6a-8614-333cee436ba8" providerId="ADAL" clId="{2AEE6BDA-6377-43E9-9C30-E19A3321CB25}" dt="2023-11-11T04:20:56.958" v="1063" actId="20577"/>
          <ac:spMkLst>
            <pc:docMk/>
            <pc:sldMk cId="0" sldId="260"/>
            <ac:spMk id="4" creationId="{B3E38079-EF24-5ABB-4422-8D4BDA192422}"/>
          </ac:spMkLst>
        </pc:spChg>
        <pc:spChg chg="add del mod">
          <ac:chgData name="Javier Melo Diagama" userId="0489bbec-8f56-4f6a-8614-333cee436ba8" providerId="ADAL" clId="{2AEE6BDA-6377-43E9-9C30-E19A3321CB25}" dt="2023-11-11T04:21:04.134" v="1065" actId="478"/>
          <ac:spMkLst>
            <pc:docMk/>
            <pc:sldMk cId="0" sldId="260"/>
            <ac:spMk id="6" creationId="{BBB3D8B9-D242-5914-1888-0C0901252C1D}"/>
          </ac:spMkLst>
        </pc:spChg>
        <pc:spChg chg="mod">
          <ac:chgData name="Javier Melo Diagama" userId="0489bbec-8f56-4f6a-8614-333cee436ba8" providerId="ADAL" clId="{2AEE6BDA-6377-43E9-9C30-E19A3321CB25}" dt="2023-11-11T04:21:07.946" v="1066" actId="1076"/>
          <ac:spMkLst>
            <pc:docMk/>
            <pc:sldMk cId="0" sldId="260"/>
            <ac:spMk id="446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2:02:18.342" v="79" actId="478"/>
          <ac:spMkLst>
            <pc:docMk/>
            <pc:sldMk cId="0" sldId="260"/>
            <ac:spMk id="447" creationId="{00000000-0000-0000-0000-000000000000}"/>
          </ac:spMkLst>
        </pc:spChg>
        <pc:spChg chg="del mod">
          <ac:chgData name="Javier Melo Diagama" userId="0489bbec-8f56-4f6a-8614-333cee436ba8" providerId="ADAL" clId="{2AEE6BDA-6377-43E9-9C30-E19A3321CB25}" dt="2023-11-11T04:21:00.034" v="1064" actId="478"/>
          <ac:spMkLst>
            <pc:docMk/>
            <pc:sldMk cId="0" sldId="260"/>
            <ac:spMk id="448" creationId="{00000000-0000-0000-0000-000000000000}"/>
          </ac:spMkLst>
        </pc:spChg>
      </pc:sldChg>
      <pc:sldChg chg="del">
        <pc:chgData name="Javier Melo Diagama" userId="0489bbec-8f56-4f6a-8614-333cee436ba8" providerId="ADAL" clId="{2AEE6BDA-6377-43E9-9C30-E19A3321CB25}" dt="2023-11-11T04:10:19.923" v="797" actId="47"/>
        <pc:sldMkLst>
          <pc:docMk/>
          <pc:sldMk cId="0" sldId="261"/>
        </pc:sldMkLst>
      </pc:sldChg>
      <pc:sldChg chg="addSp delSp modSp mod ord">
        <pc:chgData name="Javier Melo Diagama" userId="0489bbec-8f56-4f6a-8614-333cee436ba8" providerId="ADAL" clId="{2AEE6BDA-6377-43E9-9C30-E19A3321CB25}" dt="2023-11-11T04:07:46.607" v="717" actId="790"/>
        <pc:sldMkLst>
          <pc:docMk/>
          <pc:sldMk cId="0" sldId="262"/>
        </pc:sldMkLst>
        <pc:spChg chg="add del mod">
          <ac:chgData name="Javier Melo Diagama" userId="0489bbec-8f56-4f6a-8614-333cee436ba8" providerId="ADAL" clId="{2AEE6BDA-6377-43E9-9C30-E19A3321CB25}" dt="2023-11-11T03:25:03.361" v="405" actId="478"/>
          <ac:spMkLst>
            <pc:docMk/>
            <pc:sldMk cId="0" sldId="262"/>
            <ac:spMk id="3" creationId="{F332B039-C4E9-20C5-2D1B-17A7272122DE}"/>
          </ac:spMkLst>
        </pc:spChg>
        <pc:spChg chg="add mod">
          <ac:chgData name="Javier Melo Diagama" userId="0489bbec-8f56-4f6a-8614-333cee436ba8" providerId="ADAL" clId="{2AEE6BDA-6377-43E9-9C30-E19A3321CB25}" dt="2023-11-11T03:59:21.235" v="583" actId="1076"/>
          <ac:spMkLst>
            <pc:docMk/>
            <pc:sldMk cId="0" sldId="262"/>
            <ac:spMk id="7" creationId="{7F75A2E5-0689-BBBA-E49E-48FCD88E7D05}"/>
          </ac:spMkLst>
        </pc:spChg>
        <pc:spChg chg="mod">
          <ac:chgData name="Javier Melo Diagama" userId="0489bbec-8f56-4f6a-8614-333cee436ba8" providerId="ADAL" clId="{2AEE6BDA-6377-43E9-9C30-E19A3321CB25}" dt="2023-11-11T04:03:31.634" v="595"/>
          <ac:spMkLst>
            <pc:docMk/>
            <pc:sldMk cId="0" sldId="262"/>
            <ac:spMk id="9" creationId="{F9F3A19B-AC1D-74E7-65FB-30CE6DB81DD3}"/>
          </ac:spMkLst>
        </pc:spChg>
        <pc:spChg chg="mod">
          <ac:chgData name="Javier Melo Diagama" userId="0489bbec-8f56-4f6a-8614-333cee436ba8" providerId="ADAL" clId="{2AEE6BDA-6377-43E9-9C30-E19A3321CB25}" dt="2023-11-11T04:03:31.634" v="595"/>
          <ac:spMkLst>
            <pc:docMk/>
            <pc:sldMk cId="0" sldId="262"/>
            <ac:spMk id="10" creationId="{012062DE-3D11-0F70-00E9-B839C075FBAE}"/>
          </ac:spMkLst>
        </pc:spChg>
        <pc:spChg chg="mod">
          <ac:chgData name="Javier Melo Diagama" userId="0489bbec-8f56-4f6a-8614-333cee436ba8" providerId="ADAL" clId="{2AEE6BDA-6377-43E9-9C30-E19A3321CB25}" dt="2023-11-11T04:04:23.454" v="605"/>
          <ac:spMkLst>
            <pc:docMk/>
            <pc:sldMk cId="0" sldId="262"/>
            <ac:spMk id="12" creationId="{19C2072B-568C-FB87-10CB-DBFE9F3F70ED}"/>
          </ac:spMkLst>
        </pc:spChg>
        <pc:spChg chg="mod">
          <ac:chgData name="Javier Melo Diagama" userId="0489bbec-8f56-4f6a-8614-333cee436ba8" providerId="ADAL" clId="{2AEE6BDA-6377-43E9-9C30-E19A3321CB25}" dt="2023-11-11T04:04:23.454" v="605"/>
          <ac:spMkLst>
            <pc:docMk/>
            <pc:sldMk cId="0" sldId="262"/>
            <ac:spMk id="13" creationId="{5FA71D9C-98E8-4A3C-A0AB-54BE2DEF7385}"/>
          </ac:spMkLst>
        </pc:spChg>
        <pc:spChg chg="mod">
          <ac:chgData name="Javier Melo Diagama" userId="0489bbec-8f56-4f6a-8614-333cee436ba8" providerId="ADAL" clId="{2AEE6BDA-6377-43E9-9C30-E19A3321CB25}" dt="2023-11-11T04:04:23.454" v="605"/>
          <ac:spMkLst>
            <pc:docMk/>
            <pc:sldMk cId="0" sldId="262"/>
            <ac:spMk id="14" creationId="{036FEA92-7CCE-C8B7-CDD1-CAB2FC08E9E3}"/>
          </ac:spMkLst>
        </pc:spChg>
        <pc:spChg chg="mod">
          <ac:chgData name="Javier Melo Diagama" userId="0489bbec-8f56-4f6a-8614-333cee436ba8" providerId="ADAL" clId="{2AEE6BDA-6377-43E9-9C30-E19A3321CB25}" dt="2023-11-11T04:04:23.454" v="605"/>
          <ac:spMkLst>
            <pc:docMk/>
            <pc:sldMk cId="0" sldId="262"/>
            <ac:spMk id="15" creationId="{106ABE74-B3E5-5829-585E-574F76F20435}"/>
          </ac:spMkLst>
        </pc:spChg>
        <pc:spChg chg="mod">
          <ac:chgData name="Javier Melo Diagama" userId="0489bbec-8f56-4f6a-8614-333cee436ba8" providerId="ADAL" clId="{2AEE6BDA-6377-43E9-9C30-E19A3321CB25}" dt="2023-11-11T04:04:23.454" v="605"/>
          <ac:spMkLst>
            <pc:docMk/>
            <pc:sldMk cId="0" sldId="262"/>
            <ac:spMk id="16" creationId="{CAE040BF-0BA2-2C94-9E37-426DBD0DBD2E}"/>
          </ac:spMkLst>
        </pc:spChg>
        <pc:spChg chg="mod">
          <ac:chgData name="Javier Melo Diagama" userId="0489bbec-8f56-4f6a-8614-333cee436ba8" providerId="ADAL" clId="{2AEE6BDA-6377-43E9-9C30-E19A3321CB25}" dt="2023-11-11T04:04:23.454" v="605"/>
          <ac:spMkLst>
            <pc:docMk/>
            <pc:sldMk cId="0" sldId="262"/>
            <ac:spMk id="17" creationId="{70E44D5C-02E8-1EB0-D2CF-FF01A3C8AAC2}"/>
          </ac:spMkLst>
        </pc:spChg>
        <pc:spChg chg="mod">
          <ac:chgData name="Javier Melo Diagama" userId="0489bbec-8f56-4f6a-8614-333cee436ba8" providerId="ADAL" clId="{2AEE6BDA-6377-43E9-9C30-E19A3321CB25}" dt="2023-11-11T04:04:23.454" v="605"/>
          <ac:spMkLst>
            <pc:docMk/>
            <pc:sldMk cId="0" sldId="262"/>
            <ac:spMk id="18" creationId="{10101428-D7C5-B03B-1763-2FE2A5E1D742}"/>
          </ac:spMkLst>
        </pc:spChg>
        <pc:spChg chg="mod">
          <ac:chgData name="Javier Melo Diagama" userId="0489bbec-8f56-4f6a-8614-333cee436ba8" providerId="ADAL" clId="{2AEE6BDA-6377-43E9-9C30-E19A3321CB25}" dt="2023-11-11T04:04:23.454" v="605"/>
          <ac:spMkLst>
            <pc:docMk/>
            <pc:sldMk cId="0" sldId="262"/>
            <ac:spMk id="19" creationId="{76DEA142-6CBD-460F-9399-A197203EB8B1}"/>
          </ac:spMkLst>
        </pc:spChg>
        <pc:spChg chg="mod">
          <ac:chgData name="Javier Melo Diagama" userId="0489bbec-8f56-4f6a-8614-333cee436ba8" providerId="ADAL" clId="{2AEE6BDA-6377-43E9-9C30-E19A3321CB25}" dt="2023-11-11T04:04:23.454" v="605"/>
          <ac:spMkLst>
            <pc:docMk/>
            <pc:sldMk cId="0" sldId="262"/>
            <ac:spMk id="20" creationId="{0EA688E7-D7FC-27B9-3847-01EC10030FE4}"/>
          </ac:spMkLst>
        </pc:spChg>
        <pc:spChg chg="mod">
          <ac:chgData name="Javier Melo Diagama" userId="0489bbec-8f56-4f6a-8614-333cee436ba8" providerId="ADAL" clId="{2AEE6BDA-6377-43E9-9C30-E19A3321CB25}" dt="2023-11-11T04:04:23.454" v="605"/>
          <ac:spMkLst>
            <pc:docMk/>
            <pc:sldMk cId="0" sldId="262"/>
            <ac:spMk id="21" creationId="{A5C9940C-746D-C845-0E28-B2F8F0FC320E}"/>
          </ac:spMkLst>
        </pc:spChg>
        <pc:spChg chg="add del mod">
          <ac:chgData name="Javier Melo Diagama" userId="0489bbec-8f56-4f6a-8614-333cee436ba8" providerId="ADAL" clId="{2AEE6BDA-6377-43E9-9C30-E19A3321CB25}" dt="2023-11-11T04:07:46.607" v="717" actId="790"/>
          <ac:spMkLst>
            <pc:docMk/>
            <pc:sldMk cId="0" sldId="262"/>
            <ac:spMk id="471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3:33:57.090" v="426" actId="478"/>
          <ac:spMkLst>
            <pc:docMk/>
            <pc:sldMk cId="0" sldId="262"/>
            <ac:spMk id="472" creationId="{00000000-0000-0000-0000-000000000000}"/>
          </ac:spMkLst>
        </pc:spChg>
        <pc:spChg chg="add del">
          <ac:chgData name="Javier Melo Diagama" userId="0489bbec-8f56-4f6a-8614-333cee436ba8" providerId="ADAL" clId="{2AEE6BDA-6377-43E9-9C30-E19A3321CB25}" dt="2023-11-11T03:54:50.375" v="482" actId="478"/>
          <ac:spMkLst>
            <pc:docMk/>
            <pc:sldMk cId="0" sldId="262"/>
            <ac:spMk id="474" creationId="{00000000-0000-0000-0000-000000000000}"/>
          </ac:spMkLst>
        </pc:spChg>
        <pc:spChg chg="add del mod">
          <ac:chgData name="Javier Melo Diagama" userId="0489bbec-8f56-4f6a-8614-333cee436ba8" providerId="ADAL" clId="{2AEE6BDA-6377-43E9-9C30-E19A3321CB25}" dt="2023-11-11T03:59:28.814" v="584" actId="1076"/>
          <ac:spMkLst>
            <pc:docMk/>
            <pc:sldMk cId="0" sldId="262"/>
            <ac:spMk id="475" creationId="{00000000-0000-0000-0000-000000000000}"/>
          </ac:spMkLst>
        </pc:spChg>
        <pc:spChg chg="add del mod">
          <ac:chgData name="Javier Melo Diagama" userId="0489bbec-8f56-4f6a-8614-333cee436ba8" providerId="ADAL" clId="{2AEE6BDA-6377-43E9-9C30-E19A3321CB25}" dt="2023-11-11T03:54:42.915" v="481" actId="478"/>
          <ac:spMkLst>
            <pc:docMk/>
            <pc:sldMk cId="0" sldId="262"/>
            <ac:spMk id="476" creationId="{00000000-0000-0000-0000-000000000000}"/>
          </ac:spMkLst>
        </pc:spChg>
        <pc:spChg chg="add del mod">
          <ac:chgData name="Javier Melo Diagama" userId="0489bbec-8f56-4f6a-8614-333cee436ba8" providerId="ADAL" clId="{2AEE6BDA-6377-43E9-9C30-E19A3321CB25}" dt="2023-11-11T04:05:07.714" v="607" actId="1076"/>
          <ac:spMkLst>
            <pc:docMk/>
            <pc:sldMk cId="0" sldId="262"/>
            <ac:spMk id="477" creationId="{00000000-0000-0000-0000-000000000000}"/>
          </ac:spMkLst>
        </pc:spChg>
        <pc:spChg chg="add del">
          <ac:chgData name="Javier Melo Diagama" userId="0489bbec-8f56-4f6a-8614-333cee436ba8" providerId="ADAL" clId="{2AEE6BDA-6377-43E9-9C30-E19A3321CB25}" dt="2023-11-11T04:05:22.882" v="612" actId="478"/>
          <ac:spMkLst>
            <pc:docMk/>
            <pc:sldMk cId="0" sldId="262"/>
            <ac:spMk id="478" creationId="{00000000-0000-0000-0000-000000000000}"/>
          </ac:spMkLst>
        </pc:spChg>
        <pc:spChg chg="add del mod">
          <ac:chgData name="Javier Melo Diagama" userId="0489bbec-8f56-4f6a-8614-333cee436ba8" providerId="ADAL" clId="{2AEE6BDA-6377-43E9-9C30-E19A3321CB25}" dt="2023-11-11T04:07:04.199" v="669" actId="1076"/>
          <ac:spMkLst>
            <pc:docMk/>
            <pc:sldMk cId="0" sldId="262"/>
            <ac:spMk id="479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3:32:30.435" v="417" actId="478"/>
          <ac:spMkLst>
            <pc:docMk/>
            <pc:sldMk cId="0" sldId="262"/>
            <ac:spMk id="480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3:33:10.011" v="421" actId="478"/>
          <ac:spMkLst>
            <pc:docMk/>
            <pc:sldMk cId="0" sldId="262"/>
            <ac:spMk id="481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3:32:33.547" v="418" actId="478"/>
          <ac:spMkLst>
            <pc:docMk/>
            <pc:sldMk cId="0" sldId="262"/>
            <ac:spMk id="482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03:23.409" v="591" actId="478"/>
          <ac:spMkLst>
            <pc:docMk/>
            <pc:sldMk cId="0" sldId="262"/>
            <ac:spMk id="484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03:25.545" v="592" actId="478"/>
          <ac:spMkLst>
            <pc:docMk/>
            <pc:sldMk cId="0" sldId="262"/>
            <ac:spMk id="485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03:30.056" v="594" actId="478"/>
          <ac:spMkLst>
            <pc:docMk/>
            <pc:sldMk cId="0" sldId="262"/>
            <ac:spMk id="486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03:27.809" v="593" actId="478"/>
          <ac:spMkLst>
            <pc:docMk/>
            <pc:sldMk cId="0" sldId="262"/>
            <ac:spMk id="487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03:20.958" v="590" actId="478"/>
          <ac:spMkLst>
            <pc:docMk/>
            <pc:sldMk cId="0" sldId="262"/>
            <ac:spMk id="488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03:56.151" v="602" actId="478"/>
          <ac:spMkLst>
            <pc:docMk/>
            <pc:sldMk cId="0" sldId="262"/>
            <ac:spMk id="494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03:49.676" v="600" actId="478"/>
          <ac:spMkLst>
            <pc:docMk/>
            <pc:sldMk cId="0" sldId="262"/>
            <ac:spMk id="495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03:46.533" v="599" actId="478"/>
          <ac:spMkLst>
            <pc:docMk/>
            <pc:sldMk cId="0" sldId="262"/>
            <ac:spMk id="496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03:44.246" v="598" actId="478"/>
          <ac:spMkLst>
            <pc:docMk/>
            <pc:sldMk cId="0" sldId="262"/>
            <ac:spMk id="497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03:53.826" v="601" actId="478"/>
          <ac:spMkLst>
            <pc:docMk/>
            <pc:sldMk cId="0" sldId="262"/>
            <ac:spMk id="500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03:42.419" v="597" actId="478"/>
          <ac:spMkLst>
            <pc:docMk/>
            <pc:sldMk cId="0" sldId="262"/>
            <ac:spMk id="501" creationId="{00000000-0000-0000-0000-000000000000}"/>
          </ac:spMkLst>
        </pc:spChg>
        <pc:spChg chg="add del">
          <ac:chgData name="Javier Melo Diagama" userId="0489bbec-8f56-4f6a-8614-333cee436ba8" providerId="ADAL" clId="{2AEE6BDA-6377-43E9-9C30-E19A3321CB25}" dt="2023-11-11T03:36:06.842" v="448" actId="478"/>
          <ac:spMkLst>
            <pc:docMk/>
            <pc:sldMk cId="0" sldId="262"/>
            <ac:spMk id="502" creationId="{00000000-0000-0000-0000-000000000000}"/>
          </ac:spMkLst>
        </pc:spChg>
        <pc:spChg chg="add del mod">
          <ac:chgData name="Javier Melo Diagama" userId="0489bbec-8f56-4f6a-8614-333cee436ba8" providerId="ADAL" clId="{2AEE6BDA-6377-43E9-9C30-E19A3321CB25}" dt="2023-11-11T04:01:18.054" v="589" actId="1076"/>
          <ac:spMkLst>
            <pc:docMk/>
            <pc:sldMk cId="0" sldId="262"/>
            <ac:spMk id="503" creationId="{00000000-0000-0000-0000-000000000000}"/>
          </ac:spMkLst>
        </pc:spChg>
        <pc:spChg chg="add del mod">
          <ac:chgData name="Javier Melo Diagama" userId="0489bbec-8f56-4f6a-8614-333cee436ba8" providerId="ADAL" clId="{2AEE6BDA-6377-43E9-9C30-E19A3321CB25}" dt="2023-11-11T04:05:14.554" v="608" actId="1076"/>
          <ac:spMkLst>
            <pc:docMk/>
            <pc:sldMk cId="0" sldId="262"/>
            <ac:spMk id="504" creationId="{00000000-0000-0000-0000-000000000000}"/>
          </ac:spMkLst>
        </pc:spChg>
        <pc:spChg chg="add del">
          <ac:chgData name="Javier Melo Diagama" userId="0489bbec-8f56-4f6a-8614-333cee436ba8" providerId="ADAL" clId="{2AEE6BDA-6377-43E9-9C30-E19A3321CB25}" dt="2023-11-11T03:56:03.266" v="542" actId="478"/>
          <ac:spMkLst>
            <pc:docMk/>
            <pc:sldMk cId="0" sldId="262"/>
            <ac:spMk id="505" creationId="{00000000-0000-0000-0000-000000000000}"/>
          </ac:spMkLst>
        </pc:spChg>
        <pc:spChg chg="add del">
          <ac:chgData name="Javier Melo Diagama" userId="0489bbec-8f56-4f6a-8614-333cee436ba8" providerId="ADAL" clId="{2AEE6BDA-6377-43E9-9C30-E19A3321CB25}" dt="2023-11-11T03:55:00.161" v="483" actId="478"/>
          <ac:spMkLst>
            <pc:docMk/>
            <pc:sldMk cId="0" sldId="262"/>
            <ac:spMk id="506" creationId="{00000000-0000-0000-0000-000000000000}"/>
          </ac:spMkLst>
        </pc:spChg>
        <pc:spChg chg="add del">
          <ac:chgData name="Javier Melo Diagama" userId="0489bbec-8f56-4f6a-8614-333cee436ba8" providerId="ADAL" clId="{2AEE6BDA-6377-43E9-9C30-E19A3321CB25}" dt="2023-11-11T03:36:15.869" v="449" actId="478"/>
          <ac:spMkLst>
            <pc:docMk/>
            <pc:sldMk cId="0" sldId="262"/>
            <ac:spMk id="507" creationId="{00000000-0000-0000-0000-000000000000}"/>
          </ac:spMkLst>
        </pc:spChg>
        <pc:grpChg chg="add mod">
          <ac:chgData name="Javier Melo Diagama" userId="0489bbec-8f56-4f6a-8614-333cee436ba8" providerId="ADAL" clId="{2AEE6BDA-6377-43E9-9C30-E19A3321CB25}" dt="2023-11-11T03:55:52.801" v="541" actId="1076"/>
          <ac:grpSpMkLst>
            <pc:docMk/>
            <pc:sldMk cId="0" sldId="262"/>
            <ac:grpSpMk id="6" creationId="{0BB1428F-2B2C-C8B4-A8B7-14032C2217D4}"/>
          </ac:grpSpMkLst>
        </pc:grpChg>
        <pc:grpChg chg="add mod">
          <ac:chgData name="Javier Melo Diagama" userId="0489bbec-8f56-4f6a-8614-333cee436ba8" providerId="ADAL" clId="{2AEE6BDA-6377-43E9-9C30-E19A3321CB25}" dt="2023-11-11T04:04:03.490" v="604" actId="1076"/>
          <ac:grpSpMkLst>
            <pc:docMk/>
            <pc:sldMk cId="0" sldId="262"/>
            <ac:grpSpMk id="8" creationId="{29F84BC4-DFE7-1883-65FD-6A48F8D559BE}"/>
          </ac:grpSpMkLst>
        </pc:grpChg>
        <pc:grpChg chg="add mod">
          <ac:chgData name="Javier Melo Diagama" userId="0489bbec-8f56-4f6a-8614-333cee436ba8" providerId="ADAL" clId="{2AEE6BDA-6377-43E9-9C30-E19A3321CB25}" dt="2023-11-11T04:04:27.183" v="606" actId="1076"/>
          <ac:grpSpMkLst>
            <pc:docMk/>
            <pc:sldMk cId="0" sldId="262"/>
            <ac:grpSpMk id="11" creationId="{F7935BFC-E072-A68C-8CE9-C4FE30CE7226}"/>
          </ac:grpSpMkLst>
        </pc:grpChg>
        <pc:grpChg chg="add del mod">
          <ac:chgData name="Javier Melo Diagama" userId="0489bbec-8f56-4f6a-8614-333cee436ba8" providerId="ADAL" clId="{2AEE6BDA-6377-43E9-9C30-E19A3321CB25}" dt="2023-11-11T04:03:27.809" v="593" actId="478"/>
          <ac:grpSpMkLst>
            <pc:docMk/>
            <pc:sldMk cId="0" sldId="262"/>
            <ac:grpSpMk id="483" creationId="{00000000-0000-0000-0000-000000000000}"/>
          </ac:grpSpMkLst>
        </pc:grpChg>
        <pc:grpChg chg="add del mod">
          <ac:chgData name="Javier Melo Diagama" userId="0489bbec-8f56-4f6a-8614-333cee436ba8" providerId="ADAL" clId="{2AEE6BDA-6377-43E9-9C30-E19A3321CB25}" dt="2023-11-11T04:05:17.340" v="610" actId="1076"/>
          <ac:grpSpMkLst>
            <pc:docMk/>
            <pc:sldMk cId="0" sldId="262"/>
            <ac:grpSpMk id="489" creationId="{00000000-0000-0000-0000-000000000000}"/>
          </ac:grpSpMkLst>
        </pc:grpChg>
        <pc:grpChg chg="add del">
          <ac:chgData name="Javier Melo Diagama" userId="0489bbec-8f56-4f6a-8614-333cee436ba8" providerId="ADAL" clId="{2AEE6BDA-6377-43E9-9C30-E19A3321CB25}" dt="2023-11-11T04:03:57.525" v="603" actId="478"/>
          <ac:grpSpMkLst>
            <pc:docMk/>
            <pc:sldMk cId="0" sldId="262"/>
            <ac:grpSpMk id="493" creationId="{00000000-0000-0000-0000-000000000000}"/>
          </ac:grpSpMkLst>
        </pc:grpChg>
        <pc:graphicFrameChg chg="add mod">
          <ac:chgData name="Javier Melo Diagama" userId="0489bbec-8f56-4f6a-8614-333cee436ba8" providerId="ADAL" clId="{2AEE6BDA-6377-43E9-9C30-E19A3321CB25}" dt="2023-11-11T03:27:59.958" v="414"/>
          <ac:graphicFrameMkLst>
            <pc:docMk/>
            <pc:sldMk cId="0" sldId="262"/>
            <ac:graphicFrameMk id="4" creationId="{72C2BB89-A0BD-6A9E-7D54-15C43FB3C2C4}"/>
          </ac:graphicFrameMkLst>
        </pc:graphicFrameChg>
        <pc:graphicFrameChg chg="add mod">
          <ac:chgData name="Javier Melo Diagama" userId="0489bbec-8f56-4f6a-8614-333cee436ba8" providerId="ADAL" clId="{2AEE6BDA-6377-43E9-9C30-E19A3321CB25}" dt="2023-11-11T03:36:05.006" v="440" actId="1076"/>
          <ac:graphicFrameMkLst>
            <pc:docMk/>
            <pc:sldMk cId="0" sldId="262"/>
            <ac:graphicFrameMk id="5" creationId="{72C2BB89-A0BD-6A9E-7D54-15C43FB3C2C4}"/>
          </ac:graphicFrameMkLst>
        </pc:graphicFrameChg>
        <pc:picChg chg="add del mod">
          <ac:chgData name="Javier Melo Diagama" userId="0489bbec-8f56-4f6a-8614-333cee436ba8" providerId="ADAL" clId="{2AEE6BDA-6377-43E9-9C30-E19A3321CB25}" dt="2023-11-11T03:32:25.624" v="416" actId="478"/>
          <ac:picMkLst>
            <pc:docMk/>
            <pc:sldMk cId="0" sldId="262"/>
            <ac:picMk id="473" creationId="{00000000-0000-0000-0000-000000000000}"/>
          </ac:picMkLst>
        </pc:picChg>
      </pc:sldChg>
      <pc:sldChg chg="addSp delSp modSp mod">
        <pc:chgData name="Javier Melo Diagama" userId="0489bbec-8f56-4f6a-8614-333cee436ba8" providerId="ADAL" clId="{2AEE6BDA-6377-43E9-9C30-E19A3321CB25}" dt="2023-11-11T04:20:16.215" v="1059" actId="1076"/>
        <pc:sldMkLst>
          <pc:docMk/>
          <pc:sldMk cId="0" sldId="263"/>
        </pc:sldMkLst>
        <pc:spChg chg="add del mod">
          <ac:chgData name="Javier Melo Diagama" userId="0489bbec-8f56-4f6a-8614-333cee436ba8" providerId="ADAL" clId="{2AEE6BDA-6377-43E9-9C30-E19A3321CB25}" dt="2023-11-11T04:19:59.671" v="1054" actId="478"/>
          <ac:spMkLst>
            <pc:docMk/>
            <pc:sldMk cId="0" sldId="263"/>
            <ac:spMk id="3" creationId="{5B3EB591-450B-7F74-9DCC-860D1E71478D}"/>
          </ac:spMkLst>
        </pc:spChg>
        <pc:spChg chg="add del mod">
          <ac:chgData name="Javier Melo Diagama" userId="0489bbec-8f56-4f6a-8614-333cee436ba8" providerId="ADAL" clId="{2AEE6BDA-6377-43E9-9C30-E19A3321CB25}" dt="2023-11-11T04:19:58.510" v="1053" actId="478"/>
          <ac:spMkLst>
            <pc:docMk/>
            <pc:sldMk cId="0" sldId="263"/>
            <ac:spMk id="5" creationId="{B4D27CDD-D621-E2D9-7EEC-CF17A0E14FCE}"/>
          </ac:spMkLst>
        </pc:spChg>
        <pc:spChg chg="add del mod">
          <ac:chgData name="Javier Melo Diagama" userId="0489bbec-8f56-4f6a-8614-333cee436ba8" providerId="ADAL" clId="{2AEE6BDA-6377-43E9-9C30-E19A3321CB25}" dt="2023-11-11T04:20:02.619" v="1056" actId="478"/>
          <ac:spMkLst>
            <pc:docMk/>
            <pc:sldMk cId="0" sldId="263"/>
            <ac:spMk id="7" creationId="{599C086C-382A-406B-43E6-307CF6A19EE4}"/>
          </ac:spMkLst>
        </pc:spChg>
        <pc:spChg chg="add del mod">
          <ac:chgData name="Javier Melo Diagama" userId="0489bbec-8f56-4f6a-8614-333cee436ba8" providerId="ADAL" clId="{2AEE6BDA-6377-43E9-9C30-E19A3321CB25}" dt="2023-11-11T04:20:01.625" v="1055" actId="478"/>
          <ac:spMkLst>
            <pc:docMk/>
            <pc:sldMk cId="0" sldId="263"/>
            <ac:spMk id="9" creationId="{E080FC58-EFBE-7CCF-4427-67FEE80E0745}"/>
          </ac:spMkLst>
        </pc:spChg>
        <pc:spChg chg="add del mod">
          <ac:chgData name="Javier Melo Diagama" userId="0489bbec-8f56-4f6a-8614-333cee436ba8" providerId="ADAL" clId="{2AEE6BDA-6377-43E9-9C30-E19A3321CB25}" dt="2023-11-11T04:20:04.844" v="1058" actId="478"/>
          <ac:spMkLst>
            <pc:docMk/>
            <pc:sldMk cId="0" sldId="263"/>
            <ac:spMk id="11" creationId="{35B376A2-8285-701F-9198-1481C0EBC92A}"/>
          </ac:spMkLst>
        </pc:spChg>
        <pc:spChg chg="add del mod">
          <ac:chgData name="Javier Melo Diagama" userId="0489bbec-8f56-4f6a-8614-333cee436ba8" providerId="ADAL" clId="{2AEE6BDA-6377-43E9-9C30-E19A3321CB25}" dt="2023-11-11T04:20:03.873" v="1057" actId="478"/>
          <ac:spMkLst>
            <pc:docMk/>
            <pc:sldMk cId="0" sldId="263"/>
            <ac:spMk id="13" creationId="{31054AD5-10B5-F0DB-6DFC-DB1544B8ED33}"/>
          </ac:spMkLst>
        </pc:spChg>
        <pc:spChg chg="mod">
          <ac:chgData name="Javier Melo Diagama" userId="0489bbec-8f56-4f6a-8614-333cee436ba8" providerId="ADAL" clId="{2AEE6BDA-6377-43E9-9C30-E19A3321CB25}" dt="2023-11-11T04:10:10.271" v="796" actId="1076"/>
          <ac:spMkLst>
            <pc:docMk/>
            <pc:sldMk cId="0" sldId="263"/>
            <ac:spMk id="512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1T04:20:16.215" v="1059" actId="1076"/>
          <ac:spMkLst>
            <pc:docMk/>
            <pc:sldMk cId="0" sldId="263"/>
            <ac:spMk id="513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1T04:20:16.215" v="1059" actId="1076"/>
          <ac:spMkLst>
            <pc:docMk/>
            <pc:sldMk cId="0" sldId="263"/>
            <ac:spMk id="514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1T04:20:16.215" v="1059" actId="1076"/>
          <ac:spMkLst>
            <pc:docMk/>
            <pc:sldMk cId="0" sldId="263"/>
            <ac:spMk id="515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1T04:20:16.215" v="1059" actId="1076"/>
          <ac:spMkLst>
            <pc:docMk/>
            <pc:sldMk cId="0" sldId="263"/>
            <ac:spMk id="516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1T04:20:16.215" v="1059" actId="1076"/>
          <ac:spMkLst>
            <pc:docMk/>
            <pc:sldMk cId="0" sldId="263"/>
            <ac:spMk id="517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1T04:20:16.215" v="1059" actId="1076"/>
          <ac:spMkLst>
            <pc:docMk/>
            <pc:sldMk cId="0" sldId="263"/>
            <ac:spMk id="518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19:55.633" v="1052" actId="478"/>
          <ac:spMkLst>
            <pc:docMk/>
            <pc:sldMk cId="0" sldId="263"/>
            <ac:spMk id="519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19:55.633" v="1052" actId="478"/>
          <ac:spMkLst>
            <pc:docMk/>
            <pc:sldMk cId="0" sldId="263"/>
            <ac:spMk id="520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19:55.633" v="1052" actId="478"/>
          <ac:spMkLst>
            <pc:docMk/>
            <pc:sldMk cId="0" sldId="263"/>
            <ac:spMk id="521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19:55.633" v="1052" actId="478"/>
          <ac:spMkLst>
            <pc:docMk/>
            <pc:sldMk cId="0" sldId="263"/>
            <ac:spMk id="522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19:55.633" v="1052" actId="478"/>
          <ac:spMkLst>
            <pc:docMk/>
            <pc:sldMk cId="0" sldId="263"/>
            <ac:spMk id="523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4:19:55.633" v="1052" actId="478"/>
          <ac:spMkLst>
            <pc:docMk/>
            <pc:sldMk cId="0" sldId="263"/>
            <ac:spMk id="524" creationId="{00000000-0000-0000-0000-000000000000}"/>
          </ac:spMkLst>
        </pc:spChg>
        <pc:grpChg chg="del">
          <ac:chgData name="Javier Melo Diagama" userId="0489bbec-8f56-4f6a-8614-333cee436ba8" providerId="ADAL" clId="{2AEE6BDA-6377-43E9-9C30-E19A3321CB25}" dt="2023-11-11T04:18:38.642" v="1042" actId="478"/>
          <ac:grpSpMkLst>
            <pc:docMk/>
            <pc:sldMk cId="0" sldId="263"/>
            <ac:grpSpMk id="525" creationId="{00000000-0000-0000-0000-000000000000}"/>
          </ac:grpSpMkLst>
        </pc:grpChg>
        <pc:grpChg chg="del">
          <ac:chgData name="Javier Melo Diagama" userId="0489bbec-8f56-4f6a-8614-333cee436ba8" providerId="ADAL" clId="{2AEE6BDA-6377-43E9-9C30-E19A3321CB25}" dt="2023-11-11T04:19:55.633" v="1052" actId="478"/>
          <ac:grpSpMkLst>
            <pc:docMk/>
            <pc:sldMk cId="0" sldId="263"/>
            <ac:grpSpMk id="528" creationId="{00000000-0000-0000-0000-000000000000}"/>
          </ac:grpSpMkLst>
        </pc:grpChg>
        <pc:grpChg chg="mod">
          <ac:chgData name="Javier Melo Diagama" userId="0489bbec-8f56-4f6a-8614-333cee436ba8" providerId="ADAL" clId="{2AEE6BDA-6377-43E9-9C30-E19A3321CB25}" dt="2023-11-11T04:20:16.215" v="1059" actId="1076"/>
          <ac:grpSpMkLst>
            <pc:docMk/>
            <pc:sldMk cId="0" sldId="263"/>
            <ac:grpSpMk id="534" creationId="{00000000-0000-0000-0000-000000000000}"/>
          </ac:grpSpMkLst>
        </pc:grpChg>
        <pc:grpChg chg="mod">
          <ac:chgData name="Javier Melo Diagama" userId="0489bbec-8f56-4f6a-8614-333cee436ba8" providerId="ADAL" clId="{2AEE6BDA-6377-43E9-9C30-E19A3321CB25}" dt="2023-11-11T04:20:16.215" v="1059" actId="1076"/>
          <ac:grpSpMkLst>
            <pc:docMk/>
            <pc:sldMk cId="0" sldId="263"/>
            <ac:grpSpMk id="539" creationId="{00000000-0000-0000-0000-000000000000}"/>
          </ac:grpSpMkLst>
        </pc:grpChg>
        <pc:grpChg chg="del">
          <ac:chgData name="Javier Melo Diagama" userId="0489bbec-8f56-4f6a-8614-333cee436ba8" providerId="ADAL" clId="{2AEE6BDA-6377-43E9-9C30-E19A3321CB25}" dt="2023-11-11T04:12:09.300" v="818" actId="478"/>
          <ac:grpSpMkLst>
            <pc:docMk/>
            <pc:sldMk cId="0" sldId="263"/>
            <ac:grpSpMk id="544" creationId="{00000000-0000-0000-0000-000000000000}"/>
          </ac:grpSpMkLst>
        </pc:grpChg>
        <pc:grpChg chg="mod">
          <ac:chgData name="Javier Melo Diagama" userId="0489bbec-8f56-4f6a-8614-333cee436ba8" providerId="ADAL" clId="{2AEE6BDA-6377-43E9-9C30-E19A3321CB25}" dt="2023-11-11T04:20:16.215" v="1059" actId="1076"/>
          <ac:grpSpMkLst>
            <pc:docMk/>
            <pc:sldMk cId="0" sldId="263"/>
            <ac:grpSpMk id="550" creationId="{00000000-0000-0000-0000-000000000000}"/>
          </ac:grpSpMkLst>
        </pc:grpChg>
      </pc:sldChg>
      <pc:sldChg chg="modSp mod">
        <pc:chgData name="Javier Melo Diagama" userId="0489bbec-8f56-4f6a-8614-333cee436ba8" providerId="ADAL" clId="{2AEE6BDA-6377-43E9-9C30-E19A3321CB25}" dt="2023-11-11T05:19:59.502" v="1076" actId="1076"/>
        <pc:sldMkLst>
          <pc:docMk/>
          <pc:sldMk cId="0" sldId="264"/>
        </pc:sldMkLst>
        <pc:spChg chg="mod">
          <ac:chgData name="Javier Melo Diagama" userId="0489bbec-8f56-4f6a-8614-333cee436ba8" providerId="ADAL" clId="{2AEE6BDA-6377-43E9-9C30-E19A3321CB25}" dt="2023-11-11T05:19:59.502" v="1076" actId="1076"/>
          <ac:spMkLst>
            <pc:docMk/>
            <pc:sldMk cId="0" sldId="264"/>
            <ac:spMk id="561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1T05:18:41.712" v="1074"/>
          <ac:spMkLst>
            <pc:docMk/>
            <pc:sldMk cId="0" sldId="264"/>
            <ac:spMk id="562" creationId="{00000000-0000-0000-0000-000000000000}"/>
          </ac:spMkLst>
        </pc:spChg>
      </pc:sldChg>
      <pc:sldChg chg="addSp delSp modSp mod">
        <pc:chgData name="Javier Melo Diagama" userId="0489bbec-8f56-4f6a-8614-333cee436ba8" providerId="ADAL" clId="{2AEE6BDA-6377-43E9-9C30-E19A3321CB25}" dt="2023-11-15T03:17:51.401" v="2737" actId="1038"/>
        <pc:sldMkLst>
          <pc:docMk/>
          <pc:sldMk cId="0" sldId="265"/>
        </pc:sldMkLst>
        <pc:spChg chg="add mod">
          <ac:chgData name="Javier Melo Diagama" userId="0489bbec-8f56-4f6a-8614-333cee436ba8" providerId="ADAL" clId="{2AEE6BDA-6377-43E9-9C30-E19A3321CB25}" dt="2023-11-11T05:25:44.877" v="1147" actId="790"/>
          <ac:spMkLst>
            <pc:docMk/>
            <pc:sldMk cId="0" sldId="265"/>
            <ac:spMk id="4" creationId="{CF72BF64-245E-69F9-ED68-F9120B18049F}"/>
          </ac:spMkLst>
        </pc:spChg>
        <pc:spChg chg="mod">
          <ac:chgData name="Javier Melo Diagama" userId="0489bbec-8f56-4f6a-8614-333cee436ba8" providerId="ADAL" clId="{2AEE6BDA-6377-43E9-9C30-E19A3321CB25}" dt="2023-11-11T05:23:38.263" v="1114" actId="20577"/>
          <ac:spMkLst>
            <pc:docMk/>
            <pc:sldMk cId="0" sldId="265"/>
            <ac:spMk id="567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5:22:25.876" v="1099" actId="478"/>
          <ac:spMkLst>
            <pc:docMk/>
            <pc:sldMk cId="0" sldId="265"/>
            <ac:spMk id="575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5:22:25.876" v="1099" actId="478"/>
          <ac:spMkLst>
            <pc:docMk/>
            <pc:sldMk cId="0" sldId="265"/>
            <ac:spMk id="576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5:22:25.876" v="1099" actId="478"/>
          <ac:spMkLst>
            <pc:docMk/>
            <pc:sldMk cId="0" sldId="265"/>
            <ac:spMk id="577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5:22:25.876" v="1099" actId="478"/>
          <ac:spMkLst>
            <pc:docMk/>
            <pc:sldMk cId="0" sldId="265"/>
            <ac:spMk id="578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5:22:25.876" v="1099" actId="478"/>
          <ac:spMkLst>
            <pc:docMk/>
            <pc:sldMk cId="0" sldId="265"/>
            <ac:spMk id="579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5:22:25.876" v="1099" actId="478"/>
          <ac:spMkLst>
            <pc:docMk/>
            <pc:sldMk cId="0" sldId="265"/>
            <ac:spMk id="580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5:22:25.876" v="1099" actId="478"/>
          <ac:spMkLst>
            <pc:docMk/>
            <pc:sldMk cId="0" sldId="265"/>
            <ac:spMk id="581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5:22:25.876" v="1099" actId="478"/>
          <ac:spMkLst>
            <pc:docMk/>
            <pc:sldMk cId="0" sldId="265"/>
            <ac:spMk id="582" creationId="{00000000-0000-0000-0000-000000000000}"/>
          </ac:spMkLst>
        </pc:spChg>
        <pc:grpChg chg="del">
          <ac:chgData name="Javier Melo Diagama" userId="0489bbec-8f56-4f6a-8614-333cee436ba8" providerId="ADAL" clId="{2AEE6BDA-6377-43E9-9C30-E19A3321CB25}" dt="2023-11-11T05:22:25.876" v="1099" actId="478"/>
          <ac:grpSpMkLst>
            <pc:docMk/>
            <pc:sldMk cId="0" sldId="265"/>
            <ac:grpSpMk id="568" creationId="{00000000-0000-0000-0000-000000000000}"/>
          </ac:grpSpMkLst>
        </pc:grpChg>
        <pc:grpChg chg="del">
          <ac:chgData name="Javier Melo Diagama" userId="0489bbec-8f56-4f6a-8614-333cee436ba8" providerId="ADAL" clId="{2AEE6BDA-6377-43E9-9C30-E19A3321CB25}" dt="2023-11-11T05:22:25.876" v="1099" actId="478"/>
          <ac:grpSpMkLst>
            <pc:docMk/>
            <pc:sldMk cId="0" sldId="265"/>
            <ac:grpSpMk id="583" creationId="{00000000-0000-0000-0000-000000000000}"/>
          </ac:grpSpMkLst>
        </pc:grpChg>
        <pc:grpChg chg="del">
          <ac:chgData name="Javier Melo Diagama" userId="0489bbec-8f56-4f6a-8614-333cee436ba8" providerId="ADAL" clId="{2AEE6BDA-6377-43E9-9C30-E19A3321CB25}" dt="2023-11-11T05:22:25.876" v="1099" actId="478"/>
          <ac:grpSpMkLst>
            <pc:docMk/>
            <pc:sldMk cId="0" sldId="265"/>
            <ac:grpSpMk id="586" creationId="{00000000-0000-0000-0000-000000000000}"/>
          </ac:grpSpMkLst>
        </pc:grpChg>
        <pc:grpChg chg="del">
          <ac:chgData name="Javier Melo Diagama" userId="0489bbec-8f56-4f6a-8614-333cee436ba8" providerId="ADAL" clId="{2AEE6BDA-6377-43E9-9C30-E19A3321CB25}" dt="2023-11-11T05:22:25.876" v="1099" actId="478"/>
          <ac:grpSpMkLst>
            <pc:docMk/>
            <pc:sldMk cId="0" sldId="265"/>
            <ac:grpSpMk id="589" creationId="{00000000-0000-0000-0000-000000000000}"/>
          </ac:grpSpMkLst>
        </pc:grpChg>
        <pc:grpChg chg="del">
          <ac:chgData name="Javier Melo Diagama" userId="0489bbec-8f56-4f6a-8614-333cee436ba8" providerId="ADAL" clId="{2AEE6BDA-6377-43E9-9C30-E19A3321CB25}" dt="2023-11-11T05:22:25.876" v="1099" actId="478"/>
          <ac:grpSpMkLst>
            <pc:docMk/>
            <pc:sldMk cId="0" sldId="265"/>
            <ac:grpSpMk id="592" creationId="{00000000-0000-0000-0000-000000000000}"/>
          </ac:grpSpMkLst>
        </pc:grpChg>
        <pc:grpChg chg="del">
          <ac:chgData name="Javier Melo Diagama" userId="0489bbec-8f56-4f6a-8614-333cee436ba8" providerId="ADAL" clId="{2AEE6BDA-6377-43E9-9C30-E19A3321CB25}" dt="2023-11-11T05:22:25.876" v="1099" actId="478"/>
          <ac:grpSpMkLst>
            <pc:docMk/>
            <pc:sldMk cId="0" sldId="265"/>
            <ac:grpSpMk id="595" creationId="{00000000-0000-0000-0000-000000000000}"/>
          </ac:grpSpMkLst>
        </pc:grpChg>
        <pc:grpChg chg="del">
          <ac:chgData name="Javier Melo Diagama" userId="0489bbec-8f56-4f6a-8614-333cee436ba8" providerId="ADAL" clId="{2AEE6BDA-6377-43E9-9C30-E19A3321CB25}" dt="2023-11-11T05:22:25.876" v="1099" actId="478"/>
          <ac:grpSpMkLst>
            <pc:docMk/>
            <pc:sldMk cId="0" sldId="265"/>
            <ac:grpSpMk id="598" creationId="{00000000-0000-0000-0000-000000000000}"/>
          </ac:grpSpMkLst>
        </pc:grpChg>
        <pc:grpChg chg="del">
          <ac:chgData name="Javier Melo Diagama" userId="0489bbec-8f56-4f6a-8614-333cee436ba8" providerId="ADAL" clId="{2AEE6BDA-6377-43E9-9C30-E19A3321CB25}" dt="2023-11-11T05:22:25.876" v="1099" actId="478"/>
          <ac:grpSpMkLst>
            <pc:docMk/>
            <pc:sldMk cId="0" sldId="265"/>
            <ac:grpSpMk id="601" creationId="{00000000-0000-0000-0000-000000000000}"/>
          </ac:grpSpMkLst>
        </pc:grpChg>
        <pc:grpChg chg="del">
          <ac:chgData name="Javier Melo Diagama" userId="0489bbec-8f56-4f6a-8614-333cee436ba8" providerId="ADAL" clId="{2AEE6BDA-6377-43E9-9C30-E19A3321CB25}" dt="2023-11-11T05:22:25.876" v="1099" actId="478"/>
          <ac:grpSpMkLst>
            <pc:docMk/>
            <pc:sldMk cId="0" sldId="265"/>
            <ac:grpSpMk id="604" creationId="{00000000-0000-0000-0000-000000000000}"/>
          </ac:grpSpMkLst>
        </pc:grpChg>
        <pc:picChg chg="add mod ord">
          <ac:chgData name="Javier Melo Diagama" userId="0489bbec-8f56-4f6a-8614-333cee436ba8" providerId="ADAL" clId="{2AEE6BDA-6377-43E9-9C30-E19A3321CB25}" dt="2023-11-15T03:17:51.401" v="2737" actId="1038"/>
          <ac:picMkLst>
            <pc:docMk/>
            <pc:sldMk cId="0" sldId="265"/>
            <ac:picMk id="3" creationId="{A0E337E6-8618-BA67-1AF1-EA039FA54A20}"/>
          </ac:picMkLst>
        </pc:picChg>
      </pc:sldChg>
      <pc:sldChg chg="del">
        <pc:chgData name="Javier Melo Diagama" userId="0489bbec-8f56-4f6a-8614-333cee436ba8" providerId="ADAL" clId="{2AEE6BDA-6377-43E9-9C30-E19A3321CB25}" dt="2023-11-13T17:10:10.357" v="1666" actId="47"/>
        <pc:sldMkLst>
          <pc:docMk/>
          <pc:sldMk cId="0" sldId="266"/>
        </pc:sldMkLst>
      </pc:sldChg>
      <pc:sldChg chg="addSp delSp modSp mod ord">
        <pc:chgData name="Javier Melo Diagama" userId="0489bbec-8f56-4f6a-8614-333cee436ba8" providerId="ADAL" clId="{2AEE6BDA-6377-43E9-9C30-E19A3321CB25}" dt="2023-11-15T01:33:12.278" v="2734" actId="1076"/>
        <pc:sldMkLst>
          <pc:docMk/>
          <pc:sldMk cId="0" sldId="267"/>
        </pc:sldMkLst>
        <pc:spChg chg="add del">
          <ac:chgData name="Javier Melo Diagama" userId="0489bbec-8f56-4f6a-8614-333cee436ba8" providerId="ADAL" clId="{2AEE6BDA-6377-43E9-9C30-E19A3321CB25}" dt="2023-11-11T05:36:51.711" v="1364" actId="22"/>
          <ac:spMkLst>
            <pc:docMk/>
            <pc:sldMk cId="0" sldId="267"/>
            <ac:spMk id="3" creationId="{0E2D679B-A3CA-DF61-FB55-3726253FB5A0}"/>
          </ac:spMkLst>
        </pc:spChg>
        <pc:spChg chg="add del mod">
          <ac:chgData name="Javier Melo Diagama" userId="0489bbec-8f56-4f6a-8614-333cee436ba8" providerId="ADAL" clId="{2AEE6BDA-6377-43E9-9C30-E19A3321CB25}" dt="2023-11-11T05:38:00.381" v="1367" actId="478"/>
          <ac:spMkLst>
            <pc:docMk/>
            <pc:sldMk cId="0" sldId="267"/>
            <ac:spMk id="5" creationId="{5178F047-788F-E3D4-9183-A5CA707D96C7}"/>
          </ac:spMkLst>
        </pc:spChg>
        <pc:spChg chg="add del mod">
          <ac:chgData name="Javier Melo Diagama" userId="0489bbec-8f56-4f6a-8614-333cee436ba8" providerId="ADAL" clId="{2AEE6BDA-6377-43E9-9C30-E19A3321CB25}" dt="2023-11-11T05:43:27.690" v="1460" actId="478"/>
          <ac:spMkLst>
            <pc:docMk/>
            <pc:sldMk cId="0" sldId="267"/>
            <ac:spMk id="6" creationId="{94345DE7-9BBB-D779-654C-E8C4A3CB96E6}"/>
          </ac:spMkLst>
        </pc:spChg>
        <pc:spChg chg="add del mod">
          <ac:chgData name="Javier Melo Diagama" userId="0489bbec-8f56-4f6a-8614-333cee436ba8" providerId="ADAL" clId="{2AEE6BDA-6377-43E9-9C30-E19A3321CB25}" dt="2023-11-12T03:21:38.770" v="1473"/>
          <ac:spMkLst>
            <pc:docMk/>
            <pc:sldMk cId="0" sldId="267"/>
            <ac:spMk id="9" creationId="{5C57AC5B-B97C-F0A8-A18C-49A1E16AF9BE}"/>
          </ac:spMkLst>
        </pc:spChg>
        <pc:spChg chg="add del">
          <ac:chgData name="Javier Melo Diagama" userId="0489bbec-8f56-4f6a-8614-333cee436ba8" providerId="ADAL" clId="{2AEE6BDA-6377-43E9-9C30-E19A3321CB25}" dt="2023-11-13T15:42:41.164" v="1481" actId="478"/>
          <ac:spMkLst>
            <pc:docMk/>
            <pc:sldMk cId="0" sldId="267"/>
            <ac:spMk id="10" creationId="{74FDC1E5-2EFF-8F5E-0748-B3EBC7597F75}"/>
          </ac:spMkLst>
        </pc:spChg>
        <pc:spChg chg="add del mod">
          <ac:chgData name="Javier Melo Diagama" userId="0489bbec-8f56-4f6a-8614-333cee436ba8" providerId="ADAL" clId="{2AEE6BDA-6377-43E9-9C30-E19A3321CB25}" dt="2023-11-13T15:46:47.092" v="1490" actId="478"/>
          <ac:spMkLst>
            <pc:docMk/>
            <pc:sldMk cId="0" sldId="267"/>
            <ac:spMk id="13" creationId="{EBC80012-B768-1A34-D999-7DE2433A86B9}"/>
          </ac:spMkLst>
        </pc:spChg>
        <pc:spChg chg="add del mod">
          <ac:chgData name="Javier Melo Diagama" userId="0489bbec-8f56-4f6a-8614-333cee436ba8" providerId="ADAL" clId="{2AEE6BDA-6377-43E9-9C30-E19A3321CB25}" dt="2023-11-13T15:55:04.706" v="1575" actId="767"/>
          <ac:spMkLst>
            <pc:docMk/>
            <pc:sldMk cId="0" sldId="267"/>
            <ac:spMk id="15" creationId="{B756F58E-97B0-2BA7-4F27-C99B4C9D77AE}"/>
          </ac:spMkLst>
        </pc:spChg>
        <pc:spChg chg="add del">
          <ac:chgData name="Javier Melo Diagama" userId="0489bbec-8f56-4f6a-8614-333cee436ba8" providerId="ADAL" clId="{2AEE6BDA-6377-43E9-9C30-E19A3321CB25}" dt="2023-11-13T15:51:55.922" v="1544" actId="11529"/>
          <ac:spMkLst>
            <pc:docMk/>
            <pc:sldMk cId="0" sldId="267"/>
            <ac:spMk id="16" creationId="{62EA9C98-54A7-0907-6F26-81726C519E2A}"/>
          </ac:spMkLst>
        </pc:spChg>
        <pc:spChg chg="add del">
          <ac:chgData name="Javier Melo Diagama" userId="0489bbec-8f56-4f6a-8614-333cee436ba8" providerId="ADAL" clId="{2AEE6BDA-6377-43E9-9C30-E19A3321CB25}" dt="2023-11-13T15:55:01.884" v="1560" actId="11529"/>
          <ac:spMkLst>
            <pc:docMk/>
            <pc:sldMk cId="0" sldId="267"/>
            <ac:spMk id="17" creationId="{8E01D709-C62B-41B2-A66A-381B634D944A}"/>
          </ac:spMkLst>
        </pc:spChg>
        <pc:spChg chg="mod">
          <ac:chgData name="Javier Melo Diagama" userId="0489bbec-8f56-4f6a-8614-333cee436ba8" providerId="ADAL" clId="{2AEE6BDA-6377-43E9-9C30-E19A3321CB25}" dt="2023-11-13T15:55:01.672" v="1559"/>
          <ac:spMkLst>
            <pc:docMk/>
            <pc:sldMk cId="0" sldId="267"/>
            <ac:spMk id="18" creationId="{5869B458-7513-70CD-1FF5-E482CFB9D62F}"/>
          </ac:spMkLst>
        </pc:spChg>
        <pc:spChg chg="add del mod">
          <ac:chgData name="Javier Melo Diagama" userId="0489bbec-8f56-4f6a-8614-333cee436ba8" providerId="ADAL" clId="{2AEE6BDA-6377-43E9-9C30-E19A3321CB25}" dt="2023-11-13T15:55:37.677" v="1608" actId="478"/>
          <ac:spMkLst>
            <pc:docMk/>
            <pc:sldMk cId="0" sldId="267"/>
            <ac:spMk id="19" creationId="{8F0AA33C-A1D7-7C59-5A9B-538A58F91595}"/>
          </ac:spMkLst>
        </pc:spChg>
        <pc:spChg chg="add mod">
          <ac:chgData name="Javier Melo Diagama" userId="0489bbec-8f56-4f6a-8614-333cee436ba8" providerId="ADAL" clId="{2AEE6BDA-6377-43E9-9C30-E19A3321CB25}" dt="2023-11-13T15:57:09.419" v="1636" actId="1076"/>
          <ac:spMkLst>
            <pc:docMk/>
            <pc:sldMk cId="0" sldId="267"/>
            <ac:spMk id="20" creationId="{7DC89A8C-E2D5-1C3E-56C4-2E8167102551}"/>
          </ac:spMkLst>
        </pc:spChg>
        <pc:spChg chg="add del">
          <ac:chgData name="Javier Melo Diagama" userId="0489bbec-8f56-4f6a-8614-333cee436ba8" providerId="ADAL" clId="{2AEE6BDA-6377-43E9-9C30-E19A3321CB25}" dt="2023-11-13T15:56:19.077" v="1625" actId="478"/>
          <ac:spMkLst>
            <pc:docMk/>
            <pc:sldMk cId="0" sldId="267"/>
            <ac:spMk id="21" creationId="{DBC38464-E837-C737-F7A5-FFA973C1BB4C}"/>
          </ac:spMkLst>
        </pc:spChg>
        <pc:spChg chg="add del mod">
          <ac:chgData name="Javier Melo Diagama" userId="0489bbec-8f56-4f6a-8614-333cee436ba8" providerId="ADAL" clId="{2AEE6BDA-6377-43E9-9C30-E19A3321CB25}" dt="2023-11-13T15:56:22.418" v="1627"/>
          <ac:spMkLst>
            <pc:docMk/>
            <pc:sldMk cId="0" sldId="267"/>
            <ac:spMk id="22" creationId="{F7B316A0-B5E4-989B-52A0-8B80ACEA8B5B}"/>
          </ac:spMkLst>
        </pc:spChg>
        <pc:spChg chg="add mod">
          <ac:chgData name="Javier Melo Diagama" userId="0489bbec-8f56-4f6a-8614-333cee436ba8" providerId="ADAL" clId="{2AEE6BDA-6377-43E9-9C30-E19A3321CB25}" dt="2023-11-15T01:24:01.279" v="2733" actId="1076"/>
          <ac:spMkLst>
            <pc:docMk/>
            <pc:sldMk cId="0" sldId="267"/>
            <ac:spMk id="25" creationId="{871A55A6-F9AC-E4C5-E0B8-A745F033BEEB}"/>
          </ac:spMkLst>
        </pc:spChg>
        <pc:spChg chg="del">
          <ac:chgData name="Javier Melo Diagama" userId="0489bbec-8f56-4f6a-8614-333cee436ba8" providerId="ADAL" clId="{2AEE6BDA-6377-43E9-9C30-E19A3321CB25}" dt="2023-11-11T05:35:31.389" v="1362" actId="478"/>
          <ac:spMkLst>
            <pc:docMk/>
            <pc:sldMk cId="0" sldId="267"/>
            <ac:spMk id="617" creationId="{00000000-0000-0000-0000-000000000000}"/>
          </ac:spMkLst>
        </pc:spChg>
        <pc:spChg chg="del mod">
          <ac:chgData name="Javier Melo Diagama" userId="0489bbec-8f56-4f6a-8614-333cee436ba8" providerId="ADAL" clId="{2AEE6BDA-6377-43E9-9C30-E19A3321CB25}" dt="2023-11-13T15:46:43.849" v="1489" actId="478"/>
          <ac:spMkLst>
            <pc:docMk/>
            <pc:sldMk cId="0" sldId="267"/>
            <ac:spMk id="631" creationId="{00000000-0000-0000-0000-000000000000}"/>
          </ac:spMkLst>
        </pc:spChg>
        <pc:grpChg chg="del">
          <ac:chgData name="Javier Melo Diagama" userId="0489bbec-8f56-4f6a-8614-333cee436ba8" providerId="ADAL" clId="{2AEE6BDA-6377-43E9-9C30-E19A3321CB25}" dt="2023-11-11T05:35:31.389" v="1362" actId="478"/>
          <ac:grpSpMkLst>
            <pc:docMk/>
            <pc:sldMk cId="0" sldId="267"/>
            <ac:grpSpMk id="618" creationId="{00000000-0000-0000-0000-000000000000}"/>
          </ac:grpSpMkLst>
        </pc:grpChg>
        <pc:grpChg chg="del">
          <ac:chgData name="Javier Melo Diagama" userId="0489bbec-8f56-4f6a-8614-333cee436ba8" providerId="ADAL" clId="{2AEE6BDA-6377-43E9-9C30-E19A3321CB25}" dt="2023-11-11T05:35:31.389" v="1362" actId="478"/>
          <ac:grpSpMkLst>
            <pc:docMk/>
            <pc:sldMk cId="0" sldId="267"/>
            <ac:grpSpMk id="622" creationId="{00000000-0000-0000-0000-000000000000}"/>
          </ac:grpSpMkLst>
        </pc:grpChg>
        <pc:graphicFrameChg chg="del">
          <ac:chgData name="Javier Melo Diagama" userId="0489bbec-8f56-4f6a-8614-333cee436ba8" providerId="ADAL" clId="{2AEE6BDA-6377-43E9-9C30-E19A3321CB25}" dt="2023-11-11T05:35:31.389" v="1362" actId="478"/>
          <ac:graphicFrameMkLst>
            <pc:docMk/>
            <pc:sldMk cId="0" sldId="267"/>
            <ac:graphicFrameMk id="632" creationId="{00000000-0000-0000-0000-000000000000}"/>
          </ac:graphicFrameMkLst>
        </pc:graphicFrameChg>
        <pc:picChg chg="add mod">
          <ac:chgData name="Javier Melo Diagama" userId="0489bbec-8f56-4f6a-8614-333cee436ba8" providerId="ADAL" clId="{2AEE6BDA-6377-43E9-9C30-E19A3321CB25}" dt="2023-11-15T01:33:12.278" v="2734" actId="1076"/>
          <ac:picMkLst>
            <pc:docMk/>
            <pc:sldMk cId="0" sldId="267"/>
            <ac:picMk id="3" creationId="{BD8686FF-E8F9-1A7D-28EE-7367B8ED991E}"/>
          </ac:picMkLst>
        </pc:picChg>
        <pc:picChg chg="add del mod">
          <ac:chgData name="Javier Melo Diagama" userId="0489bbec-8f56-4f6a-8614-333cee436ba8" providerId="ADAL" clId="{2AEE6BDA-6377-43E9-9C30-E19A3321CB25}" dt="2023-11-13T15:41:16.038" v="1477" actId="21"/>
          <ac:picMkLst>
            <pc:docMk/>
            <pc:sldMk cId="0" sldId="267"/>
            <ac:picMk id="8" creationId="{87533427-19FF-FE7D-9590-FDB6FDC8FEC1}"/>
          </ac:picMkLst>
        </pc:picChg>
        <pc:picChg chg="add del mod">
          <ac:chgData name="Javier Melo Diagama" userId="0489bbec-8f56-4f6a-8614-333cee436ba8" providerId="ADAL" clId="{2AEE6BDA-6377-43E9-9C30-E19A3321CB25}" dt="2023-11-13T15:43:27.568" v="1488" actId="478"/>
          <ac:picMkLst>
            <pc:docMk/>
            <pc:sldMk cId="0" sldId="267"/>
            <ac:picMk id="11" creationId="{EFDE582E-063C-E0AA-C93E-B62A1DAE661D}"/>
          </ac:picMkLst>
        </pc:picChg>
        <pc:picChg chg="add del mod modCrop">
          <ac:chgData name="Javier Melo Diagama" userId="0489bbec-8f56-4f6a-8614-333cee436ba8" providerId="ADAL" clId="{2AEE6BDA-6377-43E9-9C30-E19A3321CB25}" dt="2023-11-13T15:55:10.805" v="1577" actId="478"/>
          <ac:picMkLst>
            <pc:docMk/>
            <pc:sldMk cId="0" sldId="267"/>
            <ac:picMk id="14" creationId="{9B7051DB-5058-0342-9E08-3A029AC1657F}"/>
          </ac:picMkLst>
        </pc:picChg>
        <pc:picChg chg="add del mod">
          <ac:chgData name="Javier Melo Diagama" userId="0489bbec-8f56-4f6a-8614-333cee436ba8" providerId="ADAL" clId="{2AEE6BDA-6377-43E9-9C30-E19A3321CB25}" dt="2023-11-15T01:23:16.480" v="2722" actId="478"/>
          <ac:picMkLst>
            <pc:docMk/>
            <pc:sldMk cId="0" sldId="267"/>
            <ac:picMk id="24" creationId="{73EADBE1-12F0-1706-6746-029EF2137978}"/>
          </ac:picMkLst>
        </pc:picChg>
      </pc:sldChg>
      <pc:sldChg chg="del">
        <pc:chgData name="Javier Melo Diagama" userId="0489bbec-8f56-4f6a-8614-333cee436ba8" providerId="ADAL" clId="{2AEE6BDA-6377-43E9-9C30-E19A3321CB25}" dt="2023-11-13T17:10:16.895" v="1667" actId="47"/>
        <pc:sldMkLst>
          <pc:docMk/>
          <pc:sldMk cId="0" sldId="268"/>
        </pc:sldMkLst>
      </pc:sldChg>
      <pc:sldChg chg="addSp delSp modSp mod">
        <pc:chgData name="Javier Melo Diagama" userId="0489bbec-8f56-4f6a-8614-333cee436ba8" providerId="ADAL" clId="{2AEE6BDA-6377-43E9-9C30-E19A3321CB25}" dt="2023-11-15T01:21:28.407" v="2721" actId="313"/>
        <pc:sldMkLst>
          <pc:docMk/>
          <pc:sldMk cId="0" sldId="269"/>
        </pc:sldMkLst>
        <pc:spChg chg="add del mod">
          <ac:chgData name="Javier Melo Diagama" userId="0489bbec-8f56-4f6a-8614-333cee436ba8" providerId="ADAL" clId="{2AEE6BDA-6377-43E9-9C30-E19A3321CB25}" dt="2023-11-13T17:29:44.840" v="2144" actId="478"/>
          <ac:spMkLst>
            <pc:docMk/>
            <pc:sldMk cId="0" sldId="269"/>
            <ac:spMk id="2" creationId="{4A92F38C-A1DA-C28B-C46C-0338F0D8EC51}"/>
          </ac:spMkLst>
        </pc:spChg>
        <pc:spChg chg="add mod">
          <ac:chgData name="Javier Melo Diagama" userId="0489bbec-8f56-4f6a-8614-333cee436ba8" providerId="ADAL" clId="{2AEE6BDA-6377-43E9-9C30-E19A3321CB25}" dt="2023-11-13T17:56:56.958" v="2494" actId="1076"/>
          <ac:spMkLst>
            <pc:docMk/>
            <pc:sldMk cId="0" sldId="269"/>
            <ac:spMk id="5" creationId="{BCD9C155-29AC-D5C4-BBEC-A781FEDCE721}"/>
          </ac:spMkLst>
        </pc:spChg>
        <pc:spChg chg="add mod">
          <ac:chgData name="Javier Melo Diagama" userId="0489bbec-8f56-4f6a-8614-333cee436ba8" providerId="ADAL" clId="{2AEE6BDA-6377-43E9-9C30-E19A3321CB25}" dt="2023-11-13T17:56:40.980" v="2491" actId="1076"/>
          <ac:spMkLst>
            <pc:docMk/>
            <pc:sldMk cId="0" sldId="269"/>
            <ac:spMk id="6" creationId="{18B966AD-7B61-0EB4-6376-ECAF64288880}"/>
          </ac:spMkLst>
        </pc:spChg>
        <pc:spChg chg="add mod">
          <ac:chgData name="Javier Melo Diagama" userId="0489bbec-8f56-4f6a-8614-333cee436ba8" providerId="ADAL" clId="{2AEE6BDA-6377-43E9-9C30-E19A3321CB25}" dt="2023-11-13T17:57:25.908" v="2496" actId="1076"/>
          <ac:spMkLst>
            <pc:docMk/>
            <pc:sldMk cId="0" sldId="269"/>
            <ac:spMk id="7" creationId="{D4D96323-5832-48F7-EF55-2A166BE28948}"/>
          </ac:spMkLst>
        </pc:spChg>
        <pc:spChg chg="add mod">
          <ac:chgData name="Javier Melo Diagama" userId="0489bbec-8f56-4f6a-8614-333cee436ba8" providerId="ADAL" clId="{2AEE6BDA-6377-43E9-9C30-E19A3321CB25}" dt="2023-11-13T17:57:46.850" v="2531" actId="14100"/>
          <ac:spMkLst>
            <pc:docMk/>
            <pc:sldMk cId="0" sldId="269"/>
            <ac:spMk id="8" creationId="{BE1D3E8D-A38E-8248-949B-4265C1536CB5}"/>
          </ac:spMkLst>
        </pc:spChg>
        <pc:spChg chg="add mod">
          <ac:chgData name="Javier Melo Diagama" userId="0489bbec-8f56-4f6a-8614-333cee436ba8" providerId="ADAL" clId="{2AEE6BDA-6377-43E9-9C30-E19A3321CB25}" dt="2023-11-13T17:57:56.323" v="2533" actId="1076"/>
          <ac:spMkLst>
            <pc:docMk/>
            <pc:sldMk cId="0" sldId="269"/>
            <ac:spMk id="9" creationId="{060A4989-EDEA-993D-DB7C-7211699F71BB}"/>
          </ac:spMkLst>
        </pc:spChg>
        <pc:spChg chg="add mod">
          <ac:chgData name="Javier Melo Diagama" userId="0489bbec-8f56-4f6a-8614-333cee436ba8" providerId="ADAL" clId="{2AEE6BDA-6377-43E9-9C30-E19A3321CB25}" dt="2023-11-13T17:58:33.676" v="2572" actId="790"/>
          <ac:spMkLst>
            <pc:docMk/>
            <pc:sldMk cId="0" sldId="269"/>
            <ac:spMk id="10" creationId="{8406DEBE-7AF3-51F6-7A63-0D07FD3A6F0E}"/>
          </ac:spMkLst>
        </pc:spChg>
        <pc:spChg chg="mod">
          <ac:chgData name="Javier Melo Diagama" userId="0489bbec-8f56-4f6a-8614-333cee436ba8" providerId="ADAL" clId="{2AEE6BDA-6377-43E9-9C30-E19A3321CB25}" dt="2023-11-13T17:25:25.546" v="1994" actId="20577"/>
          <ac:spMkLst>
            <pc:docMk/>
            <pc:sldMk cId="0" sldId="269"/>
            <ac:spMk id="646" creationId="{00000000-0000-0000-0000-000000000000}"/>
          </ac:spMkLst>
        </pc:spChg>
        <pc:spChg chg="del mod">
          <ac:chgData name="Javier Melo Diagama" userId="0489bbec-8f56-4f6a-8614-333cee436ba8" providerId="ADAL" clId="{2AEE6BDA-6377-43E9-9C30-E19A3321CB25}" dt="2023-11-13T17:25:39.137" v="1998" actId="478"/>
          <ac:spMkLst>
            <pc:docMk/>
            <pc:sldMk cId="0" sldId="269"/>
            <ac:spMk id="647" creationId="{00000000-0000-0000-0000-000000000000}"/>
          </ac:spMkLst>
        </pc:spChg>
        <pc:spChg chg="del mod">
          <ac:chgData name="Javier Melo Diagama" userId="0489bbec-8f56-4f6a-8614-333cee436ba8" providerId="ADAL" clId="{2AEE6BDA-6377-43E9-9C30-E19A3321CB25}" dt="2023-11-13T17:29:39.829" v="2142" actId="478"/>
          <ac:spMkLst>
            <pc:docMk/>
            <pc:sldMk cId="0" sldId="269"/>
            <ac:spMk id="648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3T17:25:42.915" v="1999" actId="478"/>
          <ac:spMkLst>
            <pc:docMk/>
            <pc:sldMk cId="0" sldId="269"/>
            <ac:spMk id="649" creationId="{00000000-0000-0000-0000-000000000000}"/>
          </ac:spMkLst>
        </pc:spChg>
        <pc:spChg chg="add del mod">
          <ac:chgData name="Javier Melo Diagama" userId="0489bbec-8f56-4f6a-8614-333cee436ba8" providerId="ADAL" clId="{2AEE6BDA-6377-43E9-9C30-E19A3321CB25}" dt="2023-11-13T17:56:38.036" v="2490" actId="1076"/>
          <ac:spMkLst>
            <pc:docMk/>
            <pc:sldMk cId="0" sldId="269"/>
            <ac:spMk id="650" creationId="{00000000-0000-0000-0000-000000000000}"/>
          </ac:spMkLst>
        </pc:spChg>
        <pc:spChg chg="del mod">
          <ac:chgData name="Javier Melo Diagama" userId="0489bbec-8f56-4f6a-8614-333cee436ba8" providerId="ADAL" clId="{2AEE6BDA-6377-43E9-9C30-E19A3321CB25}" dt="2023-11-13T17:29:42.056" v="2143" actId="478"/>
          <ac:spMkLst>
            <pc:docMk/>
            <pc:sldMk cId="0" sldId="269"/>
            <ac:spMk id="654" creationId="{00000000-0000-0000-0000-000000000000}"/>
          </ac:spMkLst>
        </pc:spChg>
        <pc:grpChg chg="mod">
          <ac:chgData name="Javier Melo Diagama" userId="0489bbec-8f56-4f6a-8614-333cee436ba8" providerId="ADAL" clId="{2AEE6BDA-6377-43E9-9C30-E19A3321CB25}" dt="2023-11-13T17:56:34.177" v="2489" actId="1076"/>
          <ac:grpSpMkLst>
            <pc:docMk/>
            <pc:sldMk cId="0" sldId="269"/>
            <ac:grpSpMk id="651" creationId="{00000000-0000-0000-0000-000000000000}"/>
          </ac:grpSpMkLst>
        </pc:grpChg>
        <pc:graphicFrameChg chg="add mod modGraphic">
          <ac:chgData name="Javier Melo Diagama" userId="0489bbec-8f56-4f6a-8614-333cee436ba8" providerId="ADAL" clId="{2AEE6BDA-6377-43E9-9C30-E19A3321CB25}" dt="2023-11-13T17:38:48.138" v="2277" actId="1076"/>
          <ac:graphicFrameMkLst>
            <pc:docMk/>
            <pc:sldMk cId="0" sldId="269"/>
            <ac:graphicFrameMk id="3" creationId="{081E6630-6565-78D2-8063-600349080910}"/>
          </ac:graphicFrameMkLst>
        </pc:graphicFrameChg>
        <pc:graphicFrameChg chg="add mod">
          <ac:chgData name="Javier Melo Diagama" userId="0489bbec-8f56-4f6a-8614-333cee436ba8" providerId="ADAL" clId="{2AEE6BDA-6377-43E9-9C30-E19A3321CB25}" dt="2023-11-15T01:21:28.407" v="2721" actId="313"/>
          <ac:graphicFrameMkLst>
            <pc:docMk/>
            <pc:sldMk cId="0" sldId="269"/>
            <ac:graphicFrameMk id="4" creationId="{75051AFA-1155-0B69-BD25-EE4290AAA1A3}"/>
          </ac:graphicFrameMkLst>
        </pc:graphicFrameChg>
      </pc:sldChg>
      <pc:sldChg chg="delSp modSp mod">
        <pc:chgData name="Javier Melo Diagama" userId="0489bbec-8f56-4f6a-8614-333cee436ba8" providerId="ADAL" clId="{2AEE6BDA-6377-43E9-9C30-E19A3321CB25}" dt="2023-11-13T17:42:58.240" v="2435" actId="1076"/>
        <pc:sldMkLst>
          <pc:docMk/>
          <pc:sldMk cId="0" sldId="270"/>
        </pc:sldMkLst>
        <pc:spChg chg="mod">
          <ac:chgData name="Javier Melo Diagama" userId="0489bbec-8f56-4f6a-8614-333cee436ba8" providerId="ADAL" clId="{2AEE6BDA-6377-43E9-9C30-E19A3321CB25}" dt="2023-11-13T17:42:58.240" v="2435" actId="1076"/>
          <ac:spMkLst>
            <pc:docMk/>
            <pc:sldMk cId="0" sldId="270"/>
            <ac:spMk id="659" creationId="{00000000-0000-0000-0000-000000000000}"/>
          </ac:spMkLst>
        </pc:spChg>
        <pc:spChg chg="del mod">
          <ac:chgData name="Javier Melo Diagama" userId="0489bbec-8f56-4f6a-8614-333cee436ba8" providerId="ADAL" clId="{2AEE6BDA-6377-43E9-9C30-E19A3321CB25}" dt="2023-11-13T17:42:47.037" v="2430" actId="478"/>
          <ac:spMkLst>
            <pc:docMk/>
            <pc:sldMk cId="0" sldId="270"/>
            <ac:spMk id="660" creationId="{00000000-0000-0000-0000-000000000000}"/>
          </ac:spMkLst>
        </pc:spChg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71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72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73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74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75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76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77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78"/>
        </pc:sldMkLst>
      </pc:sldChg>
      <pc:sldChg chg="addSp delSp modSp mod ord">
        <pc:chgData name="Javier Melo Diagama" userId="0489bbec-8f56-4f6a-8614-333cee436ba8" providerId="ADAL" clId="{2AEE6BDA-6377-43E9-9C30-E19A3321CB25}" dt="2023-11-13T17:46:11.096" v="2465" actId="6549"/>
        <pc:sldMkLst>
          <pc:docMk/>
          <pc:sldMk cId="0" sldId="279"/>
        </pc:sldMkLst>
        <pc:spChg chg="mod">
          <ac:chgData name="Javier Melo Diagama" userId="0489bbec-8f56-4f6a-8614-333cee436ba8" providerId="ADAL" clId="{2AEE6BDA-6377-43E9-9C30-E19A3321CB25}" dt="2023-11-11T05:27:45.581" v="1178"/>
          <ac:spMkLst>
            <pc:docMk/>
            <pc:sldMk cId="0" sldId="279"/>
            <ac:spMk id="3" creationId="{3DCF5944-AE06-C9EE-897F-D2E3FA3E6D81}"/>
          </ac:spMkLst>
        </pc:spChg>
        <pc:spChg chg="mod">
          <ac:chgData name="Javier Melo Diagama" userId="0489bbec-8f56-4f6a-8614-333cee436ba8" providerId="ADAL" clId="{2AEE6BDA-6377-43E9-9C30-E19A3321CB25}" dt="2023-11-11T05:27:45.581" v="1178"/>
          <ac:spMkLst>
            <pc:docMk/>
            <pc:sldMk cId="0" sldId="279"/>
            <ac:spMk id="4" creationId="{B26BA683-7D32-EE6D-58F8-817E25800F15}"/>
          </ac:spMkLst>
        </pc:spChg>
        <pc:spChg chg="mod">
          <ac:chgData name="Javier Melo Diagama" userId="0489bbec-8f56-4f6a-8614-333cee436ba8" providerId="ADAL" clId="{2AEE6BDA-6377-43E9-9C30-E19A3321CB25}" dt="2023-11-11T05:27:45.581" v="1178"/>
          <ac:spMkLst>
            <pc:docMk/>
            <pc:sldMk cId="0" sldId="279"/>
            <ac:spMk id="5" creationId="{C07B8E40-3883-DC92-ECFC-C2DC0347BFA7}"/>
          </ac:spMkLst>
        </pc:spChg>
        <pc:spChg chg="mod">
          <ac:chgData name="Javier Melo Diagama" userId="0489bbec-8f56-4f6a-8614-333cee436ba8" providerId="ADAL" clId="{2AEE6BDA-6377-43E9-9C30-E19A3321CB25}" dt="2023-11-11T05:27:45.581" v="1178"/>
          <ac:spMkLst>
            <pc:docMk/>
            <pc:sldMk cId="0" sldId="279"/>
            <ac:spMk id="6" creationId="{A5F8D4B7-4EDD-8E71-572E-D54168D94D75}"/>
          </ac:spMkLst>
        </pc:spChg>
        <pc:spChg chg="mod">
          <ac:chgData name="Javier Melo Diagama" userId="0489bbec-8f56-4f6a-8614-333cee436ba8" providerId="ADAL" clId="{2AEE6BDA-6377-43E9-9C30-E19A3321CB25}" dt="2023-11-11T05:27:45.581" v="1178"/>
          <ac:spMkLst>
            <pc:docMk/>
            <pc:sldMk cId="0" sldId="279"/>
            <ac:spMk id="7" creationId="{56AA77FD-43A5-4073-8A3D-CE9A0063FF7B}"/>
          </ac:spMkLst>
        </pc:spChg>
        <pc:spChg chg="mod">
          <ac:chgData name="Javier Melo Diagama" userId="0489bbec-8f56-4f6a-8614-333cee436ba8" providerId="ADAL" clId="{2AEE6BDA-6377-43E9-9C30-E19A3321CB25}" dt="2023-11-11T05:27:45.581" v="1178"/>
          <ac:spMkLst>
            <pc:docMk/>
            <pc:sldMk cId="0" sldId="279"/>
            <ac:spMk id="8" creationId="{DE5561B0-8781-BB84-C658-4159F545C723}"/>
          </ac:spMkLst>
        </pc:spChg>
        <pc:spChg chg="mod">
          <ac:chgData name="Javier Melo Diagama" userId="0489bbec-8f56-4f6a-8614-333cee436ba8" providerId="ADAL" clId="{2AEE6BDA-6377-43E9-9C30-E19A3321CB25}" dt="2023-11-11T05:27:45.581" v="1178"/>
          <ac:spMkLst>
            <pc:docMk/>
            <pc:sldMk cId="0" sldId="279"/>
            <ac:spMk id="9" creationId="{570533FC-8B10-0746-4848-C980FCD74A0D}"/>
          </ac:spMkLst>
        </pc:spChg>
        <pc:spChg chg="mod">
          <ac:chgData name="Javier Melo Diagama" userId="0489bbec-8f56-4f6a-8614-333cee436ba8" providerId="ADAL" clId="{2AEE6BDA-6377-43E9-9C30-E19A3321CB25}" dt="2023-11-11T05:28:51.431" v="1186"/>
          <ac:spMkLst>
            <pc:docMk/>
            <pc:sldMk cId="0" sldId="279"/>
            <ac:spMk id="11" creationId="{0E93983E-9666-7D5B-2EE7-A792EF3B7528}"/>
          </ac:spMkLst>
        </pc:spChg>
        <pc:spChg chg="mod">
          <ac:chgData name="Javier Melo Diagama" userId="0489bbec-8f56-4f6a-8614-333cee436ba8" providerId="ADAL" clId="{2AEE6BDA-6377-43E9-9C30-E19A3321CB25}" dt="2023-11-11T05:28:51.431" v="1186"/>
          <ac:spMkLst>
            <pc:docMk/>
            <pc:sldMk cId="0" sldId="279"/>
            <ac:spMk id="12" creationId="{0569A8E9-4E40-F742-F858-553E49D1A1BE}"/>
          </ac:spMkLst>
        </pc:spChg>
        <pc:spChg chg="mod">
          <ac:chgData name="Javier Melo Diagama" userId="0489bbec-8f56-4f6a-8614-333cee436ba8" providerId="ADAL" clId="{2AEE6BDA-6377-43E9-9C30-E19A3321CB25}" dt="2023-11-11T05:28:51.431" v="1186"/>
          <ac:spMkLst>
            <pc:docMk/>
            <pc:sldMk cId="0" sldId="279"/>
            <ac:spMk id="13" creationId="{75C574AA-F9CF-4D1D-C8DB-C60DA767E0CA}"/>
          </ac:spMkLst>
        </pc:spChg>
        <pc:spChg chg="mod">
          <ac:chgData name="Javier Melo Diagama" userId="0489bbec-8f56-4f6a-8614-333cee436ba8" providerId="ADAL" clId="{2AEE6BDA-6377-43E9-9C30-E19A3321CB25}" dt="2023-11-11T05:28:51.431" v="1186"/>
          <ac:spMkLst>
            <pc:docMk/>
            <pc:sldMk cId="0" sldId="279"/>
            <ac:spMk id="14" creationId="{C96E5F79-04C1-9087-B828-F2A77B89B970}"/>
          </ac:spMkLst>
        </pc:spChg>
        <pc:spChg chg="mod">
          <ac:chgData name="Javier Melo Diagama" userId="0489bbec-8f56-4f6a-8614-333cee436ba8" providerId="ADAL" clId="{2AEE6BDA-6377-43E9-9C30-E19A3321CB25}" dt="2023-11-11T05:28:51.431" v="1186"/>
          <ac:spMkLst>
            <pc:docMk/>
            <pc:sldMk cId="0" sldId="279"/>
            <ac:spMk id="15" creationId="{3A781824-4F2F-55BE-7E7C-BF02E737C654}"/>
          </ac:spMkLst>
        </pc:spChg>
        <pc:spChg chg="mod">
          <ac:chgData name="Javier Melo Diagama" userId="0489bbec-8f56-4f6a-8614-333cee436ba8" providerId="ADAL" clId="{2AEE6BDA-6377-43E9-9C30-E19A3321CB25}" dt="2023-11-11T05:28:51.431" v="1186"/>
          <ac:spMkLst>
            <pc:docMk/>
            <pc:sldMk cId="0" sldId="279"/>
            <ac:spMk id="16" creationId="{D931796C-7FB0-CC7B-8799-688D56E7B7D8}"/>
          </ac:spMkLst>
        </pc:spChg>
        <pc:spChg chg="mod">
          <ac:chgData name="Javier Melo Diagama" userId="0489bbec-8f56-4f6a-8614-333cee436ba8" providerId="ADAL" clId="{2AEE6BDA-6377-43E9-9C30-E19A3321CB25}" dt="2023-11-11T05:28:51.431" v="1186"/>
          <ac:spMkLst>
            <pc:docMk/>
            <pc:sldMk cId="0" sldId="279"/>
            <ac:spMk id="17" creationId="{75BFAA32-788C-5708-C58A-1AAD5722EA2F}"/>
          </ac:spMkLst>
        </pc:spChg>
        <pc:spChg chg="mod">
          <ac:chgData name="Javier Melo Diagama" userId="0489bbec-8f56-4f6a-8614-333cee436ba8" providerId="ADAL" clId="{2AEE6BDA-6377-43E9-9C30-E19A3321CB25}" dt="2023-11-11T05:28:51.431" v="1186"/>
          <ac:spMkLst>
            <pc:docMk/>
            <pc:sldMk cId="0" sldId="279"/>
            <ac:spMk id="18" creationId="{16ACBA9C-2C32-09A8-C64A-0DF9981CF1CC}"/>
          </ac:spMkLst>
        </pc:spChg>
        <pc:spChg chg="mod">
          <ac:chgData name="Javier Melo Diagama" userId="0489bbec-8f56-4f6a-8614-333cee436ba8" providerId="ADAL" clId="{2AEE6BDA-6377-43E9-9C30-E19A3321CB25}" dt="2023-11-11T05:28:51.431" v="1186"/>
          <ac:spMkLst>
            <pc:docMk/>
            <pc:sldMk cId="0" sldId="279"/>
            <ac:spMk id="19" creationId="{BCFBCA87-F4B4-4286-FCCE-F0D11099E630}"/>
          </ac:spMkLst>
        </pc:spChg>
        <pc:spChg chg="mod">
          <ac:chgData name="Javier Melo Diagama" userId="0489bbec-8f56-4f6a-8614-333cee436ba8" providerId="ADAL" clId="{2AEE6BDA-6377-43E9-9C30-E19A3321CB25}" dt="2023-11-11T05:28:51.431" v="1186"/>
          <ac:spMkLst>
            <pc:docMk/>
            <pc:sldMk cId="0" sldId="279"/>
            <ac:spMk id="20" creationId="{6519E5AA-01F2-4265-266C-2339B022DB21}"/>
          </ac:spMkLst>
        </pc:spChg>
        <pc:spChg chg="mod">
          <ac:chgData name="Javier Melo Diagama" userId="0489bbec-8f56-4f6a-8614-333cee436ba8" providerId="ADAL" clId="{2AEE6BDA-6377-43E9-9C30-E19A3321CB25}" dt="2023-11-11T05:29:14.085" v="1192"/>
          <ac:spMkLst>
            <pc:docMk/>
            <pc:sldMk cId="0" sldId="279"/>
            <ac:spMk id="22" creationId="{7C8F6306-33BC-F908-3C3B-D45571400154}"/>
          </ac:spMkLst>
        </pc:spChg>
        <pc:spChg chg="mod">
          <ac:chgData name="Javier Melo Diagama" userId="0489bbec-8f56-4f6a-8614-333cee436ba8" providerId="ADAL" clId="{2AEE6BDA-6377-43E9-9C30-E19A3321CB25}" dt="2023-11-11T05:29:14.085" v="1192"/>
          <ac:spMkLst>
            <pc:docMk/>
            <pc:sldMk cId="0" sldId="279"/>
            <ac:spMk id="23" creationId="{D6C0C7BC-617E-893D-E117-AF499BAFFF76}"/>
          </ac:spMkLst>
        </pc:spChg>
        <pc:spChg chg="mod">
          <ac:chgData name="Javier Melo Diagama" userId="0489bbec-8f56-4f6a-8614-333cee436ba8" providerId="ADAL" clId="{2AEE6BDA-6377-43E9-9C30-E19A3321CB25}" dt="2023-11-11T05:29:14.085" v="1192"/>
          <ac:spMkLst>
            <pc:docMk/>
            <pc:sldMk cId="0" sldId="279"/>
            <ac:spMk id="24" creationId="{F930EA66-606E-A89B-C3AC-B606B71CBE58}"/>
          </ac:spMkLst>
        </pc:spChg>
        <pc:spChg chg="mod">
          <ac:chgData name="Javier Melo Diagama" userId="0489bbec-8f56-4f6a-8614-333cee436ba8" providerId="ADAL" clId="{2AEE6BDA-6377-43E9-9C30-E19A3321CB25}" dt="2023-11-11T05:29:14.085" v="1192"/>
          <ac:spMkLst>
            <pc:docMk/>
            <pc:sldMk cId="0" sldId="279"/>
            <ac:spMk id="25" creationId="{DC97717C-FE74-6678-DB2A-D3963B30D308}"/>
          </ac:spMkLst>
        </pc:spChg>
        <pc:spChg chg="mod">
          <ac:chgData name="Javier Melo Diagama" userId="0489bbec-8f56-4f6a-8614-333cee436ba8" providerId="ADAL" clId="{2AEE6BDA-6377-43E9-9C30-E19A3321CB25}" dt="2023-11-11T05:29:14.085" v="1192"/>
          <ac:spMkLst>
            <pc:docMk/>
            <pc:sldMk cId="0" sldId="279"/>
            <ac:spMk id="26" creationId="{BF99FACE-CC10-89A3-56EF-7853D747EFB9}"/>
          </ac:spMkLst>
        </pc:spChg>
        <pc:spChg chg="mod">
          <ac:chgData name="Javier Melo Diagama" userId="0489bbec-8f56-4f6a-8614-333cee436ba8" providerId="ADAL" clId="{2AEE6BDA-6377-43E9-9C30-E19A3321CB25}" dt="2023-11-11T05:29:14.085" v="1192"/>
          <ac:spMkLst>
            <pc:docMk/>
            <pc:sldMk cId="0" sldId="279"/>
            <ac:spMk id="27" creationId="{4B8A1751-7865-91C1-9A56-E884227B947E}"/>
          </ac:spMkLst>
        </pc:spChg>
        <pc:spChg chg="mod">
          <ac:chgData name="Javier Melo Diagama" userId="0489bbec-8f56-4f6a-8614-333cee436ba8" providerId="ADAL" clId="{2AEE6BDA-6377-43E9-9C30-E19A3321CB25}" dt="2023-11-11T05:29:14.085" v="1192"/>
          <ac:spMkLst>
            <pc:docMk/>
            <pc:sldMk cId="0" sldId="279"/>
            <ac:spMk id="28" creationId="{8C783B12-C885-48A4-14B5-0BE64B387197}"/>
          </ac:spMkLst>
        </pc:spChg>
        <pc:spChg chg="mod">
          <ac:chgData name="Javier Melo Diagama" userId="0489bbec-8f56-4f6a-8614-333cee436ba8" providerId="ADAL" clId="{2AEE6BDA-6377-43E9-9C30-E19A3321CB25}" dt="2023-11-11T05:29:14.085" v="1192"/>
          <ac:spMkLst>
            <pc:docMk/>
            <pc:sldMk cId="0" sldId="279"/>
            <ac:spMk id="29" creationId="{9B79B178-17C2-0480-C34D-CF60249563C0}"/>
          </ac:spMkLst>
        </pc:spChg>
        <pc:spChg chg="mod">
          <ac:chgData name="Javier Melo Diagama" userId="0489bbec-8f56-4f6a-8614-333cee436ba8" providerId="ADAL" clId="{2AEE6BDA-6377-43E9-9C30-E19A3321CB25}" dt="2023-11-11T05:29:14.085" v="1192"/>
          <ac:spMkLst>
            <pc:docMk/>
            <pc:sldMk cId="0" sldId="279"/>
            <ac:spMk id="30" creationId="{9899B73E-C373-A454-3754-7141289EBC1D}"/>
          </ac:spMkLst>
        </pc:spChg>
        <pc:spChg chg="mod">
          <ac:chgData name="Javier Melo Diagama" userId="0489bbec-8f56-4f6a-8614-333cee436ba8" providerId="ADAL" clId="{2AEE6BDA-6377-43E9-9C30-E19A3321CB25}" dt="2023-11-11T05:29:14.085" v="1192"/>
          <ac:spMkLst>
            <pc:docMk/>
            <pc:sldMk cId="0" sldId="279"/>
            <ac:spMk id="31" creationId="{4D9069E2-D483-ADCA-9AEC-E60157CA45F0}"/>
          </ac:spMkLst>
        </pc:spChg>
        <pc:spChg chg="add mod">
          <ac:chgData name="Javier Melo Diagama" userId="0489bbec-8f56-4f6a-8614-333cee436ba8" providerId="ADAL" clId="{2AEE6BDA-6377-43E9-9C30-E19A3321CB25}" dt="2023-11-11T05:30:48.832" v="1247" actId="14100"/>
          <ac:spMkLst>
            <pc:docMk/>
            <pc:sldMk cId="0" sldId="279"/>
            <ac:spMk id="32" creationId="{255B3FE0-508D-CFCF-6160-70C993B8490D}"/>
          </ac:spMkLst>
        </pc:spChg>
        <pc:spChg chg="add del mod">
          <ac:chgData name="Javier Melo Diagama" userId="0489bbec-8f56-4f6a-8614-333cee436ba8" providerId="ADAL" clId="{2AEE6BDA-6377-43E9-9C30-E19A3321CB25}" dt="2023-11-11T05:31:01.441" v="1250" actId="478"/>
          <ac:spMkLst>
            <pc:docMk/>
            <pc:sldMk cId="0" sldId="279"/>
            <ac:spMk id="34" creationId="{FD64822F-8979-698E-0934-A3FF7CFED7B9}"/>
          </ac:spMkLst>
        </pc:spChg>
        <pc:spChg chg="mod">
          <ac:chgData name="Javier Melo Diagama" userId="0489bbec-8f56-4f6a-8614-333cee436ba8" providerId="ADAL" clId="{2AEE6BDA-6377-43E9-9C30-E19A3321CB25}" dt="2023-11-11T05:31:39.010" v="1259"/>
          <ac:spMkLst>
            <pc:docMk/>
            <pc:sldMk cId="0" sldId="279"/>
            <ac:spMk id="36" creationId="{EA3F1D70-1C71-E366-5EC3-6E78EF26EC11}"/>
          </ac:spMkLst>
        </pc:spChg>
        <pc:spChg chg="mod">
          <ac:chgData name="Javier Melo Diagama" userId="0489bbec-8f56-4f6a-8614-333cee436ba8" providerId="ADAL" clId="{2AEE6BDA-6377-43E9-9C30-E19A3321CB25}" dt="2023-11-11T05:31:39.010" v="1259"/>
          <ac:spMkLst>
            <pc:docMk/>
            <pc:sldMk cId="0" sldId="279"/>
            <ac:spMk id="37" creationId="{61247597-7166-B45F-9514-DC2FE8D90B40}"/>
          </ac:spMkLst>
        </pc:spChg>
        <pc:spChg chg="mod">
          <ac:chgData name="Javier Melo Diagama" userId="0489bbec-8f56-4f6a-8614-333cee436ba8" providerId="ADAL" clId="{2AEE6BDA-6377-43E9-9C30-E19A3321CB25}" dt="2023-11-11T05:31:39.010" v="1259"/>
          <ac:spMkLst>
            <pc:docMk/>
            <pc:sldMk cId="0" sldId="279"/>
            <ac:spMk id="38" creationId="{18C5BBA3-0BCF-4BDC-2A3B-9830EDF0159E}"/>
          </ac:spMkLst>
        </pc:spChg>
        <pc:spChg chg="mod">
          <ac:chgData name="Javier Melo Diagama" userId="0489bbec-8f56-4f6a-8614-333cee436ba8" providerId="ADAL" clId="{2AEE6BDA-6377-43E9-9C30-E19A3321CB25}" dt="2023-11-11T05:31:39.010" v="1259"/>
          <ac:spMkLst>
            <pc:docMk/>
            <pc:sldMk cId="0" sldId="279"/>
            <ac:spMk id="39" creationId="{8899DA03-AAAA-DA31-2260-01A34D7CA437}"/>
          </ac:spMkLst>
        </pc:spChg>
        <pc:spChg chg="mod">
          <ac:chgData name="Javier Melo Diagama" userId="0489bbec-8f56-4f6a-8614-333cee436ba8" providerId="ADAL" clId="{2AEE6BDA-6377-43E9-9C30-E19A3321CB25}" dt="2023-11-11T05:31:39.010" v="1259"/>
          <ac:spMkLst>
            <pc:docMk/>
            <pc:sldMk cId="0" sldId="279"/>
            <ac:spMk id="40" creationId="{96C2BE62-32E0-FCF0-6F9D-ACE496B80AA7}"/>
          </ac:spMkLst>
        </pc:spChg>
        <pc:spChg chg="mod">
          <ac:chgData name="Javier Melo Diagama" userId="0489bbec-8f56-4f6a-8614-333cee436ba8" providerId="ADAL" clId="{2AEE6BDA-6377-43E9-9C30-E19A3321CB25}" dt="2023-11-11T05:31:39.010" v="1259"/>
          <ac:spMkLst>
            <pc:docMk/>
            <pc:sldMk cId="0" sldId="279"/>
            <ac:spMk id="41" creationId="{10F3EEC5-8666-850C-287F-2BFBCE060636}"/>
          </ac:spMkLst>
        </pc:spChg>
        <pc:spChg chg="mod">
          <ac:chgData name="Javier Melo Diagama" userId="0489bbec-8f56-4f6a-8614-333cee436ba8" providerId="ADAL" clId="{2AEE6BDA-6377-43E9-9C30-E19A3321CB25}" dt="2023-11-11T05:31:39.010" v="1259"/>
          <ac:spMkLst>
            <pc:docMk/>
            <pc:sldMk cId="0" sldId="279"/>
            <ac:spMk id="42" creationId="{3CF3A8E7-A1A0-FB28-2BD7-DF6FB552B046}"/>
          </ac:spMkLst>
        </pc:spChg>
        <pc:spChg chg="add mod">
          <ac:chgData name="Javier Melo Diagama" userId="0489bbec-8f56-4f6a-8614-333cee436ba8" providerId="ADAL" clId="{2AEE6BDA-6377-43E9-9C30-E19A3321CB25}" dt="2023-11-11T05:33:33.010" v="1328" actId="20577"/>
          <ac:spMkLst>
            <pc:docMk/>
            <pc:sldMk cId="0" sldId="279"/>
            <ac:spMk id="43" creationId="{07EC3581-5537-CC5E-0CC2-6B688760E947}"/>
          </ac:spMkLst>
        </pc:spChg>
        <pc:spChg chg="add del mod">
          <ac:chgData name="Javier Melo Diagama" userId="0489bbec-8f56-4f6a-8614-333cee436ba8" providerId="ADAL" clId="{2AEE6BDA-6377-43E9-9C30-E19A3321CB25}" dt="2023-11-11T05:33:58.196" v="1334" actId="478"/>
          <ac:spMkLst>
            <pc:docMk/>
            <pc:sldMk cId="0" sldId="279"/>
            <ac:spMk id="45" creationId="{36E4EAD7-24A5-3383-1A35-4BE442C8BFCE}"/>
          </ac:spMkLst>
        </pc:spChg>
        <pc:spChg chg="add del mod">
          <ac:chgData name="Javier Melo Diagama" userId="0489bbec-8f56-4f6a-8614-333cee436ba8" providerId="ADAL" clId="{2AEE6BDA-6377-43E9-9C30-E19A3321CB25}" dt="2023-11-11T05:34:16.991" v="1340" actId="478"/>
          <ac:spMkLst>
            <pc:docMk/>
            <pc:sldMk cId="0" sldId="279"/>
            <ac:spMk id="47" creationId="{CDE14343-1AAD-5344-0CCF-14259490D5EC}"/>
          </ac:spMkLst>
        </pc:spChg>
        <pc:spChg chg="add del mod">
          <ac:chgData name="Javier Melo Diagama" userId="0489bbec-8f56-4f6a-8614-333cee436ba8" providerId="ADAL" clId="{2AEE6BDA-6377-43E9-9C30-E19A3321CB25}" dt="2023-11-11T05:34:20.134" v="1342" actId="478"/>
          <ac:spMkLst>
            <pc:docMk/>
            <pc:sldMk cId="0" sldId="279"/>
            <ac:spMk id="49" creationId="{FA000A42-6460-A10F-6768-B1D7B5048948}"/>
          </ac:spMkLst>
        </pc:spChg>
        <pc:spChg chg="add del mod">
          <ac:chgData name="Javier Melo Diagama" userId="0489bbec-8f56-4f6a-8614-333cee436ba8" providerId="ADAL" clId="{2AEE6BDA-6377-43E9-9C30-E19A3321CB25}" dt="2023-11-13T17:11:58.141" v="1711" actId="478"/>
          <ac:spMkLst>
            <pc:docMk/>
            <pc:sldMk cId="0" sldId="279"/>
            <ac:spMk id="51" creationId="{09FD3C3D-A92B-3DDC-4237-0F48C9DEED32}"/>
          </ac:spMkLst>
        </pc:spChg>
        <pc:spChg chg="add mod">
          <ac:chgData name="Javier Melo Diagama" userId="0489bbec-8f56-4f6a-8614-333cee436ba8" providerId="ADAL" clId="{2AEE6BDA-6377-43E9-9C30-E19A3321CB25}" dt="2023-11-13T17:12:30.880" v="1758" actId="20577"/>
          <ac:spMkLst>
            <pc:docMk/>
            <pc:sldMk cId="0" sldId="279"/>
            <ac:spMk id="52" creationId="{1F211A9C-48A7-7FB9-746C-5C0EACE6C639}"/>
          </ac:spMkLst>
        </pc:spChg>
        <pc:spChg chg="add mod">
          <ac:chgData name="Javier Melo Diagama" userId="0489bbec-8f56-4f6a-8614-333cee436ba8" providerId="ADAL" clId="{2AEE6BDA-6377-43E9-9C30-E19A3321CB25}" dt="2023-11-13T17:13:37.704" v="1850" actId="20577"/>
          <ac:spMkLst>
            <pc:docMk/>
            <pc:sldMk cId="0" sldId="279"/>
            <ac:spMk id="53" creationId="{BCAB5997-2BBE-3728-34F0-3CB4ED36D26F}"/>
          </ac:spMkLst>
        </pc:spChg>
        <pc:spChg chg="mod">
          <ac:chgData name="Javier Melo Diagama" userId="0489bbec-8f56-4f6a-8614-333cee436ba8" providerId="ADAL" clId="{2AEE6BDA-6377-43E9-9C30-E19A3321CB25}" dt="2023-11-13T17:14:02.363" v="1852"/>
          <ac:spMkLst>
            <pc:docMk/>
            <pc:sldMk cId="0" sldId="279"/>
            <ac:spMk id="55" creationId="{11FF65BE-E98C-1B61-4776-1591DB78926C}"/>
          </ac:spMkLst>
        </pc:spChg>
        <pc:spChg chg="mod">
          <ac:chgData name="Javier Melo Diagama" userId="0489bbec-8f56-4f6a-8614-333cee436ba8" providerId="ADAL" clId="{2AEE6BDA-6377-43E9-9C30-E19A3321CB25}" dt="2023-11-13T17:14:02.363" v="1852"/>
          <ac:spMkLst>
            <pc:docMk/>
            <pc:sldMk cId="0" sldId="279"/>
            <ac:spMk id="56" creationId="{604C0F34-5468-3A5A-6E53-419CA43D1BB8}"/>
          </ac:spMkLst>
        </pc:spChg>
        <pc:spChg chg="mod">
          <ac:chgData name="Javier Melo Diagama" userId="0489bbec-8f56-4f6a-8614-333cee436ba8" providerId="ADAL" clId="{2AEE6BDA-6377-43E9-9C30-E19A3321CB25}" dt="2023-11-13T17:14:02.363" v="1852"/>
          <ac:spMkLst>
            <pc:docMk/>
            <pc:sldMk cId="0" sldId="279"/>
            <ac:spMk id="57" creationId="{D654C7BA-DD1E-5E58-9597-BEE054C77419}"/>
          </ac:spMkLst>
        </pc:spChg>
        <pc:spChg chg="mod">
          <ac:chgData name="Javier Melo Diagama" userId="0489bbec-8f56-4f6a-8614-333cee436ba8" providerId="ADAL" clId="{2AEE6BDA-6377-43E9-9C30-E19A3321CB25}" dt="2023-11-13T17:14:02.363" v="1852"/>
          <ac:spMkLst>
            <pc:docMk/>
            <pc:sldMk cId="0" sldId="279"/>
            <ac:spMk id="58" creationId="{78A4C5AC-210F-21C9-0E82-FDC505C96612}"/>
          </ac:spMkLst>
        </pc:spChg>
        <pc:spChg chg="mod">
          <ac:chgData name="Javier Melo Diagama" userId="0489bbec-8f56-4f6a-8614-333cee436ba8" providerId="ADAL" clId="{2AEE6BDA-6377-43E9-9C30-E19A3321CB25}" dt="2023-11-13T17:14:02.363" v="1852"/>
          <ac:spMkLst>
            <pc:docMk/>
            <pc:sldMk cId="0" sldId="279"/>
            <ac:spMk id="59" creationId="{E33490CA-D101-1BB8-1C08-6623092C3E5D}"/>
          </ac:spMkLst>
        </pc:spChg>
        <pc:spChg chg="mod">
          <ac:chgData name="Javier Melo Diagama" userId="0489bbec-8f56-4f6a-8614-333cee436ba8" providerId="ADAL" clId="{2AEE6BDA-6377-43E9-9C30-E19A3321CB25}" dt="2023-11-13T17:14:02.363" v="1852"/>
          <ac:spMkLst>
            <pc:docMk/>
            <pc:sldMk cId="0" sldId="279"/>
            <ac:spMk id="60" creationId="{DF832393-8DD3-3487-9773-653D24083245}"/>
          </ac:spMkLst>
        </pc:spChg>
        <pc:spChg chg="mod">
          <ac:chgData name="Javier Melo Diagama" userId="0489bbec-8f56-4f6a-8614-333cee436ba8" providerId="ADAL" clId="{2AEE6BDA-6377-43E9-9C30-E19A3321CB25}" dt="2023-11-13T17:14:02.363" v="1852"/>
          <ac:spMkLst>
            <pc:docMk/>
            <pc:sldMk cId="0" sldId="279"/>
            <ac:spMk id="61" creationId="{5DEFB22F-1D78-E1BA-4DB6-7ACB135BC5A3}"/>
          </ac:spMkLst>
        </pc:spChg>
        <pc:spChg chg="mod">
          <ac:chgData name="Javier Melo Diagama" userId="0489bbec-8f56-4f6a-8614-333cee436ba8" providerId="ADAL" clId="{2AEE6BDA-6377-43E9-9C30-E19A3321CB25}" dt="2023-11-13T17:14:02.363" v="1852"/>
          <ac:spMkLst>
            <pc:docMk/>
            <pc:sldMk cId="0" sldId="279"/>
            <ac:spMk id="62" creationId="{BEBFCAE4-AF43-2844-A6EB-D5D6CA884157}"/>
          </ac:spMkLst>
        </pc:spChg>
        <pc:spChg chg="mod">
          <ac:chgData name="Javier Melo Diagama" userId="0489bbec-8f56-4f6a-8614-333cee436ba8" providerId="ADAL" clId="{2AEE6BDA-6377-43E9-9C30-E19A3321CB25}" dt="2023-11-13T17:14:02.363" v="1852"/>
          <ac:spMkLst>
            <pc:docMk/>
            <pc:sldMk cId="0" sldId="279"/>
            <ac:spMk id="63" creationId="{ADFA7B1E-005C-AE44-5092-50EEFB66424C}"/>
          </ac:spMkLst>
        </pc:spChg>
        <pc:spChg chg="mod">
          <ac:chgData name="Javier Melo Diagama" userId="0489bbec-8f56-4f6a-8614-333cee436ba8" providerId="ADAL" clId="{2AEE6BDA-6377-43E9-9C30-E19A3321CB25}" dt="2023-11-13T17:14:02.363" v="1852"/>
          <ac:spMkLst>
            <pc:docMk/>
            <pc:sldMk cId="0" sldId="279"/>
            <ac:spMk id="1024" creationId="{302D60C8-E697-5083-65A1-9AFC45325ABB}"/>
          </ac:spMkLst>
        </pc:spChg>
        <pc:spChg chg="add mod">
          <ac:chgData name="Javier Melo Diagama" userId="0489bbec-8f56-4f6a-8614-333cee436ba8" providerId="ADAL" clId="{2AEE6BDA-6377-43E9-9C30-E19A3321CB25}" dt="2023-11-13T17:14:43.669" v="1867" actId="20577"/>
          <ac:spMkLst>
            <pc:docMk/>
            <pc:sldMk cId="0" sldId="279"/>
            <ac:spMk id="1025" creationId="{22CE8413-FDA4-ACEC-DFEB-8F71260F311A}"/>
          </ac:spMkLst>
        </pc:spChg>
        <pc:spChg chg="mod">
          <ac:chgData name="Javier Melo Diagama" userId="0489bbec-8f56-4f6a-8614-333cee436ba8" providerId="ADAL" clId="{2AEE6BDA-6377-43E9-9C30-E19A3321CB25}" dt="2023-11-13T17:14:53.712" v="1868"/>
          <ac:spMkLst>
            <pc:docMk/>
            <pc:sldMk cId="0" sldId="279"/>
            <ac:spMk id="1027" creationId="{C2EC6904-CAF6-87E4-D54C-8B88353110AA}"/>
          </ac:spMkLst>
        </pc:spChg>
        <pc:spChg chg="mod">
          <ac:chgData name="Javier Melo Diagama" userId="0489bbec-8f56-4f6a-8614-333cee436ba8" providerId="ADAL" clId="{2AEE6BDA-6377-43E9-9C30-E19A3321CB25}" dt="2023-11-11T05:33:42.583" v="1330" actId="1076"/>
          <ac:spMkLst>
            <pc:docMk/>
            <pc:sldMk cId="0" sldId="279"/>
            <ac:spMk id="1028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1T05:34:01.508" v="1336" actId="1076"/>
          <ac:spMkLst>
            <pc:docMk/>
            <pc:sldMk cId="0" sldId="279"/>
            <ac:spMk id="1029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1T05:28:03.987" v="1184" actId="1076"/>
          <ac:spMkLst>
            <pc:docMk/>
            <pc:sldMk cId="0" sldId="279"/>
            <ac:spMk id="1031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5:30:59.472" v="1249" actId="478"/>
          <ac:spMkLst>
            <pc:docMk/>
            <pc:sldMk cId="0" sldId="279"/>
            <ac:spMk id="1032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1T05:30:52.079" v="1248" actId="113"/>
          <ac:spMkLst>
            <pc:docMk/>
            <pc:sldMk cId="0" sldId="279"/>
            <ac:spMk id="1033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5:33:54.765" v="1333" actId="478"/>
          <ac:spMkLst>
            <pc:docMk/>
            <pc:sldMk cId="0" sldId="279"/>
            <ac:spMk id="1034" creationId="{00000000-0000-0000-0000-000000000000}"/>
          </ac:spMkLst>
        </pc:spChg>
        <pc:spChg chg="del mod">
          <ac:chgData name="Javier Melo Diagama" userId="0489bbec-8f56-4f6a-8614-333cee436ba8" providerId="ADAL" clId="{2AEE6BDA-6377-43E9-9C30-E19A3321CB25}" dt="2023-11-13T17:11:54.730" v="1710" actId="478"/>
          <ac:spMkLst>
            <pc:docMk/>
            <pc:sldMk cId="0" sldId="279"/>
            <ac:spMk id="1035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5:34:19.078" v="1341" actId="478"/>
          <ac:spMkLst>
            <pc:docMk/>
            <pc:sldMk cId="0" sldId="279"/>
            <ac:spMk id="1036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5:34:15.831" v="1339" actId="478"/>
          <ac:spMkLst>
            <pc:docMk/>
            <pc:sldMk cId="0" sldId="279"/>
            <ac:spMk id="1037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3T17:14:53.712" v="1868"/>
          <ac:spMkLst>
            <pc:docMk/>
            <pc:sldMk cId="0" sldId="279"/>
            <ac:spMk id="1057" creationId="{045EF57C-5BE0-A449-9609-B1130C04D727}"/>
          </ac:spMkLst>
        </pc:spChg>
        <pc:spChg chg="mod">
          <ac:chgData name="Javier Melo Diagama" userId="0489bbec-8f56-4f6a-8614-333cee436ba8" providerId="ADAL" clId="{2AEE6BDA-6377-43E9-9C30-E19A3321CB25}" dt="2023-11-13T17:14:53.712" v="1868"/>
          <ac:spMkLst>
            <pc:docMk/>
            <pc:sldMk cId="0" sldId="279"/>
            <ac:spMk id="1058" creationId="{7A066D2A-0012-53D8-B740-BB4A5F247719}"/>
          </ac:spMkLst>
        </pc:spChg>
        <pc:spChg chg="mod">
          <ac:chgData name="Javier Melo Diagama" userId="0489bbec-8f56-4f6a-8614-333cee436ba8" providerId="ADAL" clId="{2AEE6BDA-6377-43E9-9C30-E19A3321CB25}" dt="2023-11-13T17:14:53.712" v="1868"/>
          <ac:spMkLst>
            <pc:docMk/>
            <pc:sldMk cId="0" sldId="279"/>
            <ac:spMk id="1059" creationId="{F6AE245C-BD8A-88AF-5E2E-41A165AF53D3}"/>
          </ac:spMkLst>
        </pc:spChg>
        <pc:spChg chg="mod">
          <ac:chgData name="Javier Melo Diagama" userId="0489bbec-8f56-4f6a-8614-333cee436ba8" providerId="ADAL" clId="{2AEE6BDA-6377-43E9-9C30-E19A3321CB25}" dt="2023-11-13T17:14:53.712" v="1868"/>
          <ac:spMkLst>
            <pc:docMk/>
            <pc:sldMk cId="0" sldId="279"/>
            <ac:spMk id="1060" creationId="{48E1778D-B682-F7CF-DA0D-84935F951A91}"/>
          </ac:spMkLst>
        </pc:spChg>
        <pc:spChg chg="mod">
          <ac:chgData name="Javier Melo Diagama" userId="0489bbec-8f56-4f6a-8614-333cee436ba8" providerId="ADAL" clId="{2AEE6BDA-6377-43E9-9C30-E19A3321CB25}" dt="2023-11-13T17:14:53.712" v="1868"/>
          <ac:spMkLst>
            <pc:docMk/>
            <pc:sldMk cId="0" sldId="279"/>
            <ac:spMk id="1061" creationId="{AAE20120-3134-BA42-FCEC-0E9FF4454A28}"/>
          </ac:spMkLst>
        </pc:spChg>
        <pc:spChg chg="mod">
          <ac:chgData name="Javier Melo Diagama" userId="0489bbec-8f56-4f6a-8614-333cee436ba8" providerId="ADAL" clId="{2AEE6BDA-6377-43E9-9C30-E19A3321CB25}" dt="2023-11-13T17:14:53.712" v="1868"/>
          <ac:spMkLst>
            <pc:docMk/>
            <pc:sldMk cId="0" sldId="279"/>
            <ac:spMk id="1062" creationId="{49602C23-2952-1FBD-CB57-6DE692631C42}"/>
          </ac:spMkLst>
        </pc:spChg>
        <pc:spChg chg="mod">
          <ac:chgData name="Javier Melo Diagama" userId="0489bbec-8f56-4f6a-8614-333cee436ba8" providerId="ADAL" clId="{2AEE6BDA-6377-43E9-9C30-E19A3321CB25}" dt="2023-11-13T17:14:53.712" v="1868"/>
          <ac:spMkLst>
            <pc:docMk/>
            <pc:sldMk cId="0" sldId="279"/>
            <ac:spMk id="1063" creationId="{F32214E9-9E49-0F98-71B4-2938F9C12801}"/>
          </ac:spMkLst>
        </pc:spChg>
        <pc:spChg chg="mod">
          <ac:chgData name="Javier Melo Diagama" userId="0489bbec-8f56-4f6a-8614-333cee436ba8" providerId="ADAL" clId="{2AEE6BDA-6377-43E9-9C30-E19A3321CB25}" dt="2023-11-13T17:14:53.712" v="1868"/>
          <ac:spMkLst>
            <pc:docMk/>
            <pc:sldMk cId="0" sldId="279"/>
            <ac:spMk id="1064" creationId="{4F546843-19F3-9446-F6D3-938AA92A9C10}"/>
          </ac:spMkLst>
        </pc:spChg>
        <pc:spChg chg="mod">
          <ac:chgData name="Javier Melo Diagama" userId="0489bbec-8f56-4f6a-8614-333cee436ba8" providerId="ADAL" clId="{2AEE6BDA-6377-43E9-9C30-E19A3321CB25}" dt="2023-11-13T17:14:53.712" v="1868"/>
          <ac:spMkLst>
            <pc:docMk/>
            <pc:sldMk cId="0" sldId="279"/>
            <ac:spMk id="1065" creationId="{FD48418D-1C8D-AA2F-1F3E-1758F15FC919}"/>
          </ac:spMkLst>
        </pc:spChg>
        <pc:spChg chg="add mod">
          <ac:chgData name="Javier Melo Diagama" userId="0489bbec-8f56-4f6a-8614-333cee436ba8" providerId="ADAL" clId="{2AEE6BDA-6377-43E9-9C30-E19A3321CB25}" dt="2023-11-13T17:15:51.072" v="1932" actId="20577"/>
          <ac:spMkLst>
            <pc:docMk/>
            <pc:sldMk cId="0" sldId="279"/>
            <ac:spMk id="1066" creationId="{BA5B122C-82CC-3D6D-AC1C-8B48F0D90548}"/>
          </ac:spMkLst>
        </pc:spChg>
        <pc:spChg chg="mod">
          <ac:chgData name="Javier Melo Diagama" userId="0489bbec-8f56-4f6a-8614-333cee436ba8" providerId="ADAL" clId="{2AEE6BDA-6377-43E9-9C30-E19A3321CB25}" dt="2023-11-13T17:44:27.336" v="2437"/>
          <ac:spMkLst>
            <pc:docMk/>
            <pc:sldMk cId="0" sldId="279"/>
            <ac:spMk id="1068" creationId="{8CF3F0AE-6947-6517-B2A1-95DA6FD2E0F9}"/>
          </ac:spMkLst>
        </pc:spChg>
        <pc:spChg chg="mod">
          <ac:chgData name="Javier Melo Diagama" userId="0489bbec-8f56-4f6a-8614-333cee436ba8" providerId="ADAL" clId="{2AEE6BDA-6377-43E9-9C30-E19A3321CB25}" dt="2023-11-13T17:44:27.336" v="2437"/>
          <ac:spMkLst>
            <pc:docMk/>
            <pc:sldMk cId="0" sldId="279"/>
            <ac:spMk id="1069" creationId="{875C709F-B5BC-1FA0-B918-0FF36222778B}"/>
          </ac:spMkLst>
        </pc:spChg>
        <pc:spChg chg="mod">
          <ac:chgData name="Javier Melo Diagama" userId="0489bbec-8f56-4f6a-8614-333cee436ba8" providerId="ADAL" clId="{2AEE6BDA-6377-43E9-9C30-E19A3321CB25}" dt="2023-11-13T17:44:27.336" v="2437"/>
          <ac:spMkLst>
            <pc:docMk/>
            <pc:sldMk cId="0" sldId="279"/>
            <ac:spMk id="1070" creationId="{98EE94B3-3588-D9D5-EE3B-58DAFD46A8B1}"/>
          </ac:spMkLst>
        </pc:spChg>
        <pc:spChg chg="mod">
          <ac:chgData name="Javier Melo Diagama" userId="0489bbec-8f56-4f6a-8614-333cee436ba8" providerId="ADAL" clId="{2AEE6BDA-6377-43E9-9C30-E19A3321CB25}" dt="2023-11-13T17:44:27.336" v="2437"/>
          <ac:spMkLst>
            <pc:docMk/>
            <pc:sldMk cId="0" sldId="279"/>
            <ac:spMk id="1071" creationId="{CFAA8BCC-E2EB-A118-82F7-E9919A58C3BA}"/>
          </ac:spMkLst>
        </pc:spChg>
        <pc:spChg chg="mod">
          <ac:chgData name="Javier Melo Diagama" userId="0489bbec-8f56-4f6a-8614-333cee436ba8" providerId="ADAL" clId="{2AEE6BDA-6377-43E9-9C30-E19A3321CB25}" dt="2023-11-13T17:44:27.336" v="2437"/>
          <ac:spMkLst>
            <pc:docMk/>
            <pc:sldMk cId="0" sldId="279"/>
            <ac:spMk id="1072" creationId="{F1A90D19-59CB-4F51-7472-4B23CEEEDB5A}"/>
          </ac:spMkLst>
        </pc:spChg>
        <pc:spChg chg="mod">
          <ac:chgData name="Javier Melo Diagama" userId="0489bbec-8f56-4f6a-8614-333cee436ba8" providerId="ADAL" clId="{2AEE6BDA-6377-43E9-9C30-E19A3321CB25}" dt="2023-11-13T17:44:27.336" v="2437"/>
          <ac:spMkLst>
            <pc:docMk/>
            <pc:sldMk cId="0" sldId="279"/>
            <ac:spMk id="1073" creationId="{73385B0F-7763-EC81-B231-EBDD90A6095F}"/>
          </ac:spMkLst>
        </pc:spChg>
        <pc:spChg chg="mod">
          <ac:chgData name="Javier Melo Diagama" userId="0489bbec-8f56-4f6a-8614-333cee436ba8" providerId="ADAL" clId="{2AEE6BDA-6377-43E9-9C30-E19A3321CB25}" dt="2023-11-13T17:44:27.336" v="2437"/>
          <ac:spMkLst>
            <pc:docMk/>
            <pc:sldMk cId="0" sldId="279"/>
            <ac:spMk id="1074" creationId="{F90EDADE-6FD2-F929-8D70-DEE3FB5F317A}"/>
          </ac:spMkLst>
        </pc:spChg>
        <pc:spChg chg="mod">
          <ac:chgData name="Javier Melo Diagama" userId="0489bbec-8f56-4f6a-8614-333cee436ba8" providerId="ADAL" clId="{2AEE6BDA-6377-43E9-9C30-E19A3321CB25}" dt="2023-11-13T17:44:27.336" v="2437"/>
          <ac:spMkLst>
            <pc:docMk/>
            <pc:sldMk cId="0" sldId="279"/>
            <ac:spMk id="1075" creationId="{2C60AC72-A61E-B52C-368A-7D6A4545BE4E}"/>
          </ac:spMkLst>
        </pc:spChg>
        <pc:spChg chg="mod">
          <ac:chgData name="Javier Melo Diagama" userId="0489bbec-8f56-4f6a-8614-333cee436ba8" providerId="ADAL" clId="{2AEE6BDA-6377-43E9-9C30-E19A3321CB25}" dt="2023-11-13T17:44:27.336" v="2437"/>
          <ac:spMkLst>
            <pc:docMk/>
            <pc:sldMk cId="0" sldId="279"/>
            <ac:spMk id="1076" creationId="{755627AD-A6DD-6F2A-5E88-655A5A5F61A2}"/>
          </ac:spMkLst>
        </pc:spChg>
        <pc:spChg chg="mod">
          <ac:chgData name="Javier Melo Diagama" userId="0489bbec-8f56-4f6a-8614-333cee436ba8" providerId="ADAL" clId="{2AEE6BDA-6377-43E9-9C30-E19A3321CB25}" dt="2023-11-13T17:44:27.336" v="2437"/>
          <ac:spMkLst>
            <pc:docMk/>
            <pc:sldMk cId="0" sldId="279"/>
            <ac:spMk id="1077" creationId="{DA0D62AE-09C1-8A4D-0501-D7E13DECED03}"/>
          </ac:spMkLst>
        </pc:spChg>
        <pc:spChg chg="add mod">
          <ac:chgData name="Javier Melo Diagama" userId="0489bbec-8f56-4f6a-8614-333cee436ba8" providerId="ADAL" clId="{2AEE6BDA-6377-43E9-9C30-E19A3321CB25}" dt="2023-11-13T17:46:11.096" v="2465" actId="6549"/>
          <ac:spMkLst>
            <pc:docMk/>
            <pc:sldMk cId="0" sldId="279"/>
            <ac:spMk id="1078" creationId="{46D90066-66DD-3AA5-7B5E-9EA4231A0B00}"/>
          </ac:spMkLst>
        </pc:spChg>
        <pc:grpChg chg="add del mod">
          <ac:chgData name="Javier Melo Diagama" userId="0489bbec-8f56-4f6a-8614-333cee436ba8" providerId="ADAL" clId="{2AEE6BDA-6377-43E9-9C30-E19A3321CB25}" dt="2023-11-11T05:29:06.513" v="1190" actId="478"/>
          <ac:grpSpMkLst>
            <pc:docMk/>
            <pc:sldMk cId="0" sldId="279"/>
            <ac:grpSpMk id="2" creationId="{2887328B-C507-3FA5-818C-F369A459E829}"/>
          </ac:grpSpMkLst>
        </pc:grpChg>
        <pc:grpChg chg="add mod">
          <ac:chgData name="Javier Melo Diagama" userId="0489bbec-8f56-4f6a-8614-333cee436ba8" providerId="ADAL" clId="{2AEE6BDA-6377-43E9-9C30-E19A3321CB25}" dt="2023-11-11T05:29:10.375" v="1191" actId="1076"/>
          <ac:grpSpMkLst>
            <pc:docMk/>
            <pc:sldMk cId="0" sldId="279"/>
            <ac:grpSpMk id="10" creationId="{37A1CF95-9B17-1651-A2F2-EFA13967B2DF}"/>
          </ac:grpSpMkLst>
        </pc:grpChg>
        <pc:grpChg chg="add mod">
          <ac:chgData name="Javier Melo Diagama" userId="0489bbec-8f56-4f6a-8614-333cee436ba8" providerId="ADAL" clId="{2AEE6BDA-6377-43E9-9C30-E19A3321CB25}" dt="2023-11-13T17:14:06.638" v="1853" actId="1076"/>
          <ac:grpSpMkLst>
            <pc:docMk/>
            <pc:sldMk cId="0" sldId="279"/>
            <ac:grpSpMk id="21" creationId="{8D8239A1-9FA3-639F-BEFB-858DCA1A636A}"/>
          </ac:grpSpMkLst>
        </pc:grpChg>
        <pc:grpChg chg="add mod">
          <ac:chgData name="Javier Melo Diagama" userId="0489bbec-8f56-4f6a-8614-333cee436ba8" providerId="ADAL" clId="{2AEE6BDA-6377-43E9-9C30-E19A3321CB25}" dt="2023-11-11T05:31:53.382" v="1262" actId="1076"/>
          <ac:grpSpMkLst>
            <pc:docMk/>
            <pc:sldMk cId="0" sldId="279"/>
            <ac:grpSpMk id="35" creationId="{554C75E2-2170-D1D3-CAEF-DD3067DD1862}"/>
          </ac:grpSpMkLst>
        </pc:grpChg>
        <pc:grpChg chg="add mod">
          <ac:chgData name="Javier Melo Diagama" userId="0489bbec-8f56-4f6a-8614-333cee436ba8" providerId="ADAL" clId="{2AEE6BDA-6377-43E9-9C30-E19A3321CB25}" dt="2023-11-13T17:15:03.862" v="1870" actId="1076"/>
          <ac:grpSpMkLst>
            <pc:docMk/>
            <pc:sldMk cId="0" sldId="279"/>
            <ac:grpSpMk id="54" creationId="{A1898FBD-2D12-7661-89CE-7DD84B3D16F7}"/>
          </ac:grpSpMkLst>
        </pc:grpChg>
        <pc:grpChg chg="add mod">
          <ac:chgData name="Javier Melo Diagama" userId="0489bbec-8f56-4f6a-8614-333cee436ba8" providerId="ADAL" clId="{2AEE6BDA-6377-43E9-9C30-E19A3321CB25}" dt="2023-11-13T17:14:58.319" v="1869" actId="1076"/>
          <ac:grpSpMkLst>
            <pc:docMk/>
            <pc:sldMk cId="0" sldId="279"/>
            <ac:grpSpMk id="1026" creationId="{8A29F738-A140-D12E-4D7F-4ACD60EE74E7}"/>
          </ac:grpSpMkLst>
        </pc:grpChg>
        <pc:grpChg chg="del mod">
          <ac:chgData name="Javier Melo Diagama" userId="0489bbec-8f56-4f6a-8614-333cee436ba8" providerId="ADAL" clId="{2AEE6BDA-6377-43E9-9C30-E19A3321CB25}" dt="2023-11-13T17:13:44.379" v="1851" actId="478"/>
          <ac:grpSpMkLst>
            <pc:docMk/>
            <pc:sldMk cId="0" sldId="279"/>
            <ac:grpSpMk id="1038" creationId="{00000000-0000-0000-0000-000000000000}"/>
          </ac:grpSpMkLst>
        </pc:grpChg>
        <pc:grpChg chg="mod">
          <ac:chgData name="Javier Melo Diagama" userId="0489bbec-8f56-4f6a-8614-333cee436ba8" providerId="ADAL" clId="{2AEE6BDA-6377-43E9-9C30-E19A3321CB25}" dt="2023-11-11T05:34:24.607" v="1343" actId="1076"/>
          <ac:grpSpMkLst>
            <pc:docMk/>
            <pc:sldMk cId="0" sldId="279"/>
            <ac:grpSpMk id="1045" creationId="{00000000-0000-0000-0000-000000000000}"/>
          </ac:grpSpMkLst>
        </pc:grpChg>
        <pc:grpChg chg="mod">
          <ac:chgData name="Javier Melo Diagama" userId="0489bbec-8f56-4f6a-8614-333cee436ba8" providerId="ADAL" clId="{2AEE6BDA-6377-43E9-9C30-E19A3321CB25}" dt="2023-11-11T05:33:48.738" v="1331" actId="1076"/>
          <ac:grpSpMkLst>
            <pc:docMk/>
            <pc:sldMk cId="0" sldId="279"/>
            <ac:grpSpMk id="1050" creationId="{00000000-0000-0000-0000-000000000000}"/>
          </ac:grpSpMkLst>
        </pc:grpChg>
        <pc:grpChg chg="add mod">
          <ac:chgData name="Javier Melo Diagama" userId="0489bbec-8f56-4f6a-8614-333cee436ba8" providerId="ADAL" clId="{2AEE6BDA-6377-43E9-9C30-E19A3321CB25}" dt="2023-11-13T17:44:34.655" v="2439" actId="1076"/>
          <ac:grpSpMkLst>
            <pc:docMk/>
            <pc:sldMk cId="0" sldId="279"/>
            <ac:grpSpMk id="1067" creationId="{061BDBF7-A845-5F2A-3F5B-1DB0EB4D1706}"/>
          </ac:grpSpMkLst>
        </pc:grpChg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80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81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82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83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84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85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86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87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88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89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90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91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92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93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94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95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96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97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98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299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300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301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302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303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304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305"/>
        </pc:sldMkLst>
      </pc:sldChg>
      <pc:sldChg chg="del ord modNotes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306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307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308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309"/>
        </pc:sldMkLst>
      </pc:sldChg>
      <pc:sldChg chg="del">
        <pc:chgData name="Javier Melo Diagama" userId="0489bbec-8f56-4f6a-8614-333cee436ba8" providerId="ADAL" clId="{2AEE6BDA-6377-43E9-9C30-E19A3321CB25}" dt="2023-11-13T17:43:18.974" v="2436" actId="47"/>
        <pc:sldMkLst>
          <pc:docMk/>
          <pc:sldMk cId="0" sldId="310"/>
        </pc:sldMkLst>
      </pc:sldChg>
      <pc:sldChg chg="addSp delSp modSp add mod ord modNotesTx">
        <pc:chgData name="Javier Melo Diagama" userId="0489bbec-8f56-4f6a-8614-333cee436ba8" providerId="ADAL" clId="{2AEE6BDA-6377-43E9-9C30-E19A3321CB25}" dt="2023-11-11T02:47:17.275" v="399" actId="1076"/>
        <pc:sldMkLst>
          <pc:docMk/>
          <pc:sldMk cId="2457964236" sldId="311"/>
        </pc:sldMkLst>
        <pc:spChg chg="add del mod">
          <ac:chgData name="Javier Melo Diagama" userId="0489bbec-8f56-4f6a-8614-333cee436ba8" providerId="ADAL" clId="{2AEE6BDA-6377-43E9-9C30-E19A3321CB25}" dt="2023-11-11T02:38:31.572" v="348" actId="14100"/>
          <ac:spMkLst>
            <pc:docMk/>
            <pc:sldMk cId="2457964236" sldId="311"/>
            <ac:spMk id="3" creationId="{38B040C0-4F5F-0548-51F4-B5339A5722BF}"/>
          </ac:spMkLst>
        </pc:spChg>
        <pc:spChg chg="mod">
          <ac:chgData name="Javier Melo Diagama" userId="0489bbec-8f56-4f6a-8614-333cee436ba8" providerId="ADAL" clId="{2AEE6BDA-6377-43E9-9C30-E19A3321CB25}" dt="2023-11-11T02:43:54.445" v="349"/>
          <ac:spMkLst>
            <pc:docMk/>
            <pc:sldMk cId="2457964236" sldId="311"/>
            <ac:spMk id="5" creationId="{27263C76-7077-3632-A5A5-6A8D95900FB7}"/>
          </ac:spMkLst>
        </pc:spChg>
        <pc:spChg chg="mod">
          <ac:chgData name="Javier Melo Diagama" userId="0489bbec-8f56-4f6a-8614-333cee436ba8" providerId="ADAL" clId="{2AEE6BDA-6377-43E9-9C30-E19A3321CB25}" dt="2023-11-11T02:43:54.445" v="349"/>
          <ac:spMkLst>
            <pc:docMk/>
            <pc:sldMk cId="2457964236" sldId="311"/>
            <ac:spMk id="6" creationId="{9C6E2BDD-5AE3-C516-140F-07C78326FDFC}"/>
          </ac:spMkLst>
        </pc:spChg>
        <pc:spChg chg="add mod">
          <ac:chgData name="Javier Melo Diagama" userId="0489bbec-8f56-4f6a-8614-333cee436ba8" providerId="ADAL" clId="{2AEE6BDA-6377-43E9-9C30-E19A3321CB25}" dt="2023-11-11T02:46:51.743" v="397" actId="1076"/>
          <ac:spMkLst>
            <pc:docMk/>
            <pc:sldMk cId="2457964236" sldId="311"/>
            <ac:spMk id="7" creationId="{F94B473E-C99B-995D-7E8F-082DF67D2CEA}"/>
          </ac:spMkLst>
        </pc:spChg>
        <pc:spChg chg="mod">
          <ac:chgData name="Javier Melo Diagama" userId="0489bbec-8f56-4f6a-8614-333cee436ba8" providerId="ADAL" clId="{2AEE6BDA-6377-43E9-9C30-E19A3321CB25}" dt="2023-11-11T02:47:09.893" v="398"/>
          <ac:spMkLst>
            <pc:docMk/>
            <pc:sldMk cId="2457964236" sldId="311"/>
            <ac:spMk id="9" creationId="{B5DB4047-9FC2-168A-30ED-0F44CAD3057F}"/>
          </ac:spMkLst>
        </pc:spChg>
        <pc:spChg chg="mod">
          <ac:chgData name="Javier Melo Diagama" userId="0489bbec-8f56-4f6a-8614-333cee436ba8" providerId="ADAL" clId="{2AEE6BDA-6377-43E9-9C30-E19A3321CB25}" dt="2023-11-11T02:47:09.893" v="398"/>
          <ac:spMkLst>
            <pc:docMk/>
            <pc:sldMk cId="2457964236" sldId="311"/>
            <ac:spMk id="10" creationId="{BE4AC113-CE56-50E8-2A62-D010600DF117}"/>
          </ac:spMkLst>
        </pc:spChg>
        <pc:spChg chg="mod">
          <ac:chgData name="Javier Melo Diagama" userId="0489bbec-8f56-4f6a-8614-333cee436ba8" providerId="ADAL" clId="{2AEE6BDA-6377-43E9-9C30-E19A3321CB25}" dt="2023-11-11T02:38:28.666" v="347" actId="1076"/>
          <ac:spMkLst>
            <pc:docMk/>
            <pc:sldMk cId="2457964236" sldId="311"/>
            <ac:spMk id="446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1T02:44:20.685" v="371" actId="14100"/>
          <ac:spMkLst>
            <pc:docMk/>
            <pc:sldMk cId="2457964236" sldId="311"/>
            <ac:spMk id="447" creationId="{00000000-0000-0000-0000-000000000000}"/>
          </ac:spMkLst>
        </pc:spChg>
        <pc:spChg chg="del">
          <ac:chgData name="Javier Melo Diagama" userId="0489bbec-8f56-4f6a-8614-333cee436ba8" providerId="ADAL" clId="{2AEE6BDA-6377-43E9-9C30-E19A3321CB25}" dt="2023-11-11T02:30:27.929" v="291" actId="478"/>
          <ac:spMkLst>
            <pc:docMk/>
            <pc:sldMk cId="2457964236" sldId="311"/>
            <ac:spMk id="448" creationId="{00000000-0000-0000-0000-000000000000}"/>
          </ac:spMkLst>
        </pc:spChg>
        <pc:grpChg chg="add del mod">
          <ac:chgData name="Javier Melo Diagama" userId="0489bbec-8f56-4f6a-8614-333cee436ba8" providerId="ADAL" clId="{2AEE6BDA-6377-43E9-9C30-E19A3321CB25}" dt="2023-11-11T02:44:22.491" v="374"/>
          <ac:grpSpMkLst>
            <pc:docMk/>
            <pc:sldMk cId="2457964236" sldId="311"/>
            <ac:grpSpMk id="4" creationId="{3E7DEA86-89ED-A8BB-0D20-D5E3B764763D}"/>
          </ac:grpSpMkLst>
        </pc:grpChg>
        <pc:grpChg chg="add mod">
          <ac:chgData name="Javier Melo Diagama" userId="0489bbec-8f56-4f6a-8614-333cee436ba8" providerId="ADAL" clId="{2AEE6BDA-6377-43E9-9C30-E19A3321CB25}" dt="2023-11-11T02:47:17.275" v="399" actId="1076"/>
          <ac:grpSpMkLst>
            <pc:docMk/>
            <pc:sldMk cId="2457964236" sldId="311"/>
            <ac:grpSpMk id="8" creationId="{68A2ECA4-5E59-48CA-DB2C-712B15B6E31C}"/>
          </ac:grpSpMkLst>
        </pc:grpChg>
      </pc:sldChg>
      <pc:sldChg chg="modSp add mod">
        <pc:chgData name="Javier Melo Diagama" userId="0489bbec-8f56-4f6a-8614-333cee436ba8" providerId="ADAL" clId="{2AEE6BDA-6377-43E9-9C30-E19A3321CB25}" dt="2023-11-11T02:44:59.149" v="395" actId="14100"/>
        <pc:sldMkLst>
          <pc:docMk/>
          <pc:sldMk cId="1368441576" sldId="312"/>
        </pc:sldMkLst>
        <pc:spChg chg="mod">
          <ac:chgData name="Javier Melo Diagama" userId="0489bbec-8f56-4f6a-8614-333cee436ba8" providerId="ADAL" clId="{2AEE6BDA-6377-43E9-9C30-E19A3321CB25}" dt="2023-11-11T02:44:59.149" v="395" actId="14100"/>
          <ac:spMkLst>
            <pc:docMk/>
            <pc:sldMk cId="1368441576" sldId="312"/>
            <ac:spMk id="446" creationId="{00000000-0000-0000-0000-000000000000}"/>
          </ac:spMkLst>
        </pc:spChg>
        <pc:spChg chg="mod">
          <ac:chgData name="Javier Melo Diagama" userId="0489bbec-8f56-4f6a-8614-333cee436ba8" providerId="ADAL" clId="{2AEE6BDA-6377-43E9-9C30-E19A3321CB25}" dt="2023-11-11T02:44:47.649" v="377" actId="20577"/>
          <ac:spMkLst>
            <pc:docMk/>
            <pc:sldMk cId="1368441576" sldId="312"/>
            <ac:spMk id="447" creationId="{00000000-0000-0000-0000-000000000000}"/>
          </ac:spMkLst>
        </pc:spChg>
      </pc:sldChg>
      <pc:sldChg chg="modSp add mod">
        <pc:chgData name="Javier Melo Diagama" userId="0489bbec-8f56-4f6a-8614-333cee436ba8" providerId="ADAL" clId="{2AEE6BDA-6377-43E9-9C30-E19A3321CB25}" dt="2023-11-11T05:20:46.027" v="1098" actId="14100"/>
        <pc:sldMkLst>
          <pc:docMk/>
          <pc:sldMk cId="3559865237" sldId="313"/>
        </pc:sldMkLst>
        <pc:spChg chg="mod">
          <ac:chgData name="Javier Melo Diagama" userId="0489bbec-8f56-4f6a-8614-333cee436ba8" providerId="ADAL" clId="{2AEE6BDA-6377-43E9-9C30-E19A3321CB25}" dt="2023-11-11T05:20:34.631" v="1078" actId="20577"/>
          <ac:spMkLst>
            <pc:docMk/>
            <pc:sldMk cId="3559865237" sldId="313"/>
            <ac:spMk id="4" creationId="{B3E38079-EF24-5ABB-4422-8D4BDA192422}"/>
          </ac:spMkLst>
        </pc:spChg>
        <pc:spChg chg="mod">
          <ac:chgData name="Javier Melo Diagama" userId="0489bbec-8f56-4f6a-8614-333cee436ba8" providerId="ADAL" clId="{2AEE6BDA-6377-43E9-9C30-E19A3321CB25}" dt="2023-11-11T05:20:46.027" v="1098" actId="14100"/>
          <ac:spMkLst>
            <pc:docMk/>
            <pc:sldMk cId="3559865237" sldId="313"/>
            <ac:spMk id="446" creationId="{00000000-0000-0000-0000-000000000000}"/>
          </ac:spMkLst>
        </pc:spChg>
      </pc:sldChg>
      <pc:sldChg chg="modSp add mod">
        <pc:chgData name="Javier Melo Diagama" userId="0489bbec-8f56-4f6a-8614-333cee436ba8" providerId="ADAL" clId="{2AEE6BDA-6377-43E9-9C30-E19A3321CB25}" dt="2023-11-13T17:16:51.367" v="1975" actId="6549"/>
        <pc:sldMkLst>
          <pc:docMk/>
          <pc:sldMk cId="3816287265" sldId="314"/>
        </pc:sldMkLst>
        <pc:spChg chg="mod">
          <ac:chgData name="Javier Melo Diagama" userId="0489bbec-8f56-4f6a-8614-333cee436ba8" providerId="ADAL" clId="{2AEE6BDA-6377-43E9-9C30-E19A3321CB25}" dt="2023-11-13T17:16:17.447" v="1935" actId="20577"/>
          <ac:spMkLst>
            <pc:docMk/>
            <pc:sldMk cId="3816287265" sldId="314"/>
            <ac:spMk id="4" creationId="{B3E38079-EF24-5ABB-4422-8D4BDA192422}"/>
          </ac:spMkLst>
        </pc:spChg>
        <pc:spChg chg="mod">
          <ac:chgData name="Javier Melo Diagama" userId="0489bbec-8f56-4f6a-8614-333cee436ba8" providerId="ADAL" clId="{2AEE6BDA-6377-43E9-9C30-E19A3321CB25}" dt="2023-11-13T17:16:51.367" v="1975" actId="6549"/>
          <ac:spMkLst>
            <pc:docMk/>
            <pc:sldMk cId="3816287265" sldId="314"/>
            <ac:spMk id="446" creationId="{00000000-0000-0000-0000-000000000000}"/>
          </ac:spMkLst>
        </pc:spChg>
      </pc:sldChg>
      <pc:sldChg chg="modSp add mod">
        <pc:chgData name="Javier Melo Diagama" userId="0489bbec-8f56-4f6a-8614-333cee436ba8" providerId="ADAL" clId="{2AEE6BDA-6377-43E9-9C30-E19A3321CB25}" dt="2023-11-15T00:58:03.584" v="2717" actId="20577"/>
        <pc:sldMkLst>
          <pc:docMk/>
          <pc:sldMk cId="1818779530" sldId="315"/>
        </pc:sldMkLst>
        <pc:spChg chg="mod">
          <ac:chgData name="Javier Melo Diagama" userId="0489bbec-8f56-4f6a-8614-333cee436ba8" providerId="ADAL" clId="{2AEE6BDA-6377-43E9-9C30-E19A3321CB25}" dt="2023-11-13T17:40:21.434" v="2350" actId="20577"/>
          <ac:spMkLst>
            <pc:docMk/>
            <pc:sldMk cId="1818779530" sldId="315"/>
            <ac:spMk id="4" creationId="{B3E38079-EF24-5ABB-4422-8D4BDA192422}"/>
          </ac:spMkLst>
        </pc:spChg>
        <pc:spChg chg="mod">
          <ac:chgData name="Javier Melo Diagama" userId="0489bbec-8f56-4f6a-8614-333cee436ba8" providerId="ADAL" clId="{2AEE6BDA-6377-43E9-9C30-E19A3321CB25}" dt="2023-11-15T00:58:03.584" v="2717" actId="20577"/>
          <ac:spMkLst>
            <pc:docMk/>
            <pc:sldMk cId="1818779530" sldId="315"/>
            <ac:spMk id="446" creationId="{00000000-0000-0000-0000-000000000000}"/>
          </ac:spMkLst>
        </pc:spChg>
      </pc:sldChg>
      <pc:sldChg chg="addSp delSp modSp add mod">
        <pc:chgData name="Javier Melo Diagama" userId="0489bbec-8f56-4f6a-8614-333cee436ba8" providerId="ADAL" clId="{2AEE6BDA-6377-43E9-9C30-E19A3321CB25}" dt="2023-11-15T00:56:36.361" v="2691" actId="1076"/>
        <pc:sldMkLst>
          <pc:docMk/>
          <pc:sldMk cId="2792047321" sldId="316"/>
        </pc:sldMkLst>
        <pc:spChg chg="add mod">
          <ac:chgData name="Javier Melo Diagama" userId="0489bbec-8f56-4f6a-8614-333cee436ba8" providerId="ADAL" clId="{2AEE6BDA-6377-43E9-9C30-E19A3321CB25}" dt="2023-11-15T00:56:36.361" v="2691" actId="1076"/>
          <ac:spMkLst>
            <pc:docMk/>
            <pc:sldMk cId="2792047321" sldId="316"/>
            <ac:spMk id="2" creationId="{0554A7C1-A442-9EE7-8831-49049B2FD63A}"/>
          </ac:spMkLst>
        </pc:spChg>
        <pc:spChg chg="del">
          <ac:chgData name="Javier Melo Diagama" userId="0489bbec-8f56-4f6a-8614-333cee436ba8" providerId="ADAL" clId="{2AEE6BDA-6377-43E9-9C30-E19A3321CB25}" dt="2023-11-13T17:40:57.468" v="2367" actId="478"/>
          <ac:spMkLst>
            <pc:docMk/>
            <pc:sldMk cId="2792047321" sldId="316"/>
            <ac:spMk id="5" creationId="{BCD9C155-29AC-D5C4-BBEC-A781FEDCE721}"/>
          </ac:spMkLst>
        </pc:spChg>
        <pc:spChg chg="mod">
          <ac:chgData name="Javier Melo Diagama" userId="0489bbec-8f56-4f6a-8614-333cee436ba8" providerId="ADAL" clId="{2AEE6BDA-6377-43E9-9C30-E19A3321CB25}" dt="2023-11-15T00:52:44.592" v="2656" actId="1076"/>
          <ac:spMkLst>
            <pc:docMk/>
            <pc:sldMk cId="2792047321" sldId="316"/>
            <ac:spMk id="646" creationId="{00000000-0000-0000-0000-000000000000}"/>
          </ac:spMkLst>
        </pc:spChg>
        <pc:spChg chg="del mod">
          <ac:chgData name="Javier Melo Diagama" userId="0489bbec-8f56-4f6a-8614-333cee436ba8" providerId="ADAL" clId="{2AEE6BDA-6377-43E9-9C30-E19A3321CB25}" dt="2023-11-13T17:41:06.482" v="2371" actId="478"/>
          <ac:spMkLst>
            <pc:docMk/>
            <pc:sldMk cId="2792047321" sldId="316"/>
            <ac:spMk id="650" creationId="{00000000-0000-0000-0000-000000000000}"/>
          </ac:spMkLst>
        </pc:spChg>
        <pc:grpChg chg="del">
          <ac:chgData name="Javier Melo Diagama" userId="0489bbec-8f56-4f6a-8614-333cee436ba8" providerId="ADAL" clId="{2AEE6BDA-6377-43E9-9C30-E19A3321CB25}" dt="2023-11-13T17:41:09.173" v="2372" actId="478"/>
          <ac:grpSpMkLst>
            <pc:docMk/>
            <pc:sldMk cId="2792047321" sldId="316"/>
            <ac:grpSpMk id="651" creationId="{00000000-0000-0000-0000-000000000000}"/>
          </ac:grpSpMkLst>
        </pc:grpChg>
        <pc:graphicFrameChg chg="del">
          <ac:chgData name="Javier Melo Diagama" userId="0489bbec-8f56-4f6a-8614-333cee436ba8" providerId="ADAL" clId="{2AEE6BDA-6377-43E9-9C30-E19A3321CB25}" dt="2023-11-13T17:41:00.957" v="2368" actId="478"/>
          <ac:graphicFrameMkLst>
            <pc:docMk/>
            <pc:sldMk cId="2792047321" sldId="316"/>
            <ac:graphicFrameMk id="3" creationId="{081E6630-6565-78D2-8063-600349080910}"/>
          </ac:graphicFrameMkLst>
        </pc:graphicFrameChg>
        <pc:graphicFrameChg chg="del">
          <ac:chgData name="Javier Melo Diagama" userId="0489bbec-8f56-4f6a-8614-333cee436ba8" providerId="ADAL" clId="{2AEE6BDA-6377-43E9-9C30-E19A3321CB25}" dt="2023-11-13T17:41:02.570" v="2369" actId="478"/>
          <ac:graphicFrameMkLst>
            <pc:docMk/>
            <pc:sldMk cId="2792047321" sldId="316"/>
            <ac:graphicFrameMk id="4" creationId="{75051AFA-1155-0B69-BD25-EE4290AAA1A3}"/>
          </ac:graphicFrameMkLst>
        </pc:graphicFrameChg>
        <pc:picChg chg="add mod">
          <ac:chgData name="Javier Melo Diagama" userId="0489bbec-8f56-4f6a-8614-333cee436ba8" providerId="ADAL" clId="{2AEE6BDA-6377-43E9-9C30-E19A3321CB25}" dt="2023-11-15T00:56:24.717" v="2689" actId="14100"/>
          <ac:picMkLst>
            <pc:docMk/>
            <pc:sldMk cId="2792047321" sldId="316"/>
            <ac:picMk id="6" creationId="{DE1800F3-22EB-F34B-1AF6-1C12470A3520}"/>
          </ac:picMkLst>
        </pc:picChg>
        <pc:picChg chg="add mod">
          <ac:chgData name="Javier Melo Diagama" userId="0489bbec-8f56-4f6a-8614-333cee436ba8" providerId="ADAL" clId="{2AEE6BDA-6377-43E9-9C30-E19A3321CB25}" dt="2023-11-15T00:56:29.737" v="2690" actId="1076"/>
          <ac:picMkLst>
            <pc:docMk/>
            <pc:sldMk cId="2792047321" sldId="316"/>
            <ac:picMk id="8" creationId="{C7D203F6-7566-303C-D5B4-1409D3C30DBB}"/>
          </ac:picMkLst>
        </pc:picChg>
      </pc:sldChg>
      <pc:sldChg chg="modSp add del mod">
        <pc:chgData name="Javier Melo Diagama" userId="0489bbec-8f56-4f6a-8614-333cee436ba8" providerId="ADAL" clId="{2AEE6BDA-6377-43E9-9C30-E19A3321CB25}" dt="2023-11-15T00:50:23.061" v="2636" actId="47"/>
        <pc:sldMkLst>
          <pc:docMk/>
          <pc:sldMk cId="3993246218" sldId="317"/>
        </pc:sldMkLst>
        <pc:spChg chg="mod">
          <ac:chgData name="Javier Melo Diagama" userId="0489bbec-8f56-4f6a-8614-333cee436ba8" providerId="ADAL" clId="{2AEE6BDA-6377-43E9-9C30-E19A3321CB25}" dt="2023-11-13T17:41:50.033" v="2398" actId="20577"/>
          <ac:spMkLst>
            <pc:docMk/>
            <pc:sldMk cId="3993246218" sldId="317"/>
            <ac:spMk id="4" creationId="{B3E38079-EF24-5ABB-4422-8D4BDA192422}"/>
          </ac:spMkLst>
        </pc:spChg>
        <pc:spChg chg="mod">
          <ac:chgData name="Javier Melo Diagama" userId="0489bbec-8f56-4f6a-8614-333cee436ba8" providerId="ADAL" clId="{2AEE6BDA-6377-43E9-9C30-E19A3321CB25}" dt="2023-11-13T17:42:03.950" v="2412" actId="6549"/>
          <ac:spMkLst>
            <pc:docMk/>
            <pc:sldMk cId="3993246218" sldId="317"/>
            <ac:spMk id="446" creationId="{00000000-0000-0000-0000-000000000000}"/>
          </ac:spMkLst>
        </pc:spChg>
      </pc:sldChg>
      <pc:sldChg chg="addSp delSp modSp add del mod">
        <pc:chgData name="Javier Melo Diagama" userId="0489bbec-8f56-4f6a-8614-333cee436ba8" providerId="ADAL" clId="{2AEE6BDA-6377-43E9-9C30-E19A3321CB25}" dt="2023-11-15T00:50:26.883" v="2637" actId="47"/>
        <pc:sldMkLst>
          <pc:docMk/>
          <pc:sldMk cId="1147773157" sldId="318"/>
        </pc:sldMkLst>
        <pc:spChg chg="add del mod">
          <ac:chgData name="Javier Melo Diagama" userId="0489bbec-8f56-4f6a-8614-333cee436ba8" providerId="ADAL" clId="{2AEE6BDA-6377-43E9-9C30-E19A3321CB25}" dt="2023-11-15T00:31:18.976" v="2604" actId="21"/>
          <ac:spMkLst>
            <pc:docMk/>
            <pc:sldMk cId="1147773157" sldId="318"/>
            <ac:spMk id="2" creationId="{4BADC896-FE9C-6DBD-7732-F7650A412CE6}"/>
          </ac:spMkLst>
        </pc:spChg>
        <pc:spChg chg="mod">
          <ac:chgData name="Javier Melo Diagama" userId="0489bbec-8f56-4f6a-8614-333cee436ba8" providerId="ADAL" clId="{2AEE6BDA-6377-43E9-9C30-E19A3321CB25}" dt="2023-11-13T17:42:20.116" v="2421" actId="20577"/>
          <ac:spMkLst>
            <pc:docMk/>
            <pc:sldMk cId="1147773157" sldId="318"/>
            <ac:spMk id="646" creationId="{00000000-0000-0000-0000-000000000000}"/>
          </ac:spMkLst>
        </pc:spChg>
      </pc:sldChg>
      <pc:sldMasterChg chg="delSldLayout">
        <pc:chgData name="Javier Melo Diagama" userId="0489bbec-8f56-4f6a-8614-333cee436ba8" providerId="ADAL" clId="{2AEE6BDA-6377-43E9-9C30-E19A3321CB25}" dt="2023-11-13T17:43:18.974" v="2436" actId="47"/>
        <pc:sldMasterMkLst>
          <pc:docMk/>
          <pc:sldMasterMk cId="0" sldId="2147483673"/>
        </pc:sldMasterMkLst>
        <pc:sldLayoutChg chg="del">
          <pc:chgData name="Javier Melo Diagama" userId="0489bbec-8f56-4f6a-8614-333cee436ba8" providerId="ADAL" clId="{2AEE6BDA-6377-43E9-9C30-E19A3321CB25}" dt="2023-11-11T02:04:55.333" v="104" actId="47"/>
          <pc:sldLayoutMkLst>
            <pc:docMk/>
            <pc:sldMasterMk cId="0" sldId="2147483673"/>
            <pc:sldLayoutMk cId="0" sldId="2147483650"/>
          </pc:sldLayoutMkLst>
        </pc:sldLayoutChg>
        <pc:sldLayoutChg chg="del">
          <pc:chgData name="Javier Melo Diagama" userId="0489bbec-8f56-4f6a-8614-333cee436ba8" providerId="ADAL" clId="{2AEE6BDA-6377-43E9-9C30-E19A3321CB25}" dt="2023-11-11T04:10:19.923" v="797" actId="47"/>
          <pc:sldLayoutMkLst>
            <pc:docMk/>
            <pc:sldMasterMk cId="0" sldId="2147483673"/>
            <pc:sldLayoutMk cId="0" sldId="2147483651"/>
          </pc:sldLayoutMkLst>
        </pc:sldLayoutChg>
        <pc:sldLayoutChg chg="del">
          <pc:chgData name="Javier Melo Diagama" userId="0489bbec-8f56-4f6a-8614-333cee436ba8" providerId="ADAL" clId="{2AEE6BDA-6377-43E9-9C30-E19A3321CB25}" dt="2023-11-11T02:30:13.169" v="288" actId="47"/>
          <pc:sldLayoutMkLst>
            <pc:docMk/>
            <pc:sldMasterMk cId="0" sldId="2147483673"/>
            <pc:sldLayoutMk cId="0" sldId="2147483653"/>
          </pc:sldLayoutMkLst>
        </pc:sldLayoutChg>
        <pc:sldLayoutChg chg="del">
          <pc:chgData name="Javier Melo Diagama" userId="0489bbec-8f56-4f6a-8614-333cee436ba8" providerId="ADAL" clId="{2AEE6BDA-6377-43E9-9C30-E19A3321CB25}" dt="2023-11-13T17:43:18.974" v="2436" actId="47"/>
          <pc:sldLayoutMkLst>
            <pc:docMk/>
            <pc:sldMasterMk cId="0" sldId="2147483673"/>
            <pc:sldLayoutMk cId="0" sldId="2147483655"/>
          </pc:sldLayoutMkLst>
        </pc:sldLayoutChg>
        <pc:sldLayoutChg chg="del">
          <pc:chgData name="Javier Melo Diagama" userId="0489bbec-8f56-4f6a-8614-333cee436ba8" providerId="ADAL" clId="{2AEE6BDA-6377-43E9-9C30-E19A3321CB25}" dt="2023-11-13T17:10:16.895" v="1667" actId="47"/>
          <pc:sldLayoutMkLst>
            <pc:docMk/>
            <pc:sldMasterMk cId="0" sldId="2147483673"/>
            <pc:sldLayoutMk cId="0" sldId="2147483656"/>
          </pc:sldLayoutMkLst>
        </pc:sldLayoutChg>
        <pc:sldLayoutChg chg="del">
          <pc:chgData name="Javier Melo Diagama" userId="0489bbec-8f56-4f6a-8614-333cee436ba8" providerId="ADAL" clId="{2AEE6BDA-6377-43E9-9C30-E19A3321CB25}" dt="2023-11-13T17:43:18.974" v="2436" actId="47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Javier Melo Diagama" userId="0489bbec-8f56-4f6a-8614-333cee436ba8" providerId="ADAL" clId="{2AEE6BDA-6377-43E9-9C30-E19A3321CB25}" dt="2023-11-13T17:43:18.974" v="2436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avier Melo Diagama" userId="0489bbec-8f56-4f6a-8614-333cee436ba8" providerId="ADAL" clId="{2AEE6BDA-6377-43E9-9C30-E19A3321CB25}" dt="2023-11-13T17:43:18.974" v="2436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avier Melo Diagama" userId="0489bbec-8f56-4f6a-8614-333cee436ba8" providerId="ADAL" clId="{2AEE6BDA-6377-43E9-9C30-E19A3321CB25}" dt="2023-11-13T17:43:18.974" v="2436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avier Melo Diagama" userId="0489bbec-8f56-4f6a-8614-333cee436ba8" providerId="ADAL" clId="{2AEE6BDA-6377-43E9-9C30-E19A3321CB25}" dt="2023-11-13T17:43:18.974" v="2436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avier Melo Diagama" userId="0489bbec-8f56-4f6a-8614-333cee436ba8" providerId="ADAL" clId="{2AEE6BDA-6377-43E9-9C30-E19A3321CB25}" dt="2023-11-13T17:10:10.357" v="1666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avier Melo Diagama" userId="0489bbec-8f56-4f6a-8614-333cee436ba8" providerId="ADAL" clId="{2AEE6BDA-6377-43E9-9C30-E19A3321CB25}" dt="2023-11-13T17:43:18.974" v="2436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avier Melo Diagama" userId="0489bbec-8f56-4f6a-8614-333cee436ba8" providerId="ADAL" clId="{2AEE6BDA-6377-43E9-9C30-E19A3321CB25}" dt="2023-11-13T17:43:18.974" v="2436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avier Melo Diagama" userId="0489bbec-8f56-4f6a-8614-333cee436ba8" providerId="ADAL" clId="{2AEE6BDA-6377-43E9-9C30-E19A3321CB25}" dt="2023-11-13T17:43:18.974" v="2436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avier Melo Diagama" userId="0489bbec-8f56-4f6a-8614-333cee436ba8" providerId="ADAL" clId="{2AEE6BDA-6377-43E9-9C30-E19A3321CB25}" dt="2023-11-13T17:43:18.974" v="2436" actId="47"/>
          <pc:sldLayoutMkLst>
            <pc:docMk/>
            <pc:sldMasterMk cId="0" sldId="2147483673"/>
            <pc:sldLayoutMk cId="0" sldId="2147483671"/>
          </pc:sldLayoutMkLst>
        </pc:sldLayoutChg>
      </pc:sldMasterChg>
      <pc:sldMasterChg chg="del delSldLayout">
        <pc:chgData name="Javier Melo Diagama" userId="0489bbec-8f56-4f6a-8614-333cee436ba8" providerId="ADAL" clId="{2AEE6BDA-6377-43E9-9C30-E19A3321CB25}" dt="2023-11-13T17:43:18.974" v="2436" actId="47"/>
        <pc:sldMasterMkLst>
          <pc:docMk/>
          <pc:sldMasterMk cId="0" sldId="2147483674"/>
        </pc:sldMasterMkLst>
        <pc:sldLayoutChg chg="del">
          <pc:chgData name="Javier Melo Diagama" userId="0489bbec-8f56-4f6a-8614-333cee436ba8" providerId="ADAL" clId="{2AEE6BDA-6377-43E9-9C30-E19A3321CB25}" dt="2023-11-13T17:43:18.974" v="2436" actId="47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Attendance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Sheet1!$B$23:$B$31</c:f>
              <c:strCache>
                <c:ptCount val="9"/>
                <c:pt idx="0">
                  <c:v>E3 2015</c:v>
                </c:pt>
                <c:pt idx="1">
                  <c:v>E3 2016</c:v>
                </c:pt>
                <c:pt idx="2">
                  <c:v>E3 2017</c:v>
                </c:pt>
                <c:pt idx="3">
                  <c:v>E3 2018</c:v>
                </c:pt>
                <c:pt idx="4">
                  <c:v>E3 2019</c:v>
                </c:pt>
                <c:pt idx="5">
                  <c:v>E3 2020</c:v>
                </c:pt>
                <c:pt idx="6">
                  <c:v>E3 2021</c:v>
                </c:pt>
                <c:pt idx="7">
                  <c:v>E3 2022</c:v>
                </c:pt>
                <c:pt idx="8">
                  <c:v>E3 2023</c:v>
                </c:pt>
              </c:strCache>
              <c:extLst/>
            </c:strRef>
          </c:cat>
          <c:val>
            <c:numRef>
              <c:f>Sheet1!$C$23:$C$31</c:f>
              <c:numCache>
                <c:formatCode>#,##0</c:formatCode>
                <c:ptCount val="9"/>
                <c:pt idx="0">
                  <c:v>52200</c:v>
                </c:pt>
                <c:pt idx="1">
                  <c:v>50300</c:v>
                </c:pt>
                <c:pt idx="2">
                  <c:v>68400</c:v>
                </c:pt>
                <c:pt idx="3">
                  <c:v>69200</c:v>
                </c:pt>
                <c:pt idx="4">
                  <c:v>66100</c:v>
                </c:pt>
                <c:pt idx="6" formatCode="General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1D7-458E-9E60-052AB10DC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43817184"/>
        <c:axId val="85980704"/>
      </c:barChart>
      <c:catAx>
        <c:axId val="18438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80704"/>
        <c:crosses val="autoZero"/>
        <c:auto val="1"/>
        <c:lblAlgn val="ctr"/>
        <c:lblOffset val="100"/>
        <c:noMultiLvlLbl val="0"/>
      </c:catAx>
      <c:valAx>
        <c:axId val="8598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81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6181E-D6B9-4FB6-B158-98987851968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77313AB-39CB-41CF-8C05-9F61C818C172}">
      <dgm:prSet phldrT="[Text]"/>
      <dgm:spPr/>
      <dgm:t>
        <a:bodyPr/>
        <a:lstStyle/>
        <a:p>
          <a:r>
            <a:rPr lang="en-CA" b="1" dirty="0"/>
            <a:t>Data Collection</a:t>
          </a:r>
          <a:endParaRPr lang="en-CA" dirty="0"/>
        </a:p>
      </dgm:t>
    </dgm:pt>
    <dgm:pt modelId="{1054BC0E-2A13-4B2C-98AC-FD6FBB2B1D55}" type="parTrans" cxnId="{DC4EB8A6-6776-4152-9DC9-D36E26B11558}">
      <dgm:prSet/>
      <dgm:spPr/>
      <dgm:t>
        <a:bodyPr/>
        <a:lstStyle/>
        <a:p>
          <a:endParaRPr lang="en-CA"/>
        </a:p>
      </dgm:t>
    </dgm:pt>
    <dgm:pt modelId="{EC4C86E2-4A85-461B-BA0E-BDFE053A87E6}" type="sibTrans" cxnId="{DC4EB8A6-6776-4152-9DC9-D36E26B11558}">
      <dgm:prSet/>
      <dgm:spPr/>
      <dgm:t>
        <a:bodyPr/>
        <a:lstStyle/>
        <a:p>
          <a:endParaRPr lang="en-CA"/>
        </a:p>
      </dgm:t>
    </dgm:pt>
    <dgm:pt modelId="{EA2837A5-1E18-498A-938C-E720A679FB00}">
      <dgm:prSet phldrT="[Text]"/>
      <dgm:spPr/>
      <dgm:t>
        <a:bodyPr/>
        <a:lstStyle/>
        <a:p>
          <a:r>
            <a:rPr lang="en-CA" b="1" dirty="0"/>
            <a:t>Exploratory Data Analysis</a:t>
          </a:r>
          <a:endParaRPr lang="en-CA" dirty="0"/>
        </a:p>
      </dgm:t>
    </dgm:pt>
    <dgm:pt modelId="{D06511F7-F212-4041-9BB4-C6E8AB7966D7}" type="parTrans" cxnId="{1C47A7E5-89FD-4A45-B0EF-4D5CDF693B61}">
      <dgm:prSet/>
      <dgm:spPr/>
      <dgm:t>
        <a:bodyPr/>
        <a:lstStyle/>
        <a:p>
          <a:endParaRPr lang="en-CA"/>
        </a:p>
      </dgm:t>
    </dgm:pt>
    <dgm:pt modelId="{013D9445-3867-4EF4-B27A-1CCCF780B0EE}" type="sibTrans" cxnId="{1C47A7E5-89FD-4A45-B0EF-4D5CDF693B61}">
      <dgm:prSet/>
      <dgm:spPr/>
      <dgm:t>
        <a:bodyPr/>
        <a:lstStyle/>
        <a:p>
          <a:endParaRPr lang="en-CA"/>
        </a:p>
      </dgm:t>
    </dgm:pt>
    <dgm:pt modelId="{B3430642-2639-4914-81C4-E1DE0144C5C5}">
      <dgm:prSet phldrT="[Text]"/>
      <dgm:spPr/>
      <dgm:t>
        <a:bodyPr/>
        <a:lstStyle/>
        <a:p>
          <a:r>
            <a:rPr lang="en-CA" b="1" dirty="0"/>
            <a:t>Define Sentiment Categories</a:t>
          </a:r>
          <a:endParaRPr lang="en-CA" dirty="0"/>
        </a:p>
      </dgm:t>
    </dgm:pt>
    <dgm:pt modelId="{49E8537B-9A89-4B1D-A2C0-327C828020AF}" type="parTrans" cxnId="{8B142DC3-C55A-4F7C-8F54-96E8C2391854}">
      <dgm:prSet/>
      <dgm:spPr/>
      <dgm:t>
        <a:bodyPr/>
        <a:lstStyle/>
        <a:p>
          <a:endParaRPr lang="en-CA"/>
        </a:p>
      </dgm:t>
    </dgm:pt>
    <dgm:pt modelId="{0FC2506E-1C06-4436-8891-46DBA0E0ADB0}" type="sibTrans" cxnId="{8B142DC3-C55A-4F7C-8F54-96E8C2391854}">
      <dgm:prSet/>
      <dgm:spPr/>
      <dgm:t>
        <a:bodyPr/>
        <a:lstStyle/>
        <a:p>
          <a:endParaRPr lang="en-CA"/>
        </a:p>
      </dgm:t>
    </dgm:pt>
    <dgm:pt modelId="{3CF471C0-9A0D-44C2-B4D2-3F94C60898E0}">
      <dgm:prSet/>
      <dgm:spPr/>
      <dgm:t>
        <a:bodyPr/>
        <a:lstStyle/>
        <a:p>
          <a:r>
            <a:rPr lang="en-CA" b="1" dirty="0"/>
            <a:t>Text Cleaning</a:t>
          </a:r>
          <a:endParaRPr lang="en-CA" dirty="0"/>
        </a:p>
      </dgm:t>
    </dgm:pt>
    <dgm:pt modelId="{E83ED52A-E9B7-4608-A2FB-B5ADEA24639C}" type="parTrans" cxnId="{B5AFB346-20DC-404C-A1F6-1574CA9166E1}">
      <dgm:prSet/>
      <dgm:spPr/>
      <dgm:t>
        <a:bodyPr/>
        <a:lstStyle/>
        <a:p>
          <a:endParaRPr lang="en-CA"/>
        </a:p>
      </dgm:t>
    </dgm:pt>
    <dgm:pt modelId="{28FAF138-689D-4CB7-A689-163AA97E4DDC}" type="sibTrans" cxnId="{B5AFB346-20DC-404C-A1F6-1574CA9166E1}">
      <dgm:prSet/>
      <dgm:spPr/>
      <dgm:t>
        <a:bodyPr/>
        <a:lstStyle/>
        <a:p>
          <a:endParaRPr lang="en-CA"/>
        </a:p>
      </dgm:t>
    </dgm:pt>
    <dgm:pt modelId="{0104138D-ED80-4BF0-9CFE-C47E7A8AB401}" type="pres">
      <dgm:prSet presAssocID="{1066181E-D6B9-4FB6-B158-989878519680}" presName="Name0" presStyleCnt="0">
        <dgm:presLayoutVars>
          <dgm:dir/>
          <dgm:resizeHandles val="exact"/>
        </dgm:presLayoutVars>
      </dgm:prSet>
      <dgm:spPr/>
    </dgm:pt>
    <dgm:pt modelId="{67BE9BCA-C88E-43C9-9D7B-E8E93E735359}" type="pres">
      <dgm:prSet presAssocID="{E77313AB-39CB-41CF-8C05-9F61C818C172}" presName="composite" presStyleCnt="0"/>
      <dgm:spPr/>
    </dgm:pt>
    <dgm:pt modelId="{75121863-3644-4E6C-A112-D1D30B6AE34C}" type="pres">
      <dgm:prSet presAssocID="{E77313AB-39CB-41CF-8C05-9F61C818C172}" presName="bgChev" presStyleLbl="node1" presStyleIdx="0" presStyleCnt="4"/>
      <dgm:spPr/>
    </dgm:pt>
    <dgm:pt modelId="{8B147162-1725-4E4D-8977-A230DD798462}" type="pres">
      <dgm:prSet presAssocID="{E77313AB-39CB-41CF-8C05-9F61C818C172}" presName="txNode" presStyleLbl="fgAcc1" presStyleIdx="0" presStyleCnt="4">
        <dgm:presLayoutVars>
          <dgm:bulletEnabled val="1"/>
        </dgm:presLayoutVars>
      </dgm:prSet>
      <dgm:spPr/>
    </dgm:pt>
    <dgm:pt modelId="{CE0A4C33-CB1F-4D87-891A-6CF59B06A1AB}" type="pres">
      <dgm:prSet presAssocID="{EC4C86E2-4A85-461B-BA0E-BDFE053A87E6}" presName="compositeSpace" presStyleCnt="0"/>
      <dgm:spPr/>
    </dgm:pt>
    <dgm:pt modelId="{3BDF80F2-C77C-410A-A149-BDB132D05A41}" type="pres">
      <dgm:prSet presAssocID="{EA2837A5-1E18-498A-938C-E720A679FB00}" presName="composite" presStyleCnt="0"/>
      <dgm:spPr/>
    </dgm:pt>
    <dgm:pt modelId="{87E27E22-6788-4974-9C23-C0274DCFF106}" type="pres">
      <dgm:prSet presAssocID="{EA2837A5-1E18-498A-938C-E720A679FB00}" presName="bgChev" presStyleLbl="node1" presStyleIdx="1" presStyleCnt="4"/>
      <dgm:spPr/>
    </dgm:pt>
    <dgm:pt modelId="{D40E49AB-61BF-4A9B-AC62-AA5C3A2F6B62}" type="pres">
      <dgm:prSet presAssocID="{EA2837A5-1E18-498A-938C-E720A679FB00}" presName="txNode" presStyleLbl="fgAcc1" presStyleIdx="1" presStyleCnt="4">
        <dgm:presLayoutVars>
          <dgm:bulletEnabled val="1"/>
        </dgm:presLayoutVars>
      </dgm:prSet>
      <dgm:spPr/>
    </dgm:pt>
    <dgm:pt modelId="{D6487DDF-5C5F-4D9A-873C-649C302461EC}" type="pres">
      <dgm:prSet presAssocID="{013D9445-3867-4EF4-B27A-1CCCF780B0EE}" presName="compositeSpace" presStyleCnt="0"/>
      <dgm:spPr/>
    </dgm:pt>
    <dgm:pt modelId="{CFA537DD-77DC-4D9C-9E1B-480F8303F741}" type="pres">
      <dgm:prSet presAssocID="{B3430642-2639-4914-81C4-E1DE0144C5C5}" presName="composite" presStyleCnt="0"/>
      <dgm:spPr/>
    </dgm:pt>
    <dgm:pt modelId="{C47B6C60-DED1-4F23-B118-E5F0E1127379}" type="pres">
      <dgm:prSet presAssocID="{B3430642-2639-4914-81C4-E1DE0144C5C5}" presName="bgChev" presStyleLbl="node1" presStyleIdx="2" presStyleCnt="4"/>
      <dgm:spPr/>
    </dgm:pt>
    <dgm:pt modelId="{F0F10547-46EF-441B-9221-80B39E13885B}" type="pres">
      <dgm:prSet presAssocID="{B3430642-2639-4914-81C4-E1DE0144C5C5}" presName="txNode" presStyleLbl="fgAcc1" presStyleIdx="2" presStyleCnt="4">
        <dgm:presLayoutVars>
          <dgm:bulletEnabled val="1"/>
        </dgm:presLayoutVars>
      </dgm:prSet>
      <dgm:spPr/>
    </dgm:pt>
    <dgm:pt modelId="{92426CF9-3AD4-4F03-BB29-564FCF85C447}" type="pres">
      <dgm:prSet presAssocID="{0FC2506E-1C06-4436-8891-46DBA0E0ADB0}" presName="compositeSpace" presStyleCnt="0"/>
      <dgm:spPr/>
    </dgm:pt>
    <dgm:pt modelId="{8F2B5D27-D0B1-419D-A13F-4DF3A3A50242}" type="pres">
      <dgm:prSet presAssocID="{3CF471C0-9A0D-44C2-B4D2-3F94C60898E0}" presName="composite" presStyleCnt="0"/>
      <dgm:spPr/>
    </dgm:pt>
    <dgm:pt modelId="{59D3B9D6-CC53-43A4-A9A6-5F5088B209FB}" type="pres">
      <dgm:prSet presAssocID="{3CF471C0-9A0D-44C2-B4D2-3F94C60898E0}" presName="bgChev" presStyleLbl="node1" presStyleIdx="3" presStyleCnt="4"/>
      <dgm:spPr/>
    </dgm:pt>
    <dgm:pt modelId="{16E29251-F132-44A3-8AF2-3AD7E41137D2}" type="pres">
      <dgm:prSet presAssocID="{3CF471C0-9A0D-44C2-B4D2-3F94C60898E0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B5AFB346-20DC-404C-A1F6-1574CA9166E1}" srcId="{1066181E-D6B9-4FB6-B158-989878519680}" destId="{3CF471C0-9A0D-44C2-B4D2-3F94C60898E0}" srcOrd="3" destOrd="0" parTransId="{E83ED52A-E9B7-4608-A2FB-B5ADEA24639C}" sibTransId="{28FAF138-689D-4CB7-A689-163AA97E4DDC}"/>
    <dgm:cxn modelId="{B9973C6C-0483-4850-B1A7-E02756D7AD45}" type="presOf" srcId="{B3430642-2639-4914-81C4-E1DE0144C5C5}" destId="{F0F10547-46EF-441B-9221-80B39E13885B}" srcOrd="0" destOrd="0" presId="urn:microsoft.com/office/officeart/2005/8/layout/chevronAccent+Icon"/>
    <dgm:cxn modelId="{79DBA670-7F0C-449D-898A-6D4B4C239810}" type="presOf" srcId="{1066181E-D6B9-4FB6-B158-989878519680}" destId="{0104138D-ED80-4BF0-9CFE-C47E7A8AB401}" srcOrd="0" destOrd="0" presId="urn:microsoft.com/office/officeart/2005/8/layout/chevronAccent+Icon"/>
    <dgm:cxn modelId="{74A90A81-99F5-412C-BDC5-BEEA14F122D5}" type="presOf" srcId="{E77313AB-39CB-41CF-8C05-9F61C818C172}" destId="{8B147162-1725-4E4D-8977-A230DD798462}" srcOrd="0" destOrd="0" presId="urn:microsoft.com/office/officeart/2005/8/layout/chevronAccent+Icon"/>
    <dgm:cxn modelId="{DC4EB8A6-6776-4152-9DC9-D36E26B11558}" srcId="{1066181E-D6B9-4FB6-B158-989878519680}" destId="{E77313AB-39CB-41CF-8C05-9F61C818C172}" srcOrd="0" destOrd="0" parTransId="{1054BC0E-2A13-4B2C-98AC-FD6FBB2B1D55}" sibTransId="{EC4C86E2-4A85-461B-BA0E-BDFE053A87E6}"/>
    <dgm:cxn modelId="{8B142DC3-C55A-4F7C-8F54-96E8C2391854}" srcId="{1066181E-D6B9-4FB6-B158-989878519680}" destId="{B3430642-2639-4914-81C4-E1DE0144C5C5}" srcOrd="2" destOrd="0" parTransId="{49E8537B-9A89-4B1D-A2C0-327C828020AF}" sibTransId="{0FC2506E-1C06-4436-8891-46DBA0E0ADB0}"/>
    <dgm:cxn modelId="{D63932D8-6A25-4942-8A79-81A0BCBB2291}" type="presOf" srcId="{EA2837A5-1E18-498A-938C-E720A679FB00}" destId="{D40E49AB-61BF-4A9B-AC62-AA5C3A2F6B62}" srcOrd="0" destOrd="0" presId="urn:microsoft.com/office/officeart/2005/8/layout/chevronAccent+Icon"/>
    <dgm:cxn modelId="{1C47A7E5-89FD-4A45-B0EF-4D5CDF693B61}" srcId="{1066181E-D6B9-4FB6-B158-989878519680}" destId="{EA2837A5-1E18-498A-938C-E720A679FB00}" srcOrd="1" destOrd="0" parTransId="{D06511F7-F212-4041-9BB4-C6E8AB7966D7}" sibTransId="{013D9445-3867-4EF4-B27A-1CCCF780B0EE}"/>
    <dgm:cxn modelId="{E4CAB4EE-2813-439E-BE47-3D9E763F3EBE}" type="presOf" srcId="{3CF471C0-9A0D-44C2-B4D2-3F94C60898E0}" destId="{16E29251-F132-44A3-8AF2-3AD7E41137D2}" srcOrd="0" destOrd="0" presId="urn:microsoft.com/office/officeart/2005/8/layout/chevronAccent+Icon"/>
    <dgm:cxn modelId="{97149B53-2964-4AAB-9A20-72FD45FA3F13}" type="presParOf" srcId="{0104138D-ED80-4BF0-9CFE-C47E7A8AB401}" destId="{67BE9BCA-C88E-43C9-9D7B-E8E93E735359}" srcOrd="0" destOrd="0" presId="urn:microsoft.com/office/officeart/2005/8/layout/chevronAccent+Icon"/>
    <dgm:cxn modelId="{EEE69C48-CE51-49DC-9E56-7BDCCBC55FDD}" type="presParOf" srcId="{67BE9BCA-C88E-43C9-9D7B-E8E93E735359}" destId="{75121863-3644-4E6C-A112-D1D30B6AE34C}" srcOrd="0" destOrd="0" presId="urn:microsoft.com/office/officeart/2005/8/layout/chevronAccent+Icon"/>
    <dgm:cxn modelId="{CB635E68-A3C8-4A9F-B8FC-D696A3B64BE0}" type="presParOf" srcId="{67BE9BCA-C88E-43C9-9D7B-E8E93E735359}" destId="{8B147162-1725-4E4D-8977-A230DD798462}" srcOrd="1" destOrd="0" presId="urn:microsoft.com/office/officeart/2005/8/layout/chevronAccent+Icon"/>
    <dgm:cxn modelId="{271AAE25-E9DA-4E10-9B7B-B2EF7FA19E67}" type="presParOf" srcId="{0104138D-ED80-4BF0-9CFE-C47E7A8AB401}" destId="{CE0A4C33-CB1F-4D87-891A-6CF59B06A1AB}" srcOrd="1" destOrd="0" presId="urn:microsoft.com/office/officeart/2005/8/layout/chevronAccent+Icon"/>
    <dgm:cxn modelId="{B8268F85-F0CB-4B72-980A-103CDB65F78B}" type="presParOf" srcId="{0104138D-ED80-4BF0-9CFE-C47E7A8AB401}" destId="{3BDF80F2-C77C-410A-A149-BDB132D05A41}" srcOrd="2" destOrd="0" presId="urn:microsoft.com/office/officeart/2005/8/layout/chevronAccent+Icon"/>
    <dgm:cxn modelId="{F6516860-CCF5-4F51-B0D1-EF42B34C9D98}" type="presParOf" srcId="{3BDF80F2-C77C-410A-A149-BDB132D05A41}" destId="{87E27E22-6788-4974-9C23-C0274DCFF106}" srcOrd="0" destOrd="0" presId="urn:microsoft.com/office/officeart/2005/8/layout/chevronAccent+Icon"/>
    <dgm:cxn modelId="{DB8A2299-9B6F-4685-AAC2-295372B07FD7}" type="presParOf" srcId="{3BDF80F2-C77C-410A-A149-BDB132D05A41}" destId="{D40E49AB-61BF-4A9B-AC62-AA5C3A2F6B62}" srcOrd="1" destOrd="0" presId="urn:microsoft.com/office/officeart/2005/8/layout/chevronAccent+Icon"/>
    <dgm:cxn modelId="{2BE74ABD-05FC-41AA-9B5D-0E4CBD248E01}" type="presParOf" srcId="{0104138D-ED80-4BF0-9CFE-C47E7A8AB401}" destId="{D6487DDF-5C5F-4D9A-873C-649C302461EC}" srcOrd="3" destOrd="0" presId="urn:microsoft.com/office/officeart/2005/8/layout/chevronAccent+Icon"/>
    <dgm:cxn modelId="{EE0EF612-4CE5-49E0-95D7-E4387C3D92E2}" type="presParOf" srcId="{0104138D-ED80-4BF0-9CFE-C47E7A8AB401}" destId="{CFA537DD-77DC-4D9C-9E1B-480F8303F741}" srcOrd="4" destOrd="0" presId="urn:microsoft.com/office/officeart/2005/8/layout/chevronAccent+Icon"/>
    <dgm:cxn modelId="{EC99C014-17B2-4CAC-B476-393CBE11E5DD}" type="presParOf" srcId="{CFA537DD-77DC-4D9C-9E1B-480F8303F741}" destId="{C47B6C60-DED1-4F23-B118-E5F0E1127379}" srcOrd="0" destOrd="0" presId="urn:microsoft.com/office/officeart/2005/8/layout/chevronAccent+Icon"/>
    <dgm:cxn modelId="{33AD0DD7-814C-4CAF-94A6-42D99951EB5C}" type="presParOf" srcId="{CFA537DD-77DC-4D9C-9E1B-480F8303F741}" destId="{F0F10547-46EF-441B-9221-80B39E13885B}" srcOrd="1" destOrd="0" presId="urn:microsoft.com/office/officeart/2005/8/layout/chevronAccent+Icon"/>
    <dgm:cxn modelId="{B98DC8EE-284F-49A9-9EE2-B91C9F293815}" type="presParOf" srcId="{0104138D-ED80-4BF0-9CFE-C47E7A8AB401}" destId="{92426CF9-3AD4-4F03-BB29-564FCF85C447}" srcOrd="5" destOrd="0" presId="urn:microsoft.com/office/officeart/2005/8/layout/chevronAccent+Icon"/>
    <dgm:cxn modelId="{28625DFA-5C85-4431-A915-AD0E0C576F80}" type="presParOf" srcId="{0104138D-ED80-4BF0-9CFE-C47E7A8AB401}" destId="{8F2B5D27-D0B1-419D-A13F-4DF3A3A50242}" srcOrd="6" destOrd="0" presId="urn:microsoft.com/office/officeart/2005/8/layout/chevronAccent+Icon"/>
    <dgm:cxn modelId="{CE374B8B-DB97-4189-A46A-A7F21EC26B73}" type="presParOf" srcId="{8F2B5D27-D0B1-419D-A13F-4DF3A3A50242}" destId="{59D3B9D6-CC53-43A4-A9A6-5F5088B209FB}" srcOrd="0" destOrd="0" presId="urn:microsoft.com/office/officeart/2005/8/layout/chevronAccent+Icon"/>
    <dgm:cxn modelId="{D5DC157E-2C73-4AE3-B287-07812DD17ADF}" type="presParOf" srcId="{8F2B5D27-D0B1-419D-A13F-4DF3A3A50242}" destId="{16E29251-F132-44A3-8AF2-3AD7E41137D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66181E-D6B9-4FB6-B158-98987851968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77313AB-39CB-41CF-8C05-9F61C818C172}">
      <dgm:prSet phldrT="[Text]"/>
      <dgm:spPr/>
      <dgm:t>
        <a:bodyPr/>
        <a:lstStyle/>
        <a:p>
          <a:r>
            <a:rPr lang="es-CO" b="1" dirty="0"/>
            <a:t>Processing</a:t>
          </a:r>
          <a:endParaRPr lang="en-CA" b="1" dirty="0"/>
        </a:p>
      </dgm:t>
    </dgm:pt>
    <dgm:pt modelId="{1054BC0E-2A13-4B2C-98AC-FD6FBB2B1D55}" type="parTrans" cxnId="{DC4EB8A6-6776-4152-9DC9-D36E26B11558}">
      <dgm:prSet/>
      <dgm:spPr/>
      <dgm:t>
        <a:bodyPr/>
        <a:lstStyle/>
        <a:p>
          <a:endParaRPr lang="en-CA"/>
        </a:p>
      </dgm:t>
    </dgm:pt>
    <dgm:pt modelId="{EC4C86E2-4A85-461B-BA0E-BDFE053A87E6}" type="sibTrans" cxnId="{DC4EB8A6-6776-4152-9DC9-D36E26B11558}">
      <dgm:prSet/>
      <dgm:spPr/>
      <dgm:t>
        <a:bodyPr/>
        <a:lstStyle/>
        <a:p>
          <a:endParaRPr lang="en-CA"/>
        </a:p>
      </dgm:t>
    </dgm:pt>
    <dgm:pt modelId="{EA2837A5-1E18-498A-938C-E720A679FB00}">
      <dgm:prSet phldrT="[Text]"/>
      <dgm:spPr/>
      <dgm:t>
        <a:bodyPr/>
        <a:lstStyle/>
        <a:p>
          <a:r>
            <a:rPr lang="en-CA" b="1" dirty="0"/>
            <a:t>Feature Extraction</a:t>
          </a:r>
          <a:endParaRPr lang="en-CA" dirty="0"/>
        </a:p>
      </dgm:t>
    </dgm:pt>
    <dgm:pt modelId="{D06511F7-F212-4041-9BB4-C6E8AB7966D7}" type="parTrans" cxnId="{1C47A7E5-89FD-4A45-B0EF-4D5CDF693B61}">
      <dgm:prSet/>
      <dgm:spPr/>
      <dgm:t>
        <a:bodyPr/>
        <a:lstStyle/>
        <a:p>
          <a:endParaRPr lang="en-CA"/>
        </a:p>
      </dgm:t>
    </dgm:pt>
    <dgm:pt modelId="{013D9445-3867-4EF4-B27A-1CCCF780B0EE}" type="sibTrans" cxnId="{1C47A7E5-89FD-4A45-B0EF-4D5CDF693B61}">
      <dgm:prSet/>
      <dgm:spPr/>
      <dgm:t>
        <a:bodyPr/>
        <a:lstStyle/>
        <a:p>
          <a:endParaRPr lang="en-CA"/>
        </a:p>
      </dgm:t>
    </dgm:pt>
    <dgm:pt modelId="{B3430642-2639-4914-81C4-E1DE0144C5C5}">
      <dgm:prSet phldrT="[Text]"/>
      <dgm:spPr/>
      <dgm:t>
        <a:bodyPr/>
        <a:lstStyle/>
        <a:p>
          <a:r>
            <a:rPr lang="en-CA" b="1" dirty="0"/>
            <a:t>Data Splitting</a:t>
          </a:r>
          <a:endParaRPr lang="en-CA" dirty="0"/>
        </a:p>
      </dgm:t>
    </dgm:pt>
    <dgm:pt modelId="{49E8537B-9A89-4B1D-A2C0-327C828020AF}" type="parTrans" cxnId="{8B142DC3-C55A-4F7C-8F54-96E8C2391854}">
      <dgm:prSet/>
      <dgm:spPr/>
      <dgm:t>
        <a:bodyPr/>
        <a:lstStyle/>
        <a:p>
          <a:endParaRPr lang="en-CA"/>
        </a:p>
      </dgm:t>
    </dgm:pt>
    <dgm:pt modelId="{0FC2506E-1C06-4436-8891-46DBA0E0ADB0}" type="sibTrans" cxnId="{8B142DC3-C55A-4F7C-8F54-96E8C2391854}">
      <dgm:prSet/>
      <dgm:spPr/>
      <dgm:t>
        <a:bodyPr/>
        <a:lstStyle/>
        <a:p>
          <a:endParaRPr lang="en-CA"/>
        </a:p>
      </dgm:t>
    </dgm:pt>
    <dgm:pt modelId="{4126CDF0-4E7C-4E25-8577-9FEAB9CFEC8D}">
      <dgm:prSet/>
      <dgm:spPr/>
      <dgm:t>
        <a:bodyPr/>
        <a:lstStyle/>
        <a:p>
          <a:r>
            <a:rPr lang="en-CA" b="1"/>
            <a:t>Data Vectorization</a:t>
          </a:r>
          <a:endParaRPr lang="en-CA"/>
        </a:p>
      </dgm:t>
    </dgm:pt>
    <dgm:pt modelId="{44F5BAA8-B0F5-4BF9-B4DF-3D8CC54B2651}" type="parTrans" cxnId="{49D7B449-A49A-45E5-ACDA-996ACF4FC346}">
      <dgm:prSet/>
      <dgm:spPr/>
      <dgm:t>
        <a:bodyPr/>
        <a:lstStyle/>
        <a:p>
          <a:endParaRPr lang="en-CA"/>
        </a:p>
      </dgm:t>
    </dgm:pt>
    <dgm:pt modelId="{1B4C3063-27AA-4D3E-BAA0-B47F73DB3D8D}" type="sibTrans" cxnId="{49D7B449-A49A-45E5-ACDA-996ACF4FC346}">
      <dgm:prSet/>
      <dgm:spPr/>
      <dgm:t>
        <a:bodyPr/>
        <a:lstStyle/>
        <a:p>
          <a:endParaRPr lang="en-CA"/>
        </a:p>
      </dgm:t>
    </dgm:pt>
    <dgm:pt modelId="{0104138D-ED80-4BF0-9CFE-C47E7A8AB401}" type="pres">
      <dgm:prSet presAssocID="{1066181E-D6B9-4FB6-B158-989878519680}" presName="Name0" presStyleCnt="0">
        <dgm:presLayoutVars>
          <dgm:dir/>
          <dgm:resizeHandles val="exact"/>
        </dgm:presLayoutVars>
      </dgm:prSet>
      <dgm:spPr/>
    </dgm:pt>
    <dgm:pt modelId="{67BE9BCA-C88E-43C9-9D7B-E8E93E735359}" type="pres">
      <dgm:prSet presAssocID="{E77313AB-39CB-41CF-8C05-9F61C818C172}" presName="composite" presStyleCnt="0"/>
      <dgm:spPr/>
    </dgm:pt>
    <dgm:pt modelId="{75121863-3644-4E6C-A112-D1D30B6AE34C}" type="pres">
      <dgm:prSet presAssocID="{E77313AB-39CB-41CF-8C05-9F61C818C172}" presName="bgChev" presStyleLbl="node1" presStyleIdx="0" presStyleCnt="4"/>
      <dgm:spPr/>
    </dgm:pt>
    <dgm:pt modelId="{8B147162-1725-4E4D-8977-A230DD798462}" type="pres">
      <dgm:prSet presAssocID="{E77313AB-39CB-41CF-8C05-9F61C818C172}" presName="txNode" presStyleLbl="fgAcc1" presStyleIdx="0" presStyleCnt="4">
        <dgm:presLayoutVars>
          <dgm:bulletEnabled val="1"/>
        </dgm:presLayoutVars>
      </dgm:prSet>
      <dgm:spPr/>
    </dgm:pt>
    <dgm:pt modelId="{CE0A4C33-CB1F-4D87-891A-6CF59B06A1AB}" type="pres">
      <dgm:prSet presAssocID="{EC4C86E2-4A85-461B-BA0E-BDFE053A87E6}" presName="compositeSpace" presStyleCnt="0"/>
      <dgm:spPr/>
    </dgm:pt>
    <dgm:pt modelId="{3BDF80F2-C77C-410A-A149-BDB132D05A41}" type="pres">
      <dgm:prSet presAssocID="{EA2837A5-1E18-498A-938C-E720A679FB00}" presName="composite" presStyleCnt="0"/>
      <dgm:spPr/>
    </dgm:pt>
    <dgm:pt modelId="{87E27E22-6788-4974-9C23-C0274DCFF106}" type="pres">
      <dgm:prSet presAssocID="{EA2837A5-1E18-498A-938C-E720A679FB00}" presName="bgChev" presStyleLbl="node1" presStyleIdx="1" presStyleCnt="4"/>
      <dgm:spPr/>
    </dgm:pt>
    <dgm:pt modelId="{D40E49AB-61BF-4A9B-AC62-AA5C3A2F6B62}" type="pres">
      <dgm:prSet presAssocID="{EA2837A5-1E18-498A-938C-E720A679FB00}" presName="txNode" presStyleLbl="fgAcc1" presStyleIdx="1" presStyleCnt="4">
        <dgm:presLayoutVars>
          <dgm:bulletEnabled val="1"/>
        </dgm:presLayoutVars>
      </dgm:prSet>
      <dgm:spPr/>
    </dgm:pt>
    <dgm:pt modelId="{D6487DDF-5C5F-4D9A-873C-649C302461EC}" type="pres">
      <dgm:prSet presAssocID="{013D9445-3867-4EF4-B27A-1CCCF780B0EE}" presName="compositeSpace" presStyleCnt="0"/>
      <dgm:spPr/>
    </dgm:pt>
    <dgm:pt modelId="{CFA537DD-77DC-4D9C-9E1B-480F8303F741}" type="pres">
      <dgm:prSet presAssocID="{B3430642-2639-4914-81C4-E1DE0144C5C5}" presName="composite" presStyleCnt="0"/>
      <dgm:spPr/>
    </dgm:pt>
    <dgm:pt modelId="{C47B6C60-DED1-4F23-B118-E5F0E1127379}" type="pres">
      <dgm:prSet presAssocID="{B3430642-2639-4914-81C4-E1DE0144C5C5}" presName="bgChev" presStyleLbl="node1" presStyleIdx="2" presStyleCnt="4"/>
      <dgm:spPr/>
    </dgm:pt>
    <dgm:pt modelId="{F0F10547-46EF-441B-9221-80B39E13885B}" type="pres">
      <dgm:prSet presAssocID="{B3430642-2639-4914-81C4-E1DE0144C5C5}" presName="txNode" presStyleLbl="fgAcc1" presStyleIdx="2" presStyleCnt="4">
        <dgm:presLayoutVars>
          <dgm:bulletEnabled val="1"/>
        </dgm:presLayoutVars>
      </dgm:prSet>
      <dgm:spPr/>
    </dgm:pt>
    <dgm:pt modelId="{13BFCF90-A78A-45DC-8DC7-3FB92B0A8DF4}" type="pres">
      <dgm:prSet presAssocID="{0FC2506E-1C06-4436-8891-46DBA0E0ADB0}" presName="compositeSpace" presStyleCnt="0"/>
      <dgm:spPr/>
    </dgm:pt>
    <dgm:pt modelId="{E71D92B3-5576-4B49-AE68-DF9ECCD6E20B}" type="pres">
      <dgm:prSet presAssocID="{4126CDF0-4E7C-4E25-8577-9FEAB9CFEC8D}" presName="composite" presStyleCnt="0"/>
      <dgm:spPr/>
    </dgm:pt>
    <dgm:pt modelId="{44382578-1B88-4768-BF8B-C22C62440AB8}" type="pres">
      <dgm:prSet presAssocID="{4126CDF0-4E7C-4E25-8577-9FEAB9CFEC8D}" presName="bgChev" presStyleLbl="node1" presStyleIdx="3" presStyleCnt="4"/>
      <dgm:spPr/>
    </dgm:pt>
    <dgm:pt modelId="{A0954BC2-9ADC-4A52-B796-7D95351569C5}" type="pres">
      <dgm:prSet presAssocID="{4126CDF0-4E7C-4E25-8577-9FEAB9CFEC8D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49D7B449-A49A-45E5-ACDA-996ACF4FC346}" srcId="{1066181E-D6B9-4FB6-B158-989878519680}" destId="{4126CDF0-4E7C-4E25-8577-9FEAB9CFEC8D}" srcOrd="3" destOrd="0" parTransId="{44F5BAA8-B0F5-4BF9-B4DF-3D8CC54B2651}" sibTransId="{1B4C3063-27AA-4D3E-BAA0-B47F73DB3D8D}"/>
    <dgm:cxn modelId="{B9973C6C-0483-4850-B1A7-E02756D7AD45}" type="presOf" srcId="{B3430642-2639-4914-81C4-E1DE0144C5C5}" destId="{F0F10547-46EF-441B-9221-80B39E13885B}" srcOrd="0" destOrd="0" presId="urn:microsoft.com/office/officeart/2005/8/layout/chevronAccent+Icon"/>
    <dgm:cxn modelId="{79DBA670-7F0C-449D-898A-6D4B4C239810}" type="presOf" srcId="{1066181E-D6B9-4FB6-B158-989878519680}" destId="{0104138D-ED80-4BF0-9CFE-C47E7A8AB401}" srcOrd="0" destOrd="0" presId="urn:microsoft.com/office/officeart/2005/8/layout/chevronAccent+Icon"/>
    <dgm:cxn modelId="{74A90A81-99F5-412C-BDC5-BEEA14F122D5}" type="presOf" srcId="{E77313AB-39CB-41CF-8C05-9F61C818C172}" destId="{8B147162-1725-4E4D-8977-A230DD798462}" srcOrd="0" destOrd="0" presId="urn:microsoft.com/office/officeart/2005/8/layout/chevronAccent+Icon"/>
    <dgm:cxn modelId="{DC4EB8A6-6776-4152-9DC9-D36E26B11558}" srcId="{1066181E-D6B9-4FB6-B158-989878519680}" destId="{E77313AB-39CB-41CF-8C05-9F61C818C172}" srcOrd="0" destOrd="0" parTransId="{1054BC0E-2A13-4B2C-98AC-FD6FBB2B1D55}" sibTransId="{EC4C86E2-4A85-461B-BA0E-BDFE053A87E6}"/>
    <dgm:cxn modelId="{8B142DC3-C55A-4F7C-8F54-96E8C2391854}" srcId="{1066181E-D6B9-4FB6-B158-989878519680}" destId="{B3430642-2639-4914-81C4-E1DE0144C5C5}" srcOrd="2" destOrd="0" parTransId="{49E8537B-9A89-4B1D-A2C0-327C828020AF}" sibTransId="{0FC2506E-1C06-4436-8891-46DBA0E0ADB0}"/>
    <dgm:cxn modelId="{D63932D8-6A25-4942-8A79-81A0BCBB2291}" type="presOf" srcId="{EA2837A5-1E18-498A-938C-E720A679FB00}" destId="{D40E49AB-61BF-4A9B-AC62-AA5C3A2F6B62}" srcOrd="0" destOrd="0" presId="urn:microsoft.com/office/officeart/2005/8/layout/chevronAccent+Icon"/>
    <dgm:cxn modelId="{1C47A7E5-89FD-4A45-B0EF-4D5CDF693B61}" srcId="{1066181E-D6B9-4FB6-B158-989878519680}" destId="{EA2837A5-1E18-498A-938C-E720A679FB00}" srcOrd="1" destOrd="0" parTransId="{D06511F7-F212-4041-9BB4-C6E8AB7966D7}" sibTransId="{013D9445-3867-4EF4-B27A-1CCCF780B0EE}"/>
    <dgm:cxn modelId="{C95E15E7-6CF2-44CA-8017-F795E0F9D898}" type="presOf" srcId="{4126CDF0-4E7C-4E25-8577-9FEAB9CFEC8D}" destId="{A0954BC2-9ADC-4A52-B796-7D95351569C5}" srcOrd="0" destOrd="0" presId="urn:microsoft.com/office/officeart/2005/8/layout/chevronAccent+Icon"/>
    <dgm:cxn modelId="{97149B53-2964-4AAB-9A20-72FD45FA3F13}" type="presParOf" srcId="{0104138D-ED80-4BF0-9CFE-C47E7A8AB401}" destId="{67BE9BCA-C88E-43C9-9D7B-E8E93E735359}" srcOrd="0" destOrd="0" presId="urn:microsoft.com/office/officeart/2005/8/layout/chevronAccent+Icon"/>
    <dgm:cxn modelId="{EEE69C48-CE51-49DC-9E56-7BDCCBC55FDD}" type="presParOf" srcId="{67BE9BCA-C88E-43C9-9D7B-E8E93E735359}" destId="{75121863-3644-4E6C-A112-D1D30B6AE34C}" srcOrd="0" destOrd="0" presId="urn:microsoft.com/office/officeart/2005/8/layout/chevronAccent+Icon"/>
    <dgm:cxn modelId="{CB635E68-A3C8-4A9F-B8FC-D696A3B64BE0}" type="presParOf" srcId="{67BE9BCA-C88E-43C9-9D7B-E8E93E735359}" destId="{8B147162-1725-4E4D-8977-A230DD798462}" srcOrd="1" destOrd="0" presId="urn:microsoft.com/office/officeart/2005/8/layout/chevronAccent+Icon"/>
    <dgm:cxn modelId="{271AAE25-E9DA-4E10-9B7B-B2EF7FA19E67}" type="presParOf" srcId="{0104138D-ED80-4BF0-9CFE-C47E7A8AB401}" destId="{CE0A4C33-CB1F-4D87-891A-6CF59B06A1AB}" srcOrd="1" destOrd="0" presId="urn:microsoft.com/office/officeart/2005/8/layout/chevronAccent+Icon"/>
    <dgm:cxn modelId="{B8268F85-F0CB-4B72-980A-103CDB65F78B}" type="presParOf" srcId="{0104138D-ED80-4BF0-9CFE-C47E7A8AB401}" destId="{3BDF80F2-C77C-410A-A149-BDB132D05A41}" srcOrd="2" destOrd="0" presId="urn:microsoft.com/office/officeart/2005/8/layout/chevronAccent+Icon"/>
    <dgm:cxn modelId="{F6516860-CCF5-4F51-B0D1-EF42B34C9D98}" type="presParOf" srcId="{3BDF80F2-C77C-410A-A149-BDB132D05A41}" destId="{87E27E22-6788-4974-9C23-C0274DCFF106}" srcOrd="0" destOrd="0" presId="urn:microsoft.com/office/officeart/2005/8/layout/chevronAccent+Icon"/>
    <dgm:cxn modelId="{DB8A2299-9B6F-4685-AAC2-295372B07FD7}" type="presParOf" srcId="{3BDF80F2-C77C-410A-A149-BDB132D05A41}" destId="{D40E49AB-61BF-4A9B-AC62-AA5C3A2F6B62}" srcOrd="1" destOrd="0" presId="urn:microsoft.com/office/officeart/2005/8/layout/chevronAccent+Icon"/>
    <dgm:cxn modelId="{2BE74ABD-05FC-41AA-9B5D-0E4CBD248E01}" type="presParOf" srcId="{0104138D-ED80-4BF0-9CFE-C47E7A8AB401}" destId="{D6487DDF-5C5F-4D9A-873C-649C302461EC}" srcOrd="3" destOrd="0" presId="urn:microsoft.com/office/officeart/2005/8/layout/chevronAccent+Icon"/>
    <dgm:cxn modelId="{EE0EF612-4CE5-49E0-95D7-E4387C3D92E2}" type="presParOf" srcId="{0104138D-ED80-4BF0-9CFE-C47E7A8AB401}" destId="{CFA537DD-77DC-4D9C-9E1B-480F8303F741}" srcOrd="4" destOrd="0" presId="urn:microsoft.com/office/officeart/2005/8/layout/chevronAccent+Icon"/>
    <dgm:cxn modelId="{EC99C014-17B2-4CAC-B476-393CBE11E5DD}" type="presParOf" srcId="{CFA537DD-77DC-4D9C-9E1B-480F8303F741}" destId="{C47B6C60-DED1-4F23-B118-E5F0E1127379}" srcOrd="0" destOrd="0" presId="urn:microsoft.com/office/officeart/2005/8/layout/chevronAccent+Icon"/>
    <dgm:cxn modelId="{33AD0DD7-814C-4CAF-94A6-42D99951EB5C}" type="presParOf" srcId="{CFA537DD-77DC-4D9C-9E1B-480F8303F741}" destId="{F0F10547-46EF-441B-9221-80B39E13885B}" srcOrd="1" destOrd="0" presId="urn:microsoft.com/office/officeart/2005/8/layout/chevronAccent+Icon"/>
    <dgm:cxn modelId="{E9294068-9233-4CA2-A8E8-6FF6775FE980}" type="presParOf" srcId="{0104138D-ED80-4BF0-9CFE-C47E7A8AB401}" destId="{13BFCF90-A78A-45DC-8DC7-3FB92B0A8DF4}" srcOrd="5" destOrd="0" presId="urn:microsoft.com/office/officeart/2005/8/layout/chevronAccent+Icon"/>
    <dgm:cxn modelId="{0ABF0510-EC27-465F-A208-3D42864DB8B5}" type="presParOf" srcId="{0104138D-ED80-4BF0-9CFE-C47E7A8AB401}" destId="{E71D92B3-5576-4B49-AE68-DF9ECCD6E20B}" srcOrd="6" destOrd="0" presId="urn:microsoft.com/office/officeart/2005/8/layout/chevronAccent+Icon"/>
    <dgm:cxn modelId="{C31F62A3-7A52-43AC-B218-0529240E0CDE}" type="presParOf" srcId="{E71D92B3-5576-4B49-AE68-DF9ECCD6E20B}" destId="{44382578-1B88-4768-BF8B-C22C62440AB8}" srcOrd="0" destOrd="0" presId="urn:microsoft.com/office/officeart/2005/8/layout/chevronAccent+Icon"/>
    <dgm:cxn modelId="{06B57D61-734D-4574-B3BD-09A03DCE4BE9}" type="presParOf" srcId="{E71D92B3-5576-4B49-AE68-DF9ECCD6E20B}" destId="{A0954BC2-9ADC-4A52-B796-7D95351569C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21863-3644-4E6C-A112-D1D30B6AE34C}">
      <dsp:nvSpPr>
        <dsp:cNvPr id="0" name=""/>
        <dsp:cNvSpPr/>
      </dsp:nvSpPr>
      <dsp:spPr>
        <a:xfrm>
          <a:off x="4008" y="611459"/>
          <a:ext cx="1886629" cy="7282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47162-1725-4E4D-8977-A230DD798462}">
      <dsp:nvSpPr>
        <dsp:cNvPr id="0" name=""/>
        <dsp:cNvSpPr/>
      </dsp:nvSpPr>
      <dsp:spPr>
        <a:xfrm>
          <a:off x="507109" y="793518"/>
          <a:ext cx="1593154" cy="728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Data Collection</a:t>
          </a:r>
          <a:endParaRPr lang="en-CA" sz="1300" kern="1200" dirty="0"/>
        </a:p>
      </dsp:txBody>
      <dsp:txXfrm>
        <a:off x="528438" y="814847"/>
        <a:ext cx="1550496" cy="685581"/>
      </dsp:txXfrm>
    </dsp:sp>
    <dsp:sp modelId="{87E27E22-6788-4974-9C23-C0274DCFF106}">
      <dsp:nvSpPr>
        <dsp:cNvPr id="0" name=""/>
        <dsp:cNvSpPr/>
      </dsp:nvSpPr>
      <dsp:spPr>
        <a:xfrm>
          <a:off x="2158958" y="611459"/>
          <a:ext cx="1886629" cy="7282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E49AB-61BF-4A9B-AC62-AA5C3A2F6B62}">
      <dsp:nvSpPr>
        <dsp:cNvPr id="0" name=""/>
        <dsp:cNvSpPr/>
      </dsp:nvSpPr>
      <dsp:spPr>
        <a:xfrm>
          <a:off x="2662060" y="793518"/>
          <a:ext cx="1593154" cy="728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Exploratory Data Analysis</a:t>
          </a:r>
          <a:endParaRPr lang="en-CA" sz="1300" kern="1200" dirty="0"/>
        </a:p>
      </dsp:txBody>
      <dsp:txXfrm>
        <a:off x="2683389" y="814847"/>
        <a:ext cx="1550496" cy="685581"/>
      </dsp:txXfrm>
    </dsp:sp>
    <dsp:sp modelId="{C47B6C60-DED1-4F23-B118-E5F0E1127379}">
      <dsp:nvSpPr>
        <dsp:cNvPr id="0" name=""/>
        <dsp:cNvSpPr/>
      </dsp:nvSpPr>
      <dsp:spPr>
        <a:xfrm>
          <a:off x="4313909" y="611459"/>
          <a:ext cx="1886629" cy="7282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10547-46EF-441B-9221-80B39E13885B}">
      <dsp:nvSpPr>
        <dsp:cNvPr id="0" name=""/>
        <dsp:cNvSpPr/>
      </dsp:nvSpPr>
      <dsp:spPr>
        <a:xfrm>
          <a:off x="4817010" y="793518"/>
          <a:ext cx="1593154" cy="728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Define Sentiment Categories</a:t>
          </a:r>
          <a:endParaRPr lang="en-CA" sz="1300" kern="1200" dirty="0"/>
        </a:p>
      </dsp:txBody>
      <dsp:txXfrm>
        <a:off x="4838339" y="814847"/>
        <a:ext cx="1550496" cy="685581"/>
      </dsp:txXfrm>
    </dsp:sp>
    <dsp:sp modelId="{59D3B9D6-CC53-43A4-A9A6-5F5088B209FB}">
      <dsp:nvSpPr>
        <dsp:cNvPr id="0" name=""/>
        <dsp:cNvSpPr/>
      </dsp:nvSpPr>
      <dsp:spPr>
        <a:xfrm>
          <a:off x="6468860" y="611459"/>
          <a:ext cx="1886629" cy="7282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29251-F132-44A3-8AF2-3AD7E41137D2}">
      <dsp:nvSpPr>
        <dsp:cNvPr id="0" name=""/>
        <dsp:cNvSpPr/>
      </dsp:nvSpPr>
      <dsp:spPr>
        <a:xfrm>
          <a:off x="6971961" y="793518"/>
          <a:ext cx="1593154" cy="728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Text Cleaning</a:t>
          </a:r>
          <a:endParaRPr lang="en-CA" sz="1300" kern="1200" dirty="0"/>
        </a:p>
      </dsp:txBody>
      <dsp:txXfrm>
        <a:off x="6993290" y="814847"/>
        <a:ext cx="1550496" cy="685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21863-3644-4E6C-A112-D1D30B6AE34C}">
      <dsp:nvSpPr>
        <dsp:cNvPr id="0" name=""/>
        <dsp:cNvSpPr/>
      </dsp:nvSpPr>
      <dsp:spPr>
        <a:xfrm>
          <a:off x="4008" y="611459"/>
          <a:ext cx="1886629" cy="7282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47162-1725-4E4D-8977-A230DD798462}">
      <dsp:nvSpPr>
        <dsp:cNvPr id="0" name=""/>
        <dsp:cNvSpPr/>
      </dsp:nvSpPr>
      <dsp:spPr>
        <a:xfrm>
          <a:off x="507109" y="793518"/>
          <a:ext cx="1593154" cy="728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Processing</a:t>
          </a:r>
          <a:endParaRPr lang="en-CA" sz="1600" b="1" kern="1200" dirty="0"/>
        </a:p>
      </dsp:txBody>
      <dsp:txXfrm>
        <a:off x="528438" y="814847"/>
        <a:ext cx="1550496" cy="685581"/>
      </dsp:txXfrm>
    </dsp:sp>
    <dsp:sp modelId="{87E27E22-6788-4974-9C23-C0274DCFF106}">
      <dsp:nvSpPr>
        <dsp:cNvPr id="0" name=""/>
        <dsp:cNvSpPr/>
      </dsp:nvSpPr>
      <dsp:spPr>
        <a:xfrm>
          <a:off x="2158958" y="611459"/>
          <a:ext cx="1886629" cy="7282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E49AB-61BF-4A9B-AC62-AA5C3A2F6B62}">
      <dsp:nvSpPr>
        <dsp:cNvPr id="0" name=""/>
        <dsp:cNvSpPr/>
      </dsp:nvSpPr>
      <dsp:spPr>
        <a:xfrm>
          <a:off x="2662060" y="793518"/>
          <a:ext cx="1593154" cy="728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Feature Extraction</a:t>
          </a:r>
          <a:endParaRPr lang="en-CA" sz="1600" kern="1200" dirty="0"/>
        </a:p>
      </dsp:txBody>
      <dsp:txXfrm>
        <a:off x="2683389" y="814847"/>
        <a:ext cx="1550496" cy="685581"/>
      </dsp:txXfrm>
    </dsp:sp>
    <dsp:sp modelId="{C47B6C60-DED1-4F23-B118-E5F0E1127379}">
      <dsp:nvSpPr>
        <dsp:cNvPr id="0" name=""/>
        <dsp:cNvSpPr/>
      </dsp:nvSpPr>
      <dsp:spPr>
        <a:xfrm>
          <a:off x="4313909" y="611459"/>
          <a:ext cx="1886629" cy="7282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10547-46EF-441B-9221-80B39E13885B}">
      <dsp:nvSpPr>
        <dsp:cNvPr id="0" name=""/>
        <dsp:cNvSpPr/>
      </dsp:nvSpPr>
      <dsp:spPr>
        <a:xfrm>
          <a:off x="4817010" y="793518"/>
          <a:ext cx="1593154" cy="728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Data Splitting</a:t>
          </a:r>
          <a:endParaRPr lang="en-CA" sz="1600" kern="1200" dirty="0"/>
        </a:p>
      </dsp:txBody>
      <dsp:txXfrm>
        <a:off x="4838339" y="814847"/>
        <a:ext cx="1550496" cy="685581"/>
      </dsp:txXfrm>
    </dsp:sp>
    <dsp:sp modelId="{44382578-1B88-4768-BF8B-C22C62440AB8}">
      <dsp:nvSpPr>
        <dsp:cNvPr id="0" name=""/>
        <dsp:cNvSpPr/>
      </dsp:nvSpPr>
      <dsp:spPr>
        <a:xfrm>
          <a:off x="6468860" y="611459"/>
          <a:ext cx="1886629" cy="72823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54BC2-9ADC-4A52-B796-7D95351569C5}">
      <dsp:nvSpPr>
        <dsp:cNvPr id="0" name=""/>
        <dsp:cNvSpPr/>
      </dsp:nvSpPr>
      <dsp:spPr>
        <a:xfrm>
          <a:off x="6971961" y="793518"/>
          <a:ext cx="1593154" cy="728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Data Vectorization</a:t>
          </a:r>
          <a:endParaRPr lang="en-CA" sz="1600" kern="1200"/>
        </a:p>
      </dsp:txBody>
      <dsp:txXfrm>
        <a:off x="6993290" y="814847"/>
        <a:ext cx="1550496" cy="68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15632f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15632f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a715632f6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a715632f6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8f342dae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8f342dae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0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8b45c5ec1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8b45c5ec1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529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8b45c5ec1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8b45c5ec1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49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715632f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715632f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d3aa2a3e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d3aa2a3e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36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01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8b45c5ec1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8b45c5ec1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f342daea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f342daea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f342daea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f342daea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67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08200" y="1855725"/>
            <a:ext cx="6327600" cy="13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273000"/>
            <a:ext cx="7717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195" y="2795769"/>
            <a:ext cx="2217513" cy="2346590"/>
          </a:xfrm>
          <a:custGeom>
            <a:avLst/>
            <a:gdLst/>
            <a:ahLst/>
            <a:cxnLst/>
            <a:rect l="l" t="t" r="r" b="b"/>
            <a:pathLst>
              <a:path w="25529" h="27015" extrusionOk="0">
                <a:moveTo>
                  <a:pt x="1" y="0"/>
                </a:moveTo>
                <a:lnTo>
                  <a:pt x="1" y="27015"/>
                </a:lnTo>
                <a:lnTo>
                  <a:pt x="25008" y="27015"/>
                </a:lnTo>
                <a:cubicBezTo>
                  <a:pt x="25033" y="26900"/>
                  <a:pt x="25046" y="26799"/>
                  <a:pt x="25071" y="26684"/>
                </a:cubicBezTo>
                <a:cubicBezTo>
                  <a:pt x="25249" y="25680"/>
                  <a:pt x="25364" y="24677"/>
                  <a:pt x="25427" y="23673"/>
                </a:cubicBezTo>
                <a:cubicBezTo>
                  <a:pt x="25529" y="21513"/>
                  <a:pt x="25122" y="19251"/>
                  <a:pt x="23559" y="17663"/>
                </a:cubicBezTo>
                <a:cubicBezTo>
                  <a:pt x="20586" y="14651"/>
                  <a:pt x="15910" y="14880"/>
                  <a:pt x="12009" y="14473"/>
                </a:cubicBezTo>
                <a:cubicBezTo>
                  <a:pt x="11221" y="14397"/>
                  <a:pt x="10446" y="14257"/>
                  <a:pt x="9684" y="14028"/>
                </a:cubicBezTo>
                <a:cubicBezTo>
                  <a:pt x="8972" y="13838"/>
                  <a:pt x="8311" y="13482"/>
                  <a:pt x="7765" y="12986"/>
                </a:cubicBezTo>
                <a:cubicBezTo>
                  <a:pt x="7650" y="12898"/>
                  <a:pt x="7549" y="12783"/>
                  <a:pt x="7460" y="12682"/>
                </a:cubicBezTo>
                <a:cubicBezTo>
                  <a:pt x="7320" y="12529"/>
                  <a:pt x="7206" y="12377"/>
                  <a:pt x="7091" y="12211"/>
                </a:cubicBezTo>
                <a:cubicBezTo>
                  <a:pt x="6850" y="11830"/>
                  <a:pt x="6647" y="11436"/>
                  <a:pt x="6494" y="11030"/>
                </a:cubicBezTo>
                <a:cubicBezTo>
                  <a:pt x="6100" y="10064"/>
                  <a:pt x="6011" y="8997"/>
                  <a:pt x="5808" y="7980"/>
                </a:cubicBezTo>
                <a:cubicBezTo>
                  <a:pt x="5465" y="6150"/>
                  <a:pt x="4995" y="4206"/>
                  <a:pt x="3762" y="2758"/>
                </a:cubicBezTo>
                <a:cubicBezTo>
                  <a:pt x="2619" y="1398"/>
                  <a:pt x="1335" y="50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4" y="2523100"/>
            <a:ext cx="2517710" cy="2620381"/>
          </a:xfrm>
          <a:custGeom>
            <a:avLst/>
            <a:gdLst/>
            <a:ahLst/>
            <a:cxnLst/>
            <a:rect l="l" t="t" r="r" b="b"/>
            <a:pathLst>
              <a:path w="28985" h="30167" extrusionOk="0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843660" y="0"/>
            <a:ext cx="2300348" cy="1795036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479780" y="0"/>
            <a:ext cx="2664220" cy="2161100"/>
          </a:xfrm>
          <a:custGeom>
            <a:avLst/>
            <a:gdLst/>
            <a:ahLst/>
            <a:cxnLst/>
            <a:rect l="l" t="t" r="r" b="b"/>
            <a:pathLst>
              <a:path w="35262" h="28603" extrusionOk="0">
                <a:moveTo>
                  <a:pt x="0" y="0"/>
                </a:moveTo>
                <a:cubicBezTo>
                  <a:pt x="369" y="1703"/>
                  <a:pt x="1195" y="3278"/>
                  <a:pt x="2402" y="4549"/>
                </a:cubicBezTo>
                <a:cubicBezTo>
                  <a:pt x="3876" y="6087"/>
                  <a:pt x="5858" y="6938"/>
                  <a:pt x="7815" y="7688"/>
                </a:cubicBezTo>
                <a:cubicBezTo>
                  <a:pt x="9835" y="8450"/>
                  <a:pt x="11894" y="9174"/>
                  <a:pt x="13749" y="10280"/>
                </a:cubicBezTo>
                <a:lnTo>
                  <a:pt x="13787" y="10292"/>
                </a:lnTo>
                <a:cubicBezTo>
                  <a:pt x="15541" y="11309"/>
                  <a:pt x="16900" y="12872"/>
                  <a:pt x="17675" y="14740"/>
                </a:cubicBezTo>
                <a:cubicBezTo>
                  <a:pt x="18387" y="16506"/>
                  <a:pt x="18641" y="18425"/>
                  <a:pt x="19175" y="20255"/>
                </a:cubicBezTo>
                <a:cubicBezTo>
                  <a:pt x="19696" y="22072"/>
                  <a:pt x="20573" y="23889"/>
                  <a:pt x="22161" y="25020"/>
                </a:cubicBezTo>
                <a:cubicBezTo>
                  <a:pt x="26380" y="28031"/>
                  <a:pt x="31119" y="25070"/>
                  <a:pt x="35262" y="28603"/>
                </a:cubicBezTo>
                <a:lnTo>
                  <a:pt x="35262" y="23177"/>
                </a:lnTo>
                <a:cubicBezTo>
                  <a:pt x="34410" y="23558"/>
                  <a:pt x="33508" y="23825"/>
                  <a:pt x="32581" y="23952"/>
                </a:cubicBezTo>
                <a:cubicBezTo>
                  <a:pt x="32072" y="24028"/>
                  <a:pt x="31564" y="24067"/>
                  <a:pt x="31056" y="24067"/>
                </a:cubicBezTo>
                <a:cubicBezTo>
                  <a:pt x="29277" y="24067"/>
                  <a:pt x="28006" y="23533"/>
                  <a:pt x="27117" y="22440"/>
                </a:cubicBezTo>
                <a:cubicBezTo>
                  <a:pt x="26138" y="21220"/>
                  <a:pt x="25782" y="19492"/>
                  <a:pt x="25414" y="17650"/>
                </a:cubicBezTo>
                <a:cubicBezTo>
                  <a:pt x="25096" y="16061"/>
                  <a:pt x="24753" y="14422"/>
                  <a:pt x="23978" y="13113"/>
                </a:cubicBezTo>
                <a:cubicBezTo>
                  <a:pt x="22008" y="9771"/>
                  <a:pt x="18565" y="8742"/>
                  <a:pt x="14931" y="7662"/>
                </a:cubicBezTo>
                <a:cubicBezTo>
                  <a:pt x="13076" y="7116"/>
                  <a:pt x="11157" y="6557"/>
                  <a:pt x="9441" y="5642"/>
                </a:cubicBezTo>
                <a:cubicBezTo>
                  <a:pt x="6976" y="4346"/>
                  <a:pt x="5286" y="2491"/>
                  <a:pt x="4549" y="254"/>
                </a:cubicBezTo>
                <a:cubicBezTo>
                  <a:pt x="4524" y="178"/>
                  <a:pt x="4499" y="89"/>
                  <a:pt x="44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440375" y="609196"/>
            <a:ext cx="805042" cy="805600"/>
            <a:chOff x="310700" y="136696"/>
            <a:chExt cx="805042" cy="805600"/>
          </a:xfrm>
        </p:grpSpPr>
        <p:sp>
          <p:nvSpPr>
            <p:cNvPr id="16" name="Google Shape;16;p2"/>
            <p:cNvSpPr/>
            <p:nvPr/>
          </p:nvSpPr>
          <p:spPr>
            <a:xfrm rot="802252">
              <a:off x="379015" y="204913"/>
              <a:ext cx="668414" cy="669165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9015" y="204913"/>
              <a:ext cx="668415" cy="669166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769850" y="734500"/>
            <a:ext cx="555000" cy="555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5092814">
            <a:off x="8698071" y="4621900"/>
            <a:ext cx="312647" cy="3126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5093311">
            <a:off x="8788742" y="3860042"/>
            <a:ext cx="131322" cy="12618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5093311">
            <a:off x="8433765" y="4402778"/>
            <a:ext cx="131322" cy="12618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111150" y="3356925"/>
            <a:ext cx="33195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6694950" y="2538525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111075" y="3998975"/>
            <a:ext cx="33195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26" y="2979800"/>
            <a:ext cx="2772793" cy="2163700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10800000">
            <a:off x="39" y="2538553"/>
            <a:ext cx="3211398" cy="2604947"/>
          </a:xfrm>
          <a:custGeom>
            <a:avLst/>
            <a:gdLst/>
            <a:ahLst/>
            <a:cxnLst/>
            <a:rect l="l" t="t" r="r" b="b"/>
            <a:pathLst>
              <a:path w="35262" h="28603" extrusionOk="0">
                <a:moveTo>
                  <a:pt x="0" y="0"/>
                </a:moveTo>
                <a:cubicBezTo>
                  <a:pt x="369" y="1703"/>
                  <a:pt x="1195" y="3278"/>
                  <a:pt x="2402" y="4549"/>
                </a:cubicBezTo>
                <a:cubicBezTo>
                  <a:pt x="3876" y="6087"/>
                  <a:pt x="5858" y="6938"/>
                  <a:pt x="7815" y="7688"/>
                </a:cubicBezTo>
                <a:cubicBezTo>
                  <a:pt x="9835" y="8450"/>
                  <a:pt x="11894" y="9174"/>
                  <a:pt x="13749" y="10280"/>
                </a:cubicBezTo>
                <a:lnTo>
                  <a:pt x="13787" y="10292"/>
                </a:lnTo>
                <a:cubicBezTo>
                  <a:pt x="15541" y="11309"/>
                  <a:pt x="16900" y="12872"/>
                  <a:pt x="17675" y="14740"/>
                </a:cubicBezTo>
                <a:cubicBezTo>
                  <a:pt x="18387" y="16506"/>
                  <a:pt x="18641" y="18425"/>
                  <a:pt x="19175" y="20255"/>
                </a:cubicBezTo>
                <a:cubicBezTo>
                  <a:pt x="19696" y="22072"/>
                  <a:pt x="20573" y="23889"/>
                  <a:pt x="22161" y="25020"/>
                </a:cubicBezTo>
                <a:cubicBezTo>
                  <a:pt x="26380" y="28031"/>
                  <a:pt x="31119" y="25070"/>
                  <a:pt x="35262" y="28603"/>
                </a:cubicBezTo>
                <a:lnTo>
                  <a:pt x="35262" y="23177"/>
                </a:lnTo>
                <a:cubicBezTo>
                  <a:pt x="34410" y="23558"/>
                  <a:pt x="33508" y="23825"/>
                  <a:pt x="32581" y="23952"/>
                </a:cubicBezTo>
                <a:cubicBezTo>
                  <a:pt x="32072" y="24028"/>
                  <a:pt x="31564" y="24067"/>
                  <a:pt x="31056" y="24067"/>
                </a:cubicBezTo>
                <a:cubicBezTo>
                  <a:pt x="29277" y="24067"/>
                  <a:pt x="28006" y="23533"/>
                  <a:pt x="27117" y="22440"/>
                </a:cubicBezTo>
                <a:cubicBezTo>
                  <a:pt x="26138" y="21220"/>
                  <a:pt x="25782" y="19492"/>
                  <a:pt x="25414" y="17650"/>
                </a:cubicBezTo>
                <a:cubicBezTo>
                  <a:pt x="25096" y="16061"/>
                  <a:pt x="24753" y="14422"/>
                  <a:pt x="23978" y="13113"/>
                </a:cubicBezTo>
                <a:cubicBezTo>
                  <a:pt x="22008" y="9771"/>
                  <a:pt x="18565" y="8742"/>
                  <a:pt x="14931" y="7662"/>
                </a:cubicBezTo>
                <a:cubicBezTo>
                  <a:pt x="13076" y="7116"/>
                  <a:pt x="11157" y="6557"/>
                  <a:pt x="9441" y="5642"/>
                </a:cubicBezTo>
                <a:cubicBezTo>
                  <a:pt x="6976" y="4346"/>
                  <a:pt x="5286" y="2491"/>
                  <a:pt x="4549" y="254"/>
                </a:cubicBezTo>
                <a:cubicBezTo>
                  <a:pt x="4524" y="178"/>
                  <a:pt x="4499" y="89"/>
                  <a:pt x="44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-4075620">
            <a:off x="2461138" y="1578465"/>
            <a:ext cx="1018726" cy="1641045"/>
          </a:xfrm>
          <a:custGeom>
            <a:avLst/>
            <a:gdLst/>
            <a:ahLst/>
            <a:cxnLst/>
            <a:rect l="l" t="t" r="r" b="b"/>
            <a:pathLst>
              <a:path w="9181" h="12594" extrusionOk="0">
                <a:moveTo>
                  <a:pt x="5623" y="1"/>
                </a:moveTo>
                <a:cubicBezTo>
                  <a:pt x="4831" y="1"/>
                  <a:pt x="4207" y="182"/>
                  <a:pt x="3861" y="600"/>
                </a:cubicBezTo>
                <a:cubicBezTo>
                  <a:pt x="3204" y="1401"/>
                  <a:pt x="3820" y="3085"/>
                  <a:pt x="4190" y="4687"/>
                </a:cubicBezTo>
                <a:cubicBezTo>
                  <a:pt x="5032" y="8404"/>
                  <a:pt x="1952" y="6432"/>
                  <a:pt x="596" y="9246"/>
                </a:cubicBezTo>
                <a:cubicBezTo>
                  <a:pt x="83" y="10293"/>
                  <a:pt x="1" y="11484"/>
                  <a:pt x="350" y="12593"/>
                </a:cubicBezTo>
                <a:cubicBezTo>
                  <a:pt x="781" y="11587"/>
                  <a:pt x="1356" y="10663"/>
                  <a:pt x="2054" y="9862"/>
                </a:cubicBezTo>
                <a:cubicBezTo>
                  <a:pt x="2896" y="8938"/>
                  <a:pt x="3985" y="8445"/>
                  <a:pt x="5135" y="7993"/>
                </a:cubicBezTo>
                <a:cubicBezTo>
                  <a:pt x="6285" y="7541"/>
                  <a:pt x="7517" y="7028"/>
                  <a:pt x="8236" y="5960"/>
                </a:cubicBezTo>
                <a:cubicBezTo>
                  <a:pt x="8585" y="5426"/>
                  <a:pt x="8729" y="4810"/>
                  <a:pt x="8605" y="4194"/>
                </a:cubicBezTo>
                <a:cubicBezTo>
                  <a:pt x="8482" y="3516"/>
                  <a:pt x="8133" y="2921"/>
                  <a:pt x="7948" y="2263"/>
                </a:cubicBezTo>
                <a:cubicBezTo>
                  <a:pt x="7825" y="1750"/>
                  <a:pt x="8051" y="1216"/>
                  <a:pt x="8523" y="990"/>
                </a:cubicBezTo>
                <a:cubicBezTo>
                  <a:pt x="8729" y="867"/>
                  <a:pt x="8954" y="805"/>
                  <a:pt x="9180" y="744"/>
                </a:cubicBezTo>
                <a:cubicBezTo>
                  <a:pt x="7876" y="286"/>
                  <a:pt x="6617" y="1"/>
                  <a:pt x="5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4075620">
            <a:off x="2651550" y="1155296"/>
            <a:ext cx="1547341" cy="2107142"/>
          </a:xfrm>
          <a:custGeom>
            <a:avLst/>
            <a:gdLst/>
            <a:ahLst/>
            <a:cxnLst/>
            <a:rect l="l" t="t" r="r" b="b"/>
            <a:pathLst>
              <a:path w="13945" h="16171" extrusionOk="0">
                <a:moveTo>
                  <a:pt x="9303" y="0"/>
                </a:moveTo>
                <a:cubicBezTo>
                  <a:pt x="8770" y="103"/>
                  <a:pt x="8215" y="144"/>
                  <a:pt x="7886" y="555"/>
                </a:cubicBezTo>
                <a:cubicBezTo>
                  <a:pt x="7620" y="904"/>
                  <a:pt x="7825" y="1356"/>
                  <a:pt x="7969" y="1684"/>
                </a:cubicBezTo>
                <a:cubicBezTo>
                  <a:pt x="8092" y="2013"/>
                  <a:pt x="8236" y="2341"/>
                  <a:pt x="8318" y="2690"/>
                </a:cubicBezTo>
                <a:cubicBezTo>
                  <a:pt x="8667" y="3779"/>
                  <a:pt x="8359" y="4949"/>
                  <a:pt x="7537" y="5709"/>
                </a:cubicBezTo>
                <a:cubicBezTo>
                  <a:pt x="6736" y="6551"/>
                  <a:pt x="5669" y="6962"/>
                  <a:pt x="4601" y="7373"/>
                </a:cubicBezTo>
                <a:cubicBezTo>
                  <a:pt x="3410" y="7845"/>
                  <a:pt x="2321" y="8400"/>
                  <a:pt x="1500" y="9426"/>
                </a:cubicBezTo>
                <a:cubicBezTo>
                  <a:pt x="884" y="10248"/>
                  <a:pt x="370" y="11131"/>
                  <a:pt x="1" y="12075"/>
                </a:cubicBezTo>
                <a:cubicBezTo>
                  <a:pt x="907" y="14331"/>
                  <a:pt x="3377" y="16170"/>
                  <a:pt x="6288" y="16170"/>
                </a:cubicBezTo>
                <a:cubicBezTo>
                  <a:pt x="6610" y="16170"/>
                  <a:pt x="6938" y="16148"/>
                  <a:pt x="7270" y="16101"/>
                </a:cubicBezTo>
                <a:cubicBezTo>
                  <a:pt x="7948" y="15792"/>
                  <a:pt x="8585" y="15402"/>
                  <a:pt x="9180" y="14971"/>
                </a:cubicBezTo>
                <a:cubicBezTo>
                  <a:pt x="11193" y="13472"/>
                  <a:pt x="12651" y="11377"/>
                  <a:pt x="13308" y="8975"/>
                </a:cubicBezTo>
                <a:cubicBezTo>
                  <a:pt x="13945" y="6674"/>
                  <a:pt x="13904" y="4251"/>
                  <a:pt x="13205" y="1992"/>
                </a:cubicBezTo>
                <a:cubicBezTo>
                  <a:pt x="11973" y="1212"/>
                  <a:pt x="10659" y="534"/>
                  <a:pt x="93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4075620">
            <a:off x="3233779" y="651322"/>
            <a:ext cx="1189605" cy="1758189"/>
          </a:xfrm>
          <a:custGeom>
            <a:avLst/>
            <a:gdLst/>
            <a:ahLst/>
            <a:cxnLst/>
            <a:rect l="l" t="t" r="r" b="b"/>
            <a:pathLst>
              <a:path w="10721" h="13493" extrusionOk="0">
                <a:moveTo>
                  <a:pt x="5011" y="1"/>
                </a:moveTo>
                <a:lnTo>
                  <a:pt x="5011" y="1"/>
                </a:lnTo>
                <a:cubicBezTo>
                  <a:pt x="5278" y="966"/>
                  <a:pt x="5422" y="1972"/>
                  <a:pt x="5463" y="2978"/>
                </a:cubicBezTo>
                <a:cubicBezTo>
                  <a:pt x="5586" y="5751"/>
                  <a:pt x="4724" y="8482"/>
                  <a:pt x="3060" y="10700"/>
                </a:cubicBezTo>
                <a:cubicBezTo>
                  <a:pt x="2218" y="11809"/>
                  <a:pt x="1171" y="12754"/>
                  <a:pt x="0" y="13493"/>
                </a:cubicBezTo>
                <a:cubicBezTo>
                  <a:pt x="5483" y="11665"/>
                  <a:pt x="10720" y="7579"/>
                  <a:pt x="7106" y="1911"/>
                </a:cubicBezTo>
                <a:cubicBezTo>
                  <a:pt x="6736" y="1336"/>
                  <a:pt x="5997" y="658"/>
                  <a:pt x="50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5164741" y="27"/>
            <a:ext cx="3979259" cy="1753449"/>
          </a:xfrm>
          <a:custGeom>
            <a:avLst/>
            <a:gdLst/>
            <a:ahLst/>
            <a:cxnLst/>
            <a:rect l="l" t="t" r="r" b="b"/>
            <a:pathLst>
              <a:path w="46720" h="20446" extrusionOk="0">
                <a:moveTo>
                  <a:pt x="6371" y="1"/>
                </a:moveTo>
                <a:cubicBezTo>
                  <a:pt x="2895" y="1"/>
                  <a:pt x="0" y="1696"/>
                  <a:pt x="0" y="1696"/>
                </a:cubicBezTo>
                <a:lnTo>
                  <a:pt x="0" y="5988"/>
                </a:lnTo>
                <a:cubicBezTo>
                  <a:pt x="513" y="5516"/>
                  <a:pt x="1088" y="5126"/>
                  <a:pt x="1725" y="4859"/>
                </a:cubicBezTo>
                <a:cubicBezTo>
                  <a:pt x="2584" y="4453"/>
                  <a:pt x="3517" y="4246"/>
                  <a:pt x="4458" y="4246"/>
                </a:cubicBezTo>
                <a:cubicBezTo>
                  <a:pt x="5090" y="4246"/>
                  <a:pt x="5726" y="4340"/>
                  <a:pt x="6346" y="4530"/>
                </a:cubicBezTo>
                <a:cubicBezTo>
                  <a:pt x="8276" y="5126"/>
                  <a:pt x="8584" y="6255"/>
                  <a:pt x="8872" y="7343"/>
                </a:cubicBezTo>
                <a:cubicBezTo>
                  <a:pt x="9118" y="8329"/>
                  <a:pt x="9406" y="9356"/>
                  <a:pt x="10966" y="10075"/>
                </a:cubicBezTo>
                <a:cubicBezTo>
                  <a:pt x="12342" y="10711"/>
                  <a:pt x="15320" y="10794"/>
                  <a:pt x="18749" y="10876"/>
                </a:cubicBezTo>
                <a:cubicBezTo>
                  <a:pt x="23452" y="10999"/>
                  <a:pt x="29305" y="11143"/>
                  <a:pt x="33022" y="12888"/>
                </a:cubicBezTo>
                <a:cubicBezTo>
                  <a:pt x="36328" y="14449"/>
                  <a:pt x="37848" y="16420"/>
                  <a:pt x="38546" y="17776"/>
                </a:cubicBezTo>
                <a:cubicBezTo>
                  <a:pt x="39306" y="19275"/>
                  <a:pt x="39244" y="20384"/>
                  <a:pt x="39244" y="20445"/>
                </a:cubicBezTo>
                <a:lnTo>
                  <a:pt x="45652" y="20445"/>
                </a:lnTo>
                <a:cubicBezTo>
                  <a:pt x="45652" y="20445"/>
                  <a:pt x="46720" y="14141"/>
                  <a:pt x="37252" y="10342"/>
                </a:cubicBezTo>
                <a:cubicBezTo>
                  <a:pt x="31633" y="8086"/>
                  <a:pt x="27858" y="7850"/>
                  <a:pt x="24374" y="7850"/>
                </a:cubicBezTo>
                <a:cubicBezTo>
                  <a:pt x="23450" y="7850"/>
                  <a:pt x="22547" y="7867"/>
                  <a:pt x="21635" y="7867"/>
                </a:cubicBezTo>
                <a:cubicBezTo>
                  <a:pt x="20192" y="7867"/>
                  <a:pt x="18728" y="7825"/>
                  <a:pt x="17127" y="7610"/>
                </a:cubicBezTo>
                <a:cubicBezTo>
                  <a:pt x="10720" y="6727"/>
                  <a:pt x="14149" y="2127"/>
                  <a:pt x="9467" y="505"/>
                </a:cubicBezTo>
                <a:cubicBezTo>
                  <a:pt x="8424" y="142"/>
                  <a:pt x="7373" y="1"/>
                  <a:pt x="63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>
            <a:off x="5827638" y="21"/>
            <a:ext cx="3316362" cy="1362469"/>
          </a:xfrm>
          <a:custGeom>
            <a:avLst/>
            <a:gdLst/>
            <a:ahLst/>
            <a:cxnLst/>
            <a:rect l="l" t="t" r="r" b="b"/>
            <a:pathLst>
              <a:path w="38937" h="15887" extrusionOk="0">
                <a:moveTo>
                  <a:pt x="4536" y="0"/>
                </a:moveTo>
                <a:cubicBezTo>
                  <a:pt x="1911" y="0"/>
                  <a:pt x="17" y="1782"/>
                  <a:pt x="0" y="1799"/>
                </a:cubicBezTo>
                <a:lnTo>
                  <a:pt x="0" y="15886"/>
                </a:lnTo>
                <a:lnTo>
                  <a:pt x="38936" y="15886"/>
                </a:lnTo>
                <a:cubicBezTo>
                  <a:pt x="38916" y="14983"/>
                  <a:pt x="38690" y="14120"/>
                  <a:pt x="38259" y="13340"/>
                </a:cubicBezTo>
                <a:cubicBezTo>
                  <a:pt x="37047" y="10937"/>
                  <a:pt x="34665" y="9438"/>
                  <a:pt x="32878" y="8596"/>
                </a:cubicBezTo>
                <a:cubicBezTo>
                  <a:pt x="29223" y="6871"/>
                  <a:pt x="23411" y="6727"/>
                  <a:pt x="18749" y="6625"/>
                </a:cubicBezTo>
                <a:cubicBezTo>
                  <a:pt x="15279" y="6543"/>
                  <a:pt x="12260" y="6460"/>
                  <a:pt x="10823" y="5803"/>
                </a:cubicBezTo>
                <a:cubicBezTo>
                  <a:pt x="9118" y="5002"/>
                  <a:pt x="8810" y="3852"/>
                  <a:pt x="8564" y="2846"/>
                </a:cubicBezTo>
                <a:cubicBezTo>
                  <a:pt x="8276" y="1758"/>
                  <a:pt x="8030" y="813"/>
                  <a:pt x="6243" y="259"/>
                </a:cubicBezTo>
                <a:cubicBezTo>
                  <a:pt x="5650" y="76"/>
                  <a:pt x="5077" y="0"/>
                  <a:pt x="4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 rot="10800000">
            <a:off x="11" y="-17956"/>
            <a:ext cx="9143989" cy="475156"/>
          </a:xfrm>
          <a:custGeom>
            <a:avLst/>
            <a:gdLst/>
            <a:ahLst/>
            <a:cxnLst/>
            <a:rect l="l" t="t" r="r" b="b"/>
            <a:pathLst>
              <a:path w="34106" h="10942" extrusionOk="0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 flipH="1">
            <a:off x="-23" y="-17948"/>
            <a:ext cx="9143989" cy="308181"/>
          </a:xfrm>
          <a:custGeom>
            <a:avLst/>
            <a:gdLst/>
            <a:ahLst/>
            <a:cxnLst/>
            <a:rect l="l" t="t" r="r" b="b"/>
            <a:pathLst>
              <a:path w="34106" h="10942" extrusionOk="0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5516275" y="2067750"/>
            <a:ext cx="2914500" cy="9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1"/>
          </p:nvPr>
        </p:nvSpPr>
        <p:spPr>
          <a:xfrm>
            <a:off x="3358625" y="3015150"/>
            <a:ext cx="50715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 rot="5400000">
            <a:off x="4720576" y="4391230"/>
            <a:ext cx="533250" cy="526173"/>
            <a:chOff x="122176" y="1787155"/>
            <a:chExt cx="533250" cy="526173"/>
          </a:xfrm>
        </p:grpSpPr>
        <p:sp>
          <p:nvSpPr>
            <p:cNvPr id="64" name="Google Shape;64;p8"/>
            <p:cNvSpPr/>
            <p:nvPr/>
          </p:nvSpPr>
          <p:spPr>
            <a:xfrm>
              <a:off x="258725" y="1913449"/>
              <a:ext cx="242400" cy="23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     </a:t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122176" y="1787155"/>
              <a:ext cx="131400" cy="126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585525" y="1896102"/>
              <a:ext cx="69900" cy="672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431225" y="2246127"/>
              <a:ext cx="69900" cy="6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68" name="Google Shape;68;p8"/>
          <p:cNvGrpSpPr/>
          <p:nvPr/>
        </p:nvGrpSpPr>
        <p:grpSpPr>
          <a:xfrm rot="9985924">
            <a:off x="8309573" y="276408"/>
            <a:ext cx="533254" cy="526177"/>
            <a:chOff x="122176" y="1787155"/>
            <a:chExt cx="533250" cy="526173"/>
          </a:xfrm>
        </p:grpSpPr>
        <p:sp>
          <p:nvSpPr>
            <p:cNvPr id="69" name="Google Shape;69;p8"/>
            <p:cNvSpPr/>
            <p:nvPr/>
          </p:nvSpPr>
          <p:spPr>
            <a:xfrm>
              <a:off x="258725" y="1913449"/>
              <a:ext cx="242400" cy="23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     </a:t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122176" y="1787155"/>
              <a:ext cx="131400" cy="126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585525" y="1896102"/>
              <a:ext cx="69900" cy="672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431225" y="2246127"/>
              <a:ext cx="69900" cy="6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73" name="Google Shape;73;p8"/>
          <p:cNvSpPr/>
          <p:nvPr/>
        </p:nvSpPr>
        <p:spPr>
          <a:xfrm rot="-5400000">
            <a:off x="-1207883" y="1207906"/>
            <a:ext cx="4496023" cy="2080261"/>
          </a:xfrm>
          <a:custGeom>
            <a:avLst/>
            <a:gdLst/>
            <a:ahLst/>
            <a:cxnLst/>
            <a:rect l="l" t="t" r="r" b="b"/>
            <a:pathLst>
              <a:path w="25618" h="11853" extrusionOk="0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2913797" y="1089375"/>
            <a:ext cx="837021" cy="867624"/>
            <a:chOff x="1772410" y="800875"/>
            <a:chExt cx="837021" cy="867624"/>
          </a:xfrm>
        </p:grpSpPr>
        <p:sp>
          <p:nvSpPr>
            <p:cNvPr id="75" name="Google Shape;75;p8"/>
            <p:cNvSpPr/>
            <p:nvPr/>
          </p:nvSpPr>
          <p:spPr>
            <a:xfrm rot="605709">
              <a:off x="1832942" y="857785"/>
              <a:ext cx="715955" cy="753803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832926" y="857800"/>
              <a:ext cx="715985" cy="753817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8"/>
          <p:cNvSpPr/>
          <p:nvPr/>
        </p:nvSpPr>
        <p:spPr>
          <a:xfrm rot="5400000">
            <a:off x="2758320" y="1092377"/>
            <a:ext cx="896400" cy="8616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 rot="8100000">
            <a:off x="2633206" y="919403"/>
            <a:ext cx="533245" cy="176146"/>
            <a:chOff x="122176" y="1787155"/>
            <a:chExt cx="533250" cy="176148"/>
          </a:xfrm>
        </p:grpSpPr>
        <p:sp>
          <p:nvSpPr>
            <p:cNvPr id="79" name="Google Shape;79;p8"/>
            <p:cNvSpPr/>
            <p:nvPr/>
          </p:nvSpPr>
          <p:spPr>
            <a:xfrm>
              <a:off x="122176" y="1787155"/>
              <a:ext cx="131400" cy="126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585525" y="1896102"/>
              <a:ext cx="69900" cy="672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81" name="Google Shape;81;p8"/>
          <p:cNvSpPr/>
          <p:nvPr/>
        </p:nvSpPr>
        <p:spPr>
          <a:xfrm rot="5400000">
            <a:off x="3749464" y="1888441"/>
            <a:ext cx="69900" cy="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 rot="5400000">
            <a:off x="-740306" y="740311"/>
            <a:ext cx="3337066" cy="1856493"/>
          </a:xfrm>
          <a:custGeom>
            <a:avLst/>
            <a:gdLst/>
            <a:ahLst/>
            <a:cxnLst/>
            <a:rect l="l" t="t" r="r" b="b"/>
            <a:pathLst>
              <a:path w="39307" h="16180" extrusionOk="0">
                <a:moveTo>
                  <a:pt x="4458" y="1"/>
                </a:moveTo>
                <a:cubicBezTo>
                  <a:pt x="3517" y="1"/>
                  <a:pt x="2584" y="208"/>
                  <a:pt x="1725" y="613"/>
                </a:cubicBezTo>
                <a:cubicBezTo>
                  <a:pt x="1088" y="880"/>
                  <a:pt x="513" y="1270"/>
                  <a:pt x="0" y="1743"/>
                </a:cubicBezTo>
                <a:lnTo>
                  <a:pt x="0" y="2112"/>
                </a:lnTo>
                <a:cubicBezTo>
                  <a:pt x="17" y="2078"/>
                  <a:pt x="1886" y="305"/>
                  <a:pt x="4504" y="305"/>
                </a:cubicBezTo>
                <a:cubicBezTo>
                  <a:pt x="5054" y="305"/>
                  <a:pt x="5637" y="383"/>
                  <a:pt x="6243" y="572"/>
                </a:cubicBezTo>
                <a:cubicBezTo>
                  <a:pt x="8009" y="1127"/>
                  <a:pt x="8256" y="2071"/>
                  <a:pt x="8564" y="3160"/>
                </a:cubicBezTo>
                <a:cubicBezTo>
                  <a:pt x="8831" y="4166"/>
                  <a:pt x="9118" y="5316"/>
                  <a:pt x="10823" y="6096"/>
                </a:cubicBezTo>
                <a:cubicBezTo>
                  <a:pt x="12260" y="6774"/>
                  <a:pt x="15258" y="6836"/>
                  <a:pt x="18749" y="6938"/>
                </a:cubicBezTo>
                <a:cubicBezTo>
                  <a:pt x="23411" y="7041"/>
                  <a:pt x="29223" y="7185"/>
                  <a:pt x="32878" y="8889"/>
                </a:cubicBezTo>
                <a:cubicBezTo>
                  <a:pt x="34665" y="9731"/>
                  <a:pt x="37047" y="11251"/>
                  <a:pt x="38259" y="13633"/>
                </a:cubicBezTo>
                <a:cubicBezTo>
                  <a:pt x="38690" y="14413"/>
                  <a:pt x="38916" y="15276"/>
                  <a:pt x="38936" y="16179"/>
                </a:cubicBezTo>
                <a:lnTo>
                  <a:pt x="39244" y="16179"/>
                </a:lnTo>
                <a:cubicBezTo>
                  <a:pt x="39244" y="16118"/>
                  <a:pt x="39306" y="15009"/>
                  <a:pt x="38546" y="13530"/>
                </a:cubicBezTo>
                <a:cubicBezTo>
                  <a:pt x="37868" y="12154"/>
                  <a:pt x="36349" y="10203"/>
                  <a:pt x="33022" y="8643"/>
                </a:cubicBezTo>
                <a:cubicBezTo>
                  <a:pt x="29305" y="6877"/>
                  <a:pt x="23452" y="6733"/>
                  <a:pt x="18770" y="6630"/>
                </a:cubicBezTo>
                <a:cubicBezTo>
                  <a:pt x="15340" y="6548"/>
                  <a:pt x="12363" y="6466"/>
                  <a:pt x="10966" y="5829"/>
                </a:cubicBezTo>
                <a:cubicBezTo>
                  <a:pt x="9406" y="5111"/>
                  <a:pt x="9118" y="4084"/>
                  <a:pt x="8872" y="3077"/>
                </a:cubicBezTo>
                <a:cubicBezTo>
                  <a:pt x="8584" y="2010"/>
                  <a:pt x="8276" y="880"/>
                  <a:pt x="6346" y="285"/>
                </a:cubicBezTo>
                <a:cubicBezTo>
                  <a:pt x="5726" y="95"/>
                  <a:pt x="5090" y="1"/>
                  <a:pt x="44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2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3431" y="2397475"/>
            <a:ext cx="1742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"/>
          </p:nvPr>
        </p:nvSpPr>
        <p:spPr>
          <a:xfrm>
            <a:off x="713431" y="34506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3"/>
          </p:nvPr>
        </p:nvSpPr>
        <p:spPr>
          <a:xfrm>
            <a:off x="713431" y="3074175"/>
            <a:ext cx="1742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4" hasCustomPrompt="1"/>
          </p:nvPr>
        </p:nvSpPr>
        <p:spPr>
          <a:xfrm>
            <a:off x="2704902" y="2397475"/>
            <a:ext cx="1742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5"/>
          </p:nvPr>
        </p:nvSpPr>
        <p:spPr>
          <a:xfrm>
            <a:off x="2704902" y="34506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6"/>
          </p:nvPr>
        </p:nvSpPr>
        <p:spPr>
          <a:xfrm>
            <a:off x="2704902" y="3074175"/>
            <a:ext cx="1742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7" hasCustomPrompt="1"/>
          </p:nvPr>
        </p:nvSpPr>
        <p:spPr>
          <a:xfrm>
            <a:off x="4696373" y="2397475"/>
            <a:ext cx="1742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8"/>
          </p:nvPr>
        </p:nvSpPr>
        <p:spPr>
          <a:xfrm>
            <a:off x="4696373" y="34506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9"/>
          </p:nvPr>
        </p:nvSpPr>
        <p:spPr>
          <a:xfrm>
            <a:off x="4696373" y="3074175"/>
            <a:ext cx="1742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13" hasCustomPrompt="1"/>
          </p:nvPr>
        </p:nvSpPr>
        <p:spPr>
          <a:xfrm>
            <a:off x="6687844" y="2397475"/>
            <a:ext cx="1742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4"/>
          </p:nvPr>
        </p:nvSpPr>
        <p:spPr>
          <a:xfrm>
            <a:off x="6687844" y="34506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5"/>
          </p:nvPr>
        </p:nvSpPr>
        <p:spPr>
          <a:xfrm>
            <a:off x="6687844" y="3074175"/>
            <a:ext cx="1742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 rot="10800000" flipH="1">
            <a:off x="900" y="4436207"/>
            <a:ext cx="9144060" cy="707300"/>
            <a:chOff x="900" y="0"/>
            <a:chExt cx="9144060" cy="707300"/>
          </a:xfrm>
        </p:grpSpPr>
        <p:sp>
          <p:nvSpPr>
            <p:cNvPr id="132" name="Google Shape;132;p13"/>
            <p:cNvSpPr/>
            <p:nvPr/>
          </p:nvSpPr>
          <p:spPr>
            <a:xfrm>
              <a:off x="907" y="133950"/>
              <a:ext cx="9144054" cy="573350"/>
            </a:xfrm>
            <a:custGeom>
              <a:avLst/>
              <a:gdLst/>
              <a:ahLst/>
              <a:cxnLst/>
              <a:rect l="l" t="t" r="r" b="b"/>
              <a:pathLst>
                <a:path w="285774" h="22934" extrusionOk="0">
                  <a:moveTo>
                    <a:pt x="142887" y="0"/>
                  </a:moveTo>
                  <a:cubicBezTo>
                    <a:pt x="108308" y="0"/>
                    <a:pt x="42104" y="5668"/>
                    <a:pt x="0" y="9621"/>
                  </a:cubicBezTo>
                  <a:lnTo>
                    <a:pt x="0" y="22933"/>
                  </a:lnTo>
                  <a:cubicBezTo>
                    <a:pt x="0" y="22933"/>
                    <a:pt x="72944" y="6549"/>
                    <a:pt x="141696" y="6549"/>
                  </a:cubicBezTo>
                  <a:cubicBezTo>
                    <a:pt x="231310" y="6549"/>
                    <a:pt x="285774" y="22933"/>
                    <a:pt x="285774" y="22933"/>
                  </a:cubicBezTo>
                  <a:lnTo>
                    <a:pt x="285774" y="8764"/>
                  </a:lnTo>
                  <a:cubicBezTo>
                    <a:pt x="281916" y="8954"/>
                    <a:pt x="277844" y="9097"/>
                    <a:pt x="273605" y="9240"/>
                  </a:cubicBezTo>
                  <a:cubicBezTo>
                    <a:pt x="271460" y="9301"/>
                    <a:pt x="269326" y="9330"/>
                    <a:pt x="267200" y="9330"/>
                  </a:cubicBezTo>
                  <a:cubicBezTo>
                    <a:pt x="249305" y="9330"/>
                    <a:pt x="231979" y="7294"/>
                    <a:pt x="213759" y="5144"/>
                  </a:cubicBezTo>
                  <a:cubicBezTo>
                    <a:pt x="192231" y="2620"/>
                    <a:pt x="169988" y="0"/>
                    <a:pt x="142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907" y="0"/>
              <a:ext cx="9144054" cy="344725"/>
            </a:xfrm>
            <a:custGeom>
              <a:avLst/>
              <a:gdLst/>
              <a:ahLst/>
              <a:cxnLst/>
              <a:rect l="l" t="t" r="r" b="b"/>
              <a:pathLst>
                <a:path w="285774" h="13789" extrusionOk="0">
                  <a:moveTo>
                    <a:pt x="0" y="0"/>
                  </a:moveTo>
                  <a:lnTo>
                    <a:pt x="0" y="13788"/>
                  </a:lnTo>
                  <a:cubicBezTo>
                    <a:pt x="42128" y="9835"/>
                    <a:pt x="108284" y="4167"/>
                    <a:pt x="142887" y="4167"/>
                  </a:cubicBezTo>
                  <a:cubicBezTo>
                    <a:pt x="170059" y="4167"/>
                    <a:pt x="192350" y="6787"/>
                    <a:pt x="213902" y="9335"/>
                  </a:cubicBezTo>
                  <a:cubicBezTo>
                    <a:pt x="232043" y="11457"/>
                    <a:pt x="249257" y="13503"/>
                    <a:pt x="267011" y="13503"/>
                  </a:cubicBezTo>
                  <a:cubicBezTo>
                    <a:pt x="269184" y="13503"/>
                    <a:pt x="271365" y="13472"/>
                    <a:pt x="273557" y="13407"/>
                  </a:cubicBezTo>
                  <a:cubicBezTo>
                    <a:pt x="277844" y="13265"/>
                    <a:pt x="281916" y="13122"/>
                    <a:pt x="285774" y="12931"/>
                  </a:cubicBezTo>
                  <a:lnTo>
                    <a:pt x="285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900" y="104175"/>
              <a:ext cx="9144054" cy="344718"/>
            </a:xfrm>
            <a:custGeom>
              <a:avLst/>
              <a:gdLst/>
              <a:ahLst/>
              <a:cxnLst/>
              <a:rect l="l" t="t" r="r" b="b"/>
              <a:pathLst>
                <a:path w="285774" h="10813" extrusionOk="0">
                  <a:moveTo>
                    <a:pt x="142887" y="0"/>
                  </a:moveTo>
                  <a:cubicBezTo>
                    <a:pt x="108284" y="0"/>
                    <a:pt x="42128" y="5668"/>
                    <a:pt x="0" y="9621"/>
                  </a:cubicBezTo>
                  <a:lnTo>
                    <a:pt x="0" y="10812"/>
                  </a:lnTo>
                  <a:cubicBezTo>
                    <a:pt x="42104" y="6859"/>
                    <a:pt x="108308" y="1191"/>
                    <a:pt x="142887" y="1191"/>
                  </a:cubicBezTo>
                  <a:cubicBezTo>
                    <a:pt x="169988" y="1191"/>
                    <a:pt x="192231" y="3811"/>
                    <a:pt x="213759" y="6335"/>
                  </a:cubicBezTo>
                  <a:cubicBezTo>
                    <a:pt x="231904" y="8476"/>
                    <a:pt x="249162" y="10504"/>
                    <a:pt x="266960" y="10504"/>
                  </a:cubicBezTo>
                  <a:cubicBezTo>
                    <a:pt x="269158" y="10504"/>
                    <a:pt x="271364" y="10473"/>
                    <a:pt x="273581" y="10407"/>
                  </a:cubicBezTo>
                  <a:cubicBezTo>
                    <a:pt x="277844" y="10288"/>
                    <a:pt x="281916" y="10145"/>
                    <a:pt x="285774" y="9955"/>
                  </a:cubicBezTo>
                  <a:lnTo>
                    <a:pt x="285774" y="8764"/>
                  </a:lnTo>
                  <a:cubicBezTo>
                    <a:pt x="281916" y="8955"/>
                    <a:pt x="277844" y="9098"/>
                    <a:pt x="273557" y="9217"/>
                  </a:cubicBezTo>
                  <a:cubicBezTo>
                    <a:pt x="271347" y="9282"/>
                    <a:pt x="269147" y="9313"/>
                    <a:pt x="266956" y="9313"/>
                  </a:cubicBezTo>
                  <a:cubicBezTo>
                    <a:pt x="249218" y="9313"/>
                    <a:pt x="232003" y="7288"/>
                    <a:pt x="213902" y="5168"/>
                  </a:cubicBezTo>
                  <a:cubicBezTo>
                    <a:pt x="192350" y="2620"/>
                    <a:pt x="170059" y="0"/>
                    <a:pt x="142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3"/>
          <p:cNvSpPr/>
          <p:nvPr/>
        </p:nvSpPr>
        <p:spPr>
          <a:xfrm rot="-10492814" flipH="1">
            <a:off x="229755" y="446513"/>
            <a:ext cx="312647" cy="3126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 rot="-10493311" flipH="1">
            <a:off x="167656" y="539738"/>
            <a:ext cx="131322" cy="12618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 rot="-10493311" flipH="1">
            <a:off x="249216" y="741923"/>
            <a:ext cx="131322" cy="12618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 rot="-10492814" flipH="1">
            <a:off x="8646380" y="364375"/>
            <a:ext cx="312647" cy="3126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 rot="-10493311" flipH="1">
            <a:off x="8737031" y="201750"/>
            <a:ext cx="131322" cy="12618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-10493311" flipH="1">
            <a:off x="8878941" y="674560"/>
            <a:ext cx="131322" cy="12618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 rot="5400000" flipH="1">
            <a:off x="8519397" y="-272899"/>
            <a:ext cx="351692" cy="897490"/>
          </a:xfrm>
          <a:custGeom>
            <a:avLst/>
            <a:gdLst/>
            <a:ahLst/>
            <a:cxnLst/>
            <a:rect l="l" t="t" r="r" b="b"/>
            <a:pathLst>
              <a:path w="7251" h="18504" extrusionOk="0">
                <a:moveTo>
                  <a:pt x="802" y="0"/>
                </a:moveTo>
                <a:cubicBezTo>
                  <a:pt x="699" y="329"/>
                  <a:pt x="596" y="658"/>
                  <a:pt x="494" y="986"/>
                </a:cubicBezTo>
                <a:cubicBezTo>
                  <a:pt x="268" y="1767"/>
                  <a:pt x="1" y="2629"/>
                  <a:pt x="186" y="3450"/>
                </a:cubicBezTo>
                <a:cubicBezTo>
                  <a:pt x="514" y="4867"/>
                  <a:pt x="1931" y="5668"/>
                  <a:pt x="2629" y="6859"/>
                </a:cubicBezTo>
                <a:cubicBezTo>
                  <a:pt x="4354" y="9776"/>
                  <a:pt x="3266" y="13472"/>
                  <a:pt x="4971" y="16388"/>
                </a:cubicBezTo>
                <a:cubicBezTo>
                  <a:pt x="5484" y="17333"/>
                  <a:pt x="6285" y="18072"/>
                  <a:pt x="7250" y="18503"/>
                </a:cubicBezTo>
                <a:lnTo>
                  <a:pt x="7250" y="17867"/>
                </a:lnTo>
                <a:cubicBezTo>
                  <a:pt x="6511" y="17456"/>
                  <a:pt x="5874" y="16840"/>
                  <a:pt x="5463" y="16101"/>
                </a:cubicBezTo>
                <a:cubicBezTo>
                  <a:pt x="4662" y="14725"/>
                  <a:pt x="4519" y="13082"/>
                  <a:pt x="4354" y="11542"/>
                </a:cubicBezTo>
                <a:cubicBezTo>
                  <a:pt x="4211" y="10063"/>
                  <a:pt x="4067" y="8543"/>
                  <a:pt x="3451" y="7168"/>
                </a:cubicBezTo>
                <a:cubicBezTo>
                  <a:pt x="3163" y="6572"/>
                  <a:pt x="2794" y="5997"/>
                  <a:pt x="2321" y="5504"/>
                </a:cubicBezTo>
                <a:cubicBezTo>
                  <a:pt x="1890" y="4991"/>
                  <a:pt x="1377" y="4539"/>
                  <a:pt x="1028" y="3964"/>
                </a:cubicBezTo>
                <a:cubicBezTo>
                  <a:pt x="555" y="3163"/>
                  <a:pt x="720" y="2342"/>
                  <a:pt x="945" y="1479"/>
                </a:cubicBezTo>
                <a:cubicBezTo>
                  <a:pt x="1089" y="986"/>
                  <a:pt x="1254" y="493"/>
                  <a:pt x="14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 flipH="1">
            <a:off x="-9" y="0"/>
            <a:ext cx="876586" cy="463587"/>
          </a:xfrm>
          <a:custGeom>
            <a:avLst/>
            <a:gdLst/>
            <a:ahLst/>
            <a:cxnLst/>
            <a:rect l="l" t="t" r="r" b="b"/>
            <a:pathLst>
              <a:path w="18073" h="9558" extrusionOk="0">
                <a:moveTo>
                  <a:pt x="0" y="1"/>
                </a:moveTo>
                <a:cubicBezTo>
                  <a:pt x="62" y="1007"/>
                  <a:pt x="370" y="1972"/>
                  <a:pt x="1130" y="2670"/>
                </a:cubicBezTo>
                <a:cubicBezTo>
                  <a:pt x="2341" y="3779"/>
                  <a:pt x="4087" y="3677"/>
                  <a:pt x="5607" y="3759"/>
                </a:cubicBezTo>
                <a:cubicBezTo>
                  <a:pt x="6408" y="3800"/>
                  <a:pt x="7250" y="3861"/>
                  <a:pt x="7968" y="4231"/>
                </a:cubicBezTo>
                <a:cubicBezTo>
                  <a:pt x="8769" y="4621"/>
                  <a:pt x="9365" y="5320"/>
                  <a:pt x="9899" y="6018"/>
                </a:cubicBezTo>
                <a:cubicBezTo>
                  <a:pt x="10371" y="6736"/>
                  <a:pt x="10925" y="7373"/>
                  <a:pt x="11562" y="7948"/>
                </a:cubicBezTo>
                <a:cubicBezTo>
                  <a:pt x="12178" y="8482"/>
                  <a:pt x="12897" y="8872"/>
                  <a:pt x="13677" y="9139"/>
                </a:cubicBezTo>
                <a:cubicBezTo>
                  <a:pt x="14436" y="9418"/>
                  <a:pt x="15238" y="9558"/>
                  <a:pt x="16045" y="9558"/>
                </a:cubicBezTo>
                <a:cubicBezTo>
                  <a:pt x="16724" y="9558"/>
                  <a:pt x="17406" y="9459"/>
                  <a:pt x="18072" y="9262"/>
                </a:cubicBezTo>
                <a:lnTo>
                  <a:pt x="18072" y="8646"/>
                </a:lnTo>
                <a:cubicBezTo>
                  <a:pt x="17402" y="8863"/>
                  <a:pt x="16709" y="8971"/>
                  <a:pt x="16017" y="8971"/>
                </a:cubicBezTo>
                <a:cubicBezTo>
                  <a:pt x="15395" y="8971"/>
                  <a:pt x="14773" y="8883"/>
                  <a:pt x="14170" y="8708"/>
                </a:cubicBezTo>
                <a:cubicBezTo>
                  <a:pt x="13410" y="8482"/>
                  <a:pt x="12712" y="8112"/>
                  <a:pt x="12096" y="7620"/>
                </a:cubicBezTo>
                <a:cubicBezTo>
                  <a:pt x="11459" y="7086"/>
                  <a:pt x="10925" y="6490"/>
                  <a:pt x="10453" y="5812"/>
                </a:cubicBezTo>
                <a:cubicBezTo>
                  <a:pt x="10001" y="5155"/>
                  <a:pt x="9467" y="4560"/>
                  <a:pt x="8831" y="4067"/>
                </a:cubicBezTo>
                <a:cubicBezTo>
                  <a:pt x="8194" y="3636"/>
                  <a:pt x="7475" y="3348"/>
                  <a:pt x="6695" y="3266"/>
                </a:cubicBezTo>
                <a:cubicBezTo>
                  <a:pt x="5258" y="3061"/>
                  <a:pt x="3594" y="3348"/>
                  <a:pt x="2239" y="2711"/>
                </a:cubicBezTo>
                <a:cubicBezTo>
                  <a:pt x="1109" y="2177"/>
                  <a:pt x="699" y="1130"/>
                  <a:pt x="5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713225" y="3343163"/>
            <a:ext cx="38649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713225" y="1414250"/>
            <a:ext cx="3864900" cy="19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4707700" y="1126475"/>
            <a:ext cx="4436387" cy="4017012"/>
          </a:xfrm>
          <a:custGeom>
            <a:avLst/>
            <a:gdLst/>
            <a:ahLst/>
            <a:cxnLst/>
            <a:rect l="l" t="t" r="r" b="b"/>
            <a:pathLst>
              <a:path w="44653" h="34449" extrusionOk="0">
                <a:moveTo>
                  <a:pt x="23140" y="1"/>
                </a:moveTo>
                <a:cubicBezTo>
                  <a:pt x="21945" y="1144"/>
                  <a:pt x="21056" y="2784"/>
                  <a:pt x="20725" y="4855"/>
                </a:cubicBezTo>
                <a:cubicBezTo>
                  <a:pt x="20421" y="6799"/>
                  <a:pt x="20014" y="9175"/>
                  <a:pt x="17866" y="9925"/>
                </a:cubicBezTo>
                <a:cubicBezTo>
                  <a:pt x="17405" y="10086"/>
                  <a:pt x="16963" y="10156"/>
                  <a:pt x="16535" y="10156"/>
                </a:cubicBezTo>
                <a:cubicBezTo>
                  <a:pt x="13492" y="10156"/>
                  <a:pt x="11192" y="6587"/>
                  <a:pt x="8173" y="6587"/>
                </a:cubicBezTo>
                <a:cubicBezTo>
                  <a:pt x="7464" y="6587"/>
                  <a:pt x="6716" y="6783"/>
                  <a:pt x="5909" y="7269"/>
                </a:cubicBezTo>
                <a:cubicBezTo>
                  <a:pt x="1" y="10827"/>
                  <a:pt x="2872" y="19683"/>
                  <a:pt x="6265" y="23978"/>
                </a:cubicBezTo>
                <a:cubicBezTo>
                  <a:pt x="7892" y="26037"/>
                  <a:pt x="10115" y="27549"/>
                  <a:pt x="12631" y="28311"/>
                </a:cubicBezTo>
                <a:cubicBezTo>
                  <a:pt x="15249" y="29112"/>
                  <a:pt x="18057" y="29125"/>
                  <a:pt x="20764" y="29226"/>
                </a:cubicBezTo>
                <a:cubicBezTo>
                  <a:pt x="23432" y="29315"/>
                  <a:pt x="25897" y="29544"/>
                  <a:pt x="28426" y="30497"/>
                </a:cubicBezTo>
                <a:cubicBezTo>
                  <a:pt x="30726" y="31348"/>
                  <a:pt x="32899" y="32860"/>
                  <a:pt x="34881" y="34372"/>
                </a:cubicBezTo>
                <a:lnTo>
                  <a:pt x="34982" y="34449"/>
                </a:lnTo>
                <a:lnTo>
                  <a:pt x="44652" y="34449"/>
                </a:lnTo>
                <a:lnTo>
                  <a:pt x="44652" y="18324"/>
                </a:lnTo>
                <a:cubicBezTo>
                  <a:pt x="40510" y="14791"/>
                  <a:pt x="35758" y="17765"/>
                  <a:pt x="31539" y="14741"/>
                </a:cubicBezTo>
                <a:cubicBezTo>
                  <a:pt x="29963" y="13610"/>
                  <a:pt x="29087" y="11793"/>
                  <a:pt x="28553" y="9976"/>
                </a:cubicBezTo>
                <a:cubicBezTo>
                  <a:pt x="28019" y="8158"/>
                  <a:pt x="27765" y="6227"/>
                  <a:pt x="27066" y="4461"/>
                </a:cubicBezTo>
                <a:cubicBezTo>
                  <a:pt x="26291" y="2593"/>
                  <a:pt x="24919" y="1030"/>
                  <a:pt x="23165" y="13"/>
                </a:cubicBezTo>
                <a:lnTo>
                  <a:pt x="23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5641422" y="0"/>
            <a:ext cx="3501138" cy="2732051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5087601" y="0"/>
            <a:ext cx="4054954" cy="3289202"/>
          </a:xfrm>
          <a:custGeom>
            <a:avLst/>
            <a:gdLst/>
            <a:ahLst/>
            <a:cxnLst/>
            <a:rect l="l" t="t" r="r" b="b"/>
            <a:pathLst>
              <a:path w="35262" h="28603" extrusionOk="0">
                <a:moveTo>
                  <a:pt x="0" y="0"/>
                </a:moveTo>
                <a:cubicBezTo>
                  <a:pt x="369" y="1703"/>
                  <a:pt x="1195" y="3278"/>
                  <a:pt x="2402" y="4549"/>
                </a:cubicBezTo>
                <a:cubicBezTo>
                  <a:pt x="3876" y="6087"/>
                  <a:pt x="5858" y="6938"/>
                  <a:pt x="7815" y="7688"/>
                </a:cubicBezTo>
                <a:cubicBezTo>
                  <a:pt x="9835" y="8450"/>
                  <a:pt x="11894" y="9174"/>
                  <a:pt x="13749" y="10280"/>
                </a:cubicBezTo>
                <a:lnTo>
                  <a:pt x="13787" y="10292"/>
                </a:lnTo>
                <a:cubicBezTo>
                  <a:pt x="15541" y="11309"/>
                  <a:pt x="16900" y="12872"/>
                  <a:pt x="17675" y="14740"/>
                </a:cubicBezTo>
                <a:cubicBezTo>
                  <a:pt x="18387" y="16506"/>
                  <a:pt x="18641" y="18425"/>
                  <a:pt x="19175" y="20255"/>
                </a:cubicBezTo>
                <a:cubicBezTo>
                  <a:pt x="19696" y="22072"/>
                  <a:pt x="20573" y="23889"/>
                  <a:pt x="22161" y="25020"/>
                </a:cubicBezTo>
                <a:cubicBezTo>
                  <a:pt x="26380" y="28031"/>
                  <a:pt x="31119" y="25070"/>
                  <a:pt x="35262" y="28603"/>
                </a:cubicBezTo>
                <a:lnTo>
                  <a:pt x="35262" y="23177"/>
                </a:lnTo>
                <a:cubicBezTo>
                  <a:pt x="34410" y="23558"/>
                  <a:pt x="33508" y="23825"/>
                  <a:pt x="32581" y="23952"/>
                </a:cubicBezTo>
                <a:cubicBezTo>
                  <a:pt x="32072" y="24028"/>
                  <a:pt x="31564" y="24067"/>
                  <a:pt x="31056" y="24067"/>
                </a:cubicBezTo>
                <a:cubicBezTo>
                  <a:pt x="29277" y="24067"/>
                  <a:pt x="28006" y="23533"/>
                  <a:pt x="27117" y="22440"/>
                </a:cubicBezTo>
                <a:cubicBezTo>
                  <a:pt x="26138" y="21220"/>
                  <a:pt x="25782" y="19492"/>
                  <a:pt x="25414" y="17650"/>
                </a:cubicBezTo>
                <a:cubicBezTo>
                  <a:pt x="25096" y="16061"/>
                  <a:pt x="24753" y="14422"/>
                  <a:pt x="23978" y="13113"/>
                </a:cubicBezTo>
                <a:cubicBezTo>
                  <a:pt x="22008" y="9771"/>
                  <a:pt x="18565" y="8742"/>
                  <a:pt x="14931" y="7662"/>
                </a:cubicBezTo>
                <a:cubicBezTo>
                  <a:pt x="13076" y="7116"/>
                  <a:pt x="11157" y="6557"/>
                  <a:pt x="9441" y="5642"/>
                </a:cubicBezTo>
                <a:cubicBezTo>
                  <a:pt x="6976" y="4346"/>
                  <a:pt x="5286" y="2491"/>
                  <a:pt x="4549" y="254"/>
                </a:cubicBezTo>
                <a:cubicBezTo>
                  <a:pt x="4524" y="178"/>
                  <a:pt x="4499" y="89"/>
                  <a:pt x="44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1"/>
          </p:nvPr>
        </p:nvSpPr>
        <p:spPr>
          <a:xfrm>
            <a:off x="1185425" y="33143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2"/>
          </p:nvPr>
        </p:nvSpPr>
        <p:spPr>
          <a:xfrm>
            <a:off x="1185425" y="26192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3"/>
          </p:nvPr>
        </p:nvSpPr>
        <p:spPr>
          <a:xfrm>
            <a:off x="3700650" y="33143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subTitle" idx="4"/>
          </p:nvPr>
        </p:nvSpPr>
        <p:spPr>
          <a:xfrm>
            <a:off x="3700650" y="26192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subTitle" idx="5"/>
          </p:nvPr>
        </p:nvSpPr>
        <p:spPr>
          <a:xfrm>
            <a:off x="6215875" y="33143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subTitle" idx="6"/>
          </p:nvPr>
        </p:nvSpPr>
        <p:spPr>
          <a:xfrm>
            <a:off x="6215875" y="26192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0" y="4513263"/>
            <a:ext cx="666039" cy="630213"/>
          </a:xfrm>
          <a:custGeom>
            <a:avLst/>
            <a:gdLst/>
            <a:ahLst/>
            <a:cxnLst/>
            <a:rect l="l" t="t" r="r" b="b"/>
            <a:pathLst>
              <a:path w="15465" h="14634" extrusionOk="0">
                <a:moveTo>
                  <a:pt x="1019" y="1"/>
                </a:moveTo>
                <a:cubicBezTo>
                  <a:pt x="677" y="1"/>
                  <a:pt x="335" y="52"/>
                  <a:pt x="1" y="155"/>
                </a:cubicBezTo>
                <a:lnTo>
                  <a:pt x="1" y="730"/>
                </a:lnTo>
                <a:cubicBezTo>
                  <a:pt x="329" y="614"/>
                  <a:pt x="666" y="557"/>
                  <a:pt x="1002" y="557"/>
                </a:cubicBezTo>
                <a:cubicBezTo>
                  <a:pt x="1381" y="557"/>
                  <a:pt x="1757" y="630"/>
                  <a:pt x="2116" y="771"/>
                </a:cubicBezTo>
                <a:cubicBezTo>
                  <a:pt x="4088" y="1675"/>
                  <a:pt x="3841" y="4365"/>
                  <a:pt x="5546" y="5556"/>
                </a:cubicBezTo>
                <a:cubicBezTo>
                  <a:pt x="6100" y="5937"/>
                  <a:pt x="6703" y="6074"/>
                  <a:pt x="7324" y="6074"/>
                </a:cubicBezTo>
                <a:cubicBezTo>
                  <a:pt x="8612" y="6074"/>
                  <a:pt x="9981" y="5484"/>
                  <a:pt x="11173" y="5248"/>
                </a:cubicBezTo>
                <a:cubicBezTo>
                  <a:pt x="11547" y="5177"/>
                  <a:pt x="11953" y="5121"/>
                  <a:pt x="12356" y="5121"/>
                </a:cubicBezTo>
                <a:cubicBezTo>
                  <a:pt x="12880" y="5121"/>
                  <a:pt x="13401" y="5216"/>
                  <a:pt x="13842" y="5495"/>
                </a:cubicBezTo>
                <a:cubicBezTo>
                  <a:pt x="14725" y="6070"/>
                  <a:pt x="14849" y="7137"/>
                  <a:pt x="14787" y="8103"/>
                </a:cubicBezTo>
                <a:cubicBezTo>
                  <a:pt x="14664" y="9437"/>
                  <a:pt x="14315" y="10752"/>
                  <a:pt x="14048" y="12066"/>
                </a:cubicBezTo>
                <a:lnTo>
                  <a:pt x="13534" y="14633"/>
                </a:lnTo>
                <a:lnTo>
                  <a:pt x="14130" y="14633"/>
                </a:lnTo>
                <a:lnTo>
                  <a:pt x="14561" y="12456"/>
                </a:lnTo>
                <a:cubicBezTo>
                  <a:pt x="14807" y="11204"/>
                  <a:pt x="15116" y="9951"/>
                  <a:pt x="15300" y="8678"/>
                </a:cubicBezTo>
                <a:cubicBezTo>
                  <a:pt x="15444" y="7692"/>
                  <a:pt x="15465" y="6583"/>
                  <a:pt x="14890" y="5720"/>
                </a:cubicBezTo>
                <a:cubicBezTo>
                  <a:pt x="14335" y="4920"/>
                  <a:pt x="13432" y="4570"/>
                  <a:pt x="12487" y="4550"/>
                </a:cubicBezTo>
                <a:cubicBezTo>
                  <a:pt x="12425" y="4547"/>
                  <a:pt x="12362" y="4546"/>
                  <a:pt x="12301" y="4546"/>
                </a:cubicBezTo>
                <a:cubicBezTo>
                  <a:pt x="11345" y="4546"/>
                  <a:pt x="10454" y="4834"/>
                  <a:pt x="9509" y="5104"/>
                </a:cubicBezTo>
                <a:cubicBezTo>
                  <a:pt x="8844" y="5295"/>
                  <a:pt x="8106" y="5485"/>
                  <a:pt x="7386" y="5485"/>
                </a:cubicBezTo>
                <a:cubicBezTo>
                  <a:pt x="7017" y="5485"/>
                  <a:pt x="6653" y="5435"/>
                  <a:pt x="6306" y="5310"/>
                </a:cubicBezTo>
                <a:cubicBezTo>
                  <a:pt x="5197" y="4878"/>
                  <a:pt x="4868" y="3667"/>
                  <a:pt x="4416" y="2681"/>
                </a:cubicBezTo>
                <a:cubicBezTo>
                  <a:pt x="4026" y="1798"/>
                  <a:pt x="3472" y="874"/>
                  <a:pt x="2589" y="381"/>
                </a:cubicBezTo>
                <a:cubicBezTo>
                  <a:pt x="2097" y="129"/>
                  <a:pt x="1560" y="1"/>
                  <a:pt x="10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8200453" y="0"/>
            <a:ext cx="943546" cy="498999"/>
          </a:xfrm>
          <a:custGeom>
            <a:avLst/>
            <a:gdLst/>
            <a:ahLst/>
            <a:cxnLst/>
            <a:rect l="l" t="t" r="r" b="b"/>
            <a:pathLst>
              <a:path w="18073" h="9558" extrusionOk="0">
                <a:moveTo>
                  <a:pt x="0" y="1"/>
                </a:moveTo>
                <a:cubicBezTo>
                  <a:pt x="62" y="1007"/>
                  <a:pt x="370" y="1972"/>
                  <a:pt x="1130" y="2670"/>
                </a:cubicBezTo>
                <a:cubicBezTo>
                  <a:pt x="2341" y="3779"/>
                  <a:pt x="4087" y="3677"/>
                  <a:pt x="5607" y="3759"/>
                </a:cubicBezTo>
                <a:cubicBezTo>
                  <a:pt x="6408" y="3800"/>
                  <a:pt x="7250" y="3861"/>
                  <a:pt x="7968" y="4231"/>
                </a:cubicBezTo>
                <a:cubicBezTo>
                  <a:pt x="8769" y="4621"/>
                  <a:pt x="9365" y="5320"/>
                  <a:pt x="9899" y="6018"/>
                </a:cubicBezTo>
                <a:cubicBezTo>
                  <a:pt x="10371" y="6736"/>
                  <a:pt x="10925" y="7373"/>
                  <a:pt x="11562" y="7948"/>
                </a:cubicBezTo>
                <a:cubicBezTo>
                  <a:pt x="12178" y="8482"/>
                  <a:pt x="12897" y="8872"/>
                  <a:pt x="13677" y="9139"/>
                </a:cubicBezTo>
                <a:cubicBezTo>
                  <a:pt x="14436" y="9418"/>
                  <a:pt x="15238" y="9558"/>
                  <a:pt x="16045" y="9558"/>
                </a:cubicBezTo>
                <a:cubicBezTo>
                  <a:pt x="16724" y="9558"/>
                  <a:pt x="17406" y="9459"/>
                  <a:pt x="18072" y="9262"/>
                </a:cubicBezTo>
                <a:lnTo>
                  <a:pt x="18072" y="8646"/>
                </a:lnTo>
                <a:cubicBezTo>
                  <a:pt x="17402" y="8863"/>
                  <a:pt x="16709" y="8971"/>
                  <a:pt x="16017" y="8971"/>
                </a:cubicBezTo>
                <a:cubicBezTo>
                  <a:pt x="15395" y="8971"/>
                  <a:pt x="14773" y="8883"/>
                  <a:pt x="14170" y="8708"/>
                </a:cubicBezTo>
                <a:cubicBezTo>
                  <a:pt x="13410" y="8482"/>
                  <a:pt x="12712" y="8112"/>
                  <a:pt x="12096" y="7620"/>
                </a:cubicBezTo>
                <a:cubicBezTo>
                  <a:pt x="11459" y="7086"/>
                  <a:pt x="10925" y="6490"/>
                  <a:pt x="10453" y="5812"/>
                </a:cubicBezTo>
                <a:cubicBezTo>
                  <a:pt x="10001" y="5155"/>
                  <a:pt x="9467" y="4560"/>
                  <a:pt x="8831" y="4067"/>
                </a:cubicBezTo>
                <a:cubicBezTo>
                  <a:pt x="8194" y="3636"/>
                  <a:pt x="7475" y="3348"/>
                  <a:pt x="6695" y="3266"/>
                </a:cubicBezTo>
                <a:cubicBezTo>
                  <a:pt x="5258" y="3061"/>
                  <a:pt x="3594" y="3348"/>
                  <a:pt x="2239" y="2711"/>
                </a:cubicBezTo>
                <a:cubicBezTo>
                  <a:pt x="1109" y="2177"/>
                  <a:pt x="699" y="1130"/>
                  <a:pt x="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20" y="3654652"/>
            <a:ext cx="1430555" cy="1488892"/>
          </a:xfrm>
          <a:custGeom>
            <a:avLst/>
            <a:gdLst/>
            <a:ahLst/>
            <a:cxnLst/>
            <a:rect l="l" t="t" r="r" b="b"/>
            <a:pathLst>
              <a:path w="28985" h="30167" extrusionOk="0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7401348" y="0"/>
            <a:ext cx="1742736" cy="1413560"/>
          </a:xfrm>
          <a:custGeom>
            <a:avLst/>
            <a:gdLst/>
            <a:ahLst/>
            <a:cxnLst/>
            <a:rect l="l" t="t" r="r" b="b"/>
            <a:pathLst>
              <a:path w="35262" h="28603" extrusionOk="0">
                <a:moveTo>
                  <a:pt x="0" y="0"/>
                </a:moveTo>
                <a:cubicBezTo>
                  <a:pt x="369" y="1703"/>
                  <a:pt x="1195" y="3278"/>
                  <a:pt x="2402" y="4549"/>
                </a:cubicBezTo>
                <a:cubicBezTo>
                  <a:pt x="3876" y="6087"/>
                  <a:pt x="5858" y="6938"/>
                  <a:pt x="7815" y="7688"/>
                </a:cubicBezTo>
                <a:cubicBezTo>
                  <a:pt x="9835" y="8450"/>
                  <a:pt x="11894" y="9174"/>
                  <a:pt x="13749" y="10280"/>
                </a:cubicBezTo>
                <a:lnTo>
                  <a:pt x="13787" y="10292"/>
                </a:lnTo>
                <a:cubicBezTo>
                  <a:pt x="15541" y="11309"/>
                  <a:pt x="16900" y="12872"/>
                  <a:pt x="17675" y="14740"/>
                </a:cubicBezTo>
                <a:cubicBezTo>
                  <a:pt x="18387" y="16506"/>
                  <a:pt x="18641" y="18425"/>
                  <a:pt x="19175" y="20255"/>
                </a:cubicBezTo>
                <a:cubicBezTo>
                  <a:pt x="19696" y="22072"/>
                  <a:pt x="20573" y="23889"/>
                  <a:pt x="22161" y="25020"/>
                </a:cubicBezTo>
                <a:cubicBezTo>
                  <a:pt x="26380" y="28031"/>
                  <a:pt x="31119" y="25070"/>
                  <a:pt x="35262" y="28603"/>
                </a:cubicBezTo>
                <a:lnTo>
                  <a:pt x="35262" y="23177"/>
                </a:lnTo>
                <a:cubicBezTo>
                  <a:pt x="34410" y="23558"/>
                  <a:pt x="33508" y="23825"/>
                  <a:pt x="32581" y="23952"/>
                </a:cubicBezTo>
                <a:cubicBezTo>
                  <a:pt x="32072" y="24028"/>
                  <a:pt x="31564" y="24067"/>
                  <a:pt x="31056" y="24067"/>
                </a:cubicBezTo>
                <a:cubicBezTo>
                  <a:pt x="29277" y="24067"/>
                  <a:pt x="28006" y="23533"/>
                  <a:pt x="27117" y="22440"/>
                </a:cubicBezTo>
                <a:cubicBezTo>
                  <a:pt x="26138" y="21220"/>
                  <a:pt x="25782" y="19492"/>
                  <a:pt x="25414" y="17650"/>
                </a:cubicBezTo>
                <a:cubicBezTo>
                  <a:pt x="25096" y="16061"/>
                  <a:pt x="24753" y="14422"/>
                  <a:pt x="23978" y="13113"/>
                </a:cubicBezTo>
                <a:cubicBezTo>
                  <a:pt x="22008" y="9771"/>
                  <a:pt x="18565" y="8742"/>
                  <a:pt x="14931" y="7662"/>
                </a:cubicBezTo>
                <a:cubicBezTo>
                  <a:pt x="13076" y="7116"/>
                  <a:pt x="11157" y="6557"/>
                  <a:pt x="9441" y="5642"/>
                </a:cubicBezTo>
                <a:cubicBezTo>
                  <a:pt x="6976" y="4346"/>
                  <a:pt x="5286" y="2491"/>
                  <a:pt x="4549" y="254"/>
                </a:cubicBezTo>
                <a:cubicBezTo>
                  <a:pt x="4524" y="178"/>
                  <a:pt x="4499" y="89"/>
                  <a:pt x="44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 rot="10800000" flipH="1">
            <a:off x="7578749" y="4171572"/>
            <a:ext cx="1561745" cy="971952"/>
          </a:xfrm>
          <a:custGeom>
            <a:avLst/>
            <a:gdLst/>
            <a:ahLst/>
            <a:cxnLst/>
            <a:rect l="l" t="t" r="r" b="b"/>
            <a:pathLst>
              <a:path w="17477" h="8968" extrusionOk="0">
                <a:moveTo>
                  <a:pt x="1" y="0"/>
                </a:moveTo>
                <a:cubicBezTo>
                  <a:pt x="103" y="1130"/>
                  <a:pt x="514" y="2198"/>
                  <a:pt x="1644" y="2711"/>
                </a:cubicBezTo>
                <a:cubicBezTo>
                  <a:pt x="3020" y="3327"/>
                  <a:pt x="4662" y="3060"/>
                  <a:pt x="6120" y="3265"/>
                </a:cubicBezTo>
                <a:cubicBezTo>
                  <a:pt x="6880" y="3348"/>
                  <a:pt x="7620" y="3615"/>
                  <a:pt x="8256" y="4066"/>
                </a:cubicBezTo>
                <a:cubicBezTo>
                  <a:pt x="8872" y="4559"/>
                  <a:pt x="9427" y="5155"/>
                  <a:pt x="9879" y="5812"/>
                </a:cubicBezTo>
                <a:cubicBezTo>
                  <a:pt x="10330" y="6469"/>
                  <a:pt x="10885" y="7085"/>
                  <a:pt x="11501" y="7619"/>
                </a:cubicBezTo>
                <a:cubicBezTo>
                  <a:pt x="12117" y="8112"/>
                  <a:pt x="12836" y="8461"/>
                  <a:pt x="13596" y="8687"/>
                </a:cubicBezTo>
                <a:cubicBezTo>
                  <a:pt x="14208" y="8875"/>
                  <a:pt x="14839" y="8967"/>
                  <a:pt x="15468" y="8967"/>
                </a:cubicBezTo>
                <a:cubicBezTo>
                  <a:pt x="16148" y="8967"/>
                  <a:pt x="16826" y="8859"/>
                  <a:pt x="17477" y="8646"/>
                </a:cubicBezTo>
                <a:lnTo>
                  <a:pt x="174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 rot="10800000">
            <a:off x="-3" y="-22"/>
            <a:ext cx="656846" cy="1319487"/>
          </a:xfrm>
          <a:custGeom>
            <a:avLst/>
            <a:gdLst/>
            <a:ahLst/>
            <a:cxnLst/>
            <a:rect l="l" t="t" r="r" b="b"/>
            <a:pathLst>
              <a:path w="12549" h="20680" extrusionOk="0">
                <a:moveTo>
                  <a:pt x="12548" y="0"/>
                </a:moveTo>
                <a:cubicBezTo>
                  <a:pt x="11562" y="1191"/>
                  <a:pt x="10679" y="2506"/>
                  <a:pt x="9960" y="3882"/>
                </a:cubicBezTo>
                <a:cubicBezTo>
                  <a:pt x="8934" y="5791"/>
                  <a:pt x="8051" y="7804"/>
                  <a:pt x="7106" y="9755"/>
                </a:cubicBezTo>
                <a:cubicBezTo>
                  <a:pt x="6223" y="11665"/>
                  <a:pt x="5237" y="13513"/>
                  <a:pt x="4149" y="15320"/>
                </a:cubicBezTo>
                <a:cubicBezTo>
                  <a:pt x="2978" y="17271"/>
                  <a:pt x="1582" y="19078"/>
                  <a:pt x="1" y="20680"/>
                </a:cubicBezTo>
                <a:lnTo>
                  <a:pt x="12548" y="20680"/>
                </a:lnTo>
                <a:lnTo>
                  <a:pt x="125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 rot="10800000">
            <a:off x="20" y="-23"/>
            <a:ext cx="1829580" cy="1738814"/>
          </a:xfrm>
          <a:custGeom>
            <a:avLst/>
            <a:gdLst/>
            <a:ahLst/>
            <a:cxnLst/>
            <a:rect l="l" t="t" r="r" b="b"/>
            <a:pathLst>
              <a:path w="34954" h="27252" extrusionOk="0">
                <a:moveTo>
                  <a:pt x="34953" y="1"/>
                </a:moveTo>
                <a:cubicBezTo>
                  <a:pt x="33454" y="2198"/>
                  <a:pt x="32283" y="4621"/>
                  <a:pt x="31441" y="7147"/>
                </a:cubicBezTo>
                <a:cubicBezTo>
                  <a:pt x="27601" y="18976"/>
                  <a:pt x="16594" y="26965"/>
                  <a:pt x="4169" y="26965"/>
                </a:cubicBezTo>
                <a:cubicBezTo>
                  <a:pt x="2773" y="26965"/>
                  <a:pt x="1377" y="27067"/>
                  <a:pt x="1" y="27252"/>
                </a:cubicBezTo>
                <a:lnTo>
                  <a:pt x="21564" y="27252"/>
                </a:lnTo>
                <a:cubicBezTo>
                  <a:pt x="22077" y="26759"/>
                  <a:pt x="22590" y="26246"/>
                  <a:pt x="23063" y="25712"/>
                </a:cubicBezTo>
                <a:cubicBezTo>
                  <a:pt x="25814" y="22570"/>
                  <a:pt x="27724" y="18791"/>
                  <a:pt x="29490" y="15054"/>
                </a:cubicBezTo>
                <a:cubicBezTo>
                  <a:pt x="31010" y="11788"/>
                  <a:pt x="32489" y="8338"/>
                  <a:pt x="34953" y="5689"/>
                </a:cubicBezTo>
                <a:lnTo>
                  <a:pt x="349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 rot="4232911">
            <a:off x="3195420" y="1230720"/>
            <a:ext cx="372791" cy="907150"/>
            <a:chOff x="128325" y="1634755"/>
            <a:chExt cx="372800" cy="907173"/>
          </a:xfrm>
        </p:grpSpPr>
        <p:sp>
          <p:nvSpPr>
            <p:cNvPr id="277" name="Google Shape;277;p21"/>
            <p:cNvSpPr/>
            <p:nvPr/>
          </p:nvSpPr>
          <p:spPr>
            <a:xfrm>
              <a:off x="258725" y="1913449"/>
              <a:ext cx="242400" cy="23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     </a:t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198376" y="1634755"/>
              <a:ext cx="131400" cy="1263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28325" y="2200902"/>
              <a:ext cx="69900" cy="672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431225" y="2474727"/>
              <a:ext cx="69900" cy="6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81" name="Google Shape;281;p21"/>
          <p:cNvGrpSpPr/>
          <p:nvPr/>
        </p:nvGrpSpPr>
        <p:grpSpPr>
          <a:xfrm rot="3694457" flipH="1">
            <a:off x="5645534" y="1339812"/>
            <a:ext cx="372785" cy="907136"/>
            <a:chOff x="128325" y="1634755"/>
            <a:chExt cx="372800" cy="907173"/>
          </a:xfrm>
        </p:grpSpPr>
        <p:sp>
          <p:nvSpPr>
            <p:cNvPr id="282" name="Google Shape;282;p21"/>
            <p:cNvSpPr/>
            <p:nvPr/>
          </p:nvSpPr>
          <p:spPr>
            <a:xfrm>
              <a:off x="258725" y="1913449"/>
              <a:ext cx="242400" cy="23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     </a:t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98376" y="1634755"/>
              <a:ext cx="131400" cy="1263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28325" y="2200902"/>
              <a:ext cx="69900" cy="672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431225" y="2474727"/>
              <a:ext cx="69900" cy="6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_AND_TWO_COLUMNS_1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4"/>
          <p:cNvSpPr txBox="1">
            <a:spLocks noGrp="1"/>
          </p:cNvSpPr>
          <p:nvPr>
            <p:ph type="subTitle" idx="1"/>
          </p:nvPr>
        </p:nvSpPr>
        <p:spPr>
          <a:xfrm>
            <a:off x="774100" y="2209275"/>
            <a:ext cx="1892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4" name="Google Shape;324;p24"/>
          <p:cNvSpPr txBox="1">
            <a:spLocks noGrp="1"/>
          </p:cNvSpPr>
          <p:nvPr>
            <p:ph type="subTitle" idx="2"/>
          </p:nvPr>
        </p:nvSpPr>
        <p:spPr>
          <a:xfrm>
            <a:off x="774100" y="17524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subTitle" idx="3"/>
          </p:nvPr>
        </p:nvSpPr>
        <p:spPr>
          <a:xfrm>
            <a:off x="3625950" y="2209275"/>
            <a:ext cx="1892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6" name="Google Shape;326;p24"/>
          <p:cNvSpPr txBox="1">
            <a:spLocks noGrp="1"/>
          </p:cNvSpPr>
          <p:nvPr>
            <p:ph type="subTitle" idx="4"/>
          </p:nvPr>
        </p:nvSpPr>
        <p:spPr>
          <a:xfrm>
            <a:off x="3625950" y="17524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subTitle" idx="5"/>
          </p:nvPr>
        </p:nvSpPr>
        <p:spPr>
          <a:xfrm>
            <a:off x="6477800" y="2209275"/>
            <a:ext cx="1892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subTitle" idx="6"/>
          </p:nvPr>
        </p:nvSpPr>
        <p:spPr>
          <a:xfrm>
            <a:off x="6477800" y="17524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9" name="Google Shape;329;p24"/>
          <p:cNvSpPr txBox="1">
            <a:spLocks noGrp="1"/>
          </p:cNvSpPr>
          <p:nvPr>
            <p:ph type="subTitle" idx="7"/>
          </p:nvPr>
        </p:nvSpPr>
        <p:spPr>
          <a:xfrm>
            <a:off x="774100" y="3968075"/>
            <a:ext cx="1892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subTitle" idx="8"/>
          </p:nvPr>
        </p:nvSpPr>
        <p:spPr>
          <a:xfrm>
            <a:off x="774100" y="35112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1" name="Google Shape;331;p24"/>
          <p:cNvSpPr txBox="1">
            <a:spLocks noGrp="1"/>
          </p:cNvSpPr>
          <p:nvPr>
            <p:ph type="subTitle" idx="9"/>
          </p:nvPr>
        </p:nvSpPr>
        <p:spPr>
          <a:xfrm>
            <a:off x="3625950" y="3968075"/>
            <a:ext cx="1892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2" name="Google Shape;332;p24"/>
          <p:cNvSpPr txBox="1">
            <a:spLocks noGrp="1"/>
          </p:cNvSpPr>
          <p:nvPr>
            <p:ph type="subTitle" idx="13"/>
          </p:nvPr>
        </p:nvSpPr>
        <p:spPr>
          <a:xfrm>
            <a:off x="3625950" y="35112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3" name="Google Shape;333;p24"/>
          <p:cNvSpPr txBox="1">
            <a:spLocks noGrp="1"/>
          </p:cNvSpPr>
          <p:nvPr>
            <p:ph type="subTitle" idx="14"/>
          </p:nvPr>
        </p:nvSpPr>
        <p:spPr>
          <a:xfrm>
            <a:off x="6477800" y="3968075"/>
            <a:ext cx="1892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4" name="Google Shape;334;p24"/>
          <p:cNvSpPr txBox="1">
            <a:spLocks noGrp="1"/>
          </p:cNvSpPr>
          <p:nvPr>
            <p:ph type="subTitle" idx="15"/>
          </p:nvPr>
        </p:nvSpPr>
        <p:spPr>
          <a:xfrm>
            <a:off x="6477800" y="3511275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5" name="Google Shape;335;p24"/>
          <p:cNvSpPr/>
          <p:nvPr/>
        </p:nvSpPr>
        <p:spPr>
          <a:xfrm rot="5400000">
            <a:off x="-2205651" y="2193933"/>
            <a:ext cx="5143483" cy="734368"/>
          </a:xfrm>
          <a:custGeom>
            <a:avLst/>
            <a:gdLst/>
            <a:ahLst/>
            <a:cxnLst/>
            <a:rect l="l" t="t" r="r" b="b"/>
            <a:pathLst>
              <a:path w="32818" h="7008" extrusionOk="0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 rot="-5400000">
            <a:off x="6206174" y="2193933"/>
            <a:ext cx="5143483" cy="734368"/>
          </a:xfrm>
          <a:custGeom>
            <a:avLst/>
            <a:gdLst/>
            <a:ahLst/>
            <a:cxnLst/>
            <a:rect l="l" t="t" r="r" b="b"/>
            <a:pathLst>
              <a:path w="32818" h="7008" extrusionOk="0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59" r:id="rId6"/>
    <p:sldLayoutId id="2147483660" r:id="rId7"/>
    <p:sldLayoutId id="2147483667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hyperlink" Target="https://www.kaggle.com/datasets/kazanova/sentiment140/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>
            <a:spLocks noGrp="1"/>
          </p:cNvSpPr>
          <p:nvPr>
            <p:ph type="ctrTitle"/>
          </p:nvPr>
        </p:nvSpPr>
        <p:spPr>
          <a:xfrm>
            <a:off x="1397690" y="1282262"/>
            <a:ext cx="6831910" cy="2412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Using Sentiment Analysis to Keep Brand E3 Reputation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7"/>
          <p:cNvSpPr txBox="1">
            <a:spLocks noGrp="1"/>
          </p:cNvSpPr>
          <p:nvPr>
            <p:ph type="title"/>
          </p:nvPr>
        </p:nvSpPr>
        <p:spPr>
          <a:xfrm>
            <a:off x="713250" y="111237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</a:t>
            </a:r>
            <a:endParaRPr dirty="0"/>
          </a:p>
        </p:txBody>
      </p:sp>
      <p:pic>
        <p:nvPicPr>
          <p:cNvPr id="3" name="Picture 2" descr="A diagram of scrum&#10;&#10;Description automatically generated">
            <a:extLst>
              <a:ext uri="{FF2B5EF4-FFF2-40B4-BE49-F238E27FC236}">
                <a16:creationId xmlns:a16="http://schemas.microsoft.com/office/drawing/2014/main" id="{A0E337E6-8618-BA67-1AF1-EA039FA5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579457"/>
            <a:ext cx="8572500" cy="428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72BF64-245E-69F9-ED68-F9120B18049F}"/>
              </a:ext>
            </a:extLst>
          </p:cNvPr>
          <p:cNvSpPr txBox="1"/>
          <p:nvPr/>
        </p:nvSpPr>
        <p:spPr>
          <a:xfrm>
            <a:off x="3831220" y="4556808"/>
            <a:ext cx="511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bg1"/>
                </a:solidFill>
              </a:rPr>
              <a:t>Image taken from</a:t>
            </a:r>
            <a:r>
              <a:rPr lang="es-CO" sz="1200" i="1" dirty="0">
                <a:solidFill>
                  <a:schemeClr val="bg1"/>
                </a:solidFill>
              </a:rPr>
              <a:t>: https://www.scrum.org/resources/what-scrum-module</a:t>
            </a:r>
            <a:endParaRPr lang="en-CA" sz="12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1"/>
          <p:cNvSpPr/>
          <p:nvPr/>
        </p:nvSpPr>
        <p:spPr>
          <a:xfrm>
            <a:off x="4431882" y="1738796"/>
            <a:ext cx="498525" cy="498992"/>
          </a:xfrm>
          <a:custGeom>
            <a:avLst/>
            <a:gdLst/>
            <a:ahLst/>
            <a:cxnLst/>
            <a:rect l="l" t="t" r="r" b="b"/>
            <a:pathLst>
              <a:path w="12453" h="12467" extrusionOk="0">
                <a:moveTo>
                  <a:pt x="8692" y="509"/>
                </a:moveTo>
                <a:lnTo>
                  <a:pt x="12059" y="4029"/>
                </a:lnTo>
                <a:cubicBezTo>
                  <a:pt x="11970" y="3813"/>
                  <a:pt x="11881" y="3610"/>
                  <a:pt x="11779" y="3406"/>
                </a:cubicBezTo>
                <a:cubicBezTo>
                  <a:pt x="11767" y="3381"/>
                  <a:pt x="11741" y="3356"/>
                  <a:pt x="11716" y="3330"/>
                </a:cubicBezTo>
                <a:lnTo>
                  <a:pt x="9390" y="878"/>
                </a:lnTo>
                <a:cubicBezTo>
                  <a:pt x="9365" y="852"/>
                  <a:pt x="9340" y="827"/>
                  <a:pt x="9302" y="814"/>
                </a:cubicBezTo>
                <a:cubicBezTo>
                  <a:pt x="9111" y="700"/>
                  <a:pt x="8908" y="598"/>
                  <a:pt x="8692" y="509"/>
                </a:cubicBezTo>
                <a:close/>
                <a:moveTo>
                  <a:pt x="7116" y="64"/>
                </a:moveTo>
                <a:lnTo>
                  <a:pt x="12427" y="5617"/>
                </a:lnTo>
                <a:cubicBezTo>
                  <a:pt x="12415" y="5516"/>
                  <a:pt x="12402" y="5414"/>
                  <a:pt x="12389" y="5312"/>
                </a:cubicBezTo>
                <a:cubicBezTo>
                  <a:pt x="12377" y="5249"/>
                  <a:pt x="12351" y="5185"/>
                  <a:pt x="12300" y="5134"/>
                </a:cubicBezTo>
                <a:lnTo>
                  <a:pt x="7599" y="204"/>
                </a:lnTo>
                <a:cubicBezTo>
                  <a:pt x="7548" y="153"/>
                  <a:pt x="7497" y="128"/>
                  <a:pt x="7421" y="115"/>
                </a:cubicBezTo>
                <a:cubicBezTo>
                  <a:pt x="7319" y="90"/>
                  <a:pt x="7218" y="77"/>
                  <a:pt x="7116" y="64"/>
                </a:cubicBezTo>
                <a:close/>
                <a:moveTo>
                  <a:pt x="5909" y="1"/>
                </a:moveTo>
                <a:lnTo>
                  <a:pt x="12427" y="6837"/>
                </a:lnTo>
                <a:cubicBezTo>
                  <a:pt x="12427" y="6774"/>
                  <a:pt x="12440" y="6710"/>
                  <a:pt x="12440" y="6647"/>
                </a:cubicBezTo>
                <a:cubicBezTo>
                  <a:pt x="12453" y="6545"/>
                  <a:pt x="12415" y="6456"/>
                  <a:pt x="12351" y="6392"/>
                </a:cubicBezTo>
                <a:lnTo>
                  <a:pt x="12351" y="6405"/>
                </a:lnTo>
                <a:lnTo>
                  <a:pt x="6341" y="103"/>
                </a:lnTo>
                <a:cubicBezTo>
                  <a:pt x="6277" y="39"/>
                  <a:pt x="6188" y="1"/>
                  <a:pt x="6099" y="1"/>
                </a:cubicBezTo>
                <a:close/>
                <a:moveTo>
                  <a:pt x="5046" y="113"/>
                </a:moveTo>
                <a:cubicBezTo>
                  <a:pt x="5033" y="113"/>
                  <a:pt x="5020" y="114"/>
                  <a:pt x="5007" y="115"/>
                </a:cubicBezTo>
                <a:lnTo>
                  <a:pt x="4892" y="141"/>
                </a:lnTo>
                <a:lnTo>
                  <a:pt x="12249" y="7841"/>
                </a:lnTo>
                <a:cubicBezTo>
                  <a:pt x="12249" y="7816"/>
                  <a:pt x="12262" y="7777"/>
                  <a:pt x="12275" y="7739"/>
                </a:cubicBezTo>
                <a:cubicBezTo>
                  <a:pt x="12300" y="7625"/>
                  <a:pt x="12262" y="7511"/>
                  <a:pt x="12186" y="7434"/>
                </a:cubicBezTo>
                <a:lnTo>
                  <a:pt x="5299" y="217"/>
                </a:lnTo>
                <a:cubicBezTo>
                  <a:pt x="5232" y="150"/>
                  <a:pt x="5137" y="113"/>
                  <a:pt x="5046" y="113"/>
                </a:cubicBezTo>
                <a:close/>
                <a:moveTo>
                  <a:pt x="4158" y="365"/>
                </a:moveTo>
                <a:cubicBezTo>
                  <a:pt x="4122" y="365"/>
                  <a:pt x="4087" y="371"/>
                  <a:pt x="4054" y="382"/>
                </a:cubicBezTo>
                <a:lnTo>
                  <a:pt x="4003" y="408"/>
                </a:lnTo>
                <a:lnTo>
                  <a:pt x="11945" y="8730"/>
                </a:lnTo>
                <a:cubicBezTo>
                  <a:pt x="11945" y="8718"/>
                  <a:pt x="11957" y="8692"/>
                  <a:pt x="11957" y="8680"/>
                </a:cubicBezTo>
                <a:cubicBezTo>
                  <a:pt x="12008" y="8553"/>
                  <a:pt x="11983" y="8426"/>
                  <a:pt x="11894" y="8324"/>
                </a:cubicBezTo>
                <a:lnTo>
                  <a:pt x="4397" y="471"/>
                </a:lnTo>
                <a:cubicBezTo>
                  <a:pt x="4334" y="399"/>
                  <a:pt x="4245" y="365"/>
                  <a:pt x="4158" y="365"/>
                </a:cubicBezTo>
                <a:close/>
                <a:moveTo>
                  <a:pt x="3360" y="732"/>
                </a:moveTo>
                <a:cubicBezTo>
                  <a:pt x="3306" y="732"/>
                  <a:pt x="3251" y="747"/>
                  <a:pt x="3202" y="776"/>
                </a:cubicBezTo>
                <a:lnTo>
                  <a:pt x="11538" y="9506"/>
                </a:lnTo>
                <a:cubicBezTo>
                  <a:pt x="11614" y="9379"/>
                  <a:pt x="11589" y="9226"/>
                  <a:pt x="11487" y="9112"/>
                </a:cubicBezTo>
                <a:lnTo>
                  <a:pt x="3596" y="840"/>
                </a:lnTo>
                <a:cubicBezTo>
                  <a:pt x="3534" y="769"/>
                  <a:pt x="3447" y="732"/>
                  <a:pt x="3360" y="732"/>
                </a:cubicBezTo>
                <a:close/>
                <a:moveTo>
                  <a:pt x="2694" y="1094"/>
                </a:moveTo>
                <a:cubicBezTo>
                  <a:pt x="2618" y="1145"/>
                  <a:pt x="2554" y="1195"/>
                  <a:pt x="2491" y="1234"/>
                </a:cubicBezTo>
                <a:lnTo>
                  <a:pt x="11030" y="10192"/>
                </a:lnTo>
                <a:cubicBezTo>
                  <a:pt x="11080" y="10128"/>
                  <a:pt x="11131" y="10065"/>
                  <a:pt x="11195" y="10001"/>
                </a:cubicBezTo>
                <a:lnTo>
                  <a:pt x="2694" y="1094"/>
                </a:lnTo>
                <a:close/>
                <a:moveTo>
                  <a:pt x="2033" y="1615"/>
                </a:moveTo>
                <a:lnTo>
                  <a:pt x="1855" y="1793"/>
                </a:lnTo>
                <a:lnTo>
                  <a:pt x="10458" y="10802"/>
                </a:lnTo>
                <a:cubicBezTo>
                  <a:pt x="10521" y="10751"/>
                  <a:pt x="10585" y="10700"/>
                  <a:pt x="10636" y="10636"/>
                </a:cubicBezTo>
                <a:lnTo>
                  <a:pt x="2033" y="1615"/>
                </a:lnTo>
                <a:close/>
                <a:moveTo>
                  <a:pt x="1449" y="2212"/>
                </a:moveTo>
                <a:cubicBezTo>
                  <a:pt x="1398" y="2275"/>
                  <a:pt x="1347" y="2339"/>
                  <a:pt x="1296" y="2403"/>
                </a:cubicBezTo>
                <a:lnTo>
                  <a:pt x="9810" y="11335"/>
                </a:lnTo>
                <a:cubicBezTo>
                  <a:pt x="9886" y="11285"/>
                  <a:pt x="9950" y="11234"/>
                  <a:pt x="10013" y="11183"/>
                </a:cubicBezTo>
                <a:lnTo>
                  <a:pt x="1449" y="2212"/>
                </a:lnTo>
                <a:close/>
                <a:moveTo>
                  <a:pt x="953" y="2898"/>
                </a:moveTo>
                <a:cubicBezTo>
                  <a:pt x="877" y="3025"/>
                  <a:pt x="890" y="3178"/>
                  <a:pt x="991" y="3292"/>
                </a:cubicBezTo>
                <a:lnTo>
                  <a:pt x="8920" y="11589"/>
                </a:lnTo>
                <a:cubicBezTo>
                  <a:pt x="8983" y="11660"/>
                  <a:pt x="9065" y="11697"/>
                  <a:pt x="9148" y="11697"/>
                </a:cubicBezTo>
                <a:cubicBezTo>
                  <a:pt x="9200" y="11697"/>
                  <a:pt x="9253" y="11682"/>
                  <a:pt x="9302" y="11653"/>
                </a:cubicBezTo>
                <a:lnTo>
                  <a:pt x="953" y="2898"/>
                </a:lnTo>
                <a:close/>
                <a:moveTo>
                  <a:pt x="331" y="8273"/>
                </a:moveTo>
                <a:lnTo>
                  <a:pt x="331" y="8273"/>
                </a:lnTo>
                <a:cubicBezTo>
                  <a:pt x="394" y="8464"/>
                  <a:pt x="470" y="8654"/>
                  <a:pt x="559" y="8845"/>
                </a:cubicBezTo>
                <a:cubicBezTo>
                  <a:pt x="585" y="8883"/>
                  <a:pt x="597" y="8908"/>
                  <a:pt x="623" y="8934"/>
                </a:cubicBezTo>
                <a:lnTo>
                  <a:pt x="3266" y="11704"/>
                </a:lnTo>
                <a:cubicBezTo>
                  <a:pt x="3291" y="11729"/>
                  <a:pt x="3317" y="11742"/>
                  <a:pt x="3355" y="11767"/>
                </a:cubicBezTo>
                <a:cubicBezTo>
                  <a:pt x="3533" y="11856"/>
                  <a:pt x="3723" y="11945"/>
                  <a:pt x="3914" y="12022"/>
                </a:cubicBezTo>
                <a:lnTo>
                  <a:pt x="331" y="8273"/>
                </a:lnTo>
                <a:close/>
                <a:moveTo>
                  <a:pt x="534" y="3661"/>
                </a:moveTo>
                <a:lnTo>
                  <a:pt x="521" y="3711"/>
                </a:lnTo>
                <a:cubicBezTo>
                  <a:pt x="470" y="3826"/>
                  <a:pt x="496" y="3965"/>
                  <a:pt x="585" y="4067"/>
                </a:cubicBezTo>
                <a:lnTo>
                  <a:pt x="8120" y="11971"/>
                </a:lnTo>
                <a:cubicBezTo>
                  <a:pt x="8182" y="12032"/>
                  <a:pt x="8268" y="12070"/>
                  <a:pt x="8357" y="12070"/>
                </a:cubicBezTo>
                <a:cubicBezTo>
                  <a:pt x="8397" y="12070"/>
                  <a:pt x="8437" y="12062"/>
                  <a:pt x="8476" y="12047"/>
                </a:cubicBezTo>
                <a:lnTo>
                  <a:pt x="8526" y="12034"/>
                </a:lnTo>
                <a:lnTo>
                  <a:pt x="534" y="3661"/>
                </a:lnTo>
                <a:close/>
                <a:moveTo>
                  <a:pt x="229" y="4550"/>
                </a:moveTo>
                <a:lnTo>
                  <a:pt x="191" y="4639"/>
                </a:lnTo>
                <a:cubicBezTo>
                  <a:pt x="165" y="4753"/>
                  <a:pt x="191" y="4880"/>
                  <a:pt x="280" y="4957"/>
                </a:cubicBezTo>
                <a:lnTo>
                  <a:pt x="7230" y="12238"/>
                </a:lnTo>
                <a:cubicBezTo>
                  <a:pt x="7291" y="12308"/>
                  <a:pt x="7376" y="12347"/>
                  <a:pt x="7466" y="12347"/>
                </a:cubicBezTo>
                <a:cubicBezTo>
                  <a:pt x="7489" y="12347"/>
                  <a:pt x="7512" y="12344"/>
                  <a:pt x="7535" y="12339"/>
                </a:cubicBezTo>
                <a:lnTo>
                  <a:pt x="7637" y="12314"/>
                </a:lnTo>
                <a:lnTo>
                  <a:pt x="229" y="4550"/>
                </a:lnTo>
                <a:close/>
                <a:moveTo>
                  <a:pt x="13" y="6723"/>
                </a:moveTo>
                <a:cubicBezTo>
                  <a:pt x="13" y="6824"/>
                  <a:pt x="26" y="6926"/>
                  <a:pt x="38" y="7028"/>
                </a:cubicBezTo>
                <a:cubicBezTo>
                  <a:pt x="38" y="7091"/>
                  <a:pt x="76" y="7155"/>
                  <a:pt x="127" y="7206"/>
                </a:cubicBezTo>
                <a:lnTo>
                  <a:pt x="4956" y="12276"/>
                </a:lnTo>
                <a:cubicBezTo>
                  <a:pt x="5007" y="12326"/>
                  <a:pt x="5070" y="12352"/>
                  <a:pt x="5134" y="12365"/>
                </a:cubicBezTo>
                <a:cubicBezTo>
                  <a:pt x="5235" y="12390"/>
                  <a:pt x="5337" y="12403"/>
                  <a:pt x="5439" y="12415"/>
                </a:cubicBezTo>
                <a:lnTo>
                  <a:pt x="13" y="6723"/>
                </a:lnTo>
                <a:close/>
                <a:moveTo>
                  <a:pt x="26" y="5541"/>
                </a:moveTo>
                <a:cubicBezTo>
                  <a:pt x="13" y="5605"/>
                  <a:pt x="13" y="5668"/>
                  <a:pt x="13" y="5719"/>
                </a:cubicBezTo>
                <a:cubicBezTo>
                  <a:pt x="0" y="5821"/>
                  <a:pt x="38" y="5910"/>
                  <a:pt x="102" y="5973"/>
                </a:cubicBezTo>
                <a:lnTo>
                  <a:pt x="6201" y="12365"/>
                </a:lnTo>
                <a:cubicBezTo>
                  <a:pt x="6265" y="12428"/>
                  <a:pt x="6354" y="12466"/>
                  <a:pt x="6442" y="12466"/>
                </a:cubicBezTo>
                <a:lnTo>
                  <a:pt x="6620" y="12466"/>
                </a:lnTo>
                <a:lnTo>
                  <a:pt x="26" y="55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51"/>
          <p:cNvSpPr/>
          <p:nvPr/>
        </p:nvSpPr>
        <p:spPr>
          <a:xfrm>
            <a:off x="6958232" y="1738796"/>
            <a:ext cx="498525" cy="498992"/>
          </a:xfrm>
          <a:custGeom>
            <a:avLst/>
            <a:gdLst/>
            <a:ahLst/>
            <a:cxnLst/>
            <a:rect l="l" t="t" r="r" b="b"/>
            <a:pathLst>
              <a:path w="12453" h="12467" extrusionOk="0">
                <a:moveTo>
                  <a:pt x="8692" y="509"/>
                </a:moveTo>
                <a:lnTo>
                  <a:pt x="12059" y="4029"/>
                </a:lnTo>
                <a:cubicBezTo>
                  <a:pt x="11970" y="3813"/>
                  <a:pt x="11881" y="3610"/>
                  <a:pt x="11779" y="3406"/>
                </a:cubicBezTo>
                <a:cubicBezTo>
                  <a:pt x="11767" y="3381"/>
                  <a:pt x="11741" y="3356"/>
                  <a:pt x="11716" y="3330"/>
                </a:cubicBezTo>
                <a:lnTo>
                  <a:pt x="9390" y="878"/>
                </a:lnTo>
                <a:cubicBezTo>
                  <a:pt x="9365" y="852"/>
                  <a:pt x="9340" y="827"/>
                  <a:pt x="9302" y="814"/>
                </a:cubicBezTo>
                <a:cubicBezTo>
                  <a:pt x="9111" y="700"/>
                  <a:pt x="8908" y="598"/>
                  <a:pt x="8692" y="509"/>
                </a:cubicBezTo>
                <a:close/>
                <a:moveTo>
                  <a:pt x="7116" y="64"/>
                </a:moveTo>
                <a:lnTo>
                  <a:pt x="12427" y="5617"/>
                </a:lnTo>
                <a:cubicBezTo>
                  <a:pt x="12415" y="5516"/>
                  <a:pt x="12402" y="5414"/>
                  <a:pt x="12389" y="5312"/>
                </a:cubicBezTo>
                <a:cubicBezTo>
                  <a:pt x="12377" y="5249"/>
                  <a:pt x="12351" y="5185"/>
                  <a:pt x="12300" y="5134"/>
                </a:cubicBezTo>
                <a:lnTo>
                  <a:pt x="7599" y="204"/>
                </a:lnTo>
                <a:cubicBezTo>
                  <a:pt x="7548" y="153"/>
                  <a:pt x="7497" y="128"/>
                  <a:pt x="7421" y="115"/>
                </a:cubicBezTo>
                <a:cubicBezTo>
                  <a:pt x="7319" y="90"/>
                  <a:pt x="7218" y="77"/>
                  <a:pt x="7116" y="64"/>
                </a:cubicBezTo>
                <a:close/>
                <a:moveTo>
                  <a:pt x="5909" y="1"/>
                </a:moveTo>
                <a:lnTo>
                  <a:pt x="12427" y="6837"/>
                </a:lnTo>
                <a:cubicBezTo>
                  <a:pt x="12427" y="6774"/>
                  <a:pt x="12440" y="6710"/>
                  <a:pt x="12440" y="6647"/>
                </a:cubicBezTo>
                <a:cubicBezTo>
                  <a:pt x="12453" y="6545"/>
                  <a:pt x="12415" y="6456"/>
                  <a:pt x="12351" y="6392"/>
                </a:cubicBezTo>
                <a:lnTo>
                  <a:pt x="12351" y="6405"/>
                </a:lnTo>
                <a:lnTo>
                  <a:pt x="6341" y="103"/>
                </a:lnTo>
                <a:cubicBezTo>
                  <a:pt x="6277" y="39"/>
                  <a:pt x="6188" y="1"/>
                  <a:pt x="6099" y="1"/>
                </a:cubicBezTo>
                <a:close/>
                <a:moveTo>
                  <a:pt x="5046" y="113"/>
                </a:moveTo>
                <a:cubicBezTo>
                  <a:pt x="5033" y="113"/>
                  <a:pt x="5020" y="114"/>
                  <a:pt x="5007" y="115"/>
                </a:cubicBezTo>
                <a:lnTo>
                  <a:pt x="4892" y="141"/>
                </a:lnTo>
                <a:lnTo>
                  <a:pt x="12249" y="7841"/>
                </a:lnTo>
                <a:cubicBezTo>
                  <a:pt x="12249" y="7816"/>
                  <a:pt x="12262" y="7777"/>
                  <a:pt x="12275" y="7739"/>
                </a:cubicBezTo>
                <a:cubicBezTo>
                  <a:pt x="12300" y="7625"/>
                  <a:pt x="12262" y="7511"/>
                  <a:pt x="12186" y="7434"/>
                </a:cubicBezTo>
                <a:lnTo>
                  <a:pt x="5299" y="217"/>
                </a:lnTo>
                <a:cubicBezTo>
                  <a:pt x="5232" y="150"/>
                  <a:pt x="5137" y="113"/>
                  <a:pt x="5046" y="113"/>
                </a:cubicBezTo>
                <a:close/>
                <a:moveTo>
                  <a:pt x="4158" y="365"/>
                </a:moveTo>
                <a:cubicBezTo>
                  <a:pt x="4122" y="365"/>
                  <a:pt x="4087" y="371"/>
                  <a:pt x="4054" y="382"/>
                </a:cubicBezTo>
                <a:lnTo>
                  <a:pt x="4003" y="408"/>
                </a:lnTo>
                <a:lnTo>
                  <a:pt x="11945" y="8730"/>
                </a:lnTo>
                <a:cubicBezTo>
                  <a:pt x="11945" y="8718"/>
                  <a:pt x="11957" y="8692"/>
                  <a:pt x="11957" y="8680"/>
                </a:cubicBezTo>
                <a:cubicBezTo>
                  <a:pt x="12008" y="8553"/>
                  <a:pt x="11983" y="8426"/>
                  <a:pt x="11894" y="8324"/>
                </a:cubicBezTo>
                <a:lnTo>
                  <a:pt x="4397" y="471"/>
                </a:lnTo>
                <a:cubicBezTo>
                  <a:pt x="4334" y="399"/>
                  <a:pt x="4245" y="365"/>
                  <a:pt x="4158" y="365"/>
                </a:cubicBezTo>
                <a:close/>
                <a:moveTo>
                  <a:pt x="3360" y="732"/>
                </a:moveTo>
                <a:cubicBezTo>
                  <a:pt x="3306" y="732"/>
                  <a:pt x="3251" y="747"/>
                  <a:pt x="3202" y="776"/>
                </a:cubicBezTo>
                <a:lnTo>
                  <a:pt x="11538" y="9506"/>
                </a:lnTo>
                <a:cubicBezTo>
                  <a:pt x="11614" y="9379"/>
                  <a:pt x="11589" y="9226"/>
                  <a:pt x="11487" y="9112"/>
                </a:cubicBezTo>
                <a:lnTo>
                  <a:pt x="3596" y="840"/>
                </a:lnTo>
                <a:cubicBezTo>
                  <a:pt x="3534" y="769"/>
                  <a:pt x="3447" y="732"/>
                  <a:pt x="3360" y="732"/>
                </a:cubicBezTo>
                <a:close/>
                <a:moveTo>
                  <a:pt x="2694" y="1094"/>
                </a:moveTo>
                <a:cubicBezTo>
                  <a:pt x="2618" y="1145"/>
                  <a:pt x="2554" y="1195"/>
                  <a:pt x="2491" y="1234"/>
                </a:cubicBezTo>
                <a:lnTo>
                  <a:pt x="11030" y="10192"/>
                </a:lnTo>
                <a:cubicBezTo>
                  <a:pt x="11080" y="10128"/>
                  <a:pt x="11131" y="10065"/>
                  <a:pt x="11195" y="10001"/>
                </a:cubicBezTo>
                <a:lnTo>
                  <a:pt x="2694" y="1094"/>
                </a:lnTo>
                <a:close/>
                <a:moveTo>
                  <a:pt x="2033" y="1615"/>
                </a:moveTo>
                <a:lnTo>
                  <a:pt x="1855" y="1793"/>
                </a:lnTo>
                <a:lnTo>
                  <a:pt x="10458" y="10802"/>
                </a:lnTo>
                <a:cubicBezTo>
                  <a:pt x="10521" y="10751"/>
                  <a:pt x="10585" y="10700"/>
                  <a:pt x="10636" y="10636"/>
                </a:cubicBezTo>
                <a:lnTo>
                  <a:pt x="2033" y="1615"/>
                </a:lnTo>
                <a:close/>
                <a:moveTo>
                  <a:pt x="1449" y="2212"/>
                </a:moveTo>
                <a:cubicBezTo>
                  <a:pt x="1398" y="2275"/>
                  <a:pt x="1347" y="2339"/>
                  <a:pt x="1296" y="2403"/>
                </a:cubicBezTo>
                <a:lnTo>
                  <a:pt x="9810" y="11335"/>
                </a:lnTo>
                <a:cubicBezTo>
                  <a:pt x="9886" y="11285"/>
                  <a:pt x="9950" y="11234"/>
                  <a:pt x="10013" y="11183"/>
                </a:cubicBezTo>
                <a:lnTo>
                  <a:pt x="1449" y="2212"/>
                </a:lnTo>
                <a:close/>
                <a:moveTo>
                  <a:pt x="953" y="2898"/>
                </a:moveTo>
                <a:cubicBezTo>
                  <a:pt x="877" y="3025"/>
                  <a:pt x="890" y="3178"/>
                  <a:pt x="991" y="3292"/>
                </a:cubicBezTo>
                <a:lnTo>
                  <a:pt x="8920" y="11589"/>
                </a:lnTo>
                <a:cubicBezTo>
                  <a:pt x="8983" y="11660"/>
                  <a:pt x="9065" y="11697"/>
                  <a:pt x="9148" y="11697"/>
                </a:cubicBezTo>
                <a:cubicBezTo>
                  <a:pt x="9200" y="11697"/>
                  <a:pt x="9253" y="11682"/>
                  <a:pt x="9302" y="11653"/>
                </a:cubicBezTo>
                <a:lnTo>
                  <a:pt x="953" y="2898"/>
                </a:lnTo>
                <a:close/>
                <a:moveTo>
                  <a:pt x="331" y="8273"/>
                </a:moveTo>
                <a:lnTo>
                  <a:pt x="331" y="8273"/>
                </a:lnTo>
                <a:cubicBezTo>
                  <a:pt x="394" y="8464"/>
                  <a:pt x="470" y="8654"/>
                  <a:pt x="559" y="8845"/>
                </a:cubicBezTo>
                <a:cubicBezTo>
                  <a:pt x="585" y="8883"/>
                  <a:pt x="597" y="8908"/>
                  <a:pt x="623" y="8934"/>
                </a:cubicBezTo>
                <a:lnTo>
                  <a:pt x="3266" y="11704"/>
                </a:lnTo>
                <a:cubicBezTo>
                  <a:pt x="3291" y="11729"/>
                  <a:pt x="3317" y="11742"/>
                  <a:pt x="3355" y="11767"/>
                </a:cubicBezTo>
                <a:cubicBezTo>
                  <a:pt x="3533" y="11856"/>
                  <a:pt x="3723" y="11945"/>
                  <a:pt x="3914" y="12022"/>
                </a:cubicBezTo>
                <a:lnTo>
                  <a:pt x="331" y="8273"/>
                </a:lnTo>
                <a:close/>
                <a:moveTo>
                  <a:pt x="534" y="3661"/>
                </a:moveTo>
                <a:lnTo>
                  <a:pt x="521" y="3711"/>
                </a:lnTo>
                <a:cubicBezTo>
                  <a:pt x="470" y="3826"/>
                  <a:pt x="496" y="3965"/>
                  <a:pt x="585" y="4067"/>
                </a:cubicBezTo>
                <a:lnTo>
                  <a:pt x="8120" y="11971"/>
                </a:lnTo>
                <a:cubicBezTo>
                  <a:pt x="8182" y="12032"/>
                  <a:pt x="8268" y="12070"/>
                  <a:pt x="8357" y="12070"/>
                </a:cubicBezTo>
                <a:cubicBezTo>
                  <a:pt x="8397" y="12070"/>
                  <a:pt x="8437" y="12062"/>
                  <a:pt x="8476" y="12047"/>
                </a:cubicBezTo>
                <a:lnTo>
                  <a:pt x="8526" y="12034"/>
                </a:lnTo>
                <a:lnTo>
                  <a:pt x="534" y="3661"/>
                </a:lnTo>
                <a:close/>
                <a:moveTo>
                  <a:pt x="229" y="4550"/>
                </a:moveTo>
                <a:lnTo>
                  <a:pt x="191" y="4639"/>
                </a:lnTo>
                <a:cubicBezTo>
                  <a:pt x="165" y="4753"/>
                  <a:pt x="191" y="4880"/>
                  <a:pt x="280" y="4957"/>
                </a:cubicBezTo>
                <a:lnTo>
                  <a:pt x="7230" y="12238"/>
                </a:lnTo>
                <a:cubicBezTo>
                  <a:pt x="7291" y="12308"/>
                  <a:pt x="7376" y="12347"/>
                  <a:pt x="7466" y="12347"/>
                </a:cubicBezTo>
                <a:cubicBezTo>
                  <a:pt x="7489" y="12347"/>
                  <a:pt x="7512" y="12344"/>
                  <a:pt x="7535" y="12339"/>
                </a:cubicBezTo>
                <a:lnTo>
                  <a:pt x="7637" y="12314"/>
                </a:lnTo>
                <a:lnTo>
                  <a:pt x="229" y="4550"/>
                </a:lnTo>
                <a:close/>
                <a:moveTo>
                  <a:pt x="13" y="6723"/>
                </a:moveTo>
                <a:cubicBezTo>
                  <a:pt x="13" y="6824"/>
                  <a:pt x="26" y="6926"/>
                  <a:pt x="38" y="7028"/>
                </a:cubicBezTo>
                <a:cubicBezTo>
                  <a:pt x="38" y="7091"/>
                  <a:pt x="76" y="7155"/>
                  <a:pt x="127" y="7206"/>
                </a:cubicBezTo>
                <a:lnTo>
                  <a:pt x="4956" y="12276"/>
                </a:lnTo>
                <a:cubicBezTo>
                  <a:pt x="5007" y="12326"/>
                  <a:pt x="5070" y="12352"/>
                  <a:pt x="5134" y="12365"/>
                </a:cubicBezTo>
                <a:cubicBezTo>
                  <a:pt x="5235" y="12390"/>
                  <a:pt x="5337" y="12403"/>
                  <a:pt x="5439" y="12415"/>
                </a:cubicBezTo>
                <a:lnTo>
                  <a:pt x="13" y="6723"/>
                </a:lnTo>
                <a:close/>
                <a:moveTo>
                  <a:pt x="26" y="5541"/>
                </a:moveTo>
                <a:cubicBezTo>
                  <a:pt x="13" y="5605"/>
                  <a:pt x="13" y="5668"/>
                  <a:pt x="13" y="5719"/>
                </a:cubicBezTo>
                <a:cubicBezTo>
                  <a:pt x="0" y="5821"/>
                  <a:pt x="38" y="5910"/>
                  <a:pt x="102" y="5973"/>
                </a:cubicBezTo>
                <a:lnTo>
                  <a:pt x="6201" y="12365"/>
                </a:lnTo>
                <a:cubicBezTo>
                  <a:pt x="6265" y="12428"/>
                  <a:pt x="6354" y="12466"/>
                  <a:pt x="6442" y="12466"/>
                </a:cubicBezTo>
                <a:lnTo>
                  <a:pt x="6620" y="12466"/>
                </a:lnTo>
                <a:lnTo>
                  <a:pt x="26" y="55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1"/>
          <p:cNvSpPr/>
          <p:nvPr/>
        </p:nvSpPr>
        <p:spPr>
          <a:xfrm>
            <a:off x="2003694" y="1738796"/>
            <a:ext cx="498525" cy="498992"/>
          </a:xfrm>
          <a:custGeom>
            <a:avLst/>
            <a:gdLst/>
            <a:ahLst/>
            <a:cxnLst/>
            <a:rect l="l" t="t" r="r" b="b"/>
            <a:pathLst>
              <a:path w="12453" h="12467" extrusionOk="0">
                <a:moveTo>
                  <a:pt x="8692" y="509"/>
                </a:moveTo>
                <a:lnTo>
                  <a:pt x="12059" y="4029"/>
                </a:lnTo>
                <a:cubicBezTo>
                  <a:pt x="11970" y="3813"/>
                  <a:pt x="11881" y="3610"/>
                  <a:pt x="11779" y="3406"/>
                </a:cubicBezTo>
                <a:cubicBezTo>
                  <a:pt x="11767" y="3381"/>
                  <a:pt x="11741" y="3356"/>
                  <a:pt x="11716" y="3330"/>
                </a:cubicBezTo>
                <a:lnTo>
                  <a:pt x="9390" y="878"/>
                </a:lnTo>
                <a:cubicBezTo>
                  <a:pt x="9365" y="852"/>
                  <a:pt x="9340" y="827"/>
                  <a:pt x="9302" y="814"/>
                </a:cubicBezTo>
                <a:cubicBezTo>
                  <a:pt x="9111" y="700"/>
                  <a:pt x="8908" y="598"/>
                  <a:pt x="8692" y="509"/>
                </a:cubicBezTo>
                <a:close/>
                <a:moveTo>
                  <a:pt x="7116" y="64"/>
                </a:moveTo>
                <a:lnTo>
                  <a:pt x="12427" y="5617"/>
                </a:lnTo>
                <a:cubicBezTo>
                  <a:pt x="12415" y="5516"/>
                  <a:pt x="12402" y="5414"/>
                  <a:pt x="12389" y="5312"/>
                </a:cubicBezTo>
                <a:cubicBezTo>
                  <a:pt x="12377" y="5249"/>
                  <a:pt x="12351" y="5185"/>
                  <a:pt x="12300" y="5134"/>
                </a:cubicBezTo>
                <a:lnTo>
                  <a:pt x="7599" y="204"/>
                </a:lnTo>
                <a:cubicBezTo>
                  <a:pt x="7548" y="153"/>
                  <a:pt x="7497" y="128"/>
                  <a:pt x="7421" y="115"/>
                </a:cubicBezTo>
                <a:cubicBezTo>
                  <a:pt x="7319" y="90"/>
                  <a:pt x="7218" y="77"/>
                  <a:pt x="7116" y="64"/>
                </a:cubicBezTo>
                <a:close/>
                <a:moveTo>
                  <a:pt x="5909" y="1"/>
                </a:moveTo>
                <a:lnTo>
                  <a:pt x="12427" y="6837"/>
                </a:lnTo>
                <a:cubicBezTo>
                  <a:pt x="12427" y="6774"/>
                  <a:pt x="12440" y="6710"/>
                  <a:pt x="12440" y="6647"/>
                </a:cubicBezTo>
                <a:cubicBezTo>
                  <a:pt x="12453" y="6545"/>
                  <a:pt x="12415" y="6456"/>
                  <a:pt x="12351" y="6392"/>
                </a:cubicBezTo>
                <a:lnTo>
                  <a:pt x="12351" y="6405"/>
                </a:lnTo>
                <a:lnTo>
                  <a:pt x="6341" y="103"/>
                </a:lnTo>
                <a:cubicBezTo>
                  <a:pt x="6277" y="39"/>
                  <a:pt x="6188" y="1"/>
                  <a:pt x="6099" y="1"/>
                </a:cubicBezTo>
                <a:close/>
                <a:moveTo>
                  <a:pt x="5046" y="113"/>
                </a:moveTo>
                <a:cubicBezTo>
                  <a:pt x="5033" y="113"/>
                  <a:pt x="5020" y="114"/>
                  <a:pt x="5007" y="115"/>
                </a:cubicBezTo>
                <a:lnTo>
                  <a:pt x="4892" y="141"/>
                </a:lnTo>
                <a:lnTo>
                  <a:pt x="12249" y="7841"/>
                </a:lnTo>
                <a:cubicBezTo>
                  <a:pt x="12249" y="7816"/>
                  <a:pt x="12262" y="7777"/>
                  <a:pt x="12275" y="7739"/>
                </a:cubicBezTo>
                <a:cubicBezTo>
                  <a:pt x="12300" y="7625"/>
                  <a:pt x="12262" y="7511"/>
                  <a:pt x="12186" y="7434"/>
                </a:cubicBezTo>
                <a:lnTo>
                  <a:pt x="5299" y="217"/>
                </a:lnTo>
                <a:cubicBezTo>
                  <a:pt x="5232" y="150"/>
                  <a:pt x="5137" y="113"/>
                  <a:pt x="5046" y="113"/>
                </a:cubicBezTo>
                <a:close/>
                <a:moveTo>
                  <a:pt x="4158" y="365"/>
                </a:moveTo>
                <a:cubicBezTo>
                  <a:pt x="4122" y="365"/>
                  <a:pt x="4087" y="371"/>
                  <a:pt x="4054" y="382"/>
                </a:cubicBezTo>
                <a:lnTo>
                  <a:pt x="4003" y="408"/>
                </a:lnTo>
                <a:lnTo>
                  <a:pt x="11945" y="8730"/>
                </a:lnTo>
                <a:cubicBezTo>
                  <a:pt x="11945" y="8718"/>
                  <a:pt x="11957" y="8692"/>
                  <a:pt x="11957" y="8680"/>
                </a:cubicBezTo>
                <a:cubicBezTo>
                  <a:pt x="12008" y="8553"/>
                  <a:pt x="11983" y="8426"/>
                  <a:pt x="11894" y="8324"/>
                </a:cubicBezTo>
                <a:lnTo>
                  <a:pt x="4397" y="471"/>
                </a:lnTo>
                <a:cubicBezTo>
                  <a:pt x="4334" y="399"/>
                  <a:pt x="4245" y="365"/>
                  <a:pt x="4158" y="365"/>
                </a:cubicBezTo>
                <a:close/>
                <a:moveTo>
                  <a:pt x="3360" y="732"/>
                </a:moveTo>
                <a:cubicBezTo>
                  <a:pt x="3306" y="732"/>
                  <a:pt x="3251" y="747"/>
                  <a:pt x="3202" y="776"/>
                </a:cubicBezTo>
                <a:lnTo>
                  <a:pt x="11538" y="9506"/>
                </a:lnTo>
                <a:cubicBezTo>
                  <a:pt x="11614" y="9379"/>
                  <a:pt x="11589" y="9226"/>
                  <a:pt x="11487" y="9112"/>
                </a:cubicBezTo>
                <a:lnTo>
                  <a:pt x="3596" y="840"/>
                </a:lnTo>
                <a:cubicBezTo>
                  <a:pt x="3534" y="769"/>
                  <a:pt x="3447" y="732"/>
                  <a:pt x="3360" y="732"/>
                </a:cubicBezTo>
                <a:close/>
                <a:moveTo>
                  <a:pt x="2694" y="1094"/>
                </a:moveTo>
                <a:cubicBezTo>
                  <a:pt x="2618" y="1145"/>
                  <a:pt x="2554" y="1195"/>
                  <a:pt x="2491" y="1234"/>
                </a:cubicBezTo>
                <a:lnTo>
                  <a:pt x="11030" y="10192"/>
                </a:lnTo>
                <a:cubicBezTo>
                  <a:pt x="11080" y="10128"/>
                  <a:pt x="11131" y="10065"/>
                  <a:pt x="11195" y="10001"/>
                </a:cubicBezTo>
                <a:lnTo>
                  <a:pt x="2694" y="1094"/>
                </a:lnTo>
                <a:close/>
                <a:moveTo>
                  <a:pt x="2033" y="1615"/>
                </a:moveTo>
                <a:lnTo>
                  <a:pt x="1855" y="1793"/>
                </a:lnTo>
                <a:lnTo>
                  <a:pt x="10458" y="10802"/>
                </a:lnTo>
                <a:cubicBezTo>
                  <a:pt x="10521" y="10751"/>
                  <a:pt x="10585" y="10700"/>
                  <a:pt x="10636" y="10636"/>
                </a:cubicBezTo>
                <a:lnTo>
                  <a:pt x="2033" y="1615"/>
                </a:lnTo>
                <a:close/>
                <a:moveTo>
                  <a:pt x="1449" y="2212"/>
                </a:moveTo>
                <a:cubicBezTo>
                  <a:pt x="1398" y="2275"/>
                  <a:pt x="1347" y="2339"/>
                  <a:pt x="1296" y="2403"/>
                </a:cubicBezTo>
                <a:lnTo>
                  <a:pt x="9810" y="11335"/>
                </a:lnTo>
                <a:cubicBezTo>
                  <a:pt x="9886" y="11285"/>
                  <a:pt x="9950" y="11234"/>
                  <a:pt x="10013" y="11183"/>
                </a:cubicBezTo>
                <a:lnTo>
                  <a:pt x="1449" y="2212"/>
                </a:lnTo>
                <a:close/>
                <a:moveTo>
                  <a:pt x="953" y="2898"/>
                </a:moveTo>
                <a:cubicBezTo>
                  <a:pt x="877" y="3025"/>
                  <a:pt x="890" y="3178"/>
                  <a:pt x="991" y="3292"/>
                </a:cubicBezTo>
                <a:lnTo>
                  <a:pt x="8920" y="11589"/>
                </a:lnTo>
                <a:cubicBezTo>
                  <a:pt x="8983" y="11660"/>
                  <a:pt x="9065" y="11697"/>
                  <a:pt x="9148" y="11697"/>
                </a:cubicBezTo>
                <a:cubicBezTo>
                  <a:pt x="9200" y="11697"/>
                  <a:pt x="9253" y="11682"/>
                  <a:pt x="9302" y="11653"/>
                </a:cubicBezTo>
                <a:lnTo>
                  <a:pt x="953" y="2898"/>
                </a:lnTo>
                <a:close/>
                <a:moveTo>
                  <a:pt x="331" y="8273"/>
                </a:moveTo>
                <a:lnTo>
                  <a:pt x="331" y="8273"/>
                </a:lnTo>
                <a:cubicBezTo>
                  <a:pt x="394" y="8464"/>
                  <a:pt x="470" y="8654"/>
                  <a:pt x="559" y="8845"/>
                </a:cubicBezTo>
                <a:cubicBezTo>
                  <a:pt x="585" y="8883"/>
                  <a:pt x="597" y="8908"/>
                  <a:pt x="623" y="8934"/>
                </a:cubicBezTo>
                <a:lnTo>
                  <a:pt x="3266" y="11704"/>
                </a:lnTo>
                <a:cubicBezTo>
                  <a:pt x="3291" y="11729"/>
                  <a:pt x="3317" y="11742"/>
                  <a:pt x="3355" y="11767"/>
                </a:cubicBezTo>
                <a:cubicBezTo>
                  <a:pt x="3533" y="11856"/>
                  <a:pt x="3723" y="11945"/>
                  <a:pt x="3914" y="12022"/>
                </a:cubicBezTo>
                <a:lnTo>
                  <a:pt x="331" y="8273"/>
                </a:lnTo>
                <a:close/>
                <a:moveTo>
                  <a:pt x="534" y="3661"/>
                </a:moveTo>
                <a:lnTo>
                  <a:pt x="521" y="3711"/>
                </a:lnTo>
                <a:cubicBezTo>
                  <a:pt x="470" y="3826"/>
                  <a:pt x="496" y="3965"/>
                  <a:pt x="585" y="4067"/>
                </a:cubicBezTo>
                <a:lnTo>
                  <a:pt x="8120" y="11971"/>
                </a:lnTo>
                <a:cubicBezTo>
                  <a:pt x="8182" y="12032"/>
                  <a:pt x="8268" y="12070"/>
                  <a:pt x="8357" y="12070"/>
                </a:cubicBezTo>
                <a:cubicBezTo>
                  <a:pt x="8397" y="12070"/>
                  <a:pt x="8437" y="12062"/>
                  <a:pt x="8476" y="12047"/>
                </a:cubicBezTo>
                <a:lnTo>
                  <a:pt x="8526" y="12034"/>
                </a:lnTo>
                <a:lnTo>
                  <a:pt x="534" y="3661"/>
                </a:lnTo>
                <a:close/>
                <a:moveTo>
                  <a:pt x="229" y="4550"/>
                </a:moveTo>
                <a:lnTo>
                  <a:pt x="191" y="4639"/>
                </a:lnTo>
                <a:cubicBezTo>
                  <a:pt x="165" y="4753"/>
                  <a:pt x="191" y="4880"/>
                  <a:pt x="280" y="4957"/>
                </a:cubicBezTo>
                <a:lnTo>
                  <a:pt x="7230" y="12238"/>
                </a:lnTo>
                <a:cubicBezTo>
                  <a:pt x="7291" y="12308"/>
                  <a:pt x="7376" y="12347"/>
                  <a:pt x="7466" y="12347"/>
                </a:cubicBezTo>
                <a:cubicBezTo>
                  <a:pt x="7489" y="12347"/>
                  <a:pt x="7512" y="12344"/>
                  <a:pt x="7535" y="12339"/>
                </a:cubicBezTo>
                <a:lnTo>
                  <a:pt x="7637" y="12314"/>
                </a:lnTo>
                <a:lnTo>
                  <a:pt x="229" y="4550"/>
                </a:lnTo>
                <a:close/>
                <a:moveTo>
                  <a:pt x="13" y="6723"/>
                </a:moveTo>
                <a:cubicBezTo>
                  <a:pt x="13" y="6824"/>
                  <a:pt x="26" y="6926"/>
                  <a:pt x="38" y="7028"/>
                </a:cubicBezTo>
                <a:cubicBezTo>
                  <a:pt x="38" y="7091"/>
                  <a:pt x="76" y="7155"/>
                  <a:pt x="127" y="7206"/>
                </a:cubicBezTo>
                <a:lnTo>
                  <a:pt x="4956" y="12276"/>
                </a:lnTo>
                <a:cubicBezTo>
                  <a:pt x="5007" y="12326"/>
                  <a:pt x="5070" y="12352"/>
                  <a:pt x="5134" y="12365"/>
                </a:cubicBezTo>
                <a:cubicBezTo>
                  <a:pt x="5235" y="12390"/>
                  <a:pt x="5337" y="12403"/>
                  <a:pt x="5439" y="12415"/>
                </a:cubicBezTo>
                <a:lnTo>
                  <a:pt x="13" y="6723"/>
                </a:lnTo>
                <a:close/>
                <a:moveTo>
                  <a:pt x="26" y="5541"/>
                </a:moveTo>
                <a:cubicBezTo>
                  <a:pt x="13" y="5605"/>
                  <a:pt x="13" y="5668"/>
                  <a:pt x="13" y="5719"/>
                </a:cubicBezTo>
                <a:cubicBezTo>
                  <a:pt x="0" y="5821"/>
                  <a:pt x="38" y="5910"/>
                  <a:pt x="102" y="5973"/>
                </a:cubicBezTo>
                <a:lnTo>
                  <a:pt x="6201" y="12365"/>
                </a:lnTo>
                <a:cubicBezTo>
                  <a:pt x="6265" y="12428"/>
                  <a:pt x="6354" y="12466"/>
                  <a:pt x="6442" y="12466"/>
                </a:cubicBezTo>
                <a:lnTo>
                  <a:pt x="6620" y="12466"/>
                </a:lnTo>
                <a:lnTo>
                  <a:pt x="26" y="55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51"/>
          <p:cNvSpPr txBox="1">
            <a:spLocks noGrp="1"/>
          </p:cNvSpPr>
          <p:nvPr>
            <p:ph type="title"/>
          </p:nvPr>
        </p:nvSpPr>
        <p:spPr>
          <a:xfrm>
            <a:off x="712582" y="52926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033" name="Google Shape;1033;p51"/>
          <p:cNvSpPr txBox="1">
            <a:spLocks noGrp="1"/>
          </p:cNvSpPr>
          <p:nvPr>
            <p:ph type="subTitle" idx="2"/>
          </p:nvPr>
        </p:nvSpPr>
        <p:spPr>
          <a:xfrm>
            <a:off x="1451392" y="751469"/>
            <a:ext cx="2217532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Javier Melo </a:t>
            </a:r>
            <a:r>
              <a:rPr lang="en-CA" b="0" dirty="0"/>
              <a:t>Scrum Master</a:t>
            </a:r>
          </a:p>
        </p:txBody>
      </p:sp>
      <p:grpSp>
        <p:nvGrpSpPr>
          <p:cNvPr id="1045" name="Google Shape;1045;p51"/>
          <p:cNvGrpSpPr/>
          <p:nvPr/>
        </p:nvGrpSpPr>
        <p:grpSpPr>
          <a:xfrm>
            <a:off x="5090727" y="808720"/>
            <a:ext cx="455625" cy="605522"/>
            <a:chOff x="8055961" y="2881842"/>
            <a:chExt cx="260283" cy="345914"/>
          </a:xfrm>
        </p:grpSpPr>
        <p:sp>
          <p:nvSpPr>
            <p:cNvPr id="1046" name="Google Shape;1046;p51"/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51"/>
          <p:cNvGrpSpPr/>
          <p:nvPr/>
        </p:nvGrpSpPr>
        <p:grpSpPr>
          <a:xfrm>
            <a:off x="924798" y="3380066"/>
            <a:ext cx="463555" cy="618111"/>
            <a:chOff x="7609368" y="2893912"/>
            <a:chExt cx="264813" cy="353105"/>
          </a:xfrm>
        </p:grpSpPr>
        <p:sp>
          <p:nvSpPr>
            <p:cNvPr id="1051" name="Google Shape;1051;p51"/>
            <p:cNvSpPr/>
            <p:nvPr/>
          </p:nvSpPr>
          <p:spPr>
            <a:xfrm>
              <a:off x="7703267" y="3015753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1"/>
                    <a:pt x="156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7769288" y="3015753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7697628" y="2997664"/>
              <a:ext cx="21542" cy="11722"/>
            </a:xfrm>
            <a:custGeom>
              <a:avLst/>
              <a:gdLst/>
              <a:ahLst/>
              <a:cxnLst/>
              <a:rect l="l" t="t" r="r" b="b"/>
              <a:pathLst>
                <a:path w="680" h="370" extrusionOk="0">
                  <a:moveTo>
                    <a:pt x="489" y="0"/>
                  </a:moveTo>
                  <a:lnTo>
                    <a:pt x="143" y="48"/>
                  </a:lnTo>
                  <a:cubicBezTo>
                    <a:pt x="60" y="60"/>
                    <a:pt x="0" y="131"/>
                    <a:pt x="0" y="226"/>
                  </a:cubicBezTo>
                  <a:cubicBezTo>
                    <a:pt x="12" y="310"/>
                    <a:pt x="72" y="369"/>
                    <a:pt x="155" y="369"/>
                  </a:cubicBezTo>
                  <a:lnTo>
                    <a:pt x="167" y="369"/>
                  </a:lnTo>
                  <a:lnTo>
                    <a:pt x="512" y="334"/>
                  </a:lnTo>
                  <a:cubicBezTo>
                    <a:pt x="620" y="322"/>
                    <a:pt x="679" y="238"/>
                    <a:pt x="667" y="155"/>
                  </a:cubicBezTo>
                  <a:cubicBezTo>
                    <a:pt x="655" y="60"/>
                    <a:pt x="572" y="0"/>
                    <a:pt x="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7763618" y="2997600"/>
              <a:ext cx="21542" cy="11785"/>
            </a:xfrm>
            <a:custGeom>
              <a:avLst/>
              <a:gdLst/>
              <a:ahLst/>
              <a:cxnLst/>
              <a:rect l="l" t="t" r="r" b="b"/>
              <a:pathLst>
                <a:path w="680" h="372" extrusionOk="0">
                  <a:moveTo>
                    <a:pt x="171" y="1"/>
                  </a:moveTo>
                  <a:cubicBezTo>
                    <a:pt x="86" y="1"/>
                    <a:pt x="24" y="69"/>
                    <a:pt x="13" y="157"/>
                  </a:cubicBezTo>
                  <a:cubicBezTo>
                    <a:pt x="1" y="240"/>
                    <a:pt x="72" y="312"/>
                    <a:pt x="156" y="336"/>
                  </a:cubicBezTo>
                  <a:lnTo>
                    <a:pt x="501" y="371"/>
                  </a:lnTo>
                  <a:lnTo>
                    <a:pt x="513" y="371"/>
                  </a:lnTo>
                  <a:cubicBezTo>
                    <a:pt x="584" y="371"/>
                    <a:pt x="668" y="312"/>
                    <a:pt x="680" y="228"/>
                  </a:cubicBezTo>
                  <a:cubicBezTo>
                    <a:pt x="680" y="133"/>
                    <a:pt x="620" y="62"/>
                    <a:pt x="537" y="50"/>
                  </a:cubicBezTo>
                  <a:lnTo>
                    <a:pt x="191" y="2"/>
                  </a:lnTo>
                  <a:cubicBezTo>
                    <a:pt x="184" y="1"/>
                    <a:pt x="178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7609368" y="2893912"/>
              <a:ext cx="264813" cy="353105"/>
            </a:xfrm>
            <a:custGeom>
              <a:avLst/>
              <a:gdLst/>
              <a:ahLst/>
              <a:cxnLst/>
              <a:rect l="l" t="t" r="r" b="b"/>
              <a:pathLst>
                <a:path w="8359" h="11146" extrusionOk="0">
                  <a:moveTo>
                    <a:pt x="4168" y="370"/>
                  </a:moveTo>
                  <a:cubicBezTo>
                    <a:pt x="5715" y="370"/>
                    <a:pt x="6965" y="1620"/>
                    <a:pt x="6965" y="3168"/>
                  </a:cubicBezTo>
                  <a:cubicBezTo>
                    <a:pt x="6965" y="3370"/>
                    <a:pt x="6954" y="3561"/>
                    <a:pt x="6906" y="3751"/>
                  </a:cubicBezTo>
                  <a:cubicBezTo>
                    <a:pt x="6846" y="3728"/>
                    <a:pt x="6775" y="3704"/>
                    <a:pt x="6692" y="3704"/>
                  </a:cubicBezTo>
                  <a:lnTo>
                    <a:pt x="6596" y="3704"/>
                  </a:lnTo>
                  <a:lnTo>
                    <a:pt x="6596" y="3323"/>
                  </a:lnTo>
                  <a:lnTo>
                    <a:pt x="6608" y="3323"/>
                  </a:lnTo>
                  <a:cubicBezTo>
                    <a:pt x="6692" y="3323"/>
                    <a:pt x="6763" y="3251"/>
                    <a:pt x="6763" y="3156"/>
                  </a:cubicBezTo>
                  <a:cubicBezTo>
                    <a:pt x="6763" y="3073"/>
                    <a:pt x="6692" y="2989"/>
                    <a:pt x="6608" y="2989"/>
                  </a:cubicBezTo>
                  <a:cubicBezTo>
                    <a:pt x="5239" y="2989"/>
                    <a:pt x="4251" y="2549"/>
                    <a:pt x="3667" y="2180"/>
                  </a:cubicBezTo>
                  <a:cubicBezTo>
                    <a:pt x="3036" y="1775"/>
                    <a:pt x="2715" y="1358"/>
                    <a:pt x="2703" y="1358"/>
                  </a:cubicBezTo>
                  <a:cubicBezTo>
                    <a:pt x="2667" y="1315"/>
                    <a:pt x="2617" y="1289"/>
                    <a:pt x="2568" y="1289"/>
                  </a:cubicBezTo>
                  <a:cubicBezTo>
                    <a:pt x="2536" y="1289"/>
                    <a:pt x="2505" y="1299"/>
                    <a:pt x="2477" y="1323"/>
                  </a:cubicBezTo>
                  <a:cubicBezTo>
                    <a:pt x="2405" y="1382"/>
                    <a:pt x="2393" y="1489"/>
                    <a:pt x="2453" y="1549"/>
                  </a:cubicBezTo>
                  <a:cubicBezTo>
                    <a:pt x="2465" y="1561"/>
                    <a:pt x="2798" y="2001"/>
                    <a:pt x="3477" y="2430"/>
                  </a:cubicBezTo>
                  <a:cubicBezTo>
                    <a:pt x="4060" y="2799"/>
                    <a:pt x="5001" y="3216"/>
                    <a:pt x="6263" y="3287"/>
                  </a:cubicBezTo>
                  <a:lnTo>
                    <a:pt x="6263" y="3847"/>
                  </a:lnTo>
                  <a:cubicBezTo>
                    <a:pt x="6263" y="3906"/>
                    <a:pt x="6299" y="3942"/>
                    <a:pt x="6334" y="3978"/>
                  </a:cubicBezTo>
                  <a:cubicBezTo>
                    <a:pt x="6382" y="4001"/>
                    <a:pt x="6382" y="4001"/>
                    <a:pt x="6549" y="4001"/>
                  </a:cubicBezTo>
                  <a:lnTo>
                    <a:pt x="6680" y="4001"/>
                  </a:lnTo>
                  <a:cubicBezTo>
                    <a:pt x="6835" y="4001"/>
                    <a:pt x="6954" y="4121"/>
                    <a:pt x="6954" y="4275"/>
                  </a:cubicBezTo>
                  <a:cubicBezTo>
                    <a:pt x="6954" y="4418"/>
                    <a:pt x="6835" y="4537"/>
                    <a:pt x="6680" y="4537"/>
                  </a:cubicBezTo>
                  <a:lnTo>
                    <a:pt x="6573" y="4537"/>
                  </a:lnTo>
                  <a:lnTo>
                    <a:pt x="6573" y="4525"/>
                  </a:lnTo>
                  <a:cubicBezTo>
                    <a:pt x="6573" y="4430"/>
                    <a:pt x="6501" y="4359"/>
                    <a:pt x="6418" y="4359"/>
                  </a:cubicBezTo>
                  <a:cubicBezTo>
                    <a:pt x="6323" y="4359"/>
                    <a:pt x="6251" y="4430"/>
                    <a:pt x="6251" y="4525"/>
                  </a:cubicBezTo>
                  <a:cubicBezTo>
                    <a:pt x="6263" y="5692"/>
                    <a:pt x="5322" y="6645"/>
                    <a:pt x="4168" y="6645"/>
                  </a:cubicBezTo>
                  <a:cubicBezTo>
                    <a:pt x="3001" y="6645"/>
                    <a:pt x="2072" y="5704"/>
                    <a:pt x="2072" y="4537"/>
                  </a:cubicBezTo>
                  <a:cubicBezTo>
                    <a:pt x="2072" y="4454"/>
                    <a:pt x="1989" y="4382"/>
                    <a:pt x="1905" y="4382"/>
                  </a:cubicBezTo>
                  <a:cubicBezTo>
                    <a:pt x="1810" y="4382"/>
                    <a:pt x="1739" y="4454"/>
                    <a:pt x="1739" y="4537"/>
                  </a:cubicBezTo>
                  <a:lnTo>
                    <a:pt x="1739" y="4561"/>
                  </a:lnTo>
                  <a:lnTo>
                    <a:pt x="1631" y="4561"/>
                  </a:lnTo>
                  <a:cubicBezTo>
                    <a:pt x="1489" y="4561"/>
                    <a:pt x="1370" y="4442"/>
                    <a:pt x="1370" y="4287"/>
                  </a:cubicBezTo>
                  <a:cubicBezTo>
                    <a:pt x="1370" y="4144"/>
                    <a:pt x="1489" y="4025"/>
                    <a:pt x="1631" y="4025"/>
                  </a:cubicBezTo>
                  <a:lnTo>
                    <a:pt x="1774" y="4025"/>
                  </a:lnTo>
                  <a:cubicBezTo>
                    <a:pt x="1953" y="4025"/>
                    <a:pt x="1953" y="4025"/>
                    <a:pt x="1977" y="4001"/>
                  </a:cubicBezTo>
                  <a:cubicBezTo>
                    <a:pt x="2036" y="3978"/>
                    <a:pt x="2072" y="3918"/>
                    <a:pt x="2072" y="3859"/>
                  </a:cubicBezTo>
                  <a:lnTo>
                    <a:pt x="2072" y="3680"/>
                  </a:lnTo>
                  <a:cubicBezTo>
                    <a:pt x="2072" y="3156"/>
                    <a:pt x="2227" y="2716"/>
                    <a:pt x="2548" y="2335"/>
                  </a:cubicBezTo>
                  <a:cubicBezTo>
                    <a:pt x="2608" y="2263"/>
                    <a:pt x="2584" y="2156"/>
                    <a:pt x="2524" y="2120"/>
                  </a:cubicBezTo>
                  <a:cubicBezTo>
                    <a:pt x="2492" y="2093"/>
                    <a:pt x="2453" y="2081"/>
                    <a:pt x="2416" y="2081"/>
                  </a:cubicBezTo>
                  <a:cubicBezTo>
                    <a:pt x="2371" y="2081"/>
                    <a:pt x="2330" y="2099"/>
                    <a:pt x="2310" y="2132"/>
                  </a:cubicBezTo>
                  <a:cubicBezTo>
                    <a:pt x="1929" y="2561"/>
                    <a:pt x="1739" y="3085"/>
                    <a:pt x="1739" y="3692"/>
                  </a:cubicBezTo>
                  <a:lnTo>
                    <a:pt x="1739" y="3704"/>
                  </a:lnTo>
                  <a:lnTo>
                    <a:pt x="1631" y="3704"/>
                  </a:lnTo>
                  <a:cubicBezTo>
                    <a:pt x="1560" y="3704"/>
                    <a:pt x="1489" y="3728"/>
                    <a:pt x="1429" y="3751"/>
                  </a:cubicBezTo>
                  <a:cubicBezTo>
                    <a:pt x="1381" y="3561"/>
                    <a:pt x="1370" y="3370"/>
                    <a:pt x="1370" y="3168"/>
                  </a:cubicBezTo>
                  <a:cubicBezTo>
                    <a:pt x="1370" y="1620"/>
                    <a:pt x="2620" y="370"/>
                    <a:pt x="4168" y="370"/>
                  </a:cubicBezTo>
                  <a:close/>
                  <a:moveTo>
                    <a:pt x="2132" y="5823"/>
                  </a:moveTo>
                  <a:lnTo>
                    <a:pt x="2132" y="5823"/>
                  </a:lnTo>
                  <a:cubicBezTo>
                    <a:pt x="2334" y="6157"/>
                    <a:pt x="2632" y="6442"/>
                    <a:pt x="2977" y="6645"/>
                  </a:cubicBezTo>
                  <a:lnTo>
                    <a:pt x="2977" y="6799"/>
                  </a:lnTo>
                  <a:lnTo>
                    <a:pt x="2370" y="6799"/>
                  </a:lnTo>
                  <a:cubicBezTo>
                    <a:pt x="2346" y="6680"/>
                    <a:pt x="2322" y="6561"/>
                    <a:pt x="2286" y="6442"/>
                  </a:cubicBezTo>
                  <a:lnTo>
                    <a:pt x="2132" y="5823"/>
                  </a:lnTo>
                  <a:close/>
                  <a:moveTo>
                    <a:pt x="6239" y="5823"/>
                  </a:moveTo>
                  <a:lnTo>
                    <a:pt x="6061" y="6442"/>
                  </a:lnTo>
                  <a:cubicBezTo>
                    <a:pt x="6025" y="6561"/>
                    <a:pt x="6001" y="6680"/>
                    <a:pt x="5977" y="6799"/>
                  </a:cubicBezTo>
                  <a:lnTo>
                    <a:pt x="5382" y="6799"/>
                  </a:lnTo>
                  <a:lnTo>
                    <a:pt x="5382" y="6645"/>
                  </a:lnTo>
                  <a:cubicBezTo>
                    <a:pt x="5727" y="6442"/>
                    <a:pt x="6025" y="6157"/>
                    <a:pt x="6239" y="5823"/>
                  </a:cubicBezTo>
                  <a:close/>
                  <a:moveTo>
                    <a:pt x="2965" y="7133"/>
                  </a:moveTo>
                  <a:lnTo>
                    <a:pt x="2965" y="7502"/>
                  </a:lnTo>
                  <a:lnTo>
                    <a:pt x="2405" y="7502"/>
                  </a:lnTo>
                  <a:lnTo>
                    <a:pt x="2405" y="7478"/>
                  </a:lnTo>
                  <a:cubicBezTo>
                    <a:pt x="2405" y="7359"/>
                    <a:pt x="2405" y="7252"/>
                    <a:pt x="2393" y="7133"/>
                  </a:cubicBezTo>
                  <a:close/>
                  <a:moveTo>
                    <a:pt x="5930" y="7133"/>
                  </a:moveTo>
                  <a:cubicBezTo>
                    <a:pt x="5918" y="7252"/>
                    <a:pt x="5918" y="7359"/>
                    <a:pt x="5918" y="7478"/>
                  </a:cubicBezTo>
                  <a:lnTo>
                    <a:pt x="5918" y="7502"/>
                  </a:lnTo>
                  <a:lnTo>
                    <a:pt x="5370" y="7502"/>
                  </a:lnTo>
                  <a:lnTo>
                    <a:pt x="5370" y="7133"/>
                  </a:lnTo>
                  <a:close/>
                  <a:moveTo>
                    <a:pt x="4168" y="1"/>
                  </a:moveTo>
                  <a:cubicBezTo>
                    <a:pt x="2441" y="1"/>
                    <a:pt x="1036" y="1406"/>
                    <a:pt x="1036" y="3132"/>
                  </a:cubicBezTo>
                  <a:cubicBezTo>
                    <a:pt x="1036" y="3394"/>
                    <a:pt x="1072" y="3668"/>
                    <a:pt x="1143" y="3930"/>
                  </a:cubicBezTo>
                  <a:cubicBezTo>
                    <a:pt x="1084" y="4025"/>
                    <a:pt x="1036" y="4144"/>
                    <a:pt x="1036" y="4275"/>
                  </a:cubicBezTo>
                  <a:cubicBezTo>
                    <a:pt x="1036" y="4561"/>
                    <a:pt x="1250" y="4799"/>
                    <a:pt x="1512" y="4859"/>
                  </a:cubicBezTo>
                  <a:lnTo>
                    <a:pt x="1965" y="6538"/>
                  </a:lnTo>
                  <a:cubicBezTo>
                    <a:pt x="2048" y="6847"/>
                    <a:pt x="2084" y="7157"/>
                    <a:pt x="2084" y="7478"/>
                  </a:cubicBezTo>
                  <a:cubicBezTo>
                    <a:pt x="2084" y="7597"/>
                    <a:pt x="2084" y="7728"/>
                    <a:pt x="2072" y="7847"/>
                  </a:cubicBezTo>
                  <a:lnTo>
                    <a:pt x="2048" y="8050"/>
                  </a:lnTo>
                  <a:lnTo>
                    <a:pt x="798" y="8490"/>
                  </a:lnTo>
                  <a:cubicBezTo>
                    <a:pt x="322" y="8645"/>
                    <a:pt x="0" y="9109"/>
                    <a:pt x="0" y="9633"/>
                  </a:cubicBezTo>
                  <a:lnTo>
                    <a:pt x="0" y="10990"/>
                  </a:lnTo>
                  <a:cubicBezTo>
                    <a:pt x="0" y="11074"/>
                    <a:pt x="72" y="11145"/>
                    <a:pt x="167" y="11145"/>
                  </a:cubicBezTo>
                  <a:cubicBezTo>
                    <a:pt x="250" y="11145"/>
                    <a:pt x="322" y="11074"/>
                    <a:pt x="322" y="10990"/>
                  </a:cubicBezTo>
                  <a:lnTo>
                    <a:pt x="322" y="9633"/>
                  </a:lnTo>
                  <a:cubicBezTo>
                    <a:pt x="322" y="9264"/>
                    <a:pt x="560" y="8919"/>
                    <a:pt x="917" y="8800"/>
                  </a:cubicBezTo>
                  <a:lnTo>
                    <a:pt x="2024" y="8407"/>
                  </a:lnTo>
                  <a:lnTo>
                    <a:pt x="1751" y="10967"/>
                  </a:lnTo>
                  <a:cubicBezTo>
                    <a:pt x="1739" y="11062"/>
                    <a:pt x="1810" y="11133"/>
                    <a:pt x="1905" y="11145"/>
                  </a:cubicBezTo>
                  <a:lnTo>
                    <a:pt x="1917" y="11145"/>
                  </a:lnTo>
                  <a:cubicBezTo>
                    <a:pt x="2012" y="11145"/>
                    <a:pt x="2072" y="11086"/>
                    <a:pt x="2084" y="11002"/>
                  </a:cubicBezTo>
                  <a:lnTo>
                    <a:pt x="2405" y="7895"/>
                  </a:lnTo>
                  <a:lnTo>
                    <a:pt x="2405" y="7847"/>
                  </a:lnTo>
                  <a:lnTo>
                    <a:pt x="2977" y="7847"/>
                  </a:lnTo>
                  <a:lnTo>
                    <a:pt x="2977" y="10990"/>
                  </a:lnTo>
                  <a:cubicBezTo>
                    <a:pt x="2977" y="11074"/>
                    <a:pt x="3048" y="11145"/>
                    <a:pt x="3144" y="11145"/>
                  </a:cubicBezTo>
                  <a:cubicBezTo>
                    <a:pt x="3227" y="11145"/>
                    <a:pt x="3298" y="11074"/>
                    <a:pt x="3298" y="10990"/>
                  </a:cubicBezTo>
                  <a:lnTo>
                    <a:pt x="3298" y="9514"/>
                  </a:lnTo>
                  <a:cubicBezTo>
                    <a:pt x="3572" y="9681"/>
                    <a:pt x="3870" y="9752"/>
                    <a:pt x="4179" y="9752"/>
                  </a:cubicBezTo>
                  <a:cubicBezTo>
                    <a:pt x="4489" y="9752"/>
                    <a:pt x="4787" y="9657"/>
                    <a:pt x="5060" y="9514"/>
                  </a:cubicBezTo>
                  <a:lnTo>
                    <a:pt x="5060" y="10990"/>
                  </a:lnTo>
                  <a:cubicBezTo>
                    <a:pt x="5060" y="11074"/>
                    <a:pt x="5132" y="11145"/>
                    <a:pt x="5227" y="11145"/>
                  </a:cubicBezTo>
                  <a:cubicBezTo>
                    <a:pt x="5311" y="11145"/>
                    <a:pt x="5382" y="11074"/>
                    <a:pt x="5382" y="10990"/>
                  </a:cubicBezTo>
                  <a:lnTo>
                    <a:pt x="5382" y="8728"/>
                  </a:lnTo>
                  <a:cubicBezTo>
                    <a:pt x="5382" y="8633"/>
                    <a:pt x="5311" y="8562"/>
                    <a:pt x="5227" y="8562"/>
                  </a:cubicBezTo>
                  <a:cubicBezTo>
                    <a:pt x="5132" y="8562"/>
                    <a:pt x="5060" y="8633"/>
                    <a:pt x="5060" y="8728"/>
                  </a:cubicBezTo>
                  <a:lnTo>
                    <a:pt x="5060" y="9109"/>
                  </a:lnTo>
                  <a:cubicBezTo>
                    <a:pt x="4810" y="9324"/>
                    <a:pt x="4489" y="9419"/>
                    <a:pt x="4179" y="9419"/>
                  </a:cubicBezTo>
                  <a:cubicBezTo>
                    <a:pt x="3846" y="9419"/>
                    <a:pt x="3548" y="9324"/>
                    <a:pt x="3298" y="9109"/>
                  </a:cubicBezTo>
                  <a:lnTo>
                    <a:pt x="3298" y="6799"/>
                  </a:lnTo>
                  <a:cubicBezTo>
                    <a:pt x="3572" y="6907"/>
                    <a:pt x="3870" y="6966"/>
                    <a:pt x="4179" y="6966"/>
                  </a:cubicBezTo>
                  <a:cubicBezTo>
                    <a:pt x="4489" y="6966"/>
                    <a:pt x="4787" y="6907"/>
                    <a:pt x="5060" y="6799"/>
                  </a:cubicBezTo>
                  <a:lnTo>
                    <a:pt x="5060" y="8026"/>
                  </a:lnTo>
                  <a:cubicBezTo>
                    <a:pt x="5060" y="8109"/>
                    <a:pt x="5132" y="8192"/>
                    <a:pt x="5227" y="8192"/>
                  </a:cubicBezTo>
                  <a:cubicBezTo>
                    <a:pt x="5311" y="8192"/>
                    <a:pt x="5382" y="8109"/>
                    <a:pt x="5382" y="8026"/>
                  </a:cubicBezTo>
                  <a:lnTo>
                    <a:pt x="5382" y="7847"/>
                  </a:lnTo>
                  <a:lnTo>
                    <a:pt x="5953" y="7847"/>
                  </a:lnTo>
                  <a:lnTo>
                    <a:pt x="5953" y="7895"/>
                  </a:lnTo>
                  <a:lnTo>
                    <a:pt x="6275" y="11002"/>
                  </a:lnTo>
                  <a:cubicBezTo>
                    <a:pt x="6287" y="11086"/>
                    <a:pt x="6346" y="11145"/>
                    <a:pt x="6442" y="11145"/>
                  </a:cubicBezTo>
                  <a:lnTo>
                    <a:pt x="6454" y="11145"/>
                  </a:lnTo>
                  <a:cubicBezTo>
                    <a:pt x="6549" y="11133"/>
                    <a:pt x="6608" y="11062"/>
                    <a:pt x="6608" y="10967"/>
                  </a:cubicBezTo>
                  <a:lnTo>
                    <a:pt x="6334" y="8407"/>
                  </a:lnTo>
                  <a:lnTo>
                    <a:pt x="7442" y="8800"/>
                  </a:lnTo>
                  <a:cubicBezTo>
                    <a:pt x="7799" y="8919"/>
                    <a:pt x="8037" y="9264"/>
                    <a:pt x="8037" y="9633"/>
                  </a:cubicBezTo>
                  <a:lnTo>
                    <a:pt x="8037" y="10990"/>
                  </a:lnTo>
                  <a:cubicBezTo>
                    <a:pt x="8037" y="11074"/>
                    <a:pt x="8108" y="11145"/>
                    <a:pt x="8192" y="11145"/>
                  </a:cubicBezTo>
                  <a:cubicBezTo>
                    <a:pt x="8287" y="11145"/>
                    <a:pt x="8359" y="11074"/>
                    <a:pt x="8359" y="10990"/>
                  </a:cubicBezTo>
                  <a:lnTo>
                    <a:pt x="8359" y="9633"/>
                  </a:lnTo>
                  <a:cubicBezTo>
                    <a:pt x="8335" y="9121"/>
                    <a:pt x="8001" y="8669"/>
                    <a:pt x="7525" y="8490"/>
                  </a:cubicBezTo>
                  <a:lnTo>
                    <a:pt x="6275" y="8050"/>
                  </a:lnTo>
                  <a:lnTo>
                    <a:pt x="6263" y="7847"/>
                  </a:lnTo>
                  <a:cubicBezTo>
                    <a:pt x="6251" y="7728"/>
                    <a:pt x="6251" y="7597"/>
                    <a:pt x="6251" y="7478"/>
                  </a:cubicBezTo>
                  <a:cubicBezTo>
                    <a:pt x="6251" y="7157"/>
                    <a:pt x="6299" y="6847"/>
                    <a:pt x="6370" y="6538"/>
                  </a:cubicBezTo>
                  <a:lnTo>
                    <a:pt x="6811" y="4859"/>
                  </a:lnTo>
                  <a:cubicBezTo>
                    <a:pt x="7085" y="4799"/>
                    <a:pt x="7287" y="4561"/>
                    <a:pt x="7287" y="4275"/>
                  </a:cubicBezTo>
                  <a:cubicBezTo>
                    <a:pt x="7287" y="4156"/>
                    <a:pt x="7251" y="4037"/>
                    <a:pt x="7192" y="3930"/>
                  </a:cubicBezTo>
                  <a:cubicBezTo>
                    <a:pt x="7263" y="3680"/>
                    <a:pt x="7287" y="3406"/>
                    <a:pt x="7287" y="3132"/>
                  </a:cubicBezTo>
                  <a:cubicBezTo>
                    <a:pt x="7287" y="1406"/>
                    <a:pt x="5894" y="1"/>
                    <a:pt x="4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1"/>
            <p:cNvSpPr/>
            <p:nvPr/>
          </p:nvSpPr>
          <p:spPr>
            <a:xfrm>
              <a:off x="7711219" y="3046324"/>
              <a:ext cx="60350" cy="32472"/>
            </a:xfrm>
            <a:custGeom>
              <a:avLst/>
              <a:gdLst/>
              <a:ahLst/>
              <a:cxnLst/>
              <a:rect l="l" t="t" r="r" b="b"/>
              <a:pathLst>
                <a:path w="1905" h="1025" extrusionOk="0">
                  <a:moveTo>
                    <a:pt x="1536" y="322"/>
                  </a:moveTo>
                  <a:cubicBezTo>
                    <a:pt x="1453" y="536"/>
                    <a:pt x="1238" y="703"/>
                    <a:pt x="953" y="703"/>
                  </a:cubicBezTo>
                  <a:cubicBezTo>
                    <a:pt x="667" y="703"/>
                    <a:pt x="441" y="548"/>
                    <a:pt x="357" y="322"/>
                  </a:cubicBezTo>
                  <a:close/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643"/>
                    <a:pt x="429" y="1024"/>
                    <a:pt x="953" y="1024"/>
                  </a:cubicBezTo>
                  <a:cubicBezTo>
                    <a:pt x="1476" y="1024"/>
                    <a:pt x="1905" y="643"/>
                    <a:pt x="1905" y="167"/>
                  </a:cubicBezTo>
                  <a:cubicBezTo>
                    <a:pt x="1905" y="72"/>
                    <a:pt x="1834" y="0"/>
                    <a:pt x="1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617;p78">
            <a:extLst>
              <a:ext uri="{FF2B5EF4-FFF2-40B4-BE49-F238E27FC236}">
                <a16:creationId xmlns:a16="http://schemas.microsoft.com/office/drawing/2014/main" id="{37A1CF95-9B17-1651-A2F2-EFA13967B2DF}"/>
              </a:ext>
            </a:extLst>
          </p:cNvPr>
          <p:cNvGrpSpPr/>
          <p:nvPr/>
        </p:nvGrpSpPr>
        <p:grpSpPr>
          <a:xfrm>
            <a:off x="933635" y="782892"/>
            <a:ext cx="552269" cy="640500"/>
            <a:chOff x="4899999" y="2882095"/>
            <a:chExt cx="271244" cy="346801"/>
          </a:xfrm>
        </p:grpSpPr>
        <p:sp>
          <p:nvSpPr>
            <p:cNvPr id="11" name="Google Shape;11618;p78">
              <a:extLst>
                <a:ext uri="{FF2B5EF4-FFF2-40B4-BE49-F238E27FC236}">
                  <a16:creationId xmlns:a16="http://schemas.microsoft.com/office/drawing/2014/main" id="{0E93983E-9666-7D5B-2EE7-A792EF3B7528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19;p78">
              <a:extLst>
                <a:ext uri="{FF2B5EF4-FFF2-40B4-BE49-F238E27FC236}">
                  <a16:creationId xmlns:a16="http://schemas.microsoft.com/office/drawing/2014/main" id="{0569A8E9-4E40-F742-F858-553E49D1A1BE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20;p78">
              <a:extLst>
                <a:ext uri="{FF2B5EF4-FFF2-40B4-BE49-F238E27FC236}">
                  <a16:creationId xmlns:a16="http://schemas.microsoft.com/office/drawing/2014/main" id="{75C574AA-F9CF-4D1D-C8DB-C60DA767E0CA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21;p78">
              <a:extLst>
                <a:ext uri="{FF2B5EF4-FFF2-40B4-BE49-F238E27FC236}">
                  <a16:creationId xmlns:a16="http://schemas.microsoft.com/office/drawing/2014/main" id="{C96E5F79-04C1-9087-B828-F2A77B89B970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22;p78">
              <a:extLst>
                <a:ext uri="{FF2B5EF4-FFF2-40B4-BE49-F238E27FC236}">
                  <a16:creationId xmlns:a16="http://schemas.microsoft.com/office/drawing/2014/main" id="{3A781824-4F2F-55BE-7E7C-BF02E737C654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23;p78">
              <a:extLst>
                <a:ext uri="{FF2B5EF4-FFF2-40B4-BE49-F238E27FC236}">
                  <a16:creationId xmlns:a16="http://schemas.microsoft.com/office/drawing/2014/main" id="{D931796C-7FB0-CC7B-8799-688D56E7B7D8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24;p78">
              <a:extLst>
                <a:ext uri="{FF2B5EF4-FFF2-40B4-BE49-F238E27FC236}">
                  <a16:creationId xmlns:a16="http://schemas.microsoft.com/office/drawing/2014/main" id="{75BFAA32-788C-5708-C58A-1AAD5722EA2F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625;p78">
              <a:extLst>
                <a:ext uri="{FF2B5EF4-FFF2-40B4-BE49-F238E27FC236}">
                  <a16:creationId xmlns:a16="http://schemas.microsoft.com/office/drawing/2014/main" id="{16ACBA9C-2C32-09A8-C64A-0DF9981CF1CC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626;p78">
              <a:extLst>
                <a:ext uri="{FF2B5EF4-FFF2-40B4-BE49-F238E27FC236}">
                  <a16:creationId xmlns:a16="http://schemas.microsoft.com/office/drawing/2014/main" id="{BCFBCA87-F4B4-4286-FCCE-F0D11099E630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627;p78">
              <a:extLst>
                <a:ext uri="{FF2B5EF4-FFF2-40B4-BE49-F238E27FC236}">
                  <a16:creationId xmlns:a16="http://schemas.microsoft.com/office/drawing/2014/main" id="{6519E5AA-01F2-4265-266C-2339B022DB21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1617;p78">
            <a:extLst>
              <a:ext uri="{FF2B5EF4-FFF2-40B4-BE49-F238E27FC236}">
                <a16:creationId xmlns:a16="http://schemas.microsoft.com/office/drawing/2014/main" id="{8D8239A1-9FA3-639F-BEFB-858DCA1A636A}"/>
              </a:ext>
            </a:extLst>
          </p:cNvPr>
          <p:cNvGrpSpPr/>
          <p:nvPr/>
        </p:nvGrpSpPr>
        <p:grpSpPr>
          <a:xfrm>
            <a:off x="5042404" y="1683303"/>
            <a:ext cx="552269" cy="640500"/>
            <a:chOff x="4899999" y="2882095"/>
            <a:chExt cx="271244" cy="346801"/>
          </a:xfrm>
        </p:grpSpPr>
        <p:sp>
          <p:nvSpPr>
            <p:cNvPr id="22" name="Google Shape;11618;p78">
              <a:extLst>
                <a:ext uri="{FF2B5EF4-FFF2-40B4-BE49-F238E27FC236}">
                  <a16:creationId xmlns:a16="http://schemas.microsoft.com/office/drawing/2014/main" id="{7C8F6306-33BC-F908-3C3B-D45571400154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619;p78">
              <a:extLst>
                <a:ext uri="{FF2B5EF4-FFF2-40B4-BE49-F238E27FC236}">
                  <a16:creationId xmlns:a16="http://schemas.microsoft.com/office/drawing/2014/main" id="{D6C0C7BC-617E-893D-E117-AF499BAFFF76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620;p78">
              <a:extLst>
                <a:ext uri="{FF2B5EF4-FFF2-40B4-BE49-F238E27FC236}">
                  <a16:creationId xmlns:a16="http://schemas.microsoft.com/office/drawing/2014/main" id="{F930EA66-606E-A89B-C3AC-B606B71CBE58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621;p78">
              <a:extLst>
                <a:ext uri="{FF2B5EF4-FFF2-40B4-BE49-F238E27FC236}">
                  <a16:creationId xmlns:a16="http://schemas.microsoft.com/office/drawing/2014/main" id="{DC97717C-FE74-6678-DB2A-D3963B30D308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622;p78">
              <a:extLst>
                <a:ext uri="{FF2B5EF4-FFF2-40B4-BE49-F238E27FC236}">
                  <a16:creationId xmlns:a16="http://schemas.microsoft.com/office/drawing/2014/main" id="{BF99FACE-CC10-89A3-56EF-7853D747EFB9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623;p78">
              <a:extLst>
                <a:ext uri="{FF2B5EF4-FFF2-40B4-BE49-F238E27FC236}">
                  <a16:creationId xmlns:a16="http://schemas.microsoft.com/office/drawing/2014/main" id="{4B8A1751-7865-91C1-9A56-E884227B947E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624;p78">
              <a:extLst>
                <a:ext uri="{FF2B5EF4-FFF2-40B4-BE49-F238E27FC236}">
                  <a16:creationId xmlns:a16="http://schemas.microsoft.com/office/drawing/2014/main" id="{8C783B12-C885-48A4-14B5-0BE64B387197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625;p78">
              <a:extLst>
                <a:ext uri="{FF2B5EF4-FFF2-40B4-BE49-F238E27FC236}">
                  <a16:creationId xmlns:a16="http://schemas.microsoft.com/office/drawing/2014/main" id="{9B79B178-17C2-0480-C34D-CF60249563C0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626;p78">
              <a:extLst>
                <a:ext uri="{FF2B5EF4-FFF2-40B4-BE49-F238E27FC236}">
                  <a16:creationId xmlns:a16="http://schemas.microsoft.com/office/drawing/2014/main" id="{9899B73E-C373-A454-3754-7141289EBC1D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627;p78">
              <a:extLst>
                <a:ext uri="{FF2B5EF4-FFF2-40B4-BE49-F238E27FC236}">
                  <a16:creationId xmlns:a16="http://schemas.microsoft.com/office/drawing/2014/main" id="{4D9069E2-D483-ADCA-9AEC-E60157CA45F0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033;p51">
            <a:extLst>
              <a:ext uri="{FF2B5EF4-FFF2-40B4-BE49-F238E27FC236}">
                <a16:creationId xmlns:a16="http://schemas.microsoft.com/office/drawing/2014/main" id="{255B3FE0-508D-CFCF-6160-70C993B8490D}"/>
              </a:ext>
            </a:extLst>
          </p:cNvPr>
          <p:cNvSpPr txBox="1">
            <a:spLocks/>
          </p:cNvSpPr>
          <p:nvPr/>
        </p:nvSpPr>
        <p:spPr>
          <a:xfrm>
            <a:off x="1526306" y="1539174"/>
            <a:ext cx="2725953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2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CA" dirty="0"/>
              <a:t>Enrique Gonzalez </a:t>
            </a:r>
            <a:r>
              <a:rPr lang="en-CA" b="0" dirty="0"/>
              <a:t>Software Developer</a:t>
            </a:r>
          </a:p>
        </p:txBody>
      </p:sp>
      <p:grpSp>
        <p:nvGrpSpPr>
          <p:cNvPr id="35" name="Google Shape;11331;p78">
            <a:extLst>
              <a:ext uri="{FF2B5EF4-FFF2-40B4-BE49-F238E27FC236}">
                <a16:creationId xmlns:a16="http://schemas.microsoft.com/office/drawing/2014/main" id="{554C75E2-2170-D1D3-CAEF-DD3067DD1862}"/>
              </a:ext>
            </a:extLst>
          </p:cNvPr>
          <p:cNvGrpSpPr/>
          <p:nvPr/>
        </p:nvGrpSpPr>
        <p:grpSpPr>
          <a:xfrm>
            <a:off x="904522" y="2508154"/>
            <a:ext cx="572545" cy="612900"/>
            <a:chOff x="5790556" y="4261252"/>
            <a:chExt cx="279513" cy="356083"/>
          </a:xfrm>
        </p:grpSpPr>
        <p:sp>
          <p:nvSpPr>
            <p:cNvPr id="36" name="Google Shape;11332;p78">
              <a:extLst>
                <a:ext uri="{FF2B5EF4-FFF2-40B4-BE49-F238E27FC236}">
                  <a16:creationId xmlns:a16="http://schemas.microsoft.com/office/drawing/2014/main" id="{EA3F1D70-1C71-E366-5EC3-6E78EF26EC11}"/>
                </a:ext>
              </a:extLst>
            </p:cNvPr>
            <p:cNvSpPr/>
            <p:nvPr/>
          </p:nvSpPr>
          <p:spPr>
            <a:xfrm>
              <a:off x="5892027" y="4400423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333;p78">
              <a:extLst>
                <a:ext uri="{FF2B5EF4-FFF2-40B4-BE49-F238E27FC236}">
                  <a16:creationId xmlns:a16="http://schemas.microsoft.com/office/drawing/2014/main" id="{61247597-7166-B45F-9514-DC2FE8D90B40}"/>
                </a:ext>
              </a:extLst>
            </p:cNvPr>
            <p:cNvSpPr/>
            <p:nvPr/>
          </p:nvSpPr>
          <p:spPr>
            <a:xfrm>
              <a:off x="5959157" y="4400423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334;p78">
              <a:extLst>
                <a:ext uri="{FF2B5EF4-FFF2-40B4-BE49-F238E27FC236}">
                  <a16:creationId xmlns:a16="http://schemas.microsoft.com/office/drawing/2014/main" id="{18C5BBA3-0BCF-4BDC-2A3B-9830EDF0159E}"/>
                </a:ext>
              </a:extLst>
            </p:cNvPr>
            <p:cNvSpPr/>
            <p:nvPr/>
          </p:nvSpPr>
          <p:spPr>
            <a:xfrm>
              <a:off x="5907867" y="4450667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1"/>
                  </a:moveTo>
                  <a:cubicBezTo>
                    <a:pt x="140" y="1"/>
                    <a:pt x="95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203" y="427"/>
                    <a:pt x="441" y="510"/>
                    <a:pt x="691" y="510"/>
                  </a:cubicBezTo>
                  <a:cubicBezTo>
                    <a:pt x="965" y="510"/>
                    <a:pt x="1203" y="427"/>
                    <a:pt x="1334" y="284"/>
                  </a:cubicBezTo>
                  <a:cubicBezTo>
                    <a:pt x="1441" y="212"/>
                    <a:pt x="1441" y="105"/>
                    <a:pt x="1358" y="46"/>
                  </a:cubicBezTo>
                  <a:cubicBezTo>
                    <a:pt x="1328" y="16"/>
                    <a:pt x="1289" y="1"/>
                    <a:pt x="1249" y="1"/>
                  </a:cubicBezTo>
                  <a:cubicBezTo>
                    <a:pt x="1209" y="1"/>
                    <a:pt x="1167" y="16"/>
                    <a:pt x="1131" y="46"/>
                  </a:cubicBezTo>
                  <a:cubicBezTo>
                    <a:pt x="1060" y="105"/>
                    <a:pt x="917" y="188"/>
                    <a:pt x="715" y="188"/>
                  </a:cubicBezTo>
                  <a:cubicBezTo>
                    <a:pt x="500" y="188"/>
                    <a:pt x="357" y="105"/>
                    <a:pt x="298" y="46"/>
                  </a:cubicBezTo>
                  <a:cubicBezTo>
                    <a:pt x="268" y="16"/>
                    <a:pt x="226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335;p78">
              <a:extLst>
                <a:ext uri="{FF2B5EF4-FFF2-40B4-BE49-F238E27FC236}">
                  <a16:creationId xmlns:a16="http://schemas.microsoft.com/office/drawing/2014/main" id="{8899DA03-AAAA-DA31-2260-01A34D7CA437}"/>
                </a:ext>
              </a:extLst>
            </p:cNvPr>
            <p:cNvSpPr/>
            <p:nvPr/>
          </p:nvSpPr>
          <p:spPr>
            <a:xfrm>
              <a:off x="5790556" y="4261252"/>
              <a:ext cx="279513" cy="356083"/>
            </a:xfrm>
            <a:custGeom>
              <a:avLst/>
              <a:gdLst/>
              <a:ahLst/>
              <a:cxnLst/>
              <a:rect l="l" t="t" r="r" b="b"/>
              <a:pathLst>
                <a:path w="8823" h="11240" extrusionOk="0">
                  <a:moveTo>
                    <a:pt x="4441" y="2893"/>
                  </a:moveTo>
                  <a:cubicBezTo>
                    <a:pt x="4608" y="3048"/>
                    <a:pt x="4787" y="3203"/>
                    <a:pt x="4965" y="3334"/>
                  </a:cubicBezTo>
                  <a:lnTo>
                    <a:pt x="3906" y="3334"/>
                  </a:lnTo>
                  <a:cubicBezTo>
                    <a:pt x="4084" y="3203"/>
                    <a:pt x="4251" y="3048"/>
                    <a:pt x="4441" y="2893"/>
                  </a:cubicBezTo>
                  <a:close/>
                  <a:moveTo>
                    <a:pt x="6215" y="810"/>
                  </a:moveTo>
                  <a:cubicBezTo>
                    <a:pt x="6954" y="1262"/>
                    <a:pt x="7430" y="1976"/>
                    <a:pt x="7430" y="2798"/>
                  </a:cubicBezTo>
                  <a:cubicBezTo>
                    <a:pt x="7430" y="3310"/>
                    <a:pt x="7251" y="3798"/>
                    <a:pt x="6894" y="4203"/>
                  </a:cubicBezTo>
                  <a:cubicBezTo>
                    <a:pt x="6632" y="4060"/>
                    <a:pt x="5727" y="3608"/>
                    <a:pt x="4668" y="2655"/>
                  </a:cubicBezTo>
                  <a:cubicBezTo>
                    <a:pt x="5192" y="2155"/>
                    <a:pt x="5727" y="1548"/>
                    <a:pt x="6215" y="810"/>
                  </a:cubicBezTo>
                  <a:close/>
                  <a:moveTo>
                    <a:pt x="4430" y="333"/>
                  </a:moveTo>
                  <a:cubicBezTo>
                    <a:pt x="4977" y="333"/>
                    <a:pt x="5477" y="441"/>
                    <a:pt x="5930" y="667"/>
                  </a:cubicBezTo>
                  <a:cubicBezTo>
                    <a:pt x="4322" y="3012"/>
                    <a:pt x="2346" y="4036"/>
                    <a:pt x="1953" y="4215"/>
                  </a:cubicBezTo>
                  <a:cubicBezTo>
                    <a:pt x="1620" y="3786"/>
                    <a:pt x="1417" y="3310"/>
                    <a:pt x="1417" y="2798"/>
                  </a:cubicBezTo>
                  <a:cubicBezTo>
                    <a:pt x="1417" y="1429"/>
                    <a:pt x="2763" y="333"/>
                    <a:pt x="4430" y="333"/>
                  </a:cubicBezTo>
                  <a:close/>
                  <a:moveTo>
                    <a:pt x="5370" y="3643"/>
                  </a:moveTo>
                  <a:cubicBezTo>
                    <a:pt x="6037" y="4143"/>
                    <a:pt x="6561" y="4393"/>
                    <a:pt x="6739" y="4477"/>
                  </a:cubicBezTo>
                  <a:cubicBezTo>
                    <a:pt x="6799" y="4513"/>
                    <a:pt x="6858" y="4524"/>
                    <a:pt x="6930" y="4524"/>
                  </a:cubicBezTo>
                  <a:cubicBezTo>
                    <a:pt x="7073" y="4524"/>
                    <a:pt x="7216" y="4632"/>
                    <a:pt x="7227" y="4774"/>
                  </a:cubicBezTo>
                  <a:cubicBezTo>
                    <a:pt x="7239" y="4858"/>
                    <a:pt x="7216" y="4929"/>
                    <a:pt x="7156" y="4989"/>
                  </a:cubicBezTo>
                  <a:cubicBezTo>
                    <a:pt x="7097" y="5048"/>
                    <a:pt x="7013" y="5072"/>
                    <a:pt x="6942" y="5072"/>
                  </a:cubicBezTo>
                  <a:lnTo>
                    <a:pt x="6835" y="5072"/>
                  </a:lnTo>
                  <a:lnTo>
                    <a:pt x="6835" y="5060"/>
                  </a:lnTo>
                  <a:cubicBezTo>
                    <a:pt x="6835" y="4977"/>
                    <a:pt x="6763" y="4894"/>
                    <a:pt x="6680" y="4894"/>
                  </a:cubicBezTo>
                  <a:cubicBezTo>
                    <a:pt x="6585" y="4894"/>
                    <a:pt x="6513" y="4977"/>
                    <a:pt x="6513" y="5060"/>
                  </a:cubicBezTo>
                  <a:lnTo>
                    <a:pt x="6513" y="5251"/>
                  </a:lnTo>
                  <a:lnTo>
                    <a:pt x="6323" y="5251"/>
                  </a:lnTo>
                  <a:cubicBezTo>
                    <a:pt x="6227" y="5251"/>
                    <a:pt x="6156" y="5334"/>
                    <a:pt x="6156" y="5417"/>
                  </a:cubicBezTo>
                  <a:cubicBezTo>
                    <a:pt x="6156" y="5513"/>
                    <a:pt x="6227" y="5584"/>
                    <a:pt x="6323" y="5584"/>
                  </a:cubicBezTo>
                  <a:lnTo>
                    <a:pt x="6513" y="5584"/>
                  </a:lnTo>
                  <a:lnTo>
                    <a:pt x="6513" y="6656"/>
                  </a:lnTo>
                  <a:cubicBezTo>
                    <a:pt x="6549" y="7834"/>
                    <a:pt x="5608" y="8787"/>
                    <a:pt x="4430" y="8787"/>
                  </a:cubicBezTo>
                  <a:cubicBezTo>
                    <a:pt x="3251" y="8787"/>
                    <a:pt x="2298" y="7834"/>
                    <a:pt x="2298" y="6656"/>
                  </a:cubicBezTo>
                  <a:lnTo>
                    <a:pt x="2298" y="5584"/>
                  </a:lnTo>
                  <a:lnTo>
                    <a:pt x="5644" y="5584"/>
                  </a:lnTo>
                  <a:cubicBezTo>
                    <a:pt x="5739" y="5584"/>
                    <a:pt x="5811" y="5513"/>
                    <a:pt x="5811" y="5417"/>
                  </a:cubicBezTo>
                  <a:cubicBezTo>
                    <a:pt x="5811" y="5334"/>
                    <a:pt x="5739" y="5251"/>
                    <a:pt x="5644" y="5251"/>
                  </a:cubicBezTo>
                  <a:lnTo>
                    <a:pt x="2298" y="5251"/>
                  </a:lnTo>
                  <a:lnTo>
                    <a:pt x="2298" y="5060"/>
                  </a:lnTo>
                  <a:cubicBezTo>
                    <a:pt x="2298" y="4977"/>
                    <a:pt x="2227" y="4894"/>
                    <a:pt x="2132" y="4894"/>
                  </a:cubicBezTo>
                  <a:cubicBezTo>
                    <a:pt x="2048" y="4894"/>
                    <a:pt x="1977" y="4977"/>
                    <a:pt x="1977" y="5060"/>
                  </a:cubicBezTo>
                  <a:lnTo>
                    <a:pt x="1977" y="5072"/>
                  </a:lnTo>
                  <a:lnTo>
                    <a:pt x="1870" y="5072"/>
                  </a:lnTo>
                  <a:cubicBezTo>
                    <a:pt x="1798" y="5072"/>
                    <a:pt x="1715" y="5048"/>
                    <a:pt x="1655" y="4989"/>
                  </a:cubicBezTo>
                  <a:cubicBezTo>
                    <a:pt x="1596" y="4929"/>
                    <a:pt x="1584" y="4858"/>
                    <a:pt x="1584" y="4774"/>
                  </a:cubicBezTo>
                  <a:cubicBezTo>
                    <a:pt x="1596" y="4643"/>
                    <a:pt x="1739" y="4524"/>
                    <a:pt x="1882" y="4524"/>
                  </a:cubicBezTo>
                  <a:cubicBezTo>
                    <a:pt x="1953" y="4524"/>
                    <a:pt x="2013" y="4513"/>
                    <a:pt x="2072" y="4477"/>
                  </a:cubicBezTo>
                  <a:cubicBezTo>
                    <a:pt x="2251" y="4393"/>
                    <a:pt x="2775" y="4143"/>
                    <a:pt x="3441" y="3643"/>
                  </a:cubicBezTo>
                  <a:close/>
                  <a:moveTo>
                    <a:pt x="4418" y="0"/>
                  </a:moveTo>
                  <a:cubicBezTo>
                    <a:pt x="2584" y="0"/>
                    <a:pt x="1084" y="1250"/>
                    <a:pt x="1084" y="2798"/>
                  </a:cubicBezTo>
                  <a:cubicBezTo>
                    <a:pt x="1084" y="3334"/>
                    <a:pt x="1262" y="3846"/>
                    <a:pt x="1584" y="4286"/>
                  </a:cubicBezTo>
                  <a:cubicBezTo>
                    <a:pt x="1405" y="4382"/>
                    <a:pt x="1274" y="4560"/>
                    <a:pt x="1262" y="4763"/>
                  </a:cubicBezTo>
                  <a:cubicBezTo>
                    <a:pt x="1239" y="4929"/>
                    <a:pt x="1298" y="5108"/>
                    <a:pt x="1405" y="5227"/>
                  </a:cubicBezTo>
                  <a:cubicBezTo>
                    <a:pt x="1524" y="5346"/>
                    <a:pt x="1691" y="5417"/>
                    <a:pt x="1858" y="5417"/>
                  </a:cubicBezTo>
                  <a:lnTo>
                    <a:pt x="1953" y="5417"/>
                  </a:lnTo>
                  <a:lnTo>
                    <a:pt x="1953" y="6668"/>
                  </a:lnTo>
                  <a:cubicBezTo>
                    <a:pt x="1953" y="7144"/>
                    <a:pt x="2096" y="7596"/>
                    <a:pt x="2334" y="7977"/>
                  </a:cubicBezTo>
                  <a:lnTo>
                    <a:pt x="881" y="8394"/>
                  </a:lnTo>
                  <a:cubicBezTo>
                    <a:pt x="369" y="8537"/>
                    <a:pt x="0" y="9037"/>
                    <a:pt x="0" y="9573"/>
                  </a:cubicBezTo>
                  <a:lnTo>
                    <a:pt x="0" y="11073"/>
                  </a:lnTo>
                  <a:cubicBezTo>
                    <a:pt x="0" y="11156"/>
                    <a:pt x="84" y="11240"/>
                    <a:pt x="167" y="11240"/>
                  </a:cubicBezTo>
                  <a:cubicBezTo>
                    <a:pt x="262" y="11240"/>
                    <a:pt x="334" y="11156"/>
                    <a:pt x="334" y="11073"/>
                  </a:cubicBezTo>
                  <a:lnTo>
                    <a:pt x="334" y="9573"/>
                  </a:lnTo>
                  <a:cubicBezTo>
                    <a:pt x="334" y="9180"/>
                    <a:pt x="596" y="8823"/>
                    <a:pt x="977" y="8715"/>
                  </a:cubicBezTo>
                  <a:lnTo>
                    <a:pt x="1405" y="8584"/>
                  </a:lnTo>
                  <a:lnTo>
                    <a:pt x="1405" y="11073"/>
                  </a:lnTo>
                  <a:cubicBezTo>
                    <a:pt x="1405" y="11156"/>
                    <a:pt x="1477" y="11240"/>
                    <a:pt x="1572" y="11240"/>
                  </a:cubicBezTo>
                  <a:cubicBezTo>
                    <a:pt x="1655" y="11240"/>
                    <a:pt x="1727" y="11156"/>
                    <a:pt x="1727" y="11073"/>
                  </a:cubicBezTo>
                  <a:lnTo>
                    <a:pt x="1727" y="8501"/>
                  </a:lnTo>
                  <a:lnTo>
                    <a:pt x="2525" y="8263"/>
                  </a:lnTo>
                  <a:cubicBezTo>
                    <a:pt x="2560" y="8299"/>
                    <a:pt x="2596" y="8346"/>
                    <a:pt x="2644" y="8394"/>
                  </a:cubicBezTo>
                  <a:lnTo>
                    <a:pt x="2644" y="8954"/>
                  </a:lnTo>
                  <a:cubicBezTo>
                    <a:pt x="2644" y="9049"/>
                    <a:pt x="2715" y="9120"/>
                    <a:pt x="2798" y="9120"/>
                  </a:cubicBezTo>
                  <a:cubicBezTo>
                    <a:pt x="2894" y="9120"/>
                    <a:pt x="2965" y="9049"/>
                    <a:pt x="2965" y="8954"/>
                  </a:cubicBezTo>
                  <a:lnTo>
                    <a:pt x="2965" y="8680"/>
                  </a:lnTo>
                  <a:cubicBezTo>
                    <a:pt x="3370" y="8954"/>
                    <a:pt x="3858" y="9120"/>
                    <a:pt x="4382" y="9120"/>
                  </a:cubicBezTo>
                  <a:cubicBezTo>
                    <a:pt x="4906" y="9120"/>
                    <a:pt x="5394" y="8954"/>
                    <a:pt x="5799" y="8680"/>
                  </a:cubicBezTo>
                  <a:lnTo>
                    <a:pt x="5799" y="11073"/>
                  </a:lnTo>
                  <a:cubicBezTo>
                    <a:pt x="5799" y="11156"/>
                    <a:pt x="5870" y="11240"/>
                    <a:pt x="5954" y="11240"/>
                  </a:cubicBezTo>
                  <a:cubicBezTo>
                    <a:pt x="6049" y="11240"/>
                    <a:pt x="6120" y="11156"/>
                    <a:pt x="6120" y="11073"/>
                  </a:cubicBezTo>
                  <a:lnTo>
                    <a:pt x="6120" y="8394"/>
                  </a:lnTo>
                  <a:cubicBezTo>
                    <a:pt x="6168" y="8346"/>
                    <a:pt x="6192" y="8299"/>
                    <a:pt x="6239" y="8263"/>
                  </a:cubicBezTo>
                  <a:lnTo>
                    <a:pt x="7025" y="8477"/>
                  </a:lnTo>
                  <a:lnTo>
                    <a:pt x="7025" y="11061"/>
                  </a:lnTo>
                  <a:cubicBezTo>
                    <a:pt x="7025" y="11144"/>
                    <a:pt x="7108" y="11216"/>
                    <a:pt x="7192" y="11216"/>
                  </a:cubicBezTo>
                  <a:cubicBezTo>
                    <a:pt x="7287" y="11216"/>
                    <a:pt x="7358" y="11144"/>
                    <a:pt x="7358" y="11061"/>
                  </a:cubicBezTo>
                  <a:lnTo>
                    <a:pt x="7358" y="8573"/>
                  </a:lnTo>
                  <a:lnTo>
                    <a:pt x="7787" y="8704"/>
                  </a:lnTo>
                  <a:cubicBezTo>
                    <a:pt x="8156" y="8811"/>
                    <a:pt x="8430" y="9168"/>
                    <a:pt x="8430" y="9549"/>
                  </a:cubicBezTo>
                  <a:lnTo>
                    <a:pt x="8430" y="11061"/>
                  </a:lnTo>
                  <a:cubicBezTo>
                    <a:pt x="8430" y="11144"/>
                    <a:pt x="8501" y="11216"/>
                    <a:pt x="8597" y="11216"/>
                  </a:cubicBezTo>
                  <a:cubicBezTo>
                    <a:pt x="8680" y="11216"/>
                    <a:pt x="8751" y="11144"/>
                    <a:pt x="8751" y="11061"/>
                  </a:cubicBezTo>
                  <a:lnTo>
                    <a:pt x="8751" y="9549"/>
                  </a:lnTo>
                  <a:cubicBezTo>
                    <a:pt x="8823" y="9037"/>
                    <a:pt x="8466" y="8549"/>
                    <a:pt x="7942" y="8394"/>
                  </a:cubicBezTo>
                  <a:lnTo>
                    <a:pt x="6501" y="7977"/>
                  </a:lnTo>
                  <a:cubicBezTo>
                    <a:pt x="6739" y="7608"/>
                    <a:pt x="6870" y="7144"/>
                    <a:pt x="6870" y="6668"/>
                  </a:cubicBezTo>
                  <a:lnTo>
                    <a:pt x="6870" y="5417"/>
                  </a:lnTo>
                  <a:lnTo>
                    <a:pt x="6977" y="5417"/>
                  </a:lnTo>
                  <a:cubicBezTo>
                    <a:pt x="7132" y="5417"/>
                    <a:pt x="7299" y="5346"/>
                    <a:pt x="7418" y="5227"/>
                  </a:cubicBezTo>
                  <a:cubicBezTo>
                    <a:pt x="7537" y="5108"/>
                    <a:pt x="7585" y="4929"/>
                    <a:pt x="7573" y="4763"/>
                  </a:cubicBezTo>
                  <a:cubicBezTo>
                    <a:pt x="7549" y="4560"/>
                    <a:pt x="7418" y="4393"/>
                    <a:pt x="7239" y="4286"/>
                  </a:cubicBezTo>
                  <a:cubicBezTo>
                    <a:pt x="7573" y="3846"/>
                    <a:pt x="7751" y="3334"/>
                    <a:pt x="7751" y="2798"/>
                  </a:cubicBezTo>
                  <a:cubicBezTo>
                    <a:pt x="7751" y="1250"/>
                    <a:pt x="6263" y="0"/>
                    <a:pt x="4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336;p78">
              <a:extLst>
                <a:ext uri="{FF2B5EF4-FFF2-40B4-BE49-F238E27FC236}">
                  <a16:creationId xmlns:a16="http://schemas.microsoft.com/office/drawing/2014/main" id="{96C2BE62-32E0-FCF0-6F9D-ACE496B80AA7}"/>
                </a:ext>
              </a:extLst>
            </p:cNvPr>
            <p:cNvSpPr/>
            <p:nvPr/>
          </p:nvSpPr>
          <p:spPr>
            <a:xfrm>
              <a:off x="5875807" y="4562244"/>
              <a:ext cx="10201" cy="55092"/>
            </a:xfrm>
            <a:custGeom>
              <a:avLst/>
              <a:gdLst/>
              <a:ahLst/>
              <a:cxnLst/>
              <a:rect l="l" t="t" r="r" b="b"/>
              <a:pathLst>
                <a:path w="322" h="1739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572"/>
                  </a:lnTo>
                  <a:cubicBezTo>
                    <a:pt x="0" y="1667"/>
                    <a:pt x="72" y="1739"/>
                    <a:pt x="155" y="1739"/>
                  </a:cubicBezTo>
                  <a:cubicBezTo>
                    <a:pt x="250" y="1739"/>
                    <a:pt x="322" y="1667"/>
                    <a:pt x="322" y="1572"/>
                  </a:cubicBezTo>
                  <a:lnTo>
                    <a:pt x="322" y="155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337;p78">
              <a:extLst>
                <a:ext uri="{FF2B5EF4-FFF2-40B4-BE49-F238E27FC236}">
                  <a16:creationId xmlns:a16="http://schemas.microsoft.com/office/drawing/2014/main" id="{10F3EEC5-8666-850C-287F-2BFBCE060636}"/>
                </a:ext>
              </a:extLst>
            </p:cNvPr>
            <p:cNvSpPr/>
            <p:nvPr/>
          </p:nvSpPr>
          <p:spPr>
            <a:xfrm>
              <a:off x="5925576" y="4567883"/>
              <a:ext cx="10613" cy="10233"/>
            </a:xfrm>
            <a:custGeom>
              <a:avLst/>
              <a:gdLst/>
              <a:ahLst/>
              <a:cxnLst/>
              <a:rect l="l" t="t" r="r" b="b"/>
              <a:pathLst>
                <a:path w="335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cubicBezTo>
                    <a:pt x="251" y="322"/>
                    <a:pt x="322" y="251"/>
                    <a:pt x="322" y="156"/>
                  </a:cubicBezTo>
                  <a:cubicBezTo>
                    <a:pt x="334" y="60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338;p78">
              <a:extLst>
                <a:ext uri="{FF2B5EF4-FFF2-40B4-BE49-F238E27FC236}">
                  <a16:creationId xmlns:a16="http://schemas.microsoft.com/office/drawing/2014/main" id="{3CF3A8E7-A1A0-FB28-2BD7-DF6FB552B046}"/>
                </a:ext>
              </a:extLst>
            </p:cNvPr>
            <p:cNvSpPr/>
            <p:nvPr/>
          </p:nvSpPr>
          <p:spPr>
            <a:xfrm>
              <a:off x="5925576" y="4600703"/>
              <a:ext cx="10613" cy="10613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cubicBezTo>
                    <a:pt x="251" y="334"/>
                    <a:pt x="322" y="251"/>
                    <a:pt x="322" y="167"/>
                  </a:cubicBezTo>
                  <a:cubicBezTo>
                    <a:pt x="334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033;p51">
            <a:extLst>
              <a:ext uri="{FF2B5EF4-FFF2-40B4-BE49-F238E27FC236}">
                <a16:creationId xmlns:a16="http://schemas.microsoft.com/office/drawing/2014/main" id="{07EC3581-5537-CC5E-0CC2-6B688760E947}"/>
              </a:ext>
            </a:extLst>
          </p:cNvPr>
          <p:cNvSpPr txBox="1">
            <a:spLocks/>
          </p:cNvSpPr>
          <p:nvPr/>
        </p:nvSpPr>
        <p:spPr>
          <a:xfrm>
            <a:off x="1482904" y="2422437"/>
            <a:ext cx="2793896" cy="8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2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CA" dirty="0"/>
              <a:t>Harcharan Singh </a:t>
            </a:r>
            <a:r>
              <a:rPr lang="en-CA" b="0" dirty="0"/>
              <a:t>Software Developer</a:t>
            </a:r>
          </a:p>
        </p:txBody>
      </p:sp>
      <p:sp>
        <p:nvSpPr>
          <p:cNvPr id="52" name="Google Shape;1033;p51">
            <a:extLst>
              <a:ext uri="{FF2B5EF4-FFF2-40B4-BE49-F238E27FC236}">
                <a16:creationId xmlns:a16="http://schemas.microsoft.com/office/drawing/2014/main" id="{1F211A9C-48A7-7FB9-746C-5C0EACE6C639}"/>
              </a:ext>
            </a:extLst>
          </p:cNvPr>
          <p:cNvSpPr txBox="1">
            <a:spLocks/>
          </p:cNvSpPr>
          <p:nvPr/>
        </p:nvSpPr>
        <p:spPr>
          <a:xfrm>
            <a:off x="1477067" y="3345467"/>
            <a:ext cx="2793896" cy="8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2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CA" dirty="0" err="1"/>
              <a:t>Anargha</a:t>
            </a:r>
            <a:r>
              <a:rPr lang="en-CA" dirty="0"/>
              <a:t> </a:t>
            </a:r>
            <a:r>
              <a:rPr lang="en-CA" dirty="0" err="1"/>
              <a:t>Minoj</a:t>
            </a:r>
            <a:r>
              <a:rPr lang="en-CA" b="0" dirty="0"/>
              <a:t>      QA Analyst</a:t>
            </a:r>
          </a:p>
        </p:txBody>
      </p:sp>
      <p:sp>
        <p:nvSpPr>
          <p:cNvPr id="53" name="Google Shape;1033;p51">
            <a:extLst>
              <a:ext uri="{FF2B5EF4-FFF2-40B4-BE49-F238E27FC236}">
                <a16:creationId xmlns:a16="http://schemas.microsoft.com/office/drawing/2014/main" id="{BCAB5997-2BBE-3728-34F0-3CB4ED36D26F}"/>
              </a:ext>
            </a:extLst>
          </p:cNvPr>
          <p:cNvSpPr txBox="1">
            <a:spLocks/>
          </p:cNvSpPr>
          <p:nvPr/>
        </p:nvSpPr>
        <p:spPr>
          <a:xfrm>
            <a:off x="5631992" y="751469"/>
            <a:ext cx="2217532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2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CA" dirty="0" err="1"/>
              <a:t>Tega</a:t>
            </a:r>
            <a:r>
              <a:rPr lang="en-CA" dirty="0"/>
              <a:t> </a:t>
            </a:r>
            <a:r>
              <a:rPr lang="en-CA" dirty="0" err="1"/>
              <a:t>Orido</a:t>
            </a:r>
            <a:r>
              <a:rPr lang="en-CA" dirty="0"/>
              <a:t> </a:t>
            </a:r>
            <a:r>
              <a:rPr lang="en-CA" b="0" dirty="0"/>
              <a:t>Product Owner</a:t>
            </a:r>
          </a:p>
        </p:txBody>
      </p:sp>
      <p:grpSp>
        <p:nvGrpSpPr>
          <p:cNvPr id="54" name="Google Shape;11617;p78">
            <a:extLst>
              <a:ext uri="{FF2B5EF4-FFF2-40B4-BE49-F238E27FC236}">
                <a16:creationId xmlns:a16="http://schemas.microsoft.com/office/drawing/2014/main" id="{A1898FBD-2D12-7661-89CE-7DD84B3D16F7}"/>
              </a:ext>
            </a:extLst>
          </p:cNvPr>
          <p:cNvGrpSpPr/>
          <p:nvPr/>
        </p:nvGrpSpPr>
        <p:grpSpPr>
          <a:xfrm>
            <a:off x="924798" y="1602664"/>
            <a:ext cx="552269" cy="640500"/>
            <a:chOff x="4899999" y="2882095"/>
            <a:chExt cx="271244" cy="346801"/>
          </a:xfrm>
        </p:grpSpPr>
        <p:sp>
          <p:nvSpPr>
            <p:cNvPr id="55" name="Google Shape;11618;p78">
              <a:extLst>
                <a:ext uri="{FF2B5EF4-FFF2-40B4-BE49-F238E27FC236}">
                  <a16:creationId xmlns:a16="http://schemas.microsoft.com/office/drawing/2014/main" id="{11FF65BE-E98C-1B61-4776-1591DB78926C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619;p78">
              <a:extLst>
                <a:ext uri="{FF2B5EF4-FFF2-40B4-BE49-F238E27FC236}">
                  <a16:creationId xmlns:a16="http://schemas.microsoft.com/office/drawing/2014/main" id="{604C0F34-5468-3A5A-6E53-419CA43D1BB8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620;p78">
              <a:extLst>
                <a:ext uri="{FF2B5EF4-FFF2-40B4-BE49-F238E27FC236}">
                  <a16:creationId xmlns:a16="http://schemas.microsoft.com/office/drawing/2014/main" id="{D654C7BA-DD1E-5E58-9597-BEE054C77419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621;p78">
              <a:extLst>
                <a:ext uri="{FF2B5EF4-FFF2-40B4-BE49-F238E27FC236}">
                  <a16:creationId xmlns:a16="http://schemas.microsoft.com/office/drawing/2014/main" id="{78A4C5AC-210F-21C9-0E82-FDC505C96612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622;p78">
              <a:extLst>
                <a:ext uri="{FF2B5EF4-FFF2-40B4-BE49-F238E27FC236}">
                  <a16:creationId xmlns:a16="http://schemas.microsoft.com/office/drawing/2014/main" id="{E33490CA-D101-1BB8-1C08-6623092C3E5D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623;p78">
              <a:extLst>
                <a:ext uri="{FF2B5EF4-FFF2-40B4-BE49-F238E27FC236}">
                  <a16:creationId xmlns:a16="http://schemas.microsoft.com/office/drawing/2014/main" id="{DF832393-8DD3-3487-9773-653D24083245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624;p78">
              <a:extLst>
                <a:ext uri="{FF2B5EF4-FFF2-40B4-BE49-F238E27FC236}">
                  <a16:creationId xmlns:a16="http://schemas.microsoft.com/office/drawing/2014/main" id="{5DEFB22F-1D78-E1BA-4DB6-7ACB135BC5A3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625;p78">
              <a:extLst>
                <a:ext uri="{FF2B5EF4-FFF2-40B4-BE49-F238E27FC236}">
                  <a16:creationId xmlns:a16="http://schemas.microsoft.com/office/drawing/2014/main" id="{BEBFCAE4-AF43-2844-A6EB-D5D6CA884157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626;p78">
              <a:extLst>
                <a:ext uri="{FF2B5EF4-FFF2-40B4-BE49-F238E27FC236}">
                  <a16:creationId xmlns:a16="http://schemas.microsoft.com/office/drawing/2014/main" id="{ADFA7B1E-005C-AE44-5092-50EEFB66424C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1627;p78">
              <a:extLst>
                <a:ext uri="{FF2B5EF4-FFF2-40B4-BE49-F238E27FC236}">
                  <a16:creationId xmlns:a16="http://schemas.microsoft.com/office/drawing/2014/main" id="{302D60C8-E697-5083-65A1-9AFC45325ABB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33;p51">
            <a:extLst>
              <a:ext uri="{FF2B5EF4-FFF2-40B4-BE49-F238E27FC236}">
                <a16:creationId xmlns:a16="http://schemas.microsoft.com/office/drawing/2014/main" id="{22CE8413-FDA4-ACEC-DFEB-8F71260F311A}"/>
              </a:ext>
            </a:extLst>
          </p:cNvPr>
          <p:cNvSpPr txBox="1">
            <a:spLocks/>
          </p:cNvSpPr>
          <p:nvPr/>
        </p:nvSpPr>
        <p:spPr>
          <a:xfrm>
            <a:off x="5706003" y="1633689"/>
            <a:ext cx="2725953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2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CA" dirty="0" err="1"/>
              <a:t>Yajur</a:t>
            </a:r>
            <a:r>
              <a:rPr lang="en-CA" dirty="0"/>
              <a:t> Sethi </a:t>
            </a:r>
            <a:r>
              <a:rPr lang="en-CA" b="0" dirty="0"/>
              <a:t>Software Developer</a:t>
            </a:r>
          </a:p>
        </p:txBody>
      </p:sp>
      <p:grpSp>
        <p:nvGrpSpPr>
          <p:cNvPr id="1026" name="Google Shape;11617;p78">
            <a:extLst>
              <a:ext uri="{FF2B5EF4-FFF2-40B4-BE49-F238E27FC236}">
                <a16:creationId xmlns:a16="http://schemas.microsoft.com/office/drawing/2014/main" id="{8A29F738-A140-D12E-4D7F-4ACD60EE74E7}"/>
              </a:ext>
            </a:extLst>
          </p:cNvPr>
          <p:cNvGrpSpPr/>
          <p:nvPr/>
        </p:nvGrpSpPr>
        <p:grpSpPr>
          <a:xfrm>
            <a:off x="5042404" y="2588792"/>
            <a:ext cx="552269" cy="640500"/>
            <a:chOff x="4899999" y="2882095"/>
            <a:chExt cx="271244" cy="346801"/>
          </a:xfrm>
        </p:grpSpPr>
        <p:sp>
          <p:nvSpPr>
            <p:cNvPr id="1027" name="Google Shape;11618;p78">
              <a:extLst>
                <a:ext uri="{FF2B5EF4-FFF2-40B4-BE49-F238E27FC236}">
                  <a16:creationId xmlns:a16="http://schemas.microsoft.com/office/drawing/2014/main" id="{C2EC6904-CAF6-87E4-D54C-8B88353110AA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1619;p78">
              <a:extLst>
                <a:ext uri="{FF2B5EF4-FFF2-40B4-BE49-F238E27FC236}">
                  <a16:creationId xmlns:a16="http://schemas.microsoft.com/office/drawing/2014/main" id="{045EF57C-5BE0-A449-9609-B1130C04D727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1620;p78">
              <a:extLst>
                <a:ext uri="{FF2B5EF4-FFF2-40B4-BE49-F238E27FC236}">
                  <a16:creationId xmlns:a16="http://schemas.microsoft.com/office/drawing/2014/main" id="{7A066D2A-0012-53D8-B740-BB4A5F247719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1621;p78">
              <a:extLst>
                <a:ext uri="{FF2B5EF4-FFF2-40B4-BE49-F238E27FC236}">
                  <a16:creationId xmlns:a16="http://schemas.microsoft.com/office/drawing/2014/main" id="{F6AE245C-BD8A-88AF-5E2E-41A165AF53D3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1622;p78">
              <a:extLst>
                <a:ext uri="{FF2B5EF4-FFF2-40B4-BE49-F238E27FC236}">
                  <a16:creationId xmlns:a16="http://schemas.microsoft.com/office/drawing/2014/main" id="{48E1778D-B682-F7CF-DA0D-84935F951A91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1623;p78">
              <a:extLst>
                <a:ext uri="{FF2B5EF4-FFF2-40B4-BE49-F238E27FC236}">
                  <a16:creationId xmlns:a16="http://schemas.microsoft.com/office/drawing/2014/main" id="{AAE20120-3134-BA42-FCEC-0E9FF4454A28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1624;p78">
              <a:extLst>
                <a:ext uri="{FF2B5EF4-FFF2-40B4-BE49-F238E27FC236}">
                  <a16:creationId xmlns:a16="http://schemas.microsoft.com/office/drawing/2014/main" id="{49602C23-2952-1FBD-CB57-6DE692631C42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1625;p78">
              <a:extLst>
                <a:ext uri="{FF2B5EF4-FFF2-40B4-BE49-F238E27FC236}">
                  <a16:creationId xmlns:a16="http://schemas.microsoft.com/office/drawing/2014/main" id="{F32214E9-9E49-0F98-71B4-2938F9C12801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1626;p78">
              <a:extLst>
                <a:ext uri="{FF2B5EF4-FFF2-40B4-BE49-F238E27FC236}">
                  <a16:creationId xmlns:a16="http://schemas.microsoft.com/office/drawing/2014/main" id="{4F546843-19F3-9446-F6D3-938AA92A9C10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1627;p78">
              <a:extLst>
                <a:ext uri="{FF2B5EF4-FFF2-40B4-BE49-F238E27FC236}">
                  <a16:creationId xmlns:a16="http://schemas.microsoft.com/office/drawing/2014/main" id="{FD48418D-1C8D-AA2F-1F3E-1758F15FC919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33;p51">
            <a:extLst>
              <a:ext uri="{FF2B5EF4-FFF2-40B4-BE49-F238E27FC236}">
                <a16:creationId xmlns:a16="http://schemas.microsoft.com/office/drawing/2014/main" id="{BA5B122C-82CC-3D6D-AC1C-8B48F0D90548}"/>
              </a:ext>
            </a:extLst>
          </p:cNvPr>
          <p:cNvSpPr txBox="1">
            <a:spLocks/>
          </p:cNvSpPr>
          <p:nvPr/>
        </p:nvSpPr>
        <p:spPr>
          <a:xfrm>
            <a:off x="5682914" y="2541740"/>
            <a:ext cx="2725953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2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CA" dirty="0"/>
              <a:t>Ankit Goswami </a:t>
            </a:r>
            <a:r>
              <a:rPr lang="en-CA" b="0" dirty="0"/>
              <a:t>Software Developer</a:t>
            </a:r>
          </a:p>
        </p:txBody>
      </p:sp>
      <p:grpSp>
        <p:nvGrpSpPr>
          <p:cNvPr id="1067" name="Google Shape;11617;p78">
            <a:extLst>
              <a:ext uri="{FF2B5EF4-FFF2-40B4-BE49-F238E27FC236}">
                <a16:creationId xmlns:a16="http://schemas.microsoft.com/office/drawing/2014/main" id="{061BDBF7-A845-5F2A-3F5B-1DB0EB4D1706}"/>
              </a:ext>
            </a:extLst>
          </p:cNvPr>
          <p:cNvGrpSpPr/>
          <p:nvPr/>
        </p:nvGrpSpPr>
        <p:grpSpPr>
          <a:xfrm>
            <a:off x="5042404" y="3408565"/>
            <a:ext cx="552269" cy="640500"/>
            <a:chOff x="4899999" y="2882095"/>
            <a:chExt cx="271244" cy="346801"/>
          </a:xfrm>
        </p:grpSpPr>
        <p:sp>
          <p:nvSpPr>
            <p:cNvPr id="1068" name="Google Shape;11618;p78">
              <a:extLst>
                <a:ext uri="{FF2B5EF4-FFF2-40B4-BE49-F238E27FC236}">
                  <a16:creationId xmlns:a16="http://schemas.microsoft.com/office/drawing/2014/main" id="{8CF3F0AE-6947-6517-B2A1-95DA6FD2E0F9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1619;p78">
              <a:extLst>
                <a:ext uri="{FF2B5EF4-FFF2-40B4-BE49-F238E27FC236}">
                  <a16:creationId xmlns:a16="http://schemas.microsoft.com/office/drawing/2014/main" id="{875C709F-B5BC-1FA0-B918-0FF36222778B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1620;p78">
              <a:extLst>
                <a:ext uri="{FF2B5EF4-FFF2-40B4-BE49-F238E27FC236}">
                  <a16:creationId xmlns:a16="http://schemas.microsoft.com/office/drawing/2014/main" id="{98EE94B3-3588-D9D5-EE3B-58DAFD46A8B1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1621;p78">
              <a:extLst>
                <a:ext uri="{FF2B5EF4-FFF2-40B4-BE49-F238E27FC236}">
                  <a16:creationId xmlns:a16="http://schemas.microsoft.com/office/drawing/2014/main" id="{CFAA8BCC-E2EB-A118-82F7-E9919A58C3BA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1622;p78">
              <a:extLst>
                <a:ext uri="{FF2B5EF4-FFF2-40B4-BE49-F238E27FC236}">
                  <a16:creationId xmlns:a16="http://schemas.microsoft.com/office/drawing/2014/main" id="{F1A90D19-59CB-4F51-7472-4B23CEEEDB5A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1623;p78">
              <a:extLst>
                <a:ext uri="{FF2B5EF4-FFF2-40B4-BE49-F238E27FC236}">
                  <a16:creationId xmlns:a16="http://schemas.microsoft.com/office/drawing/2014/main" id="{73385B0F-7763-EC81-B231-EBDD90A6095F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1624;p78">
              <a:extLst>
                <a:ext uri="{FF2B5EF4-FFF2-40B4-BE49-F238E27FC236}">
                  <a16:creationId xmlns:a16="http://schemas.microsoft.com/office/drawing/2014/main" id="{F90EDADE-6FD2-F929-8D70-DEE3FB5F317A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1625;p78">
              <a:extLst>
                <a:ext uri="{FF2B5EF4-FFF2-40B4-BE49-F238E27FC236}">
                  <a16:creationId xmlns:a16="http://schemas.microsoft.com/office/drawing/2014/main" id="{2C60AC72-A61E-B52C-368A-7D6A4545BE4E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1626;p78">
              <a:extLst>
                <a:ext uri="{FF2B5EF4-FFF2-40B4-BE49-F238E27FC236}">
                  <a16:creationId xmlns:a16="http://schemas.microsoft.com/office/drawing/2014/main" id="{755627AD-A6DD-6F2A-5E88-655A5A5F61A2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1627;p78">
              <a:extLst>
                <a:ext uri="{FF2B5EF4-FFF2-40B4-BE49-F238E27FC236}">
                  <a16:creationId xmlns:a16="http://schemas.microsoft.com/office/drawing/2014/main" id="{DA0D62AE-09C1-8A4D-0501-D7E13DECED03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33;p51">
            <a:extLst>
              <a:ext uri="{FF2B5EF4-FFF2-40B4-BE49-F238E27FC236}">
                <a16:creationId xmlns:a16="http://schemas.microsoft.com/office/drawing/2014/main" id="{46D90066-66DD-3AA5-7B5E-9EA4231A0B00}"/>
              </a:ext>
            </a:extLst>
          </p:cNvPr>
          <p:cNvSpPr txBox="1">
            <a:spLocks/>
          </p:cNvSpPr>
          <p:nvPr/>
        </p:nvSpPr>
        <p:spPr>
          <a:xfrm>
            <a:off x="5695326" y="3314339"/>
            <a:ext cx="2725953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2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CA" dirty="0" err="1"/>
              <a:t>Gitik</a:t>
            </a:r>
            <a:r>
              <a:rPr lang="en-CA" dirty="0"/>
              <a:t> </a:t>
            </a:r>
            <a:r>
              <a:rPr lang="en-CA" dirty="0" err="1"/>
              <a:t>GKauushik</a:t>
            </a:r>
            <a:r>
              <a:rPr lang="en-CA" dirty="0"/>
              <a:t> </a:t>
            </a:r>
            <a:r>
              <a:rPr lang="en-CA" b="0" dirty="0"/>
              <a:t>Software Developer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031;p51">
            <a:extLst>
              <a:ext uri="{FF2B5EF4-FFF2-40B4-BE49-F238E27FC236}">
                <a16:creationId xmlns:a16="http://schemas.microsoft.com/office/drawing/2014/main" id="{7DC89A8C-E2D5-1C3E-56C4-2E81671025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812" y="153837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BOARD</a:t>
            </a:r>
            <a:endParaRPr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1A55A6-F9AC-E4C5-E0B8-A745F033BEEB}"/>
              </a:ext>
            </a:extLst>
          </p:cNvPr>
          <p:cNvSpPr txBox="1"/>
          <p:nvPr/>
        </p:nvSpPr>
        <p:spPr>
          <a:xfrm>
            <a:off x="5822065" y="1140588"/>
            <a:ext cx="3321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lt1"/>
              </a:buClr>
              <a:buSzPts val="3400"/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chemeClr val="lt1"/>
                </a:solidFill>
                <a:latin typeface="Work Sans ExtraBold"/>
                <a:sym typeface="Work Sans ExtraBold"/>
              </a:rPr>
              <a:t>Visual Representation</a:t>
            </a:r>
          </a:p>
          <a:p>
            <a:pPr marL="342900" indent="-342900">
              <a:buClr>
                <a:schemeClr val="lt1"/>
              </a:buClr>
              <a:buSzPts val="3400"/>
              <a:buFont typeface="Wingdings" panose="05000000000000000000" pitchFamily="2" charset="2"/>
              <a:buChar char="§"/>
            </a:pPr>
            <a:endParaRPr lang="en-CA" sz="2000" dirty="0">
              <a:solidFill>
                <a:schemeClr val="lt1"/>
              </a:solidFill>
              <a:latin typeface="Work Sans ExtraBold"/>
              <a:sym typeface="Work Sans ExtraBold"/>
            </a:endParaRPr>
          </a:p>
          <a:p>
            <a:pPr marL="342900" indent="-342900">
              <a:buClr>
                <a:schemeClr val="lt1"/>
              </a:buClr>
              <a:buSzPts val="3400"/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chemeClr val="lt1"/>
                </a:solidFill>
                <a:latin typeface="Work Sans ExtraBold"/>
                <a:sym typeface="Work Sans ExtraBold"/>
              </a:rPr>
              <a:t>Real-time Updates</a:t>
            </a:r>
          </a:p>
          <a:p>
            <a:pPr marL="342900" indent="-342900">
              <a:buClr>
                <a:schemeClr val="lt1"/>
              </a:buClr>
              <a:buSzPts val="3400"/>
              <a:buFont typeface="Wingdings" panose="05000000000000000000" pitchFamily="2" charset="2"/>
              <a:buChar char="§"/>
            </a:pPr>
            <a:endParaRPr lang="en-CA" sz="2000" dirty="0">
              <a:solidFill>
                <a:schemeClr val="lt1"/>
              </a:solidFill>
              <a:latin typeface="Work Sans ExtraBold"/>
              <a:sym typeface="Work Sans ExtraBold"/>
            </a:endParaRPr>
          </a:p>
          <a:p>
            <a:pPr marL="342900" indent="-342900">
              <a:buClr>
                <a:schemeClr val="lt1"/>
              </a:buClr>
              <a:buSzPts val="3400"/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chemeClr val="lt1"/>
                </a:solidFill>
                <a:latin typeface="Work Sans ExtraBold"/>
                <a:sym typeface="Work Sans ExtraBold"/>
              </a:rPr>
              <a:t>Efficient Task Management</a:t>
            </a:r>
          </a:p>
          <a:p>
            <a:pPr marL="342900" indent="-342900">
              <a:buClr>
                <a:schemeClr val="lt1"/>
              </a:buClr>
              <a:buSzPts val="3400"/>
              <a:buFont typeface="Wingdings" panose="05000000000000000000" pitchFamily="2" charset="2"/>
              <a:buChar char="§"/>
            </a:pPr>
            <a:endParaRPr lang="en-CA" sz="2000" dirty="0">
              <a:solidFill>
                <a:schemeClr val="lt1"/>
              </a:solidFill>
              <a:latin typeface="Work Sans ExtraBold"/>
              <a:sym typeface="Work Sans ExtraBold"/>
            </a:endParaRPr>
          </a:p>
          <a:p>
            <a:pPr marL="342900" indent="-342900">
              <a:buClr>
                <a:schemeClr val="lt1"/>
              </a:buClr>
              <a:buSzPts val="3400"/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chemeClr val="lt1"/>
                </a:solidFill>
                <a:latin typeface="Work Sans ExtraBold"/>
                <a:sym typeface="Work Sans ExtraBold"/>
              </a:rPr>
              <a:t>Enhanced Collaboration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686FF-E8F9-1A7D-28EE-7367B8ED9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4" y="1404109"/>
            <a:ext cx="5634861" cy="2598801"/>
          </a:xfrm>
          <a:prstGeom prst="flowChartDocumen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title"/>
          </p:nvPr>
        </p:nvSpPr>
        <p:spPr>
          <a:xfrm>
            <a:off x="3518704" y="3090707"/>
            <a:ext cx="531706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4" name="Google Shape;447;p32">
            <a:extLst>
              <a:ext uri="{FF2B5EF4-FFF2-40B4-BE49-F238E27FC236}">
                <a16:creationId xmlns:a16="http://schemas.microsoft.com/office/drawing/2014/main" id="{B3E38079-EF24-5ABB-4422-8D4BDA19242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94850" y="2162550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28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1"/>
          <p:cNvSpPr txBox="1">
            <a:spLocks noGrp="1"/>
          </p:cNvSpPr>
          <p:nvPr>
            <p:ph type="title"/>
          </p:nvPr>
        </p:nvSpPr>
        <p:spPr>
          <a:xfrm>
            <a:off x="713225" y="331156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650" name="Google Shape;650;p41"/>
          <p:cNvSpPr txBox="1">
            <a:spLocks noGrp="1"/>
          </p:cNvSpPr>
          <p:nvPr>
            <p:ph type="subTitle" idx="4294967295"/>
          </p:nvPr>
        </p:nvSpPr>
        <p:spPr>
          <a:xfrm>
            <a:off x="1055616" y="944056"/>
            <a:ext cx="1916936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sz="2000" b="1" dirty="0">
                <a:latin typeface="Work Sans"/>
                <a:ea typeface="Work Sans"/>
                <a:cs typeface="Work Sans"/>
                <a:sym typeface="Work Sans"/>
                <a:hlinkClick r:id="rId3"/>
              </a:rPr>
              <a:t>K</a:t>
            </a:r>
            <a:r>
              <a:rPr lang="en-CA" sz="2000" b="1" dirty="0">
                <a:latin typeface="Work Sans"/>
                <a:ea typeface="Work Sans"/>
                <a:cs typeface="Work Sans"/>
                <a:sym typeface="Work Sans"/>
                <a:hlinkClick r:id="rId3"/>
              </a:rPr>
              <a:t>aggle.com</a:t>
            </a:r>
            <a:endParaRPr sz="2000" b="1" dirty="0">
              <a:latin typeface="Work Sans"/>
              <a:ea typeface="Work Sans"/>
              <a:cs typeface="Work Sans"/>
              <a:sym typeface="Work Sans"/>
              <a:hlinkClick r:id="rId3"/>
            </a:endParaRPr>
          </a:p>
        </p:txBody>
      </p:sp>
      <p:grpSp>
        <p:nvGrpSpPr>
          <p:cNvPr id="651" name="Google Shape;651;p41"/>
          <p:cNvGrpSpPr/>
          <p:nvPr/>
        </p:nvGrpSpPr>
        <p:grpSpPr>
          <a:xfrm>
            <a:off x="602965" y="964584"/>
            <a:ext cx="385342" cy="368392"/>
            <a:chOff x="7441465" y="2302860"/>
            <a:chExt cx="342192" cy="327140"/>
          </a:xfrm>
        </p:grpSpPr>
        <p:sp>
          <p:nvSpPr>
            <p:cNvPr id="652" name="Google Shape;652;p41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81E6630-6565-78D2-8063-600349080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325496"/>
              </p:ext>
            </p:extLst>
          </p:nvPr>
        </p:nvGraphicFramePr>
        <p:xfrm>
          <a:off x="287413" y="1532409"/>
          <a:ext cx="8569124" cy="2133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5051AFA-1155-0B69-BD25-EE4290AAA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662228"/>
              </p:ext>
            </p:extLst>
          </p:nvPr>
        </p:nvGraphicFramePr>
        <p:xfrm>
          <a:off x="287413" y="2980771"/>
          <a:ext cx="8569124" cy="2133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D9C155-29AC-D5C4-BBEC-A781FEDCE721}"/>
              </a:ext>
            </a:extLst>
          </p:cNvPr>
          <p:cNvSpPr txBox="1"/>
          <p:nvPr/>
        </p:nvSpPr>
        <p:spPr>
          <a:xfrm>
            <a:off x="1055616" y="1523107"/>
            <a:ext cx="313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</a:rPr>
              <a:t>More tan 1.600.000 </a:t>
            </a:r>
            <a:r>
              <a:rPr lang="en-CA" sz="1800" b="1" dirty="0">
                <a:solidFill>
                  <a:schemeClr val="bg1"/>
                </a:solidFill>
              </a:rPr>
              <a:t>records</a:t>
            </a:r>
          </a:p>
        </p:txBody>
      </p:sp>
      <p:sp>
        <p:nvSpPr>
          <p:cNvPr id="6" name="Google Shape;654;p41">
            <a:extLst>
              <a:ext uri="{FF2B5EF4-FFF2-40B4-BE49-F238E27FC236}">
                <a16:creationId xmlns:a16="http://schemas.microsoft.com/office/drawing/2014/main" id="{18B966AD-7B61-0EB4-6376-ECAF64288880}"/>
              </a:ext>
            </a:extLst>
          </p:cNvPr>
          <p:cNvSpPr/>
          <p:nvPr/>
        </p:nvSpPr>
        <p:spPr>
          <a:xfrm>
            <a:off x="600812" y="1484667"/>
            <a:ext cx="387495" cy="382918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54;p41">
            <a:extLst>
              <a:ext uri="{FF2B5EF4-FFF2-40B4-BE49-F238E27FC236}">
                <a16:creationId xmlns:a16="http://schemas.microsoft.com/office/drawing/2014/main" id="{D4D96323-5832-48F7-EF55-2A166BE28948}"/>
              </a:ext>
            </a:extLst>
          </p:cNvPr>
          <p:cNvSpPr/>
          <p:nvPr/>
        </p:nvSpPr>
        <p:spPr>
          <a:xfrm>
            <a:off x="4378227" y="1061447"/>
            <a:ext cx="387495" cy="382918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D3E8D-A38E-8248-949B-4265C1536CB5}"/>
              </a:ext>
            </a:extLst>
          </p:cNvPr>
          <p:cNvSpPr txBox="1"/>
          <p:nvPr/>
        </p:nvSpPr>
        <p:spPr>
          <a:xfrm>
            <a:off x="4765722" y="1048915"/>
            <a:ext cx="13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</a:rPr>
              <a:t>230 MB</a:t>
            </a:r>
            <a:endParaRPr lang="en-CA" sz="1800" b="1" dirty="0">
              <a:solidFill>
                <a:schemeClr val="bg1"/>
              </a:solidFill>
            </a:endParaRPr>
          </a:p>
        </p:txBody>
      </p:sp>
      <p:sp>
        <p:nvSpPr>
          <p:cNvPr id="9" name="Google Shape;654;p41">
            <a:extLst>
              <a:ext uri="{FF2B5EF4-FFF2-40B4-BE49-F238E27FC236}">
                <a16:creationId xmlns:a16="http://schemas.microsoft.com/office/drawing/2014/main" id="{060A4989-EDEA-993D-DB7C-7211699F71BB}"/>
              </a:ext>
            </a:extLst>
          </p:cNvPr>
          <p:cNvSpPr/>
          <p:nvPr/>
        </p:nvSpPr>
        <p:spPr>
          <a:xfrm>
            <a:off x="6475779" y="1039652"/>
            <a:ext cx="387495" cy="382918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6DEBE-7AF3-51F6-7A63-0D07FD3A6F0E}"/>
              </a:ext>
            </a:extLst>
          </p:cNvPr>
          <p:cNvSpPr txBox="1"/>
          <p:nvPr/>
        </p:nvSpPr>
        <p:spPr>
          <a:xfrm>
            <a:off x="6946387" y="1039652"/>
            <a:ext cx="178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chemeClr val="bg1"/>
                </a:solidFill>
              </a:rPr>
              <a:t>Structured</a:t>
            </a:r>
            <a:r>
              <a:rPr lang="es-CO" sz="1800" b="1" dirty="0">
                <a:solidFill>
                  <a:schemeClr val="bg1"/>
                </a:solidFill>
              </a:rPr>
              <a:t> Data CSV File</a:t>
            </a:r>
            <a:endParaRPr lang="en-CA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title"/>
          </p:nvPr>
        </p:nvSpPr>
        <p:spPr>
          <a:xfrm>
            <a:off x="3634451" y="3206454"/>
            <a:ext cx="531706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Building and Evaluation</a:t>
            </a:r>
            <a:endParaRPr dirty="0"/>
          </a:p>
        </p:txBody>
      </p:sp>
      <p:sp>
        <p:nvSpPr>
          <p:cNvPr id="4" name="Google Shape;447;p32">
            <a:extLst>
              <a:ext uri="{FF2B5EF4-FFF2-40B4-BE49-F238E27FC236}">
                <a16:creationId xmlns:a16="http://schemas.microsoft.com/office/drawing/2014/main" id="{B3E38079-EF24-5ABB-4422-8D4BDA19242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94850" y="2162550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77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1"/>
          <p:cNvSpPr txBox="1">
            <a:spLocks noGrp="1"/>
          </p:cNvSpPr>
          <p:nvPr>
            <p:ph type="title"/>
          </p:nvPr>
        </p:nvSpPr>
        <p:spPr>
          <a:xfrm>
            <a:off x="713250" y="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Model Building and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4A7C1-A442-9EE7-8831-49049B2FD63A}"/>
              </a:ext>
            </a:extLst>
          </p:cNvPr>
          <p:cNvSpPr txBox="1"/>
          <p:nvPr/>
        </p:nvSpPr>
        <p:spPr>
          <a:xfrm>
            <a:off x="2760545" y="717557"/>
            <a:ext cx="30572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</a:rPr>
              <a:t>LSTM   Modelo secuencial</a:t>
            </a:r>
          </a:p>
          <a:p>
            <a:endParaRPr lang="es-CO" b="1" dirty="0">
              <a:solidFill>
                <a:schemeClr val="bg1"/>
              </a:solidFill>
            </a:endParaRPr>
          </a:p>
          <a:p>
            <a:r>
              <a:rPr lang="es-CO" b="1" dirty="0">
                <a:solidFill>
                  <a:schemeClr val="bg1"/>
                </a:solidFill>
              </a:rPr>
              <a:t> 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800F3-22EB-F34B-1AF6-1C12470A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991" y="1332820"/>
            <a:ext cx="3969725" cy="3122023"/>
          </a:xfrm>
          <a:prstGeom prst="rect">
            <a:avLst/>
          </a:prstGeom>
        </p:spPr>
      </p:pic>
      <p:pic>
        <p:nvPicPr>
          <p:cNvPr id="8" name="Picture 7" descr="A diagram of a process flow&#10;&#10;Description automatically generated">
            <a:extLst>
              <a:ext uri="{FF2B5EF4-FFF2-40B4-BE49-F238E27FC236}">
                <a16:creationId xmlns:a16="http://schemas.microsoft.com/office/drawing/2014/main" id="{C7D203F6-7566-303C-D5B4-1409D3C30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93" y="1332820"/>
            <a:ext cx="3965076" cy="31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4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2"/>
          <p:cNvSpPr txBox="1">
            <a:spLocks noGrp="1"/>
          </p:cNvSpPr>
          <p:nvPr>
            <p:ph type="title"/>
          </p:nvPr>
        </p:nvSpPr>
        <p:spPr>
          <a:xfrm>
            <a:off x="3993266" y="2391841"/>
            <a:ext cx="4622704" cy="9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0"/>
          <p:cNvGrpSpPr/>
          <p:nvPr/>
        </p:nvGrpSpPr>
        <p:grpSpPr>
          <a:xfrm>
            <a:off x="2628452" y="3297396"/>
            <a:ext cx="744843" cy="745498"/>
            <a:chOff x="2204826" y="1867297"/>
            <a:chExt cx="744843" cy="745498"/>
          </a:xfrm>
        </p:grpSpPr>
        <p:sp>
          <p:nvSpPr>
            <p:cNvPr id="375" name="Google Shape;375;p30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B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2243040" y="1905438"/>
              <a:ext cx="668415" cy="669166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0"/>
          <p:cNvGrpSpPr/>
          <p:nvPr/>
        </p:nvGrpSpPr>
        <p:grpSpPr>
          <a:xfrm>
            <a:off x="4483616" y="1365895"/>
            <a:ext cx="744843" cy="745498"/>
            <a:chOff x="2204826" y="1867297"/>
            <a:chExt cx="744843" cy="745498"/>
          </a:xfrm>
        </p:grpSpPr>
        <p:sp>
          <p:nvSpPr>
            <p:cNvPr id="381" name="Google Shape;381;p30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2243040" y="1905438"/>
              <a:ext cx="668415" cy="669166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0"/>
          <p:cNvGrpSpPr/>
          <p:nvPr/>
        </p:nvGrpSpPr>
        <p:grpSpPr>
          <a:xfrm>
            <a:off x="2628451" y="1355965"/>
            <a:ext cx="744843" cy="745498"/>
            <a:chOff x="1212251" y="1954572"/>
            <a:chExt cx="744843" cy="745498"/>
          </a:xfrm>
        </p:grpSpPr>
        <p:sp>
          <p:nvSpPr>
            <p:cNvPr id="384" name="Google Shape;384;p30"/>
            <p:cNvSpPr/>
            <p:nvPr/>
          </p:nvSpPr>
          <p:spPr>
            <a:xfrm rot="-419100">
              <a:off x="1250460" y="1992732"/>
              <a:ext cx="668426" cy="669177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250465" y="1992713"/>
              <a:ext cx="668415" cy="669166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30"/>
          <p:cNvSpPr txBox="1">
            <a:spLocks noGrp="1"/>
          </p:cNvSpPr>
          <p:nvPr>
            <p:ph type="title"/>
          </p:nvPr>
        </p:nvSpPr>
        <p:spPr>
          <a:xfrm>
            <a:off x="1012908" y="130338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7" name="Google Shape;387;p30"/>
          <p:cNvSpPr txBox="1">
            <a:spLocks noGrp="1"/>
          </p:cNvSpPr>
          <p:nvPr>
            <p:ph type="title" idx="2"/>
          </p:nvPr>
        </p:nvSpPr>
        <p:spPr>
          <a:xfrm>
            <a:off x="2129522" y="1491568"/>
            <a:ext cx="1742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9" name="Google Shape;389;p30"/>
          <p:cNvSpPr txBox="1">
            <a:spLocks noGrp="1"/>
          </p:cNvSpPr>
          <p:nvPr>
            <p:ph type="subTitle" idx="3"/>
          </p:nvPr>
        </p:nvSpPr>
        <p:spPr>
          <a:xfrm>
            <a:off x="2129522" y="2168268"/>
            <a:ext cx="1742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0" name="Google Shape;390;p30"/>
          <p:cNvSpPr txBox="1">
            <a:spLocks noGrp="1"/>
          </p:cNvSpPr>
          <p:nvPr>
            <p:ph type="title" idx="4"/>
          </p:nvPr>
        </p:nvSpPr>
        <p:spPr>
          <a:xfrm>
            <a:off x="3984687" y="1501498"/>
            <a:ext cx="1742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2" name="Google Shape;392;p30"/>
          <p:cNvSpPr txBox="1">
            <a:spLocks noGrp="1"/>
          </p:cNvSpPr>
          <p:nvPr>
            <p:ph type="subTitle" idx="6"/>
          </p:nvPr>
        </p:nvSpPr>
        <p:spPr>
          <a:xfrm>
            <a:off x="3984687" y="2178198"/>
            <a:ext cx="1742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93" name="Google Shape;393;p30"/>
          <p:cNvSpPr txBox="1">
            <a:spLocks noGrp="1"/>
          </p:cNvSpPr>
          <p:nvPr>
            <p:ph type="title" idx="7"/>
          </p:nvPr>
        </p:nvSpPr>
        <p:spPr>
          <a:xfrm>
            <a:off x="5654602" y="1517819"/>
            <a:ext cx="1742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95" name="Google Shape;395;p30"/>
          <p:cNvSpPr txBox="1">
            <a:spLocks noGrp="1"/>
          </p:cNvSpPr>
          <p:nvPr>
            <p:ph type="subTitle" idx="9"/>
          </p:nvPr>
        </p:nvSpPr>
        <p:spPr>
          <a:xfrm>
            <a:off x="5654602" y="2194519"/>
            <a:ext cx="1742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Why Our Solution</a:t>
            </a:r>
            <a:endParaRPr dirty="0"/>
          </a:p>
        </p:txBody>
      </p:sp>
      <p:sp>
        <p:nvSpPr>
          <p:cNvPr id="396" name="Google Shape;396;p30"/>
          <p:cNvSpPr txBox="1">
            <a:spLocks noGrp="1"/>
          </p:cNvSpPr>
          <p:nvPr>
            <p:ph type="title" idx="13"/>
          </p:nvPr>
        </p:nvSpPr>
        <p:spPr>
          <a:xfrm>
            <a:off x="2129524" y="3432999"/>
            <a:ext cx="1742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8" name="Google Shape;398;p30"/>
          <p:cNvSpPr txBox="1">
            <a:spLocks noGrp="1"/>
          </p:cNvSpPr>
          <p:nvPr>
            <p:ph type="subTitle" idx="15"/>
          </p:nvPr>
        </p:nvSpPr>
        <p:spPr>
          <a:xfrm>
            <a:off x="2129524" y="4109699"/>
            <a:ext cx="1742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Project Methodology</a:t>
            </a:r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789EE0-D5C8-D416-038D-D8CB8BDC8405}"/>
              </a:ext>
            </a:extLst>
          </p:cNvPr>
          <p:cNvGrpSpPr/>
          <p:nvPr/>
        </p:nvGrpSpPr>
        <p:grpSpPr>
          <a:xfrm>
            <a:off x="6153530" y="892686"/>
            <a:ext cx="744843" cy="1235028"/>
            <a:chOff x="5195301" y="1772342"/>
            <a:chExt cx="744843" cy="1235028"/>
          </a:xfrm>
        </p:grpSpPr>
        <p:grpSp>
          <p:nvGrpSpPr>
            <p:cNvPr id="377" name="Google Shape;377;p30"/>
            <p:cNvGrpSpPr/>
            <p:nvPr/>
          </p:nvGrpSpPr>
          <p:grpSpPr>
            <a:xfrm>
              <a:off x="5195301" y="2261872"/>
              <a:ext cx="744843" cy="745498"/>
              <a:chOff x="2204826" y="1867297"/>
              <a:chExt cx="744843" cy="745498"/>
            </a:xfrm>
          </p:grpSpPr>
          <p:sp>
            <p:nvSpPr>
              <p:cNvPr id="378" name="Google Shape;378;p30"/>
              <p:cNvSpPr/>
              <p:nvPr/>
            </p:nvSpPr>
            <p:spPr>
              <a:xfrm rot="-419100">
                <a:off x="2243035" y="1905457"/>
                <a:ext cx="668426" cy="669177"/>
              </a:xfrm>
              <a:custGeom>
                <a:avLst/>
                <a:gdLst/>
                <a:ahLst/>
                <a:cxnLst/>
                <a:rect l="l" t="t" r="r" b="b"/>
                <a:pathLst>
                  <a:path w="12453" h="12467" extrusionOk="0">
                    <a:moveTo>
                      <a:pt x="8692" y="509"/>
                    </a:moveTo>
                    <a:lnTo>
                      <a:pt x="12059" y="4029"/>
                    </a:lnTo>
                    <a:cubicBezTo>
                      <a:pt x="11970" y="3813"/>
                      <a:pt x="11881" y="3610"/>
                      <a:pt x="11779" y="3406"/>
                    </a:cubicBezTo>
                    <a:cubicBezTo>
                      <a:pt x="11767" y="3381"/>
                      <a:pt x="11741" y="3356"/>
                      <a:pt x="11716" y="3330"/>
                    </a:cubicBezTo>
                    <a:lnTo>
                      <a:pt x="9390" y="878"/>
                    </a:lnTo>
                    <a:cubicBezTo>
                      <a:pt x="9365" y="852"/>
                      <a:pt x="9340" y="827"/>
                      <a:pt x="9302" y="814"/>
                    </a:cubicBezTo>
                    <a:cubicBezTo>
                      <a:pt x="9111" y="700"/>
                      <a:pt x="8908" y="598"/>
                      <a:pt x="8692" y="509"/>
                    </a:cubicBezTo>
                    <a:close/>
                    <a:moveTo>
                      <a:pt x="7116" y="64"/>
                    </a:moveTo>
                    <a:lnTo>
                      <a:pt x="12427" y="5617"/>
                    </a:lnTo>
                    <a:cubicBezTo>
                      <a:pt x="12415" y="5516"/>
                      <a:pt x="12402" y="5414"/>
                      <a:pt x="12389" y="5312"/>
                    </a:cubicBezTo>
                    <a:cubicBezTo>
                      <a:pt x="12377" y="5249"/>
                      <a:pt x="12351" y="5185"/>
                      <a:pt x="12300" y="5134"/>
                    </a:cubicBezTo>
                    <a:lnTo>
                      <a:pt x="7599" y="204"/>
                    </a:lnTo>
                    <a:cubicBezTo>
                      <a:pt x="7548" y="153"/>
                      <a:pt x="7497" y="128"/>
                      <a:pt x="7421" y="115"/>
                    </a:cubicBezTo>
                    <a:cubicBezTo>
                      <a:pt x="7319" y="90"/>
                      <a:pt x="7218" y="77"/>
                      <a:pt x="7116" y="64"/>
                    </a:cubicBezTo>
                    <a:close/>
                    <a:moveTo>
                      <a:pt x="5909" y="1"/>
                    </a:moveTo>
                    <a:lnTo>
                      <a:pt x="12427" y="6837"/>
                    </a:lnTo>
                    <a:cubicBezTo>
                      <a:pt x="12427" y="6774"/>
                      <a:pt x="12440" y="6710"/>
                      <a:pt x="12440" y="6647"/>
                    </a:cubicBezTo>
                    <a:cubicBezTo>
                      <a:pt x="12453" y="6545"/>
                      <a:pt x="12415" y="6456"/>
                      <a:pt x="12351" y="6392"/>
                    </a:cubicBezTo>
                    <a:lnTo>
                      <a:pt x="12351" y="6405"/>
                    </a:lnTo>
                    <a:lnTo>
                      <a:pt x="6341" y="103"/>
                    </a:lnTo>
                    <a:cubicBezTo>
                      <a:pt x="6277" y="39"/>
                      <a:pt x="6188" y="1"/>
                      <a:pt x="6099" y="1"/>
                    </a:cubicBezTo>
                    <a:close/>
                    <a:moveTo>
                      <a:pt x="5046" y="113"/>
                    </a:moveTo>
                    <a:cubicBezTo>
                      <a:pt x="5033" y="113"/>
                      <a:pt x="5020" y="114"/>
                      <a:pt x="5007" y="115"/>
                    </a:cubicBezTo>
                    <a:lnTo>
                      <a:pt x="4892" y="141"/>
                    </a:lnTo>
                    <a:lnTo>
                      <a:pt x="12249" y="7841"/>
                    </a:lnTo>
                    <a:cubicBezTo>
                      <a:pt x="12249" y="7816"/>
                      <a:pt x="12262" y="7777"/>
                      <a:pt x="12275" y="7739"/>
                    </a:cubicBezTo>
                    <a:cubicBezTo>
                      <a:pt x="12300" y="7625"/>
                      <a:pt x="12262" y="7511"/>
                      <a:pt x="12186" y="7434"/>
                    </a:cubicBezTo>
                    <a:lnTo>
                      <a:pt x="5299" y="217"/>
                    </a:lnTo>
                    <a:cubicBezTo>
                      <a:pt x="5232" y="150"/>
                      <a:pt x="5137" y="113"/>
                      <a:pt x="5046" y="113"/>
                    </a:cubicBezTo>
                    <a:close/>
                    <a:moveTo>
                      <a:pt x="4158" y="365"/>
                    </a:moveTo>
                    <a:cubicBezTo>
                      <a:pt x="4122" y="365"/>
                      <a:pt x="4087" y="371"/>
                      <a:pt x="4054" y="382"/>
                    </a:cubicBezTo>
                    <a:lnTo>
                      <a:pt x="4003" y="408"/>
                    </a:lnTo>
                    <a:lnTo>
                      <a:pt x="11945" y="8730"/>
                    </a:lnTo>
                    <a:cubicBezTo>
                      <a:pt x="11945" y="8718"/>
                      <a:pt x="11957" y="8692"/>
                      <a:pt x="11957" y="8680"/>
                    </a:cubicBezTo>
                    <a:cubicBezTo>
                      <a:pt x="12008" y="8553"/>
                      <a:pt x="11983" y="8426"/>
                      <a:pt x="11894" y="8324"/>
                    </a:cubicBezTo>
                    <a:lnTo>
                      <a:pt x="4397" y="471"/>
                    </a:lnTo>
                    <a:cubicBezTo>
                      <a:pt x="4334" y="399"/>
                      <a:pt x="4245" y="365"/>
                      <a:pt x="4158" y="365"/>
                    </a:cubicBezTo>
                    <a:close/>
                    <a:moveTo>
                      <a:pt x="3360" y="732"/>
                    </a:moveTo>
                    <a:cubicBezTo>
                      <a:pt x="3306" y="732"/>
                      <a:pt x="3251" y="747"/>
                      <a:pt x="3202" y="776"/>
                    </a:cubicBezTo>
                    <a:lnTo>
                      <a:pt x="11538" y="9506"/>
                    </a:lnTo>
                    <a:cubicBezTo>
                      <a:pt x="11614" y="9379"/>
                      <a:pt x="11589" y="9226"/>
                      <a:pt x="11487" y="9112"/>
                    </a:cubicBezTo>
                    <a:lnTo>
                      <a:pt x="3596" y="840"/>
                    </a:lnTo>
                    <a:cubicBezTo>
                      <a:pt x="3534" y="769"/>
                      <a:pt x="3447" y="732"/>
                      <a:pt x="3360" y="732"/>
                    </a:cubicBezTo>
                    <a:close/>
                    <a:moveTo>
                      <a:pt x="2694" y="1094"/>
                    </a:moveTo>
                    <a:cubicBezTo>
                      <a:pt x="2618" y="1145"/>
                      <a:pt x="2554" y="1195"/>
                      <a:pt x="2491" y="1234"/>
                    </a:cubicBezTo>
                    <a:lnTo>
                      <a:pt x="11030" y="10192"/>
                    </a:lnTo>
                    <a:cubicBezTo>
                      <a:pt x="11080" y="10128"/>
                      <a:pt x="11131" y="10065"/>
                      <a:pt x="11195" y="10001"/>
                    </a:cubicBezTo>
                    <a:lnTo>
                      <a:pt x="2694" y="1094"/>
                    </a:lnTo>
                    <a:close/>
                    <a:moveTo>
                      <a:pt x="2033" y="1615"/>
                    </a:moveTo>
                    <a:lnTo>
                      <a:pt x="1855" y="1793"/>
                    </a:lnTo>
                    <a:lnTo>
                      <a:pt x="10458" y="10802"/>
                    </a:lnTo>
                    <a:cubicBezTo>
                      <a:pt x="10521" y="10751"/>
                      <a:pt x="10585" y="10700"/>
                      <a:pt x="10636" y="10636"/>
                    </a:cubicBezTo>
                    <a:lnTo>
                      <a:pt x="2033" y="1615"/>
                    </a:lnTo>
                    <a:close/>
                    <a:moveTo>
                      <a:pt x="1449" y="2212"/>
                    </a:moveTo>
                    <a:cubicBezTo>
                      <a:pt x="1398" y="2275"/>
                      <a:pt x="1347" y="2339"/>
                      <a:pt x="1296" y="2403"/>
                    </a:cubicBezTo>
                    <a:lnTo>
                      <a:pt x="9810" y="11335"/>
                    </a:lnTo>
                    <a:cubicBezTo>
                      <a:pt x="9886" y="11285"/>
                      <a:pt x="9950" y="11234"/>
                      <a:pt x="10013" y="11183"/>
                    </a:cubicBezTo>
                    <a:lnTo>
                      <a:pt x="1449" y="2212"/>
                    </a:lnTo>
                    <a:close/>
                    <a:moveTo>
                      <a:pt x="953" y="2898"/>
                    </a:moveTo>
                    <a:cubicBezTo>
                      <a:pt x="877" y="3025"/>
                      <a:pt x="890" y="3178"/>
                      <a:pt x="991" y="3292"/>
                    </a:cubicBezTo>
                    <a:lnTo>
                      <a:pt x="8920" y="11589"/>
                    </a:lnTo>
                    <a:cubicBezTo>
                      <a:pt x="8983" y="11660"/>
                      <a:pt x="9065" y="11697"/>
                      <a:pt x="9148" y="11697"/>
                    </a:cubicBezTo>
                    <a:cubicBezTo>
                      <a:pt x="9200" y="11697"/>
                      <a:pt x="9253" y="11682"/>
                      <a:pt x="9302" y="11653"/>
                    </a:cubicBezTo>
                    <a:lnTo>
                      <a:pt x="953" y="2898"/>
                    </a:lnTo>
                    <a:close/>
                    <a:moveTo>
                      <a:pt x="331" y="8273"/>
                    </a:moveTo>
                    <a:lnTo>
                      <a:pt x="331" y="8273"/>
                    </a:lnTo>
                    <a:cubicBezTo>
                      <a:pt x="394" y="8464"/>
                      <a:pt x="470" y="8654"/>
                      <a:pt x="559" y="8845"/>
                    </a:cubicBezTo>
                    <a:cubicBezTo>
                      <a:pt x="585" y="8883"/>
                      <a:pt x="597" y="8908"/>
                      <a:pt x="623" y="8934"/>
                    </a:cubicBezTo>
                    <a:lnTo>
                      <a:pt x="3266" y="11704"/>
                    </a:lnTo>
                    <a:cubicBezTo>
                      <a:pt x="3291" y="11729"/>
                      <a:pt x="3317" y="11742"/>
                      <a:pt x="3355" y="11767"/>
                    </a:cubicBezTo>
                    <a:cubicBezTo>
                      <a:pt x="3533" y="11856"/>
                      <a:pt x="3723" y="11945"/>
                      <a:pt x="3914" y="12022"/>
                    </a:cubicBezTo>
                    <a:lnTo>
                      <a:pt x="331" y="8273"/>
                    </a:lnTo>
                    <a:close/>
                    <a:moveTo>
                      <a:pt x="534" y="3661"/>
                    </a:moveTo>
                    <a:lnTo>
                      <a:pt x="521" y="3711"/>
                    </a:lnTo>
                    <a:cubicBezTo>
                      <a:pt x="470" y="3826"/>
                      <a:pt x="496" y="3965"/>
                      <a:pt x="585" y="4067"/>
                    </a:cubicBezTo>
                    <a:lnTo>
                      <a:pt x="8120" y="11971"/>
                    </a:lnTo>
                    <a:cubicBezTo>
                      <a:pt x="8182" y="12032"/>
                      <a:pt x="8268" y="12070"/>
                      <a:pt x="8357" y="12070"/>
                    </a:cubicBezTo>
                    <a:cubicBezTo>
                      <a:pt x="8397" y="12070"/>
                      <a:pt x="8437" y="12062"/>
                      <a:pt x="8476" y="12047"/>
                    </a:cubicBezTo>
                    <a:lnTo>
                      <a:pt x="8526" y="12034"/>
                    </a:lnTo>
                    <a:lnTo>
                      <a:pt x="534" y="3661"/>
                    </a:lnTo>
                    <a:close/>
                    <a:moveTo>
                      <a:pt x="229" y="4550"/>
                    </a:moveTo>
                    <a:lnTo>
                      <a:pt x="191" y="4639"/>
                    </a:lnTo>
                    <a:cubicBezTo>
                      <a:pt x="165" y="4753"/>
                      <a:pt x="191" y="4880"/>
                      <a:pt x="280" y="4957"/>
                    </a:cubicBezTo>
                    <a:lnTo>
                      <a:pt x="7230" y="12238"/>
                    </a:lnTo>
                    <a:cubicBezTo>
                      <a:pt x="7291" y="12308"/>
                      <a:pt x="7376" y="12347"/>
                      <a:pt x="7466" y="12347"/>
                    </a:cubicBezTo>
                    <a:cubicBezTo>
                      <a:pt x="7489" y="12347"/>
                      <a:pt x="7512" y="12344"/>
                      <a:pt x="7535" y="12339"/>
                    </a:cubicBezTo>
                    <a:lnTo>
                      <a:pt x="7637" y="12314"/>
                    </a:lnTo>
                    <a:lnTo>
                      <a:pt x="229" y="4550"/>
                    </a:lnTo>
                    <a:close/>
                    <a:moveTo>
                      <a:pt x="13" y="6723"/>
                    </a:moveTo>
                    <a:cubicBezTo>
                      <a:pt x="13" y="6824"/>
                      <a:pt x="26" y="6926"/>
                      <a:pt x="38" y="7028"/>
                    </a:cubicBezTo>
                    <a:cubicBezTo>
                      <a:pt x="38" y="7091"/>
                      <a:pt x="76" y="7155"/>
                      <a:pt x="127" y="7206"/>
                    </a:cubicBezTo>
                    <a:lnTo>
                      <a:pt x="4956" y="12276"/>
                    </a:lnTo>
                    <a:cubicBezTo>
                      <a:pt x="5007" y="12326"/>
                      <a:pt x="5070" y="12352"/>
                      <a:pt x="5134" y="12365"/>
                    </a:cubicBezTo>
                    <a:cubicBezTo>
                      <a:pt x="5235" y="12390"/>
                      <a:pt x="5337" y="12403"/>
                      <a:pt x="5439" y="12415"/>
                    </a:cubicBezTo>
                    <a:lnTo>
                      <a:pt x="13" y="6723"/>
                    </a:lnTo>
                    <a:close/>
                    <a:moveTo>
                      <a:pt x="26" y="5541"/>
                    </a:moveTo>
                    <a:cubicBezTo>
                      <a:pt x="13" y="5605"/>
                      <a:pt x="13" y="5668"/>
                      <a:pt x="13" y="5719"/>
                    </a:cubicBezTo>
                    <a:cubicBezTo>
                      <a:pt x="0" y="5821"/>
                      <a:pt x="38" y="5910"/>
                      <a:pt x="102" y="5973"/>
                    </a:cubicBezTo>
                    <a:lnTo>
                      <a:pt x="6201" y="12365"/>
                    </a:lnTo>
                    <a:cubicBezTo>
                      <a:pt x="6265" y="12428"/>
                      <a:pt x="6354" y="12466"/>
                      <a:pt x="6442" y="12466"/>
                    </a:cubicBezTo>
                    <a:lnTo>
                      <a:pt x="6620" y="12466"/>
                    </a:lnTo>
                    <a:lnTo>
                      <a:pt x="26" y="5541"/>
                    </a:lnTo>
                    <a:close/>
                  </a:path>
                </a:pathLst>
              </a:custGeom>
              <a:solidFill>
                <a:srgbClr val="DCC1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2243040" y="1905438"/>
                <a:ext cx="668415" cy="669166"/>
              </a:xfrm>
              <a:custGeom>
                <a:avLst/>
                <a:gdLst/>
                <a:ahLst/>
                <a:cxnLst/>
                <a:rect l="l" t="t" r="r" b="b"/>
                <a:pathLst>
                  <a:path w="12453" h="12467" extrusionOk="0">
                    <a:moveTo>
                      <a:pt x="8692" y="509"/>
                    </a:moveTo>
                    <a:lnTo>
                      <a:pt x="12059" y="4029"/>
                    </a:lnTo>
                    <a:cubicBezTo>
                      <a:pt x="11970" y="3813"/>
                      <a:pt x="11881" y="3610"/>
                      <a:pt x="11779" y="3406"/>
                    </a:cubicBezTo>
                    <a:cubicBezTo>
                      <a:pt x="11767" y="3381"/>
                      <a:pt x="11741" y="3356"/>
                      <a:pt x="11716" y="3330"/>
                    </a:cubicBezTo>
                    <a:lnTo>
                      <a:pt x="9390" y="878"/>
                    </a:lnTo>
                    <a:cubicBezTo>
                      <a:pt x="9365" y="852"/>
                      <a:pt x="9340" y="827"/>
                      <a:pt x="9302" y="814"/>
                    </a:cubicBezTo>
                    <a:cubicBezTo>
                      <a:pt x="9111" y="700"/>
                      <a:pt x="8908" y="598"/>
                      <a:pt x="8692" y="509"/>
                    </a:cubicBezTo>
                    <a:close/>
                    <a:moveTo>
                      <a:pt x="7116" y="64"/>
                    </a:moveTo>
                    <a:lnTo>
                      <a:pt x="12427" y="5617"/>
                    </a:lnTo>
                    <a:cubicBezTo>
                      <a:pt x="12415" y="5516"/>
                      <a:pt x="12402" y="5414"/>
                      <a:pt x="12389" y="5312"/>
                    </a:cubicBezTo>
                    <a:cubicBezTo>
                      <a:pt x="12377" y="5249"/>
                      <a:pt x="12351" y="5185"/>
                      <a:pt x="12300" y="5134"/>
                    </a:cubicBezTo>
                    <a:lnTo>
                      <a:pt x="7599" y="204"/>
                    </a:lnTo>
                    <a:cubicBezTo>
                      <a:pt x="7548" y="153"/>
                      <a:pt x="7497" y="128"/>
                      <a:pt x="7421" y="115"/>
                    </a:cubicBezTo>
                    <a:cubicBezTo>
                      <a:pt x="7319" y="90"/>
                      <a:pt x="7218" y="77"/>
                      <a:pt x="7116" y="64"/>
                    </a:cubicBezTo>
                    <a:close/>
                    <a:moveTo>
                      <a:pt x="5909" y="1"/>
                    </a:moveTo>
                    <a:lnTo>
                      <a:pt x="12427" y="6837"/>
                    </a:lnTo>
                    <a:cubicBezTo>
                      <a:pt x="12427" y="6774"/>
                      <a:pt x="12440" y="6710"/>
                      <a:pt x="12440" y="6647"/>
                    </a:cubicBezTo>
                    <a:cubicBezTo>
                      <a:pt x="12453" y="6545"/>
                      <a:pt x="12415" y="6456"/>
                      <a:pt x="12351" y="6392"/>
                    </a:cubicBezTo>
                    <a:lnTo>
                      <a:pt x="12351" y="6405"/>
                    </a:lnTo>
                    <a:lnTo>
                      <a:pt x="6341" y="103"/>
                    </a:lnTo>
                    <a:cubicBezTo>
                      <a:pt x="6277" y="39"/>
                      <a:pt x="6188" y="1"/>
                      <a:pt x="6099" y="1"/>
                    </a:cubicBezTo>
                    <a:close/>
                    <a:moveTo>
                      <a:pt x="5046" y="113"/>
                    </a:moveTo>
                    <a:cubicBezTo>
                      <a:pt x="5033" y="113"/>
                      <a:pt x="5020" y="114"/>
                      <a:pt x="5007" y="115"/>
                    </a:cubicBezTo>
                    <a:lnTo>
                      <a:pt x="4892" y="141"/>
                    </a:lnTo>
                    <a:lnTo>
                      <a:pt x="12249" y="7841"/>
                    </a:lnTo>
                    <a:cubicBezTo>
                      <a:pt x="12249" y="7816"/>
                      <a:pt x="12262" y="7777"/>
                      <a:pt x="12275" y="7739"/>
                    </a:cubicBezTo>
                    <a:cubicBezTo>
                      <a:pt x="12300" y="7625"/>
                      <a:pt x="12262" y="7511"/>
                      <a:pt x="12186" y="7434"/>
                    </a:cubicBezTo>
                    <a:lnTo>
                      <a:pt x="5299" y="217"/>
                    </a:lnTo>
                    <a:cubicBezTo>
                      <a:pt x="5232" y="150"/>
                      <a:pt x="5137" y="113"/>
                      <a:pt x="5046" y="113"/>
                    </a:cubicBezTo>
                    <a:close/>
                    <a:moveTo>
                      <a:pt x="4158" y="365"/>
                    </a:moveTo>
                    <a:cubicBezTo>
                      <a:pt x="4122" y="365"/>
                      <a:pt x="4087" y="371"/>
                      <a:pt x="4054" y="382"/>
                    </a:cubicBezTo>
                    <a:lnTo>
                      <a:pt x="4003" y="408"/>
                    </a:lnTo>
                    <a:lnTo>
                      <a:pt x="11945" y="8730"/>
                    </a:lnTo>
                    <a:cubicBezTo>
                      <a:pt x="11945" y="8718"/>
                      <a:pt x="11957" y="8692"/>
                      <a:pt x="11957" y="8680"/>
                    </a:cubicBezTo>
                    <a:cubicBezTo>
                      <a:pt x="12008" y="8553"/>
                      <a:pt x="11983" y="8426"/>
                      <a:pt x="11894" y="8324"/>
                    </a:cubicBezTo>
                    <a:lnTo>
                      <a:pt x="4397" y="471"/>
                    </a:lnTo>
                    <a:cubicBezTo>
                      <a:pt x="4334" y="399"/>
                      <a:pt x="4245" y="365"/>
                      <a:pt x="4158" y="365"/>
                    </a:cubicBezTo>
                    <a:close/>
                    <a:moveTo>
                      <a:pt x="3360" y="732"/>
                    </a:moveTo>
                    <a:cubicBezTo>
                      <a:pt x="3306" y="732"/>
                      <a:pt x="3251" y="747"/>
                      <a:pt x="3202" y="776"/>
                    </a:cubicBezTo>
                    <a:lnTo>
                      <a:pt x="11538" y="9506"/>
                    </a:lnTo>
                    <a:cubicBezTo>
                      <a:pt x="11614" y="9379"/>
                      <a:pt x="11589" y="9226"/>
                      <a:pt x="11487" y="9112"/>
                    </a:cubicBezTo>
                    <a:lnTo>
                      <a:pt x="3596" y="840"/>
                    </a:lnTo>
                    <a:cubicBezTo>
                      <a:pt x="3534" y="769"/>
                      <a:pt x="3447" y="732"/>
                      <a:pt x="3360" y="732"/>
                    </a:cubicBezTo>
                    <a:close/>
                    <a:moveTo>
                      <a:pt x="2694" y="1094"/>
                    </a:moveTo>
                    <a:cubicBezTo>
                      <a:pt x="2618" y="1145"/>
                      <a:pt x="2554" y="1195"/>
                      <a:pt x="2491" y="1234"/>
                    </a:cubicBezTo>
                    <a:lnTo>
                      <a:pt x="11030" y="10192"/>
                    </a:lnTo>
                    <a:cubicBezTo>
                      <a:pt x="11080" y="10128"/>
                      <a:pt x="11131" y="10065"/>
                      <a:pt x="11195" y="10001"/>
                    </a:cubicBezTo>
                    <a:lnTo>
                      <a:pt x="2694" y="1094"/>
                    </a:lnTo>
                    <a:close/>
                    <a:moveTo>
                      <a:pt x="2033" y="1615"/>
                    </a:moveTo>
                    <a:lnTo>
                      <a:pt x="1855" y="1793"/>
                    </a:lnTo>
                    <a:lnTo>
                      <a:pt x="10458" y="10802"/>
                    </a:lnTo>
                    <a:cubicBezTo>
                      <a:pt x="10521" y="10751"/>
                      <a:pt x="10585" y="10700"/>
                      <a:pt x="10636" y="10636"/>
                    </a:cubicBezTo>
                    <a:lnTo>
                      <a:pt x="2033" y="1615"/>
                    </a:lnTo>
                    <a:close/>
                    <a:moveTo>
                      <a:pt x="1449" y="2212"/>
                    </a:moveTo>
                    <a:cubicBezTo>
                      <a:pt x="1398" y="2275"/>
                      <a:pt x="1347" y="2339"/>
                      <a:pt x="1296" y="2403"/>
                    </a:cubicBezTo>
                    <a:lnTo>
                      <a:pt x="9810" y="11335"/>
                    </a:lnTo>
                    <a:cubicBezTo>
                      <a:pt x="9886" y="11285"/>
                      <a:pt x="9950" y="11234"/>
                      <a:pt x="10013" y="11183"/>
                    </a:cubicBezTo>
                    <a:lnTo>
                      <a:pt x="1449" y="2212"/>
                    </a:lnTo>
                    <a:close/>
                    <a:moveTo>
                      <a:pt x="953" y="2898"/>
                    </a:moveTo>
                    <a:cubicBezTo>
                      <a:pt x="877" y="3025"/>
                      <a:pt x="890" y="3178"/>
                      <a:pt x="991" y="3292"/>
                    </a:cubicBezTo>
                    <a:lnTo>
                      <a:pt x="8920" y="11589"/>
                    </a:lnTo>
                    <a:cubicBezTo>
                      <a:pt x="8983" y="11660"/>
                      <a:pt x="9065" y="11697"/>
                      <a:pt x="9148" y="11697"/>
                    </a:cubicBezTo>
                    <a:cubicBezTo>
                      <a:pt x="9200" y="11697"/>
                      <a:pt x="9253" y="11682"/>
                      <a:pt x="9302" y="11653"/>
                    </a:cubicBezTo>
                    <a:lnTo>
                      <a:pt x="953" y="2898"/>
                    </a:lnTo>
                    <a:close/>
                    <a:moveTo>
                      <a:pt x="331" y="8273"/>
                    </a:moveTo>
                    <a:lnTo>
                      <a:pt x="331" y="8273"/>
                    </a:lnTo>
                    <a:cubicBezTo>
                      <a:pt x="394" y="8464"/>
                      <a:pt x="470" y="8654"/>
                      <a:pt x="559" y="8845"/>
                    </a:cubicBezTo>
                    <a:cubicBezTo>
                      <a:pt x="585" y="8883"/>
                      <a:pt x="597" y="8908"/>
                      <a:pt x="623" y="8934"/>
                    </a:cubicBezTo>
                    <a:lnTo>
                      <a:pt x="3266" y="11704"/>
                    </a:lnTo>
                    <a:cubicBezTo>
                      <a:pt x="3291" y="11729"/>
                      <a:pt x="3317" y="11742"/>
                      <a:pt x="3355" y="11767"/>
                    </a:cubicBezTo>
                    <a:cubicBezTo>
                      <a:pt x="3533" y="11856"/>
                      <a:pt x="3723" y="11945"/>
                      <a:pt x="3914" y="12022"/>
                    </a:cubicBezTo>
                    <a:lnTo>
                      <a:pt x="331" y="8273"/>
                    </a:lnTo>
                    <a:close/>
                    <a:moveTo>
                      <a:pt x="534" y="3661"/>
                    </a:moveTo>
                    <a:lnTo>
                      <a:pt x="521" y="3711"/>
                    </a:lnTo>
                    <a:cubicBezTo>
                      <a:pt x="470" y="3826"/>
                      <a:pt x="496" y="3965"/>
                      <a:pt x="585" y="4067"/>
                    </a:cubicBezTo>
                    <a:lnTo>
                      <a:pt x="8120" y="11971"/>
                    </a:lnTo>
                    <a:cubicBezTo>
                      <a:pt x="8182" y="12032"/>
                      <a:pt x="8268" y="12070"/>
                      <a:pt x="8357" y="12070"/>
                    </a:cubicBezTo>
                    <a:cubicBezTo>
                      <a:pt x="8397" y="12070"/>
                      <a:pt x="8437" y="12062"/>
                      <a:pt x="8476" y="12047"/>
                    </a:cubicBezTo>
                    <a:lnTo>
                      <a:pt x="8526" y="12034"/>
                    </a:lnTo>
                    <a:lnTo>
                      <a:pt x="534" y="3661"/>
                    </a:lnTo>
                    <a:close/>
                    <a:moveTo>
                      <a:pt x="229" y="4550"/>
                    </a:moveTo>
                    <a:lnTo>
                      <a:pt x="191" y="4639"/>
                    </a:lnTo>
                    <a:cubicBezTo>
                      <a:pt x="165" y="4753"/>
                      <a:pt x="191" y="4880"/>
                      <a:pt x="280" y="4957"/>
                    </a:cubicBezTo>
                    <a:lnTo>
                      <a:pt x="7230" y="12238"/>
                    </a:lnTo>
                    <a:cubicBezTo>
                      <a:pt x="7291" y="12308"/>
                      <a:pt x="7376" y="12347"/>
                      <a:pt x="7466" y="12347"/>
                    </a:cubicBezTo>
                    <a:cubicBezTo>
                      <a:pt x="7489" y="12347"/>
                      <a:pt x="7512" y="12344"/>
                      <a:pt x="7535" y="12339"/>
                    </a:cubicBezTo>
                    <a:lnTo>
                      <a:pt x="7637" y="12314"/>
                    </a:lnTo>
                    <a:lnTo>
                      <a:pt x="229" y="4550"/>
                    </a:lnTo>
                    <a:close/>
                    <a:moveTo>
                      <a:pt x="13" y="6723"/>
                    </a:moveTo>
                    <a:cubicBezTo>
                      <a:pt x="13" y="6824"/>
                      <a:pt x="26" y="6926"/>
                      <a:pt x="38" y="7028"/>
                    </a:cubicBezTo>
                    <a:cubicBezTo>
                      <a:pt x="38" y="7091"/>
                      <a:pt x="76" y="7155"/>
                      <a:pt x="127" y="7206"/>
                    </a:cubicBezTo>
                    <a:lnTo>
                      <a:pt x="4956" y="12276"/>
                    </a:lnTo>
                    <a:cubicBezTo>
                      <a:pt x="5007" y="12326"/>
                      <a:pt x="5070" y="12352"/>
                      <a:pt x="5134" y="12365"/>
                    </a:cubicBezTo>
                    <a:cubicBezTo>
                      <a:pt x="5235" y="12390"/>
                      <a:pt x="5337" y="12403"/>
                      <a:pt x="5439" y="12415"/>
                    </a:cubicBezTo>
                    <a:lnTo>
                      <a:pt x="13" y="6723"/>
                    </a:lnTo>
                    <a:close/>
                    <a:moveTo>
                      <a:pt x="26" y="5541"/>
                    </a:moveTo>
                    <a:cubicBezTo>
                      <a:pt x="13" y="5605"/>
                      <a:pt x="13" y="5668"/>
                      <a:pt x="13" y="5719"/>
                    </a:cubicBezTo>
                    <a:cubicBezTo>
                      <a:pt x="0" y="5821"/>
                      <a:pt x="38" y="5910"/>
                      <a:pt x="102" y="5973"/>
                    </a:cubicBezTo>
                    <a:lnTo>
                      <a:pt x="6201" y="12365"/>
                    </a:lnTo>
                    <a:cubicBezTo>
                      <a:pt x="6265" y="12428"/>
                      <a:pt x="6354" y="12466"/>
                      <a:pt x="6442" y="12466"/>
                    </a:cubicBezTo>
                    <a:lnTo>
                      <a:pt x="6620" y="12466"/>
                    </a:lnTo>
                    <a:lnTo>
                      <a:pt x="26" y="55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30"/>
            <p:cNvGrpSpPr/>
            <p:nvPr/>
          </p:nvGrpSpPr>
          <p:grpSpPr>
            <a:xfrm>
              <a:off x="5380288" y="1772342"/>
              <a:ext cx="374871" cy="299890"/>
              <a:chOff x="7500054" y="2934735"/>
              <a:chExt cx="350576" cy="280454"/>
            </a:xfrm>
          </p:grpSpPr>
          <p:sp>
            <p:nvSpPr>
              <p:cNvPr id="411" name="Google Shape;411;p30"/>
              <p:cNvSpPr/>
              <p:nvPr/>
            </p:nvSpPr>
            <p:spPr>
              <a:xfrm>
                <a:off x="7571671" y="2959371"/>
                <a:ext cx="191426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322" extrusionOk="0">
                    <a:moveTo>
                      <a:pt x="156" y="0"/>
                    </a:moveTo>
                    <a:cubicBezTo>
                      <a:pt x="72" y="0"/>
                      <a:pt x="1" y="71"/>
                      <a:pt x="1" y="167"/>
                    </a:cubicBezTo>
                    <a:cubicBezTo>
                      <a:pt x="1" y="250"/>
                      <a:pt x="72" y="322"/>
                      <a:pt x="156" y="322"/>
                    </a:cubicBezTo>
                    <a:lnTo>
                      <a:pt x="5847" y="322"/>
                    </a:lnTo>
                    <a:cubicBezTo>
                      <a:pt x="5930" y="322"/>
                      <a:pt x="6014" y="250"/>
                      <a:pt x="6014" y="167"/>
                    </a:cubicBezTo>
                    <a:cubicBezTo>
                      <a:pt x="6014" y="71"/>
                      <a:pt x="5930" y="0"/>
                      <a:pt x="58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7500054" y="2934735"/>
                <a:ext cx="350576" cy="280454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8811" extrusionOk="0">
                    <a:moveTo>
                      <a:pt x="1501" y="310"/>
                    </a:moveTo>
                    <a:lnTo>
                      <a:pt x="1501" y="1560"/>
                    </a:lnTo>
                    <a:lnTo>
                      <a:pt x="310" y="1560"/>
                    </a:lnTo>
                    <a:lnTo>
                      <a:pt x="310" y="417"/>
                    </a:lnTo>
                    <a:cubicBezTo>
                      <a:pt x="310" y="357"/>
                      <a:pt x="358" y="310"/>
                      <a:pt x="417" y="310"/>
                    </a:cubicBezTo>
                    <a:close/>
                    <a:moveTo>
                      <a:pt x="8990" y="310"/>
                    </a:moveTo>
                    <a:cubicBezTo>
                      <a:pt x="9049" y="310"/>
                      <a:pt x="9097" y="357"/>
                      <a:pt x="9097" y="417"/>
                    </a:cubicBezTo>
                    <a:lnTo>
                      <a:pt x="9097" y="1560"/>
                    </a:lnTo>
                    <a:lnTo>
                      <a:pt x="1834" y="1560"/>
                    </a:lnTo>
                    <a:lnTo>
                      <a:pt x="1834" y="310"/>
                    </a:lnTo>
                    <a:close/>
                    <a:moveTo>
                      <a:pt x="10419" y="3453"/>
                    </a:moveTo>
                    <a:cubicBezTo>
                      <a:pt x="10561" y="3453"/>
                      <a:pt x="10704" y="3572"/>
                      <a:pt x="10704" y="3739"/>
                    </a:cubicBezTo>
                    <a:cubicBezTo>
                      <a:pt x="10704" y="3893"/>
                      <a:pt x="10561" y="4013"/>
                      <a:pt x="10419" y="4013"/>
                    </a:cubicBezTo>
                    <a:cubicBezTo>
                      <a:pt x="10264" y="4013"/>
                      <a:pt x="10133" y="3893"/>
                      <a:pt x="10133" y="3739"/>
                    </a:cubicBezTo>
                    <a:cubicBezTo>
                      <a:pt x="10133" y="3572"/>
                      <a:pt x="10252" y="3453"/>
                      <a:pt x="10419" y="3453"/>
                    </a:cubicBezTo>
                    <a:close/>
                    <a:moveTo>
                      <a:pt x="6537" y="4786"/>
                    </a:moveTo>
                    <a:cubicBezTo>
                      <a:pt x="6680" y="4786"/>
                      <a:pt x="6811" y="4906"/>
                      <a:pt x="6811" y="5072"/>
                    </a:cubicBezTo>
                    <a:cubicBezTo>
                      <a:pt x="6811" y="5239"/>
                      <a:pt x="6680" y="5358"/>
                      <a:pt x="6537" y="5358"/>
                    </a:cubicBezTo>
                    <a:cubicBezTo>
                      <a:pt x="6382" y="5358"/>
                      <a:pt x="6251" y="5239"/>
                      <a:pt x="6251" y="5072"/>
                    </a:cubicBezTo>
                    <a:cubicBezTo>
                      <a:pt x="6251" y="4906"/>
                      <a:pt x="6370" y="4786"/>
                      <a:pt x="6537" y="4786"/>
                    </a:cubicBezTo>
                    <a:close/>
                    <a:moveTo>
                      <a:pt x="8240" y="6156"/>
                    </a:moveTo>
                    <a:cubicBezTo>
                      <a:pt x="8394" y="6156"/>
                      <a:pt x="8525" y="6275"/>
                      <a:pt x="8525" y="6441"/>
                    </a:cubicBezTo>
                    <a:cubicBezTo>
                      <a:pt x="8525" y="6608"/>
                      <a:pt x="8394" y="6727"/>
                      <a:pt x="8240" y="6727"/>
                    </a:cubicBezTo>
                    <a:cubicBezTo>
                      <a:pt x="8097" y="6727"/>
                      <a:pt x="7966" y="6608"/>
                      <a:pt x="7966" y="6441"/>
                    </a:cubicBezTo>
                    <a:cubicBezTo>
                      <a:pt x="7966" y="6299"/>
                      <a:pt x="8073" y="6156"/>
                      <a:pt x="8240" y="6156"/>
                    </a:cubicBezTo>
                    <a:close/>
                    <a:moveTo>
                      <a:pt x="4811" y="6382"/>
                    </a:moveTo>
                    <a:cubicBezTo>
                      <a:pt x="4954" y="6382"/>
                      <a:pt x="5085" y="6501"/>
                      <a:pt x="5085" y="6668"/>
                    </a:cubicBezTo>
                    <a:cubicBezTo>
                      <a:pt x="5085" y="6834"/>
                      <a:pt x="4954" y="6953"/>
                      <a:pt x="4811" y="6953"/>
                    </a:cubicBezTo>
                    <a:cubicBezTo>
                      <a:pt x="4656" y="6953"/>
                      <a:pt x="4525" y="6834"/>
                      <a:pt x="4525" y="6668"/>
                    </a:cubicBezTo>
                    <a:cubicBezTo>
                      <a:pt x="4525" y="6501"/>
                      <a:pt x="4644" y="6382"/>
                      <a:pt x="4811" y="6382"/>
                    </a:cubicBezTo>
                    <a:close/>
                    <a:moveTo>
                      <a:pt x="417" y="0"/>
                    </a:moveTo>
                    <a:cubicBezTo>
                      <a:pt x="179" y="0"/>
                      <a:pt x="1" y="143"/>
                      <a:pt x="1" y="417"/>
                    </a:cubicBezTo>
                    <a:lnTo>
                      <a:pt x="1" y="8382"/>
                    </a:lnTo>
                    <a:cubicBezTo>
                      <a:pt x="1" y="8620"/>
                      <a:pt x="191" y="8787"/>
                      <a:pt x="417" y="8787"/>
                    </a:cubicBezTo>
                    <a:lnTo>
                      <a:pt x="4513" y="8787"/>
                    </a:lnTo>
                    <a:cubicBezTo>
                      <a:pt x="4596" y="8787"/>
                      <a:pt x="4668" y="8715"/>
                      <a:pt x="4668" y="8632"/>
                    </a:cubicBezTo>
                    <a:cubicBezTo>
                      <a:pt x="4668" y="8537"/>
                      <a:pt x="4596" y="8465"/>
                      <a:pt x="4513" y="8465"/>
                    </a:cubicBezTo>
                    <a:lnTo>
                      <a:pt x="417" y="8465"/>
                    </a:lnTo>
                    <a:cubicBezTo>
                      <a:pt x="358" y="8465"/>
                      <a:pt x="310" y="8418"/>
                      <a:pt x="310" y="8358"/>
                    </a:cubicBezTo>
                    <a:lnTo>
                      <a:pt x="310" y="1869"/>
                    </a:lnTo>
                    <a:lnTo>
                      <a:pt x="9073" y="1869"/>
                    </a:lnTo>
                    <a:lnTo>
                      <a:pt x="9073" y="5144"/>
                    </a:lnTo>
                    <a:lnTo>
                      <a:pt x="8502" y="5894"/>
                    </a:lnTo>
                    <a:cubicBezTo>
                      <a:pt x="8418" y="5846"/>
                      <a:pt x="8335" y="5834"/>
                      <a:pt x="8240" y="5834"/>
                    </a:cubicBezTo>
                    <a:cubicBezTo>
                      <a:pt x="8109" y="5834"/>
                      <a:pt x="7978" y="5870"/>
                      <a:pt x="7871" y="5965"/>
                    </a:cubicBezTo>
                    <a:lnTo>
                      <a:pt x="7073" y="5322"/>
                    </a:lnTo>
                    <a:cubicBezTo>
                      <a:pt x="7109" y="5251"/>
                      <a:pt x="7132" y="5156"/>
                      <a:pt x="7132" y="5060"/>
                    </a:cubicBezTo>
                    <a:cubicBezTo>
                      <a:pt x="7132" y="4727"/>
                      <a:pt x="6859" y="4441"/>
                      <a:pt x="6513" y="4441"/>
                    </a:cubicBezTo>
                    <a:cubicBezTo>
                      <a:pt x="6192" y="4441"/>
                      <a:pt x="5906" y="4715"/>
                      <a:pt x="5906" y="5060"/>
                    </a:cubicBezTo>
                    <a:cubicBezTo>
                      <a:pt x="5906" y="5167"/>
                      <a:pt x="5942" y="5263"/>
                      <a:pt x="5978" y="5358"/>
                    </a:cubicBezTo>
                    <a:lnTo>
                      <a:pt x="5108" y="6144"/>
                    </a:lnTo>
                    <a:cubicBezTo>
                      <a:pt x="5013" y="6084"/>
                      <a:pt x="4906" y="6049"/>
                      <a:pt x="4787" y="6049"/>
                    </a:cubicBezTo>
                    <a:cubicBezTo>
                      <a:pt x="4465" y="6049"/>
                      <a:pt x="4180" y="6322"/>
                      <a:pt x="4180" y="6668"/>
                    </a:cubicBezTo>
                    <a:cubicBezTo>
                      <a:pt x="4180" y="6989"/>
                      <a:pt x="4454" y="7275"/>
                      <a:pt x="4787" y="7275"/>
                    </a:cubicBezTo>
                    <a:cubicBezTo>
                      <a:pt x="5132" y="7275"/>
                      <a:pt x="5406" y="7001"/>
                      <a:pt x="5406" y="6668"/>
                    </a:cubicBezTo>
                    <a:cubicBezTo>
                      <a:pt x="5406" y="6560"/>
                      <a:pt x="5370" y="6465"/>
                      <a:pt x="5323" y="6382"/>
                    </a:cubicBezTo>
                    <a:lnTo>
                      <a:pt x="6204" y="5572"/>
                    </a:lnTo>
                    <a:cubicBezTo>
                      <a:pt x="6299" y="5620"/>
                      <a:pt x="6394" y="5656"/>
                      <a:pt x="6501" y="5656"/>
                    </a:cubicBezTo>
                    <a:cubicBezTo>
                      <a:pt x="6620" y="5656"/>
                      <a:pt x="6740" y="5620"/>
                      <a:pt x="6835" y="5548"/>
                    </a:cubicBezTo>
                    <a:lnTo>
                      <a:pt x="7644" y="6203"/>
                    </a:lnTo>
                    <a:cubicBezTo>
                      <a:pt x="7621" y="6263"/>
                      <a:pt x="7609" y="6334"/>
                      <a:pt x="7609" y="6406"/>
                    </a:cubicBezTo>
                    <a:cubicBezTo>
                      <a:pt x="7609" y="6739"/>
                      <a:pt x="7871" y="7025"/>
                      <a:pt x="8216" y="7025"/>
                    </a:cubicBezTo>
                    <a:cubicBezTo>
                      <a:pt x="8561" y="7025"/>
                      <a:pt x="8823" y="6751"/>
                      <a:pt x="8823" y="6406"/>
                    </a:cubicBezTo>
                    <a:cubicBezTo>
                      <a:pt x="8823" y="6287"/>
                      <a:pt x="8799" y="6168"/>
                      <a:pt x="8716" y="6084"/>
                    </a:cubicBezTo>
                    <a:lnTo>
                      <a:pt x="9061" y="5656"/>
                    </a:lnTo>
                    <a:lnTo>
                      <a:pt x="9061" y="8382"/>
                    </a:lnTo>
                    <a:cubicBezTo>
                      <a:pt x="9061" y="8442"/>
                      <a:pt x="9014" y="8477"/>
                      <a:pt x="8954" y="8477"/>
                    </a:cubicBezTo>
                    <a:lnTo>
                      <a:pt x="5227" y="8477"/>
                    </a:lnTo>
                    <a:cubicBezTo>
                      <a:pt x="5132" y="8477"/>
                      <a:pt x="5061" y="8561"/>
                      <a:pt x="5061" y="8644"/>
                    </a:cubicBezTo>
                    <a:cubicBezTo>
                      <a:pt x="5061" y="8739"/>
                      <a:pt x="5132" y="8811"/>
                      <a:pt x="5227" y="8811"/>
                    </a:cubicBezTo>
                    <a:lnTo>
                      <a:pt x="8954" y="8811"/>
                    </a:lnTo>
                    <a:cubicBezTo>
                      <a:pt x="9192" y="8811"/>
                      <a:pt x="9371" y="8620"/>
                      <a:pt x="9371" y="8394"/>
                    </a:cubicBezTo>
                    <a:lnTo>
                      <a:pt x="9371" y="5287"/>
                    </a:lnTo>
                    <a:lnTo>
                      <a:pt x="10145" y="4298"/>
                    </a:lnTo>
                    <a:cubicBezTo>
                      <a:pt x="10228" y="4334"/>
                      <a:pt x="10299" y="4346"/>
                      <a:pt x="10383" y="4346"/>
                    </a:cubicBezTo>
                    <a:cubicBezTo>
                      <a:pt x="10716" y="4346"/>
                      <a:pt x="10990" y="4072"/>
                      <a:pt x="10990" y="3739"/>
                    </a:cubicBezTo>
                    <a:cubicBezTo>
                      <a:pt x="11014" y="3405"/>
                      <a:pt x="10740" y="3131"/>
                      <a:pt x="10419" y="3131"/>
                    </a:cubicBezTo>
                    <a:cubicBezTo>
                      <a:pt x="10085" y="3131"/>
                      <a:pt x="9811" y="3405"/>
                      <a:pt x="9811" y="3751"/>
                    </a:cubicBezTo>
                    <a:cubicBezTo>
                      <a:pt x="9811" y="3882"/>
                      <a:pt x="9847" y="4001"/>
                      <a:pt x="9930" y="4108"/>
                    </a:cubicBezTo>
                    <a:lnTo>
                      <a:pt x="9407" y="4763"/>
                    </a:lnTo>
                    <a:lnTo>
                      <a:pt x="9407" y="381"/>
                    </a:lnTo>
                    <a:cubicBezTo>
                      <a:pt x="9407" y="191"/>
                      <a:pt x="9276" y="0"/>
                      <a:pt x="8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7539459" y="3074564"/>
                <a:ext cx="82663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22" extrusionOk="0">
                    <a:moveTo>
                      <a:pt x="156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51"/>
                      <a:pt x="72" y="322"/>
                      <a:pt x="156" y="322"/>
                    </a:cubicBezTo>
                    <a:lnTo>
                      <a:pt x="2442" y="322"/>
                    </a:lnTo>
                    <a:cubicBezTo>
                      <a:pt x="2525" y="322"/>
                      <a:pt x="2596" y="251"/>
                      <a:pt x="2596" y="155"/>
                    </a:cubicBezTo>
                    <a:cubicBezTo>
                      <a:pt x="2596" y="72"/>
                      <a:pt x="2525" y="1"/>
                      <a:pt x="2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7539459" y="3099582"/>
                <a:ext cx="82663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6" y="322"/>
                    </a:cubicBezTo>
                    <a:lnTo>
                      <a:pt x="2442" y="322"/>
                    </a:lnTo>
                    <a:cubicBezTo>
                      <a:pt x="2525" y="322"/>
                      <a:pt x="2596" y="250"/>
                      <a:pt x="2596" y="167"/>
                    </a:cubicBezTo>
                    <a:cubicBezTo>
                      <a:pt x="2596" y="72"/>
                      <a:pt x="2525" y="0"/>
                      <a:pt x="24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7539459" y="3124601"/>
                <a:ext cx="82663" cy="106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4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34"/>
                      <a:pt x="156" y="334"/>
                    </a:cubicBezTo>
                    <a:lnTo>
                      <a:pt x="2442" y="334"/>
                    </a:lnTo>
                    <a:cubicBezTo>
                      <a:pt x="2525" y="334"/>
                      <a:pt x="2596" y="250"/>
                      <a:pt x="2596" y="167"/>
                    </a:cubicBezTo>
                    <a:cubicBezTo>
                      <a:pt x="2596" y="72"/>
                      <a:pt x="2525" y="0"/>
                      <a:pt x="24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7539459" y="3149587"/>
                <a:ext cx="82663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5" extrusionOk="0">
                    <a:moveTo>
                      <a:pt x="156" y="1"/>
                    </a:moveTo>
                    <a:cubicBezTo>
                      <a:pt x="72" y="1"/>
                      <a:pt x="1" y="84"/>
                      <a:pt x="1" y="168"/>
                    </a:cubicBezTo>
                    <a:cubicBezTo>
                      <a:pt x="1" y="263"/>
                      <a:pt x="72" y="334"/>
                      <a:pt x="156" y="334"/>
                    </a:cubicBezTo>
                    <a:lnTo>
                      <a:pt x="2442" y="334"/>
                    </a:lnTo>
                    <a:cubicBezTo>
                      <a:pt x="2525" y="334"/>
                      <a:pt x="2596" y="263"/>
                      <a:pt x="2596" y="168"/>
                    </a:cubicBezTo>
                    <a:cubicBezTo>
                      <a:pt x="2596" y="84"/>
                      <a:pt x="2525" y="1"/>
                      <a:pt x="2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7539459" y="3174988"/>
                <a:ext cx="82663" cy="1028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23" extrusionOk="0">
                    <a:moveTo>
                      <a:pt x="156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51"/>
                      <a:pt x="72" y="322"/>
                      <a:pt x="156" y="322"/>
                    </a:cubicBezTo>
                    <a:lnTo>
                      <a:pt x="2442" y="322"/>
                    </a:lnTo>
                    <a:cubicBezTo>
                      <a:pt x="2525" y="322"/>
                      <a:pt x="2596" y="251"/>
                      <a:pt x="2596" y="155"/>
                    </a:cubicBezTo>
                    <a:cubicBezTo>
                      <a:pt x="2596" y="72"/>
                      <a:pt x="2525" y="1"/>
                      <a:pt x="2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7539459" y="3011286"/>
                <a:ext cx="220614" cy="47395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1489" extrusionOk="0">
                    <a:moveTo>
                      <a:pt x="418" y="0"/>
                    </a:moveTo>
                    <a:cubicBezTo>
                      <a:pt x="179" y="0"/>
                      <a:pt x="1" y="191"/>
                      <a:pt x="1" y="417"/>
                    </a:cubicBezTo>
                    <a:lnTo>
                      <a:pt x="1" y="1072"/>
                    </a:lnTo>
                    <a:cubicBezTo>
                      <a:pt x="1" y="1310"/>
                      <a:pt x="191" y="1488"/>
                      <a:pt x="418" y="1488"/>
                    </a:cubicBezTo>
                    <a:lnTo>
                      <a:pt x="3251" y="1488"/>
                    </a:lnTo>
                    <a:cubicBezTo>
                      <a:pt x="3346" y="1488"/>
                      <a:pt x="3418" y="1417"/>
                      <a:pt x="3418" y="1322"/>
                    </a:cubicBezTo>
                    <a:cubicBezTo>
                      <a:pt x="3418" y="1238"/>
                      <a:pt x="3346" y="1167"/>
                      <a:pt x="3251" y="1167"/>
                    </a:cubicBezTo>
                    <a:lnTo>
                      <a:pt x="418" y="1167"/>
                    </a:lnTo>
                    <a:cubicBezTo>
                      <a:pt x="358" y="1167"/>
                      <a:pt x="310" y="1119"/>
                      <a:pt x="310" y="1060"/>
                    </a:cubicBezTo>
                    <a:lnTo>
                      <a:pt x="310" y="405"/>
                    </a:lnTo>
                    <a:cubicBezTo>
                      <a:pt x="310" y="345"/>
                      <a:pt x="358" y="298"/>
                      <a:pt x="418" y="298"/>
                    </a:cubicBezTo>
                    <a:lnTo>
                      <a:pt x="6502" y="298"/>
                    </a:lnTo>
                    <a:cubicBezTo>
                      <a:pt x="6561" y="298"/>
                      <a:pt x="6609" y="345"/>
                      <a:pt x="6609" y="405"/>
                    </a:cubicBezTo>
                    <a:lnTo>
                      <a:pt x="6609" y="1060"/>
                    </a:lnTo>
                    <a:cubicBezTo>
                      <a:pt x="6609" y="1119"/>
                      <a:pt x="6561" y="1167"/>
                      <a:pt x="6502" y="1167"/>
                    </a:cubicBezTo>
                    <a:lnTo>
                      <a:pt x="4013" y="1167"/>
                    </a:lnTo>
                    <a:cubicBezTo>
                      <a:pt x="3930" y="1167"/>
                      <a:pt x="3847" y="1238"/>
                      <a:pt x="3847" y="1322"/>
                    </a:cubicBezTo>
                    <a:cubicBezTo>
                      <a:pt x="3847" y="1417"/>
                      <a:pt x="3930" y="1488"/>
                      <a:pt x="4013" y="1488"/>
                    </a:cubicBezTo>
                    <a:lnTo>
                      <a:pt x="6502" y="1488"/>
                    </a:lnTo>
                    <a:cubicBezTo>
                      <a:pt x="6740" y="1488"/>
                      <a:pt x="6918" y="1298"/>
                      <a:pt x="6918" y="1072"/>
                    </a:cubicBezTo>
                    <a:lnTo>
                      <a:pt x="6918" y="417"/>
                    </a:lnTo>
                    <a:cubicBezTo>
                      <a:pt x="6930" y="203"/>
                      <a:pt x="6740" y="0"/>
                      <a:pt x="65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0"/>
          <p:cNvGrpSpPr/>
          <p:nvPr/>
        </p:nvGrpSpPr>
        <p:grpSpPr>
          <a:xfrm>
            <a:off x="2812620" y="828111"/>
            <a:ext cx="376504" cy="376504"/>
            <a:chOff x="1819576" y="1511679"/>
            <a:chExt cx="352103" cy="352103"/>
          </a:xfrm>
        </p:grpSpPr>
        <p:sp>
          <p:nvSpPr>
            <p:cNvPr id="420" name="Google Shape;420;p30"/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0"/>
          <p:cNvGrpSpPr/>
          <p:nvPr/>
        </p:nvGrpSpPr>
        <p:grpSpPr>
          <a:xfrm>
            <a:off x="4662509" y="857901"/>
            <a:ext cx="387055" cy="336784"/>
            <a:chOff x="3716358" y="1544655"/>
            <a:chExt cx="361971" cy="314958"/>
          </a:xfrm>
        </p:grpSpPr>
        <p:sp>
          <p:nvSpPr>
            <p:cNvPr id="425" name="Google Shape;425;p30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30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431" name="Google Shape;431;p30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0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0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0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0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13441;p81">
            <a:extLst>
              <a:ext uri="{FF2B5EF4-FFF2-40B4-BE49-F238E27FC236}">
                <a16:creationId xmlns:a16="http://schemas.microsoft.com/office/drawing/2014/main" id="{61E80685-AA71-D726-3ADB-F9B162436BB0}"/>
              </a:ext>
            </a:extLst>
          </p:cNvPr>
          <p:cNvGrpSpPr/>
          <p:nvPr/>
        </p:nvGrpSpPr>
        <p:grpSpPr>
          <a:xfrm>
            <a:off x="2778713" y="2883873"/>
            <a:ext cx="416649" cy="325597"/>
            <a:chOff x="5626763" y="2013829"/>
            <a:chExt cx="351722" cy="274788"/>
          </a:xfrm>
        </p:grpSpPr>
        <p:sp>
          <p:nvSpPr>
            <p:cNvPr id="12" name="Google Shape;13442;p81">
              <a:extLst>
                <a:ext uri="{FF2B5EF4-FFF2-40B4-BE49-F238E27FC236}">
                  <a16:creationId xmlns:a16="http://schemas.microsoft.com/office/drawing/2014/main" id="{CBCDB0D8-DE83-DB5F-4A98-DC603BF3ACBF}"/>
                </a:ext>
              </a:extLst>
            </p:cNvPr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443;p81">
              <a:extLst>
                <a:ext uri="{FF2B5EF4-FFF2-40B4-BE49-F238E27FC236}">
                  <a16:creationId xmlns:a16="http://schemas.microsoft.com/office/drawing/2014/main" id="{38F1FDA1-8A72-8EAC-51F7-A01B559D9979}"/>
                </a:ext>
              </a:extLst>
            </p:cNvPr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444;p81">
              <a:extLst>
                <a:ext uri="{FF2B5EF4-FFF2-40B4-BE49-F238E27FC236}">
                  <a16:creationId xmlns:a16="http://schemas.microsoft.com/office/drawing/2014/main" id="{B64C9EB3-D5BF-9D3C-BBF3-EC434FDCC2E4}"/>
                </a:ext>
              </a:extLst>
            </p:cNvPr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445;p81">
              <a:extLst>
                <a:ext uri="{FF2B5EF4-FFF2-40B4-BE49-F238E27FC236}">
                  <a16:creationId xmlns:a16="http://schemas.microsoft.com/office/drawing/2014/main" id="{5A289E32-889F-71EE-4280-6122C46F5F5D}"/>
                </a:ext>
              </a:extLst>
            </p:cNvPr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446;p81">
              <a:extLst>
                <a:ext uri="{FF2B5EF4-FFF2-40B4-BE49-F238E27FC236}">
                  <a16:creationId xmlns:a16="http://schemas.microsoft.com/office/drawing/2014/main" id="{7086198A-DA24-5F3D-A06A-1128F4362126}"/>
                </a:ext>
              </a:extLst>
            </p:cNvPr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447;p81">
              <a:extLst>
                <a:ext uri="{FF2B5EF4-FFF2-40B4-BE49-F238E27FC236}">
                  <a16:creationId xmlns:a16="http://schemas.microsoft.com/office/drawing/2014/main" id="{EF090C11-0185-2B13-06DC-8B59656BA204}"/>
                </a:ext>
              </a:extLst>
            </p:cNvPr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448;p81">
              <a:extLst>
                <a:ext uri="{FF2B5EF4-FFF2-40B4-BE49-F238E27FC236}">
                  <a16:creationId xmlns:a16="http://schemas.microsoft.com/office/drawing/2014/main" id="{8B8A1847-33F7-3B66-AD54-21049AC5AD7B}"/>
                </a:ext>
              </a:extLst>
            </p:cNvPr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449;p81">
              <a:extLst>
                <a:ext uri="{FF2B5EF4-FFF2-40B4-BE49-F238E27FC236}">
                  <a16:creationId xmlns:a16="http://schemas.microsoft.com/office/drawing/2014/main" id="{DC774A6F-E3C0-4983-9512-4CE5DDB5D77D}"/>
                </a:ext>
              </a:extLst>
            </p:cNvPr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450;p81">
              <a:extLst>
                <a:ext uri="{FF2B5EF4-FFF2-40B4-BE49-F238E27FC236}">
                  <a16:creationId xmlns:a16="http://schemas.microsoft.com/office/drawing/2014/main" id="{FD280C2D-E4EB-1C33-B16F-2B14E2C4158D}"/>
                </a:ext>
              </a:extLst>
            </p:cNvPr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451;p81">
              <a:extLst>
                <a:ext uri="{FF2B5EF4-FFF2-40B4-BE49-F238E27FC236}">
                  <a16:creationId xmlns:a16="http://schemas.microsoft.com/office/drawing/2014/main" id="{E16C0779-635B-87FC-97C5-25EFC9D5630A}"/>
                </a:ext>
              </a:extLst>
            </p:cNvPr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3222;p81">
            <a:extLst>
              <a:ext uri="{FF2B5EF4-FFF2-40B4-BE49-F238E27FC236}">
                <a16:creationId xmlns:a16="http://schemas.microsoft.com/office/drawing/2014/main" id="{49993682-4FB3-5D46-66BB-A840BBE1105E}"/>
              </a:ext>
            </a:extLst>
          </p:cNvPr>
          <p:cNvGrpSpPr/>
          <p:nvPr/>
        </p:nvGrpSpPr>
        <p:grpSpPr>
          <a:xfrm>
            <a:off x="6351067" y="2895543"/>
            <a:ext cx="362321" cy="364231"/>
            <a:chOff x="6069423" y="2891892"/>
            <a:chExt cx="362321" cy="364231"/>
          </a:xfrm>
        </p:grpSpPr>
        <p:sp>
          <p:nvSpPr>
            <p:cNvPr id="23" name="Google Shape;13223;p81">
              <a:extLst>
                <a:ext uri="{FF2B5EF4-FFF2-40B4-BE49-F238E27FC236}">
                  <a16:creationId xmlns:a16="http://schemas.microsoft.com/office/drawing/2014/main" id="{4C5053A7-B824-F201-092C-52A73DAFBE1B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224;p81">
              <a:extLst>
                <a:ext uri="{FF2B5EF4-FFF2-40B4-BE49-F238E27FC236}">
                  <a16:creationId xmlns:a16="http://schemas.microsoft.com/office/drawing/2014/main" id="{F3E4AB41-23FF-6275-5078-C5D878087612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225;p81">
              <a:extLst>
                <a:ext uri="{FF2B5EF4-FFF2-40B4-BE49-F238E27FC236}">
                  <a16:creationId xmlns:a16="http://schemas.microsoft.com/office/drawing/2014/main" id="{04410E64-D669-E4BC-4D7A-19B2B847FBB2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226;p81">
              <a:extLst>
                <a:ext uri="{FF2B5EF4-FFF2-40B4-BE49-F238E27FC236}">
                  <a16:creationId xmlns:a16="http://schemas.microsoft.com/office/drawing/2014/main" id="{D7A5A5AC-DEE5-92F5-DACD-F0BA67504998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227;p81">
              <a:extLst>
                <a:ext uri="{FF2B5EF4-FFF2-40B4-BE49-F238E27FC236}">
                  <a16:creationId xmlns:a16="http://schemas.microsoft.com/office/drawing/2014/main" id="{A6A7C6EB-E7D2-FBB7-F58D-4E914F2761AD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228;p81">
              <a:extLst>
                <a:ext uri="{FF2B5EF4-FFF2-40B4-BE49-F238E27FC236}">
                  <a16:creationId xmlns:a16="http://schemas.microsoft.com/office/drawing/2014/main" id="{E7B88FA2-2405-ECCE-8457-3113E1B069B7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383;p30">
            <a:extLst>
              <a:ext uri="{FF2B5EF4-FFF2-40B4-BE49-F238E27FC236}">
                <a16:creationId xmlns:a16="http://schemas.microsoft.com/office/drawing/2014/main" id="{61F842D9-0A35-8789-82F1-189DBE5D12DD}"/>
              </a:ext>
            </a:extLst>
          </p:cNvPr>
          <p:cNvGrpSpPr/>
          <p:nvPr/>
        </p:nvGrpSpPr>
        <p:grpSpPr>
          <a:xfrm>
            <a:off x="4361046" y="3345726"/>
            <a:ext cx="744843" cy="745498"/>
            <a:chOff x="1212251" y="1954572"/>
            <a:chExt cx="744843" cy="745498"/>
          </a:xfrm>
        </p:grpSpPr>
        <p:sp>
          <p:nvSpPr>
            <p:cNvPr id="30" name="Google Shape;384;p30">
              <a:extLst>
                <a:ext uri="{FF2B5EF4-FFF2-40B4-BE49-F238E27FC236}">
                  <a16:creationId xmlns:a16="http://schemas.microsoft.com/office/drawing/2014/main" id="{C9A1C113-819C-2636-996D-A7782FE73F2C}"/>
                </a:ext>
              </a:extLst>
            </p:cNvPr>
            <p:cNvSpPr/>
            <p:nvPr/>
          </p:nvSpPr>
          <p:spPr>
            <a:xfrm rot="-419100">
              <a:off x="1250460" y="1992732"/>
              <a:ext cx="668426" cy="669177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5;p30">
              <a:extLst>
                <a:ext uri="{FF2B5EF4-FFF2-40B4-BE49-F238E27FC236}">
                  <a16:creationId xmlns:a16="http://schemas.microsoft.com/office/drawing/2014/main" id="{A2E6763E-852A-68E7-8025-ADE7C802B41A}"/>
                </a:ext>
              </a:extLst>
            </p:cNvPr>
            <p:cNvSpPr/>
            <p:nvPr/>
          </p:nvSpPr>
          <p:spPr>
            <a:xfrm>
              <a:off x="1250465" y="1992713"/>
              <a:ext cx="668415" cy="669166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87;p30">
            <a:extLst>
              <a:ext uri="{FF2B5EF4-FFF2-40B4-BE49-F238E27FC236}">
                <a16:creationId xmlns:a16="http://schemas.microsoft.com/office/drawing/2014/main" id="{C4434D23-81B1-D857-0F03-66FF39681B4E}"/>
              </a:ext>
            </a:extLst>
          </p:cNvPr>
          <p:cNvSpPr txBox="1">
            <a:spLocks/>
          </p:cNvSpPr>
          <p:nvPr/>
        </p:nvSpPr>
        <p:spPr>
          <a:xfrm>
            <a:off x="3827041" y="3451312"/>
            <a:ext cx="17427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24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3" name="Google Shape;389;p30">
            <a:extLst>
              <a:ext uri="{FF2B5EF4-FFF2-40B4-BE49-F238E27FC236}">
                <a16:creationId xmlns:a16="http://schemas.microsoft.com/office/drawing/2014/main" id="{580F7EFF-B76B-09DE-7F3D-EDDC1816381C}"/>
              </a:ext>
            </a:extLst>
          </p:cNvPr>
          <p:cNvSpPr txBox="1">
            <a:spLocks/>
          </p:cNvSpPr>
          <p:nvPr/>
        </p:nvSpPr>
        <p:spPr>
          <a:xfrm>
            <a:off x="3862117" y="4066844"/>
            <a:ext cx="1826282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CA" dirty="0"/>
              <a:t>Data processing</a:t>
            </a:r>
          </a:p>
        </p:txBody>
      </p:sp>
      <p:grpSp>
        <p:nvGrpSpPr>
          <p:cNvPr id="34" name="Google Shape;380;p30">
            <a:extLst>
              <a:ext uri="{FF2B5EF4-FFF2-40B4-BE49-F238E27FC236}">
                <a16:creationId xmlns:a16="http://schemas.microsoft.com/office/drawing/2014/main" id="{977B2F91-AD24-287F-5CC6-C480C80270A3}"/>
              </a:ext>
            </a:extLst>
          </p:cNvPr>
          <p:cNvGrpSpPr/>
          <p:nvPr/>
        </p:nvGrpSpPr>
        <p:grpSpPr>
          <a:xfrm>
            <a:off x="6182580" y="3381816"/>
            <a:ext cx="744843" cy="745498"/>
            <a:chOff x="2204826" y="1867297"/>
            <a:chExt cx="744843" cy="745498"/>
          </a:xfrm>
        </p:grpSpPr>
        <p:sp>
          <p:nvSpPr>
            <p:cNvPr id="35" name="Google Shape;381;p30">
              <a:extLst>
                <a:ext uri="{FF2B5EF4-FFF2-40B4-BE49-F238E27FC236}">
                  <a16:creationId xmlns:a16="http://schemas.microsoft.com/office/drawing/2014/main" id="{DDF29C37-B141-7EB8-A1E4-E96503047B52}"/>
                </a:ext>
              </a:extLst>
            </p:cNvPr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2;p30">
              <a:extLst>
                <a:ext uri="{FF2B5EF4-FFF2-40B4-BE49-F238E27FC236}">
                  <a16:creationId xmlns:a16="http://schemas.microsoft.com/office/drawing/2014/main" id="{9DF213E4-3E84-D693-AD22-5689EE1B5885}"/>
                </a:ext>
              </a:extLst>
            </p:cNvPr>
            <p:cNvSpPr/>
            <p:nvPr/>
          </p:nvSpPr>
          <p:spPr>
            <a:xfrm>
              <a:off x="2243040" y="1905438"/>
              <a:ext cx="668415" cy="669166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90;p30">
            <a:extLst>
              <a:ext uri="{FF2B5EF4-FFF2-40B4-BE49-F238E27FC236}">
                <a16:creationId xmlns:a16="http://schemas.microsoft.com/office/drawing/2014/main" id="{63A83F20-02AE-EEF0-5662-9D4D4E617473}"/>
              </a:ext>
            </a:extLst>
          </p:cNvPr>
          <p:cNvSpPr txBox="1">
            <a:spLocks/>
          </p:cNvSpPr>
          <p:nvPr/>
        </p:nvSpPr>
        <p:spPr>
          <a:xfrm>
            <a:off x="5683651" y="3486480"/>
            <a:ext cx="17427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24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ExtraBold"/>
              <a:buNone/>
              <a:defRPr sz="3000" b="0" i="0" u="none" strike="noStrike" cap="non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8" name="Google Shape;392;p30">
            <a:extLst>
              <a:ext uri="{FF2B5EF4-FFF2-40B4-BE49-F238E27FC236}">
                <a16:creationId xmlns:a16="http://schemas.microsoft.com/office/drawing/2014/main" id="{F4A30B28-5771-1C71-6EAF-C8F567385844}"/>
              </a:ext>
            </a:extLst>
          </p:cNvPr>
          <p:cNvSpPr txBox="1">
            <a:spLocks/>
          </p:cNvSpPr>
          <p:nvPr/>
        </p:nvSpPr>
        <p:spPr>
          <a:xfrm>
            <a:off x="5569741" y="4122910"/>
            <a:ext cx="2314806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1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CA" dirty="0"/>
              <a:t>Model</a:t>
            </a:r>
            <a:r>
              <a:rPr lang="es-CO" dirty="0"/>
              <a:t> </a:t>
            </a:r>
            <a:r>
              <a:rPr lang="en-CA" dirty="0"/>
              <a:t>building and evaluation</a:t>
            </a:r>
          </a:p>
        </p:txBody>
      </p:sp>
      <p:grpSp>
        <p:nvGrpSpPr>
          <p:cNvPr id="39" name="Google Shape;11184;p77">
            <a:extLst>
              <a:ext uri="{FF2B5EF4-FFF2-40B4-BE49-F238E27FC236}">
                <a16:creationId xmlns:a16="http://schemas.microsoft.com/office/drawing/2014/main" id="{6E00DBE7-77DC-A831-0029-5A86F891FBF1}"/>
              </a:ext>
            </a:extLst>
          </p:cNvPr>
          <p:cNvGrpSpPr/>
          <p:nvPr/>
        </p:nvGrpSpPr>
        <p:grpSpPr>
          <a:xfrm>
            <a:off x="4527100" y="2930309"/>
            <a:ext cx="426329" cy="332375"/>
            <a:chOff x="2611458" y="3816374"/>
            <a:chExt cx="426329" cy="332375"/>
          </a:xfrm>
        </p:grpSpPr>
        <p:sp>
          <p:nvSpPr>
            <p:cNvPr id="40" name="Google Shape;11185;p77">
              <a:extLst>
                <a:ext uri="{FF2B5EF4-FFF2-40B4-BE49-F238E27FC236}">
                  <a16:creationId xmlns:a16="http://schemas.microsoft.com/office/drawing/2014/main" id="{996BA628-AEC7-6882-C861-6881DD109D33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86;p77">
              <a:extLst>
                <a:ext uri="{FF2B5EF4-FFF2-40B4-BE49-F238E27FC236}">
                  <a16:creationId xmlns:a16="http://schemas.microsoft.com/office/drawing/2014/main" id="{7A72409E-1294-A5E6-7A55-95026B83B2A1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87;p77">
              <a:extLst>
                <a:ext uri="{FF2B5EF4-FFF2-40B4-BE49-F238E27FC236}">
                  <a16:creationId xmlns:a16="http://schemas.microsoft.com/office/drawing/2014/main" id="{D6165DA3-F8B4-D2AC-A47C-E3805B15FF5E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88;p77">
              <a:extLst>
                <a:ext uri="{FF2B5EF4-FFF2-40B4-BE49-F238E27FC236}">
                  <a16:creationId xmlns:a16="http://schemas.microsoft.com/office/drawing/2014/main" id="{3153AA45-854E-0404-4A73-9E7171906AA1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89;p77">
              <a:extLst>
                <a:ext uri="{FF2B5EF4-FFF2-40B4-BE49-F238E27FC236}">
                  <a16:creationId xmlns:a16="http://schemas.microsoft.com/office/drawing/2014/main" id="{9F537316-2DF0-5FDE-3092-DFD819337AD0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90;p77">
              <a:extLst>
                <a:ext uri="{FF2B5EF4-FFF2-40B4-BE49-F238E27FC236}">
                  <a16:creationId xmlns:a16="http://schemas.microsoft.com/office/drawing/2014/main" id="{5D972507-3312-56F8-9DE5-3DB3269930EC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91;p77">
              <a:extLst>
                <a:ext uri="{FF2B5EF4-FFF2-40B4-BE49-F238E27FC236}">
                  <a16:creationId xmlns:a16="http://schemas.microsoft.com/office/drawing/2014/main" id="{B1E84FE2-19D9-FC1B-FB0D-DCB4B6EC8530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192;p77">
              <a:extLst>
                <a:ext uri="{FF2B5EF4-FFF2-40B4-BE49-F238E27FC236}">
                  <a16:creationId xmlns:a16="http://schemas.microsoft.com/office/drawing/2014/main" id="{518B3897-FFE5-AC41-C90A-8FFB1804511A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193;p77">
              <a:extLst>
                <a:ext uri="{FF2B5EF4-FFF2-40B4-BE49-F238E27FC236}">
                  <a16:creationId xmlns:a16="http://schemas.microsoft.com/office/drawing/2014/main" id="{7C9FAA51-4B5D-0C32-F0CB-AA037CA95975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194;p77">
              <a:extLst>
                <a:ext uri="{FF2B5EF4-FFF2-40B4-BE49-F238E27FC236}">
                  <a16:creationId xmlns:a16="http://schemas.microsoft.com/office/drawing/2014/main" id="{8E89A8ED-7B7D-3681-0EB0-83D60D7102BD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title"/>
          </p:nvPr>
        </p:nvSpPr>
        <p:spPr>
          <a:xfrm>
            <a:off x="5457991" y="2463147"/>
            <a:ext cx="33195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47" name="Google Shape;447;p32"/>
          <p:cNvSpPr txBox="1">
            <a:spLocks noGrp="1"/>
          </p:cNvSpPr>
          <p:nvPr>
            <p:ph type="title" idx="2"/>
          </p:nvPr>
        </p:nvSpPr>
        <p:spPr>
          <a:xfrm>
            <a:off x="6974967" y="1644747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040C0-4F5F-0548-51F4-B5339A572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443" y="3113590"/>
            <a:ext cx="3605048" cy="916916"/>
          </a:xfrm>
        </p:spPr>
        <p:txBody>
          <a:bodyPr/>
          <a:lstStyle/>
          <a:p>
            <a:r>
              <a:rPr lang="en-CA" b="1" dirty="0"/>
              <a:t>Using Sentiment Analysis to Keep Brand E3 Reputation</a:t>
            </a:r>
            <a:endParaRPr lang="en-CA" dirty="0"/>
          </a:p>
        </p:txBody>
      </p:sp>
      <p:sp>
        <p:nvSpPr>
          <p:cNvPr id="7" name="Google Shape;569;p37">
            <a:extLst>
              <a:ext uri="{FF2B5EF4-FFF2-40B4-BE49-F238E27FC236}">
                <a16:creationId xmlns:a16="http://schemas.microsoft.com/office/drawing/2014/main" id="{F94B473E-C99B-995D-7E8F-082DF67D2CEA}"/>
              </a:ext>
            </a:extLst>
          </p:cNvPr>
          <p:cNvSpPr/>
          <p:nvPr/>
        </p:nvSpPr>
        <p:spPr>
          <a:xfrm>
            <a:off x="4339042" y="2029910"/>
            <a:ext cx="1666801" cy="2697208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604;p37">
            <a:extLst>
              <a:ext uri="{FF2B5EF4-FFF2-40B4-BE49-F238E27FC236}">
                <a16:creationId xmlns:a16="http://schemas.microsoft.com/office/drawing/2014/main" id="{68A2ECA4-5E59-48CA-DB2C-712B15B6E31C}"/>
              </a:ext>
            </a:extLst>
          </p:cNvPr>
          <p:cNvGrpSpPr/>
          <p:nvPr/>
        </p:nvGrpSpPr>
        <p:grpSpPr>
          <a:xfrm>
            <a:off x="5067531" y="2903583"/>
            <a:ext cx="209822" cy="210007"/>
            <a:chOff x="2204826" y="1867297"/>
            <a:chExt cx="744843" cy="745498"/>
          </a:xfrm>
        </p:grpSpPr>
        <p:sp>
          <p:nvSpPr>
            <p:cNvPr id="9" name="Google Shape;605;p37">
              <a:extLst>
                <a:ext uri="{FF2B5EF4-FFF2-40B4-BE49-F238E27FC236}">
                  <a16:creationId xmlns:a16="http://schemas.microsoft.com/office/drawing/2014/main" id="{B5DB4047-9FC2-168A-30ED-0F44CAD3057F}"/>
                </a:ext>
              </a:extLst>
            </p:cNvPr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6;p37">
              <a:extLst>
                <a:ext uri="{FF2B5EF4-FFF2-40B4-BE49-F238E27FC236}">
                  <a16:creationId xmlns:a16="http://schemas.microsoft.com/office/drawing/2014/main" id="{BE4AC113-CE56-50E8-2A62-D010600DF117}"/>
                </a:ext>
              </a:extLst>
            </p:cNvPr>
            <p:cNvSpPr/>
            <p:nvPr/>
          </p:nvSpPr>
          <p:spPr>
            <a:xfrm>
              <a:off x="2243040" y="1905438"/>
              <a:ext cx="668415" cy="669166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796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title"/>
          </p:nvPr>
        </p:nvSpPr>
        <p:spPr>
          <a:xfrm>
            <a:off x="4039565" y="2463147"/>
            <a:ext cx="4737926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447" name="Google Shape;447;p32"/>
          <p:cNvSpPr txBox="1">
            <a:spLocks noGrp="1"/>
          </p:cNvSpPr>
          <p:nvPr>
            <p:ph type="title" idx="2"/>
          </p:nvPr>
        </p:nvSpPr>
        <p:spPr>
          <a:xfrm>
            <a:off x="6974967" y="1644747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040C0-4F5F-0548-51F4-B5339A572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443" y="3113590"/>
            <a:ext cx="3605048" cy="916916"/>
          </a:xfrm>
        </p:spPr>
        <p:txBody>
          <a:bodyPr/>
          <a:lstStyle/>
          <a:p>
            <a:r>
              <a:rPr lang="en-CA" b="1" dirty="0"/>
              <a:t>Using Sentiment Analysis to Keep Brand E3 Reputation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844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Problem</a:t>
            </a:r>
            <a:r>
              <a:rPr lang="es-CO" dirty="0"/>
              <a:t> </a:t>
            </a:r>
            <a:r>
              <a:rPr lang="en-CA" dirty="0"/>
              <a:t>Statement</a:t>
            </a:r>
          </a:p>
        </p:txBody>
      </p:sp>
      <p:sp>
        <p:nvSpPr>
          <p:cNvPr id="477" name="Google Shape;477;p34"/>
          <p:cNvSpPr txBox="1"/>
          <p:nvPr/>
        </p:nvSpPr>
        <p:spPr>
          <a:xfrm>
            <a:off x="1767256" y="1611818"/>
            <a:ext cx="2359791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rPr>
              <a:t>No events recently</a:t>
            </a:r>
            <a:endParaRPr sz="1800" b="1" dirty="0">
              <a:solidFill>
                <a:schemeClr val="accent5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9" name="Google Shape;479;p34"/>
          <p:cNvSpPr txBox="1"/>
          <p:nvPr/>
        </p:nvSpPr>
        <p:spPr>
          <a:xfrm>
            <a:off x="1941591" y="3238374"/>
            <a:ext cx="1889630" cy="72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Stablish mesaures for next events</a:t>
            </a:r>
            <a:endParaRPr sz="1800" b="1" dirty="0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89" name="Google Shape;489;p34"/>
          <p:cNvGrpSpPr/>
          <p:nvPr/>
        </p:nvGrpSpPr>
        <p:grpSpPr>
          <a:xfrm>
            <a:off x="1114172" y="3479587"/>
            <a:ext cx="481416" cy="484379"/>
            <a:chOff x="3107608" y="3763401"/>
            <a:chExt cx="360233" cy="362451"/>
          </a:xfrm>
        </p:grpSpPr>
        <p:sp>
          <p:nvSpPr>
            <p:cNvPr id="490" name="Google Shape;490;p34"/>
            <p:cNvSpPr/>
            <p:nvPr/>
          </p:nvSpPr>
          <p:spPr>
            <a:xfrm>
              <a:off x="3323349" y="3763401"/>
              <a:ext cx="144492" cy="152729"/>
            </a:xfrm>
            <a:custGeom>
              <a:avLst/>
              <a:gdLst/>
              <a:ahLst/>
              <a:cxnLst/>
              <a:rect l="l" t="t" r="r" b="b"/>
              <a:pathLst>
                <a:path w="4561" h="4821" extrusionOk="0">
                  <a:moveTo>
                    <a:pt x="2354" y="0"/>
                  </a:moveTo>
                  <a:cubicBezTo>
                    <a:pt x="1649" y="0"/>
                    <a:pt x="958" y="340"/>
                    <a:pt x="524" y="975"/>
                  </a:cubicBezTo>
                  <a:cubicBezTo>
                    <a:pt x="1" y="1761"/>
                    <a:pt x="36" y="2761"/>
                    <a:pt x="584" y="3511"/>
                  </a:cubicBezTo>
                  <a:lnTo>
                    <a:pt x="536" y="4642"/>
                  </a:lnTo>
                  <a:cubicBezTo>
                    <a:pt x="536" y="4702"/>
                    <a:pt x="572" y="4761"/>
                    <a:pt x="620" y="4797"/>
                  </a:cubicBezTo>
                  <a:cubicBezTo>
                    <a:pt x="644" y="4809"/>
                    <a:pt x="679" y="4821"/>
                    <a:pt x="703" y="4821"/>
                  </a:cubicBezTo>
                  <a:cubicBezTo>
                    <a:pt x="739" y="4821"/>
                    <a:pt x="751" y="4821"/>
                    <a:pt x="775" y="4809"/>
                  </a:cubicBezTo>
                  <a:lnTo>
                    <a:pt x="1810" y="4333"/>
                  </a:lnTo>
                  <a:cubicBezTo>
                    <a:pt x="1987" y="4375"/>
                    <a:pt x="2166" y="4395"/>
                    <a:pt x="2342" y="4395"/>
                  </a:cubicBezTo>
                  <a:cubicBezTo>
                    <a:pt x="3067" y="4395"/>
                    <a:pt x="3756" y="4048"/>
                    <a:pt x="4168" y="3416"/>
                  </a:cubicBezTo>
                  <a:cubicBezTo>
                    <a:pt x="4323" y="3214"/>
                    <a:pt x="4430" y="2975"/>
                    <a:pt x="4489" y="2725"/>
                  </a:cubicBezTo>
                  <a:cubicBezTo>
                    <a:pt x="4501" y="2630"/>
                    <a:pt x="4454" y="2547"/>
                    <a:pt x="4370" y="2511"/>
                  </a:cubicBezTo>
                  <a:cubicBezTo>
                    <a:pt x="4360" y="2510"/>
                    <a:pt x="4351" y="2509"/>
                    <a:pt x="4341" y="2509"/>
                  </a:cubicBezTo>
                  <a:cubicBezTo>
                    <a:pt x="4258" y="2509"/>
                    <a:pt x="4188" y="2555"/>
                    <a:pt x="4156" y="2630"/>
                  </a:cubicBezTo>
                  <a:cubicBezTo>
                    <a:pt x="4108" y="2844"/>
                    <a:pt x="4025" y="3035"/>
                    <a:pt x="3906" y="3225"/>
                  </a:cubicBezTo>
                  <a:cubicBezTo>
                    <a:pt x="3551" y="3749"/>
                    <a:pt x="2961" y="4059"/>
                    <a:pt x="2349" y="4059"/>
                  </a:cubicBezTo>
                  <a:cubicBezTo>
                    <a:pt x="2182" y="4059"/>
                    <a:pt x="2013" y="4036"/>
                    <a:pt x="1846" y="3987"/>
                  </a:cubicBezTo>
                  <a:cubicBezTo>
                    <a:pt x="1831" y="3982"/>
                    <a:pt x="1816" y="3980"/>
                    <a:pt x="1801" y="3980"/>
                  </a:cubicBezTo>
                  <a:cubicBezTo>
                    <a:pt x="1779" y="3980"/>
                    <a:pt x="1755" y="3985"/>
                    <a:pt x="1727" y="3999"/>
                  </a:cubicBezTo>
                  <a:lnTo>
                    <a:pt x="894" y="4392"/>
                  </a:lnTo>
                  <a:lnTo>
                    <a:pt x="941" y="3464"/>
                  </a:lnTo>
                  <a:cubicBezTo>
                    <a:pt x="941" y="3416"/>
                    <a:pt x="929" y="3392"/>
                    <a:pt x="917" y="3344"/>
                  </a:cubicBezTo>
                  <a:cubicBezTo>
                    <a:pt x="405" y="2713"/>
                    <a:pt x="382" y="1832"/>
                    <a:pt x="822" y="1154"/>
                  </a:cubicBezTo>
                  <a:cubicBezTo>
                    <a:pt x="1096" y="749"/>
                    <a:pt x="1513" y="475"/>
                    <a:pt x="2001" y="368"/>
                  </a:cubicBezTo>
                  <a:cubicBezTo>
                    <a:pt x="2120" y="348"/>
                    <a:pt x="2239" y="337"/>
                    <a:pt x="2357" y="337"/>
                  </a:cubicBezTo>
                  <a:cubicBezTo>
                    <a:pt x="2723" y="337"/>
                    <a:pt x="3079" y="438"/>
                    <a:pt x="3394" y="654"/>
                  </a:cubicBezTo>
                  <a:cubicBezTo>
                    <a:pt x="3870" y="963"/>
                    <a:pt x="4168" y="1475"/>
                    <a:pt x="4215" y="2035"/>
                  </a:cubicBezTo>
                  <a:cubicBezTo>
                    <a:pt x="4226" y="2123"/>
                    <a:pt x="4299" y="2191"/>
                    <a:pt x="4376" y="2191"/>
                  </a:cubicBezTo>
                  <a:cubicBezTo>
                    <a:pt x="4382" y="2191"/>
                    <a:pt x="4388" y="2190"/>
                    <a:pt x="4394" y="2190"/>
                  </a:cubicBezTo>
                  <a:cubicBezTo>
                    <a:pt x="4489" y="2166"/>
                    <a:pt x="4561" y="2094"/>
                    <a:pt x="4549" y="2011"/>
                  </a:cubicBezTo>
                  <a:cubicBezTo>
                    <a:pt x="4489" y="1332"/>
                    <a:pt x="4132" y="737"/>
                    <a:pt x="3572" y="368"/>
                  </a:cubicBezTo>
                  <a:cubicBezTo>
                    <a:pt x="3196" y="120"/>
                    <a:pt x="2773" y="0"/>
                    <a:pt x="2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3107608" y="3863256"/>
              <a:ext cx="333844" cy="262596"/>
            </a:xfrm>
            <a:custGeom>
              <a:avLst/>
              <a:gdLst/>
              <a:ahLst/>
              <a:cxnLst/>
              <a:rect l="l" t="t" r="r" b="b"/>
              <a:pathLst>
                <a:path w="10538" h="8289" extrusionOk="0">
                  <a:moveTo>
                    <a:pt x="4894" y="2121"/>
                  </a:moveTo>
                  <a:lnTo>
                    <a:pt x="5108" y="2324"/>
                  </a:lnTo>
                  <a:lnTo>
                    <a:pt x="4822" y="2609"/>
                  </a:lnTo>
                  <a:lnTo>
                    <a:pt x="4537" y="2883"/>
                  </a:lnTo>
                  <a:lnTo>
                    <a:pt x="4334" y="2681"/>
                  </a:lnTo>
                  <a:lnTo>
                    <a:pt x="4894" y="2121"/>
                  </a:lnTo>
                  <a:close/>
                  <a:moveTo>
                    <a:pt x="5894" y="3431"/>
                  </a:moveTo>
                  <a:cubicBezTo>
                    <a:pt x="5965" y="3431"/>
                    <a:pt x="6025" y="3455"/>
                    <a:pt x="6084" y="3502"/>
                  </a:cubicBezTo>
                  <a:lnTo>
                    <a:pt x="6275" y="3693"/>
                  </a:lnTo>
                  <a:cubicBezTo>
                    <a:pt x="6382" y="3800"/>
                    <a:pt x="6382" y="3967"/>
                    <a:pt x="6275" y="4062"/>
                  </a:cubicBezTo>
                  <a:cubicBezTo>
                    <a:pt x="6227" y="4110"/>
                    <a:pt x="6156" y="4145"/>
                    <a:pt x="6084" y="4145"/>
                  </a:cubicBezTo>
                  <a:cubicBezTo>
                    <a:pt x="6013" y="4145"/>
                    <a:pt x="5953" y="4110"/>
                    <a:pt x="5894" y="4062"/>
                  </a:cubicBezTo>
                  <a:lnTo>
                    <a:pt x="5703" y="3872"/>
                  </a:lnTo>
                  <a:cubicBezTo>
                    <a:pt x="5596" y="3764"/>
                    <a:pt x="5596" y="3586"/>
                    <a:pt x="5703" y="3502"/>
                  </a:cubicBezTo>
                  <a:cubicBezTo>
                    <a:pt x="5739" y="3455"/>
                    <a:pt x="5810" y="3431"/>
                    <a:pt x="5894" y="3431"/>
                  </a:cubicBezTo>
                  <a:close/>
                  <a:moveTo>
                    <a:pt x="6453" y="1955"/>
                  </a:moveTo>
                  <a:lnTo>
                    <a:pt x="8085" y="3919"/>
                  </a:lnTo>
                  <a:cubicBezTo>
                    <a:pt x="8406" y="4324"/>
                    <a:pt x="8454" y="4812"/>
                    <a:pt x="8192" y="5062"/>
                  </a:cubicBezTo>
                  <a:lnTo>
                    <a:pt x="7275" y="5991"/>
                  </a:lnTo>
                  <a:cubicBezTo>
                    <a:pt x="7159" y="6102"/>
                    <a:pt x="7004" y="6155"/>
                    <a:pt x="6835" y="6155"/>
                  </a:cubicBezTo>
                  <a:cubicBezTo>
                    <a:pt x="6606" y="6155"/>
                    <a:pt x="6351" y="6057"/>
                    <a:pt x="6132" y="5872"/>
                  </a:cubicBezTo>
                  <a:lnTo>
                    <a:pt x="4167" y="4241"/>
                  </a:lnTo>
                  <a:lnTo>
                    <a:pt x="4167" y="4062"/>
                  </a:lnTo>
                  <a:cubicBezTo>
                    <a:pt x="4191" y="3824"/>
                    <a:pt x="4298" y="3610"/>
                    <a:pt x="4465" y="3443"/>
                  </a:cubicBezTo>
                  <a:lnTo>
                    <a:pt x="4941" y="2967"/>
                  </a:lnTo>
                  <a:lnTo>
                    <a:pt x="5358" y="3383"/>
                  </a:lnTo>
                  <a:cubicBezTo>
                    <a:pt x="5239" y="3610"/>
                    <a:pt x="5263" y="3907"/>
                    <a:pt x="5453" y="4098"/>
                  </a:cubicBezTo>
                  <a:lnTo>
                    <a:pt x="5656" y="4288"/>
                  </a:lnTo>
                  <a:cubicBezTo>
                    <a:pt x="5775" y="4407"/>
                    <a:pt x="5918" y="4467"/>
                    <a:pt x="6084" y="4467"/>
                  </a:cubicBezTo>
                  <a:cubicBezTo>
                    <a:pt x="6191" y="4467"/>
                    <a:pt x="6287" y="4431"/>
                    <a:pt x="6370" y="4395"/>
                  </a:cubicBezTo>
                  <a:lnTo>
                    <a:pt x="7239" y="5265"/>
                  </a:lnTo>
                  <a:cubicBezTo>
                    <a:pt x="7275" y="5300"/>
                    <a:pt x="7323" y="5312"/>
                    <a:pt x="7358" y="5312"/>
                  </a:cubicBezTo>
                  <a:cubicBezTo>
                    <a:pt x="7406" y="5312"/>
                    <a:pt x="7454" y="5300"/>
                    <a:pt x="7477" y="5265"/>
                  </a:cubicBezTo>
                  <a:cubicBezTo>
                    <a:pt x="7537" y="5217"/>
                    <a:pt x="7537" y="5086"/>
                    <a:pt x="7477" y="5026"/>
                  </a:cubicBezTo>
                  <a:lnTo>
                    <a:pt x="6608" y="4157"/>
                  </a:lnTo>
                  <a:cubicBezTo>
                    <a:pt x="6727" y="3931"/>
                    <a:pt x="6692" y="3633"/>
                    <a:pt x="6501" y="3443"/>
                  </a:cubicBezTo>
                  <a:lnTo>
                    <a:pt x="6311" y="3252"/>
                  </a:lnTo>
                  <a:cubicBezTo>
                    <a:pt x="6188" y="3130"/>
                    <a:pt x="6032" y="3073"/>
                    <a:pt x="5880" y="3073"/>
                  </a:cubicBezTo>
                  <a:cubicBezTo>
                    <a:pt x="5779" y="3073"/>
                    <a:pt x="5681" y="3098"/>
                    <a:pt x="5596" y="3145"/>
                  </a:cubicBezTo>
                  <a:lnTo>
                    <a:pt x="5179" y="2729"/>
                  </a:lnTo>
                  <a:lnTo>
                    <a:pt x="5453" y="2443"/>
                  </a:lnTo>
                  <a:lnTo>
                    <a:pt x="5656" y="2252"/>
                  </a:lnTo>
                  <a:cubicBezTo>
                    <a:pt x="5834" y="2074"/>
                    <a:pt x="6084" y="1967"/>
                    <a:pt x="6334" y="1955"/>
                  </a:cubicBezTo>
                  <a:close/>
                  <a:moveTo>
                    <a:pt x="1928" y="1"/>
                  </a:moveTo>
                  <a:cubicBezTo>
                    <a:pt x="1921" y="1"/>
                    <a:pt x="1913" y="1"/>
                    <a:pt x="1905" y="2"/>
                  </a:cubicBezTo>
                  <a:cubicBezTo>
                    <a:pt x="1477" y="62"/>
                    <a:pt x="1072" y="252"/>
                    <a:pt x="762" y="550"/>
                  </a:cubicBezTo>
                  <a:cubicBezTo>
                    <a:pt x="0" y="1312"/>
                    <a:pt x="0" y="2562"/>
                    <a:pt x="762" y="3324"/>
                  </a:cubicBezTo>
                  <a:lnTo>
                    <a:pt x="1393" y="3967"/>
                  </a:lnTo>
                  <a:cubicBezTo>
                    <a:pt x="1750" y="4324"/>
                    <a:pt x="1810" y="4884"/>
                    <a:pt x="1524" y="5300"/>
                  </a:cubicBezTo>
                  <a:cubicBezTo>
                    <a:pt x="1489" y="5360"/>
                    <a:pt x="1500" y="5455"/>
                    <a:pt x="1548" y="5515"/>
                  </a:cubicBezTo>
                  <a:lnTo>
                    <a:pt x="2131" y="6086"/>
                  </a:lnTo>
                  <a:cubicBezTo>
                    <a:pt x="2155" y="6122"/>
                    <a:pt x="2203" y="6134"/>
                    <a:pt x="2239" y="6134"/>
                  </a:cubicBezTo>
                  <a:lnTo>
                    <a:pt x="2262" y="6134"/>
                  </a:lnTo>
                  <a:cubicBezTo>
                    <a:pt x="2298" y="6134"/>
                    <a:pt x="2346" y="6110"/>
                    <a:pt x="2381" y="6074"/>
                  </a:cubicBezTo>
                  <a:cubicBezTo>
                    <a:pt x="3084" y="5193"/>
                    <a:pt x="3001" y="3931"/>
                    <a:pt x="2215" y="3145"/>
                  </a:cubicBezTo>
                  <a:lnTo>
                    <a:pt x="1572" y="2502"/>
                  </a:lnTo>
                  <a:cubicBezTo>
                    <a:pt x="1429" y="2359"/>
                    <a:pt x="1334" y="2145"/>
                    <a:pt x="1334" y="1919"/>
                  </a:cubicBezTo>
                  <a:cubicBezTo>
                    <a:pt x="1334" y="1705"/>
                    <a:pt x="1429" y="1502"/>
                    <a:pt x="1572" y="1347"/>
                  </a:cubicBezTo>
                  <a:cubicBezTo>
                    <a:pt x="1727" y="1193"/>
                    <a:pt x="1929" y="1109"/>
                    <a:pt x="2155" y="1109"/>
                  </a:cubicBezTo>
                  <a:cubicBezTo>
                    <a:pt x="2381" y="1109"/>
                    <a:pt x="2572" y="1193"/>
                    <a:pt x="2739" y="1347"/>
                  </a:cubicBezTo>
                  <a:lnTo>
                    <a:pt x="3965" y="2574"/>
                  </a:lnTo>
                  <a:cubicBezTo>
                    <a:pt x="3941" y="2609"/>
                    <a:pt x="3929" y="2657"/>
                    <a:pt x="3929" y="2693"/>
                  </a:cubicBezTo>
                  <a:cubicBezTo>
                    <a:pt x="3929" y="2740"/>
                    <a:pt x="3941" y="2788"/>
                    <a:pt x="3965" y="2812"/>
                  </a:cubicBezTo>
                  <a:lnTo>
                    <a:pt x="4298" y="3145"/>
                  </a:lnTo>
                  <a:lnTo>
                    <a:pt x="4227" y="3217"/>
                  </a:lnTo>
                  <a:cubicBezTo>
                    <a:pt x="3929" y="3514"/>
                    <a:pt x="3775" y="3931"/>
                    <a:pt x="3834" y="4348"/>
                  </a:cubicBezTo>
                  <a:cubicBezTo>
                    <a:pt x="3870" y="4586"/>
                    <a:pt x="3965" y="4812"/>
                    <a:pt x="4120" y="5003"/>
                  </a:cubicBezTo>
                  <a:lnTo>
                    <a:pt x="6275" y="7777"/>
                  </a:lnTo>
                  <a:cubicBezTo>
                    <a:pt x="6513" y="8086"/>
                    <a:pt x="6870" y="8265"/>
                    <a:pt x="7263" y="8289"/>
                  </a:cubicBezTo>
                  <a:lnTo>
                    <a:pt x="7346" y="8289"/>
                  </a:lnTo>
                  <a:cubicBezTo>
                    <a:pt x="7704" y="8289"/>
                    <a:pt x="8049" y="8146"/>
                    <a:pt x="8311" y="7896"/>
                  </a:cubicBezTo>
                  <a:lnTo>
                    <a:pt x="9549" y="6658"/>
                  </a:lnTo>
                  <a:cubicBezTo>
                    <a:pt x="9609" y="6598"/>
                    <a:pt x="9609" y="6479"/>
                    <a:pt x="9549" y="6419"/>
                  </a:cubicBezTo>
                  <a:cubicBezTo>
                    <a:pt x="9519" y="6390"/>
                    <a:pt x="9475" y="6375"/>
                    <a:pt x="9430" y="6375"/>
                  </a:cubicBezTo>
                  <a:cubicBezTo>
                    <a:pt x="9385" y="6375"/>
                    <a:pt x="9341" y="6390"/>
                    <a:pt x="9311" y="6419"/>
                  </a:cubicBezTo>
                  <a:lnTo>
                    <a:pt x="8073" y="7658"/>
                  </a:lnTo>
                  <a:cubicBezTo>
                    <a:pt x="7880" y="7850"/>
                    <a:pt x="7613" y="7956"/>
                    <a:pt x="7332" y="7956"/>
                  </a:cubicBezTo>
                  <a:cubicBezTo>
                    <a:pt x="7317" y="7956"/>
                    <a:pt x="7302" y="7956"/>
                    <a:pt x="7287" y="7955"/>
                  </a:cubicBezTo>
                  <a:cubicBezTo>
                    <a:pt x="6989" y="7932"/>
                    <a:pt x="6727" y="7789"/>
                    <a:pt x="6549" y="7562"/>
                  </a:cubicBezTo>
                  <a:lnTo>
                    <a:pt x="4501" y="4943"/>
                  </a:lnTo>
                  <a:lnTo>
                    <a:pt x="5918" y="6122"/>
                  </a:lnTo>
                  <a:cubicBezTo>
                    <a:pt x="6203" y="6360"/>
                    <a:pt x="6525" y="6479"/>
                    <a:pt x="6846" y="6479"/>
                  </a:cubicBezTo>
                  <a:cubicBezTo>
                    <a:pt x="7108" y="6479"/>
                    <a:pt x="7346" y="6384"/>
                    <a:pt x="7525" y="6205"/>
                  </a:cubicBezTo>
                  <a:lnTo>
                    <a:pt x="8454" y="5288"/>
                  </a:lnTo>
                  <a:cubicBezTo>
                    <a:pt x="8835" y="4895"/>
                    <a:pt x="8787" y="4217"/>
                    <a:pt x="8358" y="3681"/>
                  </a:cubicBezTo>
                  <a:lnTo>
                    <a:pt x="7192" y="2264"/>
                  </a:lnTo>
                  <a:lnTo>
                    <a:pt x="9811" y="4300"/>
                  </a:lnTo>
                  <a:cubicBezTo>
                    <a:pt x="10049" y="4479"/>
                    <a:pt x="10180" y="4753"/>
                    <a:pt x="10192" y="5050"/>
                  </a:cubicBezTo>
                  <a:cubicBezTo>
                    <a:pt x="10204" y="5348"/>
                    <a:pt x="10109" y="5634"/>
                    <a:pt x="9894" y="5836"/>
                  </a:cubicBezTo>
                  <a:cubicBezTo>
                    <a:pt x="9835" y="5896"/>
                    <a:pt x="9835" y="6015"/>
                    <a:pt x="9894" y="6074"/>
                  </a:cubicBezTo>
                  <a:cubicBezTo>
                    <a:pt x="9924" y="6104"/>
                    <a:pt x="9969" y="6119"/>
                    <a:pt x="10013" y="6119"/>
                  </a:cubicBezTo>
                  <a:cubicBezTo>
                    <a:pt x="10058" y="6119"/>
                    <a:pt x="10103" y="6104"/>
                    <a:pt x="10132" y="6074"/>
                  </a:cubicBezTo>
                  <a:cubicBezTo>
                    <a:pt x="10382" y="5824"/>
                    <a:pt x="10537" y="5455"/>
                    <a:pt x="10502" y="5062"/>
                  </a:cubicBezTo>
                  <a:cubicBezTo>
                    <a:pt x="10478" y="4681"/>
                    <a:pt x="10299" y="4324"/>
                    <a:pt x="9990" y="4086"/>
                  </a:cubicBezTo>
                  <a:lnTo>
                    <a:pt x="7227" y="1943"/>
                  </a:lnTo>
                  <a:lnTo>
                    <a:pt x="7215" y="1919"/>
                  </a:lnTo>
                  <a:cubicBezTo>
                    <a:pt x="7025" y="1776"/>
                    <a:pt x="6799" y="1669"/>
                    <a:pt x="6561" y="1645"/>
                  </a:cubicBezTo>
                  <a:cubicBezTo>
                    <a:pt x="6498" y="1636"/>
                    <a:pt x="6436" y="1632"/>
                    <a:pt x="6374" y="1632"/>
                  </a:cubicBezTo>
                  <a:cubicBezTo>
                    <a:pt x="6022" y="1632"/>
                    <a:pt x="5683" y="1773"/>
                    <a:pt x="5429" y="2026"/>
                  </a:cubicBezTo>
                  <a:lnTo>
                    <a:pt x="5358" y="2097"/>
                  </a:lnTo>
                  <a:lnTo>
                    <a:pt x="5025" y="1776"/>
                  </a:lnTo>
                  <a:cubicBezTo>
                    <a:pt x="5001" y="1740"/>
                    <a:pt x="4953" y="1728"/>
                    <a:pt x="4906" y="1728"/>
                  </a:cubicBezTo>
                  <a:cubicBezTo>
                    <a:pt x="4870" y="1728"/>
                    <a:pt x="4822" y="1740"/>
                    <a:pt x="4787" y="1776"/>
                  </a:cubicBezTo>
                  <a:lnTo>
                    <a:pt x="3560" y="538"/>
                  </a:lnTo>
                  <a:cubicBezTo>
                    <a:pt x="3298" y="288"/>
                    <a:pt x="2989" y="109"/>
                    <a:pt x="2643" y="38"/>
                  </a:cubicBezTo>
                  <a:cubicBezTo>
                    <a:pt x="2627" y="31"/>
                    <a:pt x="2610" y="27"/>
                    <a:pt x="2593" y="27"/>
                  </a:cubicBezTo>
                  <a:cubicBezTo>
                    <a:pt x="2525" y="27"/>
                    <a:pt x="2460" y="81"/>
                    <a:pt x="2441" y="157"/>
                  </a:cubicBezTo>
                  <a:cubicBezTo>
                    <a:pt x="2405" y="240"/>
                    <a:pt x="2465" y="335"/>
                    <a:pt x="2560" y="359"/>
                  </a:cubicBezTo>
                  <a:cubicBezTo>
                    <a:pt x="2846" y="431"/>
                    <a:pt x="3096" y="585"/>
                    <a:pt x="3298" y="788"/>
                  </a:cubicBezTo>
                  <a:lnTo>
                    <a:pt x="4537" y="2026"/>
                  </a:lnTo>
                  <a:lnTo>
                    <a:pt x="4215" y="2359"/>
                  </a:lnTo>
                  <a:lnTo>
                    <a:pt x="2977" y="1121"/>
                  </a:lnTo>
                  <a:cubicBezTo>
                    <a:pt x="2751" y="895"/>
                    <a:pt x="2465" y="776"/>
                    <a:pt x="2155" y="776"/>
                  </a:cubicBezTo>
                  <a:cubicBezTo>
                    <a:pt x="1846" y="776"/>
                    <a:pt x="1560" y="895"/>
                    <a:pt x="1334" y="1121"/>
                  </a:cubicBezTo>
                  <a:cubicBezTo>
                    <a:pt x="1119" y="1347"/>
                    <a:pt x="1000" y="1621"/>
                    <a:pt x="1000" y="1943"/>
                  </a:cubicBezTo>
                  <a:cubicBezTo>
                    <a:pt x="1000" y="2252"/>
                    <a:pt x="1119" y="2538"/>
                    <a:pt x="1334" y="2752"/>
                  </a:cubicBezTo>
                  <a:lnTo>
                    <a:pt x="1977" y="3395"/>
                  </a:lnTo>
                  <a:cubicBezTo>
                    <a:pt x="2608" y="4026"/>
                    <a:pt x="2703" y="4991"/>
                    <a:pt x="2227" y="5729"/>
                  </a:cubicBezTo>
                  <a:lnTo>
                    <a:pt x="1893" y="5396"/>
                  </a:lnTo>
                  <a:cubicBezTo>
                    <a:pt x="2167" y="4860"/>
                    <a:pt x="2084" y="4181"/>
                    <a:pt x="1655" y="3741"/>
                  </a:cubicBezTo>
                  <a:lnTo>
                    <a:pt x="1012" y="3098"/>
                  </a:lnTo>
                  <a:cubicBezTo>
                    <a:pt x="381" y="2478"/>
                    <a:pt x="381" y="1431"/>
                    <a:pt x="1012" y="812"/>
                  </a:cubicBezTo>
                  <a:cubicBezTo>
                    <a:pt x="1262" y="550"/>
                    <a:pt x="1596" y="395"/>
                    <a:pt x="1953" y="347"/>
                  </a:cubicBezTo>
                  <a:cubicBezTo>
                    <a:pt x="2036" y="335"/>
                    <a:pt x="2108" y="252"/>
                    <a:pt x="2096" y="157"/>
                  </a:cubicBezTo>
                  <a:cubicBezTo>
                    <a:pt x="2085" y="69"/>
                    <a:pt x="2023" y="1"/>
                    <a:pt x="1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3361840" y="3799453"/>
              <a:ext cx="74701" cy="71438"/>
            </a:xfrm>
            <a:custGeom>
              <a:avLst/>
              <a:gdLst/>
              <a:ahLst/>
              <a:cxnLst/>
              <a:rect l="l" t="t" r="r" b="b"/>
              <a:pathLst>
                <a:path w="2358" h="2255" extrusionOk="0">
                  <a:moveTo>
                    <a:pt x="1441" y="337"/>
                  </a:moveTo>
                  <a:cubicBezTo>
                    <a:pt x="1572" y="337"/>
                    <a:pt x="1691" y="385"/>
                    <a:pt x="1798" y="480"/>
                  </a:cubicBezTo>
                  <a:cubicBezTo>
                    <a:pt x="1988" y="682"/>
                    <a:pt x="1988" y="1004"/>
                    <a:pt x="1798" y="1194"/>
                  </a:cubicBezTo>
                  <a:cubicBezTo>
                    <a:pt x="1703" y="1296"/>
                    <a:pt x="1572" y="1346"/>
                    <a:pt x="1441" y="1346"/>
                  </a:cubicBezTo>
                  <a:cubicBezTo>
                    <a:pt x="1310" y="1346"/>
                    <a:pt x="1179" y="1296"/>
                    <a:pt x="1084" y="1194"/>
                  </a:cubicBezTo>
                  <a:cubicBezTo>
                    <a:pt x="893" y="1004"/>
                    <a:pt x="893" y="682"/>
                    <a:pt x="1084" y="480"/>
                  </a:cubicBezTo>
                  <a:cubicBezTo>
                    <a:pt x="1191" y="385"/>
                    <a:pt x="1310" y="337"/>
                    <a:pt x="1441" y="337"/>
                  </a:cubicBezTo>
                  <a:close/>
                  <a:moveTo>
                    <a:pt x="1424" y="1"/>
                  </a:moveTo>
                  <a:cubicBezTo>
                    <a:pt x="1209" y="1"/>
                    <a:pt x="994" y="81"/>
                    <a:pt x="833" y="242"/>
                  </a:cubicBezTo>
                  <a:cubicBezTo>
                    <a:pt x="548" y="528"/>
                    <a:pt x="500" y="980"/>
                    <a:pt x="726" y="1302"/>
                  </a:cubicBezTo>
                  <a:lnTo>
                    <a:pt x="60" y="1968"/>
                  </a:lnTo>
                  <a:cubicBezTo>
                    <a:pt x="0" y="2028"/>
                    <a:pt x="0" y="2147"/>
                    <a:pt x="60" y="2206"/>
                  </a:cubicBezTo>
                  <a:cubicBezTo>
                    <a:pt x="83" y="2242"/>
                    <a:pt x="131" y="2254"/>
                    <a:pt x="167" y="2254"/>
                  </a:cubicBezTo>
                  <a:cubicBezTo>
                    <a:pt x="214" y="2254"/>
                    <a:pt x="262" y="2242"/>
                    <a:pt x="286" y="2206"/>
                  </a:cubicBezTo>
                  <a:lnTo>
                    <a:pt x="964" y="1540"/>
                  </a:lnTo>
                  <a:cubicBezTo>
                    <a:pt x="1095" y="1635"/>
                    <a:pt x="1262" y="1671"/>
                    <a:pt x="1417" y="1671"/>
                  </a:cubicBezTo>
                  <a:cubicBezTo>
                    <a:pt x="1643" y="1671"/>
                    <a:pt x="1857" y="1587"/>
                    <a:pt x="2012" y="1421"/>
                  </a:cubicBezTo>
                  <a:cubicBezTo>
                    <a:pt x="2357" y="1111"/>
                    <a:pt x="2357" y="575"/>
                    <a:pt x="2024" y="242"/>
                  </a:cubicBezTo>
                  <a:cubicBezTo>
                    <a:pt x="1857" y="81"/>
                    <a:pt x="1640" y="1"/>
                    <a:pt x="1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34"/>
          <p:cNvSpPr/>
          <p:nvPr/>
        </p:nvSpPr>
        <p:spPr>
          <a:xfrm>
            <a:off x="1035103" y="1460800"/>
            <a:ext cx="721200" cy="7212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B1428F-2B2C-C8B4-A8B7-14032C2217D4}"/>
              </a:ext>
            </a:extLst>
          </p:cNvPr>
          <p:cNvGrpSpPr/>
          <p:nvPr/>
        </p:nvGrpSpPr>
        <p:grpSpPr>
          <a:xfrm>
            <a:off x="1035103" y="2390623"/>
            <a:ext cx="3063854" cy="721200"/>
            <a:chOff x="1035103" y="2652713"/>
            <a:chExt cx="3063854" cy="721200"/>
          </a:xfrm>
        </p:grpSpPr>
        <p:sp>
          <p:nvSpPr>
            <p:cNvPr id="475" name="Google Shape;475;p34"/>
            <p:cNvSpPr txBox="1"/>
            <p:nvPr/>
          </p:nvSpPr>
          <p:spPr>
            <a:xfrm>
              <a:off x="1902732" y="2652713"/>
              <a:ext cx="2196225" cy="3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Work Sans"/>
                  <a:ea typeface="Work Sans"/>
                  <a:cs typeface="Work Sans"/>
                  <a:sym typeface="Work Sans"/>
                </a:rPr>
                <a:t>Save high reputation </a:t>
              </a:r>
              <a:endParaRPr sz="1800" b="1" dirty="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1035103" y="2652713"/>
              <a:ext cx="721200" cy="7212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4"/>
          <p:cNvSpPr/>
          <p:nvPr/>
        </p:nvSpPr>
        <p:spPr>
          <a:xfrm>
            <a:off x="1021220" y="3351000"/>
            <a:ext cx="721200" cy="7212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2C2BB89-A0BD-6A9E-7D54-15C43FB3C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511666"/>
              </p:ext>
            </p:extLst>
          </p:nvPr>
        </p:nvGraphicFramePr>
        <p:xfrm>
          <a:off x="4229944" y="1163224"/>
          <a:ext cx="4781550" cy="3214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75A2E5-0689-BBBA-E49E-48FCD88E7D05}"/>
              </a:ext>
            </a:extLst>
          </p:cNvPr>
          <p:cNvSpPr txBox="1"/>
          <p:nvPr/>
        </p:nvSpPr>
        <p:spPr>
          <a:xfrm>
            <a:off x="4408284" y="4360065"/>
            <a:ext cx="4568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chemeClr val="bg1"/>
                </a:solidFill>
              </a:rPr>
              <a:t>Data taken from</a:t>
            </a:r>
            <a:r>
              <a:rPr lang="es-CO" sz="1100" i="1" dirty="0">
                <a:solidFill>
                  <a:schemeClr val="bg1"/>
                </a:solidFill>
              </a:rPr>
              <a:t>: https://www.ign.com/articles/e3-has-been-canceled</a:t>
            </a:r>
            <a:endParaRPr lang="en-CA" sz="1100" i="1" dirty="0">
              <a:solidFill>
                <a:schemeClr val="bg1"/>
              </a:solidFill>
            </a:endParaRPr>
          </a:p>
        </p:txBody>
      </p:sp>
      <p:grpSp>
        <p:nvGrpSpPr>
          <p:cNvPr id="8" name="Google Shape;9966;p75">
            <a:extLst>
              <a:ext uri="{FF2B5EF4-FFF2-40B4-BE49-F238E27FC236}">
                <a16:creationId xmlns:a16="http://schemas.microsoft.com/office/drawing/2014/main" id="{29F84BC4-DFE7-1883-65FD-6A48F8D559BE}"/>
              </a:ext>
            </a:extLst>
          </p:cNvPr>
          <p:cNvGrpSpPr/>
          <p:nvPr/>
        </p:nvGrpSpPr>
        <p:grpSpPr>
          <a:xfrm>
            <a:off x="1246898" y="1662021"/>
            <a:ext cx="317645" cy="318757"/>
            <a:chOff x="5779408" y="3699191"/>
            <a:chExt cx="317645" cy="318757"/>
          </a:xfrm>
        </p:grpSpPr>
        <p:sp>
          <p:nvSpPr>
            <p:cNvPr id="9" name="Google Shape;9967;p75">
              <a:extLst>
                <a:ext uri="{FF2B5EF4-FFF2-40B4-BE49-F238E27FC236}">
                  <a16:creationId xmlns:a16="http://schemas.microsoft.com/office/drawing/2014/main" id="{F9F3A19B-AC1D-74E7-65FB-30CE6DB81DD3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68;p75">
              <a:extLst>
                <a:ext uri="{FF2B5EF4-FFF2-40B4-BE49-F238E27FC236}">
                  <a16:creationId xmlns:a16="http://schemas.microsoft.com/office/drawing/2014/main" id="{012062DE-3D11-0F70-00E9-B839C075FBAE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3441;p81">
            <a:extLst>
              <a:ext uri="{FF2B5EF4-FFF2-40B4-BE49-F238E27FC236}">
                <a16:creationId xmlns:a16="http://schemas.microsoft.com/office/drawing/2014/main" id="{F7935BFC-E072-A68C-8CE9-C4FE30CE7226}"/>
              </a:ext>
            </a:extLst>
          </p:cNvPr>
          <p:cNvGrpSpPr/>
          <p:nvPr/>
        </p:nvGrpSpPr>
        <p:grpSpPr>
          <a:xfrm>
            <a:off x="1147894" y="2579837"/>
            <a:ext cx="416649" cy="325597"/>
            <a:chOff x="5626763" y="2013829"/>
            <a:chExt cx="351722" cy="274788"/>
          </a:xfrm>
        </p:grpSpPr>
        <p:sp>
          <p:nvSpPr>
            <p:cNvPr id="12" name="Google Shape;13442;p81">
              <a:extLst>
                <a:ext uri="{FF2B5EF4-FFF2-40B4-BE49-F238E27FC236}">
                  <a16:creationId xmlns:a16="http://schemas.microsoft.com/office/drawing/2014/main" id="{19C2072B-568C-FB87-10CB-DBFE9F3F70ED}"/>
                </a:ext>
              </a:extLst>
            </p:cNvPr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443;p81">
              <a:extLst>
                <a:ext uri="{FF2B5EF4-FFF2-40B4-BE49-F238E27FC236}">
                  <a16:creationId xmlns:a16="http://schemas.microsoft.com/office/drawing/2014/main" id="{5FA71D9C-98E8-4A3C-A0AB-54BE2DEF7385}"/>
                </a:ext>
              </a:extLst>
            </p:cNvPr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444;p81">
              <a:extLst>
                <a:ext uri="{FF2B5EF4-FFF2-40B4-BE49-F238E27FC236}">
                  <a16:creationId xmlns:a16="http://schemas.microsoft.com/office/drawing/2014/main" id="{036FEA92-7CCE-C8B7-CDD1-CAB2FC08E9E3}"/>
                </a:ext>
              </a:extLst>
            </p:cNvPr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445;p81">
              <a:extLst>
                <a:ext uri="{FF2B5EF4-FFF2-40B4-BE49-F238E27FC236}">
                  <a16:creationId xmlns:a16="http://schemas.microsoft.com/office/drawing/2014/main" id="{106ABE74-B3E5-5829-585E-574F76F20435}"/>
                </a:ext>
              </a:extLst>
            </p:cNvPr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446;p81">
              <a:extLst>
                <a:ext uri="{FF2B5EF4-FFF2-40B4-BE49-F238E27FC236}">
                  <a16:creationId xmlns:a16="http://schemas.microsoft.com/office/drawing/2014/main" id="{CAE040BF-0BA2-2C94-9E37-426DBD0DBD2E}"/>
                </a:ext>
              </a:extLst>
            </p:cNvPr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447;p81">
              <a:extLst>
                <a:ext uri="{FF2B5EF4-FFF2-40B4-BE49-F238E27FC236}">
                  <a16:creationId xmlns:a16="http://schemas.microsoft.com/office/drawing/2014/main" id="{70E44D5C-02E8-1EB0-D2CF-FF01A3C8AAC2}"/>
                </a:ext>
              </a:extLst>
            </p:cNvPr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448;p81">
              <a:extLst>
                <a:ext uri="{FF2B5EF4-FFF2-40B4-BE49-F238E27FC236}">
                  <a16:creationId xmlns:a16="http://schemas.microsoft.com/office/drawing/2014/main" id="{10101428-D7C5-B03B-1763-2FE2A5E1D742}"/>
                </a:ext>
              </a:extLst>
            </p:cNvPr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449;p81">
              <a:extLst>
                <a:ext uri="{FF2B5EF4-FFF2-40B4-BE49-F238E27FC236}">
                  <a16:creationId xmlns:a16="http://schemas.microsoft.com/office/drawing/2014/main" id="{76DEA142-6CBD-460F-9399-A197203EB8B1}"/>
                </a:ext>
              </a:extLst>
            </p:cNvPr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450;p81">
              <a:extLst>
                <a:ext uri="{FF2B5EF4-FFF2-40B4-BE49-F238E27FC236}">
                  <a16:creationId xmlns:a16="http://schemas.microsoft.com/office/drawing/2014/main" id="{0EA688E7-D7FC-27B9-3847-01EC10030FE4}"/>
                </a:ext>
              </a:extLst>
            </p:cNvPr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451;p81">
              <a:extLst>
                <a:ext uri="{FF2B5EF4-FFF2-40B4-BE49-F238E27FC236}">
                  <a16:creationId xmlns:a16="http://schemas.microsoft.com/office/drawing/2014/main" id="{A5C9940C-746D-C845-0E28-B2F8F0FC320E}"/>
                </a:ext>
              </a:extLst>
            </p:cNvPr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title"/>
          </p:nvPr>
        </p:nvSpPr>
        <p:spPr>
          <a:xfrm>
            <a:off x="4241390" y="3090707"/>
            <a:ext cx="4594374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Our Solution</a:t>
            </a:r>
            <a:endParaRPr dirty="0"/>
          </a:p>
        </p:txBody>
      </p:sp>
      <p:sp>
        <p:nvSpPr>
          <p:cNvPr id="4" name="Google Shape;447;p32">
            <a:extLst>
              <a:ext uri="{FF2B5EF4-FFF2-40B4-BE49-F238E27FC236}">
                <a16:creationId xmlns:a16="http://schemas.microsoft.com/office/drawing/2014/main" id="{B3E38079-EF24-5ABB-4422-8D4BDA19242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94850" y="2162550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631299" y="226842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chose our solution</a:t>
            </a:r>
            <a:endParaRPr dirty="0"/>
          </a:p>
        </p:txBody>
      </p:sp>
      <p:sp>
        <p:nvSpPr>
          <p:cNvPr id="513" name="Google Shape;513;p35"/>
          <p:cNvSpPr txBox="1">
            <a:spLocks noGrp="1"/>
          </p:cNvSpPr>
          <p:nvPr>
            <p:ph type="subTitle" idx="1"/>
          </p:nvPr>
        </p:nvSpPr>
        <p:spPr>
          <a:xfrm>
            <a:off x="712773" y="2251500"/>
            <a:ext cx="2154295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Customizable solution for each company</a:t>
            </a:r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2"/>
          </p:nvPr>
        </p:nvSpPr>
        <p:spPr>
          <a:xfrm>
            <a:off x="888914" y="1964486"/>
            <a:ext cx="1892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Customizable</a:t>
            </a:r>
            <a:endParaRPr dirty="0"/>
          </a:p>
        </p:txBody>
      </p:sp>
      <p:sp>
        <p:nvSpPr>
          <p:cNvPr id="515" name="Google Shape;515;p35"/>
          <p:cNvSpPr txBox="1">
            <a:spLocks noGrp="1"/>
          </p:cNvSpPr>
          <p:nvPr>
            <p:ph type="subTitle" idx="3"/>
          </p:nvPr>
        </p:nvSpPr>
        <p:spPr>
          <a:xfrm>
            <a:off x="2852935" y="2458236"/>
            <a:ext cx="3061745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Our solution is in conditions to integrate with different kind of database </a:t>
            </a:r>
          </a:p>
        </p:txBody>
      </p:sp>
      <p:sp>
        <p:nvSpPr>
          <p:cNvPr id="516" name="Google Shape;516;p35"/>
          <p:cNvSpPr txBox="1">
            <a:spLocks noGrp="1"/>
          </p:cNvSpPr>
          <p:nvPr>
            <p:ph type="subTitle" idx="4"/>
          </p:nvPr>
        </p:nvSpPr>
        <p:spPr>
          <a:xfrm>
            <a:off x="3076950" y="1919092"/>
            <a:ext cx="2450759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Integration with Existing Systems</a:t>
            </a:r>
          </a:p>
        </p:txBody>
      </p:sp>
      <p:sp>
        <p:nvSpPr>
          <p:cNvPr id="517" name="Google Shape;517;p35"/>
          <p:cNvSpPr txBox="1">
            <a:spLocks noGrp="1"/>
          </p:cNvSpPr>
          <p:nvPr>
            <p:ph type="subTitle" idx="5"/>
          </p:nvPr>
        </p:nvSpPr>
        <p:spPr>
          <a:xfrm>
            <a:off x="5900455" y="2483319"/>
            <a:ext cx="2435541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Company</a:t>
            </a:r>
            <a:r>
              <a:rPr lang="en" dirty="0"/>
              <a:t> will count with a expert team to support the platform</a:t>
            </a:r>
            <a:endParaRPr dirty="0"/>
          </a:p>
        </p:txBody>
      </p:sp>
      <p:sp>
        <p:nvSpPr>
          <p:cNvPr id="518" name="Google Shape;518;p35"/>
          <p:cNvSpPr txBox="1">
            <a:spLocks noGrp="1"/>
          </p:cNvSpPr>
          <p:nvPr>
            <p:ph type="subTitle" idx="6"/>
          </p:nvPr>
        </p:nvSpPr>
        <p:spPr>
          <a:xfrm>
            <a:off x="5527709" y="1931634"/>
            <a:ext cx="3391382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b="1" dirty="0"/>
              <a:t>Continuous Improvement and Support</a:t>
            </a:r>
            <a:endParaRPr dirty="0"/>
          </a:p>
        </p:txBody>
      </p:sp>
      <p:grpSp>
        <p:nvGrpSpPr>
          <p:cNvPr id="534" name="Google Shape;534;p35"/>
          <p:cNvGrpSpPr/>
          <p:nvPr/>
        </p:nvGrpSpPr>
        <p:grpSpPr>
          <a:xfrm>
            <a:off x="1601026" y="1548641"/>
            <a:ext cx="415750" cy="364380"/>
            <a:chOff x="4653179" y="2446590"/>
            <a:chExt cx="377886" cy="331255"/>
          </a:xfrm>
        </p:grpSpPr>
        <p:sp>
          <p:nvSpPr>
            <p:cNvPr id="535" name="Google Shape;535;p35"/>
            <p:cNvSpPr/>
            <p:nvPr/>
          </p:nvSpPr>
          <p:spPr>
            <a:xfrm>
              <a:off x="4767639" y="2584541"/>
              <a:ext cx="145941" cy="109177"/>
            </a:xfrm>
            <a:custGeom>
              <a:avLst/>
              <a:gdLst/>
              <a:ahLst/>
              <a:cxnLst/>
              <a:rect l="l" t="t" r="r" b="b"/>
              <a:pathLst>
                <a:path w="4585" h="3430" extrusionOk="0">
                  <a:moveTo>
                    <a:pt x="2370" y="310"/>
                  </a:moveTo>
                  <a:cubicBezTo>
                    <a:pt x="2560" y="310"/>
                    <a:pt x="2739" y="429"/>
                    <a:pt x="2810" y="608"/>
                  </a:cubicBezTo>
                  <a:lnTo>
                    <a:pt x="1929" y="608"/>
                  </a:lnTo>
                  <a:cubicBezTo>
                    <a:pt x="1989" y="453"/>
                    <a:pt x="2156" y="310"/>
                    <a:pt x="2370" y="310"/>
                  </a:cubicBezTo>
                  <a:close/>
                  <a:moveTo>
                    <a:pt x="3049" y="965"/>
                  </a:moveTo>
                  <a:cubicBezTo>
                    <a:pt x="3168" y="965"/>
                    <a:pt x="3275" y="1072"/>
                    <a:pt x="3275" y="1191"/>
                  </a:cubicBezTo>
                  <a:lnTo>
                    <a:pt x="3275" y="2192"/>
                  </a:lnTo>
                  <a:cubicBezTo>
                    <a:pt x="3275" y="2323"/>
                    <a:pt x="3239" y="2442"/>
                    <a:pt x="3203" y="2561"/>
                  </a:cubicBezTo>
                  <a:cubicBezTo>
                    <a:pt x="3203" y="2561"/>
                    <a:pt x="3203" y="2573"/>
                    <a:pt x="3179" y="2573"/>
                  </a:cubicBezTo>
                  <a:cubicBezTo>
                    <a:pt x="3037" y="2870"/>
                    <a:pt x="2727" y="3085"/>
                    <a:pt x="2382" y="3085"/>
                  </a:cubicBezTo>
                  <a:cubicBezTo>
                    <a:pt x="1894" y="3085"/>
                    <a:pt x="1489" y="2680"/>
                    <a:pt x="1489" y="2192"/>
                  </a:cubicBezTo>
                  <a:lnTo>
                    <a:pt x="1453" y="1191"/>
                  </a:lnTo>
                  <a:cubicBezTo>
                    <a:pt x="1453" y="1072"/>
                    <a:pt x="1560" y="965"/>
                    <a:pt x="1679" y="965"/>
                  </a:cubicBezTo>
                  <a:close/>
                  <a:moveTo>
                    <a:pt x="2275" y="1"/>
                  </a:moveTo>
                  <a:cubicBezTo>
                    <a:pt x="1870" y="1"/>
                    <a:pt x="1548" y="298"/>
                    <a:pt x="1465" y="668"/>
                  </a:cubicBezTo>
                  <a:cubicBezTo>
                    <a:pt x="1286" y="715"/>
                    <a:pt x="1144" y="834"/>
                    <a:pt x="1072" y="1013"/>
                  </a:cubicBezTo>
                  <a:lnTo>
                    <a:pt x="751" y="1013"/>
                  </a:lnTo>
                  <a:cubicBezTo>
                    <a:pt x="715" y="1013"/>
                    <a:pt x="667" y="1025"/>
                    <a:pt x="620" y="1072"/>
                  </a:cubicBezTo>
                  <a:lnTo>
                    <a:pt x="72" y="1632"/>
                  </a:lnTo>
                  <a:cubicBezTo>
                    <a:pt x="12" y="1715"/>
                    <a:pt x="12" y="1811"/>
                    <a:pt x="72" y="1870"/>
                  </a:cubicBezTo>
                  <a:cubicBezTo>
                    <a:pt x="96" y="1906"/>
                    <a:pt x="143" y="1918"/>
                    <a:pt x="191" y="1918"/>
                  </a:cubicBezTo>
                  <a:cubicBezTo>
                    <a:pt x="239" y="1918"/>
                    <a:pt x="274" y="1906"/>
                    <a:pt x="310" y="1858"/>
                  </a:cubicBezTo>
                  <a:lnTo>
                    <a:pt x="798" y="1334"/>
                  </a:lnTo>
                  <a:lnTo>
                    <a:pt x="1013" y="1334"/>
                  </a:lnTo>
                  <a:lnTo>
                    <a:pt x="1013" y="1739"/>
                  </a:lnTo>
                  <a:lnTo>
                    <a:pt x="739" y="1739"/>
                  </a:lnTo>
                  <a:cubicBezTo>
                    <a:pt x="691" y="1739"/>
                    <a:pt x="655" y="1763"/>
                    <a:pt x="608" y="1799"/>
                  </a:cubicBezTo>
                  <a:lnTo>
                    <a:pt x="60" y="2370"/>
                  </a:lnTo>
                  <a:cubicBezTo>
                    <a:pt x="1" y="2442"/>
                    <a:pt x="1" y="2549"/>
                    <a:pt x="60" y="2608"/>
                  </a:cubicBezTo>
                  <a:cubicBezTo>
                    <a:pt x="84" y="2632"/>
                    <a:pt x="131" y="2656"/>
                    <a:pt x="179" y="2656"/>
                  </a:cubicBezTo>
                  <a:cubicBezTo>
                    <a:pt x="215" y="2656"/>
                    <a:pt x="262" y="2632"/>
                    <a:pt x="298" y="2596"/>
                  </a:cubicBezTo>
                  <a:lnTo>
                    <a:pt x="786" y="2072"/>
                  </a:lnTo>
                  <a:lnTo>
                    <a:pt x="989" y="2072"/>
                  </a:lnTo>
                  <a:lnTo>
                    <a:pt x="989" y="2192"/>
                  </a:lnTo>
                  <a:cubicBezTo>
                    <a:pt x="989" y="2275"/>
                    <a:pt x="1013" y="2382"/>
                    <a:pt x="1024" y="2477"/>
                  </a:cubicBezTo>
                  <a:lnTo>
                    <a:pt x="846" y="2477"/>
                  </a:lnTo>
                  <a:cubicBezTo>
                    <a:pt x="798" y="2477"/>
                    <a:pt x="763" y="2489"/>
                    <a:pt x="727" y="2525"/>
                  </a:cubicBezTo>
                  <a:lnTo>
                    <a:pt x="179" y="3096"/>
                  </a:lnTo>
                  <a:cubicBezTo>
                    <a:pt x="120" y="3168"/>
                    <a:pt x="120" y="3275"/>
                    <a:pt x="179" y="3335"/>
                  </a:cubicBezTo>
                  <a:cubicBezTo>
                    <a:pt x="203" y="3370"/>
                    <a:pt x="251" y="3382"/>
                    <a:pt x="298" y="3382"/>
                  </a:cubicBezTo>
                  <a:cubicBezTo>
                    <a:pt x="334" y="3382"/>
                    <a:pt x="382" y="3370"/>
                    <a:pt x="417" y="3323"/>
                  </a:cubicBezTo>
                  <a:lnTo>
                    <a:pt x="905" y="2799"/>
                  </a:lnTo>
                  <a:lnTo>
                    <a:pt x="1274" y="2799"/>
                  </a:lnTo>
                  <a:cubicBezTo>
                    <a:pt x="1501" y="3168"/>
                    <a:pt x="1906" y="3430"/>
                    <a:pt x="2346" y="3430"/>
                  </a:cubicBezTo>
                  <a:cubicBezTo>
                    <a:pt x="2810" y="3430"/>
                    <a:pt x="3215" y="3168"/>
                    <a:pt x="3418" y="2799"/>
                  </a:cubicBezTo>
                  <a:lnTo>
                    <a:pt x="3775" y="2799"/>
                  </a:lnTo>
                  <a:lnTo>
                    <a:pt x="4275" y="3323"/>
                  </a:lnTo>
                  <a:cubicBezTo>
                    <a:pt x="4299" y="3346"/>
                    <a:pt x="4346" y="3382"/>
                    <a:pt x="4382" y="3382"/>
                  </a:cubicBezTo>
                  <a:cubicBezTo>
                    <a:pt x="4430" y="3382"/>
                    <a:pt x="4477" y="3370"/>
                    <a:pt x="4501" y="3335"/>
                  </a:cubicBezTo>
                  <a:cubicBezTo>
                    <a:pt x="4584" y="3275"/>
                    <a:pt x="4584" y="3156"/>
                    <a:pt x="4501" y="3096"/>
                  </a:cubicBezTo>
                  <a:lnTo>
                    <a:pt x="3953" y="2525"/>
                  </a:lnTo>
                  <a:cubicBezTo>
                    <a:pt x="3930" y="2501"/>
                    <a:pt x="3882" y="2477"/>
                    <a:pt x="3834" y="2477"/>
                  </a:cubicBezTo>
                  <a:lnTo>
                    <a:pt x="3537" y="2477"/>
                  </a:lnTo>
                  <a:cubicBezTo>
                    <a:pt x="3549" y="2382"/>
                    <a:pt x="3572" y="2299"/>
                    <a:pt x="3572" y="2192"/>
                  </a:cubicBezTo>
                  <a:lnTo>
                    <a:pt x="3572" y="2072"/>
                  </a:lnTo>
                  <a:lnTo>
                    <a:pt x="3763" y="2072"/>
                  </a:lnTo>
                  <a:lnTo>
                    <a:pt x="4251" y="2596"/>
                  </a:lnTo>
                  <a:cubicBezTo>
                    <a:pt x="4287" y="2620"/>
                    <a:pt x="4322" y="2656"/>
                    <a:pt x="4370" y="2656"/>
                  </a:cubicBezTo>
                  <a:cubicBezTo>
                    <a:pt x="4418" y="2656"/>
                    <a:pt x="4465" y="2632"/>
                    <a:pt x="4489" y="2608"/>
                  </a:cubicBezTo>
                  <a:cubicBezTo>
                    <a:pt x="4561" y="2549"/>
                    <a:pt x="4561" y="2430"/>
                    <a:pt x="4489" y="2370"/>
                  </a:cubicBezTo>
                  <a:lnTo>
                    <a:pt x="3941" y="1799"/>
                  </a:lnTo>
                  <a:cubicBezTo>
                    <a:pt x="3906" y="1775"/>
                    <a:pt x="3870" y="1739"/>
                    <a:pt x="3822" y="1739"/>
                  </a:cubicBezTo>
                  <a:lnTo>
                    <a:pt x="3549" y="1739"/>
                  </a:lnTo>
                  <a:lnTo>
                    <a:pt x="3549" y="1334"/>
                  </a:lnTo>
                  <a:lnTo>
                    <a:pt x="3751" y="1334"/>
                  </a:lnTo>
                  <a:lnTo>
                    <a:pt x="4239" y="1858"/>
                  </a:lnTo>
                  <a:cubicBezTo>
                    <a:pt x="4263" y="1894"/>
                    <a:pt x="4311" y="1918"/>
                    <a:pt x="4358" y="1918"/>
                  </a:cubicBezTo>
                  <a:cubicBezTo>
                    <a:pt x="4406" y="1918"/>
                    <a:pt x="4442" y="1906"/>
                    <a:pt x="4477" y="1870"/>
                  </a:cubicBezTo>
                  <a:cubicBezTo>
                    <a:pt x="4549" y="1811"/>
                    <a:pt x="4549" y="1691"/>
                    <a:pt x="4477" y="1632"/>
                  </a:cubicBezTo>
                  <a:lnTo>
                    <a:pt x="3930" y="1072"/>
                  </a:lnTo>
                  <a:cubicBezTo>
                    <a:pt x="3894" y="1037"/>
                    <a:pt x="3846" y="1013"/>
                    <a:pt x="3787" y="1013"/>
                  </a:cubicBezTo>
                  <a:lnTo>
                    <a:pt x="3477" y="1013"/>
                  </a:lnTo>
                  <a:cubicBezTo>
                    <a:pt x="3406" y="846"/>
                    <a:pt x="3251" y="715"/>
                    <a:pt x="3072" y="668"/>
                  </a:cubicBezTo>
                  <a:cubicBezTo>
                    <a:pt x="3001" y="287"/>
                    <a:pt x="2679" y="1"/>
                    <a:pt x="2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4794918" y="2446590"/>
              <a:ext cx="96286" cy="53856"/>
            </a:xfrm>
            <a:custGeom>
              <a:avLst/>
              <a:gdLst/>
              <a:ahLst/>
              <a:cxnLst/>
              <a:rect l="l" t="t" r="r" b="b"/>
              <a:pathLst>
                <a:path w="3025" h="1692" extrusionOk="0">
                  <a:moveTo>
                    <a:pt x="1525" y="1"/>
                  </a:moveTo>
                  <a:cubicBezTo>
                    <a:pt x="691" y="1"/>
                    <a:pt x="25" y="680"/>
                    <a:pt x="25" y="1513"/>
                  </a:cubicBezTo>
                  <a:cubicBezTo>
                    <a:pt x="1" y="1596"/>
                    <a:pt x="84" y="1692"/>
                    <a:pt x="167" y="1692"/>
                  </a:cubicBezTo>
                  <a:cubicBezTo>
                    <a:pt x="263" y="1692"/>
                    <a:pt x="346" y="1608"/>
                    <a:pt x="346" y="1513"/>
                  </a:cubicBezTo>
                  <a:cubicBezTo>
                    <a:pt x="346" y="870"/>
                    <a:pt x="870" y="346"/>
                    <a:pt x="1513" y="346"/>
                  </a:cubicBezTo>
                  <a:cubicBezTo>
                    <a:pt x="2144" y="346"/>
                    <a:pt x="2668" y="870"/>
                    <a:pt x="2668" y="1513"/>
                  </a:cubicBezTo>
                  <a:cubicBezTo>
                    <a:pt x="2668" y="1596"/>
                    <a:pt x="2739" y="1692"/>
                    <a:pt x="2846" y="1692"/>
                  </a:cubicBezTo>
                  <a:cubicBezTo>
                    <a:pt x="2954" y="1692"/>
                    <a:pt x="3025" y="1608"/>
                    <a:pt x="3025" y="1513"/>
                  </a:cubicBezTo>
                  <a:cubicBezTo>
                    <a:pt x="3025" y="680"/>
                    <a:pt x="2358" y="1"/>
                    <a:pt x="1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4816530" y="2465179"/>
              <a:ext cx="53856" cy="32244"/>
            </a:xfrm>
            <a:custGeom>
              <a:avLst/>
              <a:gdLst/>
              <a:ahLst/>
              <a:cxnLst/>
              <a:rect l="l" t="t" r="r" b="b"/>
              <a:pathLst>
                <a:path w="1692" h="1013" extrusionOk="0"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929"/>
                    <a:pt x="72" y="1012"/>
                    <a:pt x="179" y="1012"/>
                  </a:cubicBezTo>
                  <a:cubicBezTo>
                    <a:pt x="274" y="1012"/>
                    <a:pt x="358" y="941"/>
                    <a:pt x="358" y="834"/>
                  </a:cubicBezTo>
                  <a:cubicBezTo>
                    <a:pt x="358" y="572"/>
                    <a:pt x="572" y="346"/>
                    <a:pt x="846" y="346"/>
                  </a:cubicBezTo>
                  <a:cubicBezTo>
                    <a:pt x="1108" y="346"/>
                    <a:pt x="1334" y="572"/>
                    <a:pt x="1334" y="834"/>
                  </a:cubicBezTo>
                  <a:cubicBezTo>
                    <a:pt x="1334" y="929"/>
                    <a:pt x="1405" y="1012"/>
                    <a:pt x="1513" y="1012"/>
                  </a:cubicBezTo>
                  <a:cubicBezTo>
                    <a:pt x="1620" y="1012"/>
                    <a:pt x="1691" y="941"/>
                    <a:pt x="1691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4653179" y="2522409"/>
              <a:ext cx="377886" cy="255436"/>
            </a:xfrm>
            <a:custGeom>
              <a:avLst/>
              <a:gdLst/>
              <a:ahLst/>
              <a:cxnLst/>
              <a:rect l="l" t="t" r="r" b="b"/>
              <a:pathLst>
                <a:path w="11872" h="8025" extrusionOk="0">
                  <a:moveTo>
                    <a:pt x="11526" y="6822"/>
                  </a:moveTo>
                  <a:lnTo>
                    <a:pt x="11526" y="7025"/>
                  </a:lnTo>
                  <a:cubicBezTo>
                    <a:pt x="11526" y="7382"/>
                    <a:pt x="11228" y="7680"/>
                    <a:pt x="10871" y="7680"/>
                  </a:cubicBezTo>
                  <a:lnTo>
                    <a:pt x="1025" y="7680"/>
                  </a:lnTo>
                  <a:cubicBezTo>
                    <a:pt x="668" y="7680"/>
                    <a:pt x="370" y="7382"/>
                    <a:pt x="370" y="7025"/>
                  </a:cubicBezTo>
                  <a:lnTo>
                    <a:pt x="370" y="6822"/>
                  </a:lnTo>
                  <a:lnTo>
                    <a:pt x="4537" y="6822"/>
                  </a:lnTo>
                  <a:lnTo>
                    <a:pt x="4728" y="6953"/>
                  </a:lnTo>
                  <a:cubicBezTo>
                    <a:pt x="4751" y="6965"/>
                    <a:pt x="4787" y="6989"/>
                    <a:pt x="4835" y="6989"/>
                  </a:cubicBezTo>
                  <a:lnTo>
                    <a:pt x="7073" y="6989"/>
                  </a:lnTo>
                  <a:cubicBezTo>
                    <a:pt x="7109" y="6989"/>
                    <a:pt x="7156" y="6965"/>
                    <a:pt x="7180" y="6953"/>
                  </a:cubicBezTo>
                  <a:lnTo>
                    <a:pt x="7371" y="6822"/>
                  </a:lnTo>
                  <a:close/>
                  <a:moveTo>
                    <a:pt x="1537" y="0"/>
                  </a:moveTo>
                  <a:cubicBezTo>
                    <a:pt x="977" y="0"/>
                    <a:pt x="513" y="465"/>
                    <a:pt x="513" y="1036"/>
                  </a:cubicBezTo>
                  <a:lnTo>
                    <a:pt x="513" y="6477"/>
                  </a:lnTo>
                  <a:lnTo>
                    <a:pt x="179" y="6477"/>
                  </a:lnTo>
                  <a:cubicBezTo>
                    <a:pt x="96" y="6477"/>
                    <a:pt x="1" y="6549"/>
                    <a:pt x="1" y="6656"/>
                  </a:cubicBezTo>
                  <a:lnTo>
                    <a:pt x="1" y="7025"/>
                  </a:lnTo>
                  <a:cubicBezTo>
                    <a:pt x="1" y="7584"/>
                    <a:pt x="453" y="8025"/>
                    <a:pt x="1001" y="8025"/>
                  </a:cubicBezTo>
                  <a:lnTo>
                    <a:pt x="10859" y="8025"/>
                  </a:lnTo>
                  <a:cubicBezTo>
                    <a:pt x="11407" y="8025"/>
                    <a:pt x="11848" y="7584"/>
                    <a:pt x="11848" y="7025"/>
                  </a:cubicBezTo>
                  <a:lnTo>
                    <a:pt x="11848" y="6656"/>
                  </a:lnTo>
                  <a:cubicBezTo>
                    <a:pt x="11871" y="6549"/>
                    <a:pt x="11800" y="6477"/>
                    <a:pt x="11705" y="6477"/>
                  </a:cubicBezTo>
                  <a:lnTo>
                    <a:pt x="11371" y="6477"/>
                  </a:lnTo>
                  <a:lnTo>
                    <a:pt x="11371" y="1036"/>
                  </a:lnTo>
                  <a:cubicBezTo>
                    <a:pt x="11371" y="465"/>
                    <a:pt x="10919" y="0"/>
                    <a:pt x="10347" y="0"/>
                  </a:cubicBezTo>
                  <a:lnTo>
                    <a:pt x="9609" y="0"/>
                  </a:lnTo>
                  <a:cubicBezTo>
                    <a:pt x="9514" y="0"/>
                    <a:pt x="9431" y="84"/>
                    <a:pt x="9431" y="179"/>
                  </a:cubicBezTo>
                  <a:cubicBezTo>
                    <a:pt x="9431" y="274"/>
                    <a:pt x="9502" y="357"/>
                    <a:pt x="9609" y="357"/>
                  </a:cubicBezTo>
                  <a:lnTo>
                    <a:pt x="10347" y="357"/>
                  </a:lnTo>
                  <a:cubicBezTo>
                    <a:pt x="10716" y="357"/>
                    <a:pt x="11038" y="679"/>
                    <a:pt x="11038" y="1048"/>
                  </a:cubicBezTo>
                  <a:lnTo>
                    <a:pt x="11038" y="6489"/>
                  </a:lnTo>
                  <a:lnTo>
                    <a:pt x="10645" y="6489"/>
                  </a:lnTo>
                  <a:lnTo>
                    <a:pt x="10645" y="1048"/>
                  </a:lnTo>
                  <a:cubicBezTo>
                    <a:pt x="10645" y="881"/>
                    <a:pt x="10514" y="750"/>
                    <a:pt x="10347" y="750"/>
                  </a:cubicBezTo>
                  <a:lnTo>
                    <a:pt x="1572" y="750"/>
                  </a:lnTo>
                  <a:cubicBezTo>
                    <a:pt x="1406" y="750"/>
                    <a:pt x="1275" y="881"/>
                    <a:pt x="1275" y="1048"/>
                  </a:cubicBezTo>
                  <a:lnTo>
                    <a:pt x="1275" y="3298"/>
                  </a:lnTo>
                  <a:cubicBezTo>
                    <a:pt x="1275" y="3382"/>
                    <a:pt x="1346" y="3477"/>
                    <a:pt x="1453" y="3477"/>
                  </a:cubicBezTo>
                  <a:cubicBezTo>
                    <a:pt x="1537" y="3477"/>
                    <a:pt x="1632" y="3393"/>
                    <a:pt x="1632" y="3298"/>
                  </a:cubicBezTo>
                  <a:lnTo>
                    <a:pt x="1632" y="1096"/>
                  </a:lnTo>
                  <a:lnTo>
                    <a:pt x="10300" y="1096"/>
                  </a:lnTo>
                  <a:lnTo>
                    <a:pt x="10300" y="6489"/>
                  </a:lnTo>
                  <a:lnTo>
                    <a:pt x="7323" y="6489"/>
                  </a:lnTo>
                  <a:cubicBezTo>
                    <a:pt x="7299" y="6489"/>
                    <a:pt x="7252" y="6513"/>
                    <a:pt x="7228" y="6525"/>
                  </a:cubicBezTo>
                  <a:lnTo>
                    <a:pt x="7026" y="6656"/>
                  </a:lnTo>
                  <a:lnTo>
                    <a:pt x="4882" y="6656"/>
                  </a:lnTo>
                  <a:lnTo>
                    <a:pt x="4692" y="6525"/>
                  </a:lnTo>
                  <a:cubicBezTo>
                    <a:pt x="4668" y="6513"/>
                    <a:pt x="4632" y="6489"/>
                    <a:pt x="4585" y="6489"/>
                  </a:cubicBezTo>
                  <a:lnTo>
                    <a:pt x="1596" y="6489"/>
                  </a:lnTo>
                  <a:lnTo>
                    <a:pt x="1596" y="4155"/>
                  </a:lnTo>
                  <a:cubicBezTo>
                    <a:pt x="1596" y="4072"/>
                    <a:pt x="1525" y="3977"/>
                    <a:pt x="1418" y="3977"/>
                  </a:cubicBezTo>
                  <a:cubicBezTo>
                    <a:pt x="1311" y="3977"/>
                    <a:pt x="1239" y="4048"/>
                    <a:pt x="1239" y="4155"/>
                  </a:cubicBezTo>
                  <a:lnTo>
                    <a:pt x="1239" y="6489"/>
                  </a:lnTo>
                  <a:lnTo>
                    <a:pt x="858" y="6489"/>
                  </a:lnTo>
                  <a:lnTo>
                    <a:pt x="858" y="1048"/>
                  </a:lnTo>
                  <a:cubicBezTo>
                    <a:pt x="858" y="679"/>
                    <a:pt x="1168" y="357"/>
                    <a:pt x="1537" y="357"/>
                  </a:cubicBezTo>
                  <a:lnTo>
                    <a:pt x="8871" y="357"/>
                  </a:lnTo>
                  <a:cubicBezTo>
                    <a:pt x="8966" y="357"/>
                    <a:pt x="9050" y="286"/>
                    <a:pt x="9050" y="179"/>
                  </a:cubicBezTo>
                  <a:cubicBezTo>
                    <a:pt x="9050" y="95"/>
                    <a:pt x="8978" y="0"/>
                    <a:pt x="8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5"/>
          <p:cNvGrpSpPr/>
          <p:nvPr/>
        </p:nvGrpSpPr>
        <p:grpSpPr>
          <a:xfrm>
            <a:off x="7005673" y="1468247"/>
            <a:ext cx="285618" cy="380626"/>
            <a:chOff x="5194002" y="1511297"/>
            <a:chExt cx="259605" cy="346024"/>
          </a:xfrm>
        </p:grpSpPr>
        <p:sp>
          <p:nvSpPr>
            <p:cNvPr id="540" name="Google Shape;540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5"/>
          <p:cNvGrpSpPr/>
          <p:nvPr/>
        </p:nvGrpSpPr>
        <p:grpSpPr>
          <a:xfrm>
            <a:off x="4116342" y="1568849"/>
            <a:ext cx="233124" cy="373554"/>
            <a:chOff x="3316159" y="1515085"/>
            <a:chExt cx="211892" cy="339594"/>
          </a:xfrm>
        </p:grpSpPr>
        <p:sp>
          <p:nvSpPr>
            <p:cNvPr id="551" name="Google Shape;551;p35"/>
            <p:cNvSpPr/>
            <p:nvPr/>
          </p:nvSpPr>
          <p:spPr>
            <a:xfrm>
              <a:off x="3316159" y="1557514"/>
              <a:ext cx="169049" cy="297165"/>
            </a:xfrm>
            <a:custGeom>
              <a:avLst/>
              <a:gdLst/>
              <a:ahLst/>
              <a:cxnLst/>
              <a:rect l="l" t="t" r="r" b="b"/>
              <a:pathLst>
                <a:path w="5311" h="9336" extrusionOk="0">
                  <a:moveTo>
                    <a:pt x="4656" y="310"/>
                  </a:moveTo>
                  <a:cubicBezTo>
                    <a:pt x="4846" y="310"/>
                    <a:pt x="5001" y="477"/>
                    <a:pt x="5001" y="668"/>
                  </a:cubicBezTo>
                  <a:lnTo>
                    <a:pt x="298" y="668"/>
                  </a:lnTo>
                  <a:lnTo>
                    <a:pt x="298" y="656"/>
                  </a:lnTo>
                  <a:cubicBezTo>
                    <a:pt x="298" y="465"/>
                    <a:pt x="441" y="310"/>
                    <a:pt x="632" y="310"/>
                  </a:cubicBezTo>
                  <a:close/>
                  <a:moveTo>
                    <a:pt x="5001" y="989"/>
                  </a:moveTo>
                  <a:lnTo>
                    <a:pt x="5001" y="7680"/>
                  </a:lnTo>
                  <a:lnTo>
                    <a:pt x="298" y="7680"/>
                  </a:lnTo>
                  <a:lnTo>
                    <a:pt x="298" y="989"/>
                  </a:lnTo>
                  <a:close/>
                  <a:moveTo>
                    <a:pt x="5013" y="7990"/>
                  </a:moveTo>
                  <a:lnTo>
                    <a:pt x="5013" y="8681"/>
                  </a:lnTo>
                  <a:lnTo>
                    <a:pt x="5001" y="8681"/>
                  </a:lnTo>
                  <a:cubicBezTo>
                    <a:pt x="5001" y="8871"/>
                    <a:pt x="4846" y="9026"/>
                    <a:pt x="4656" y="9026"/>
                  </a:cubicBezTo>
                  <a:lnTo>
                    <a:pt x="655" y="9026"/>
                  </a:lnTo>
                  <a:cubicBezTo>
                    <a:pt x="465" y="9026"/>
                    <a:pt x="310" y="8871"/>
                    <a:pt x="310" y="8681"/>
                  </a:cubicBezTo>
                  <a:lnTo>
                    <a:pt x="310" y="7990"/>
                  </a:lnTo>
                  <a:close/>
                  <a:moveTo>
                    <a:pt x="655" y="1"/>
                  </a:moveTo>
                  <a:cubicBezTo>
                    <a:pt x="298" y="1"/>
                    <a:pt x="1" y="299"/>
                    <a:pt x="1" y="656"/>
                  </a:cubicBezTo>
                  <a:lnTo>
                    <a:pt x="1" y="8681"/>
                  </a:lnTo>
                  <a:cubicBezTo>
                    <a:pt x="1" y="9038"/>
                    <a:pt x="298" y="9335"/>
                    <a:pt x="655" y="9335"/>
                  </a:cubicBezTo>
                  <a:lnTo>
                    <a:pt x="4656" y="9335"/>
                  </a:lnTo>
                  <a:cubicBezTo>
                    <a:pt x="5013" y="9335"/>
                    <a:pt x="5311" y="9038"/>
                    <a:pt x="5311" y="8681"/>
                  </a:cubicBezTo>
                  <a:lnTo>
                    <a:pt x="5311" y="656"/>
                  </a:lnTo>
                  <a:cubicBezTo>
                    <a:pt x="5311" y="299"/>
                    <a:pt x="5025" y="1"/>
                    <a:pt x="46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337772" y="1610161"/>
              <a:ext cx="132667" cy="127415"/>
            </a:xfrm>
            <a:custGeom>
              <a:avLst/>
              <a:gdLst/>
              <a:ahLst/>
              <a:cxnLst/>
              <a:rect l="l" t="t" r="r" b="b"/>
              <a:pathLst>
                <a:path w="4168" h="4003" extrusionOk="0">
                  <a:moveTo>
                    <a:pt x="2131" y="1014"/>
                  </a:moveTo>
                  <a:cubicBezTo>
                    <a:pt x="2322" y="1014"/>
                    <a:pt x="2477" y="1157"/>
                    <a:pt x="2477" y="1359"/>
                  </a:cubicBezTo>
                  <a:lnTo>
                    <a:pt x="2477" y="1681"/>
                  </a:lnTo>
                  <a:cubicBezTo>
                    <a:pt x="2477" y="1966"/>
                    <a:pt x="2251" y="2181"/>
                    <a:pt x="1965" y="2181"/>
                  </a:cubicBezTo>
                  <a:cubicBezTo>
                    <a:pt x="1958" y="2181"/>
                    <a:pt x="1952" y="2181"/>
                    <a:pt x="1945" y="2181"/>
                  </a:cubicBezTo>
                  <a:cubicBezTo>
                    <a:pt x="1691" y="2181"/>
                    <a:pt x="1465" y="1959"/>
                    <a:pt x="1465" y="1681"/>
                  </a:cubicBezTo>
                  <a:lnTo>
                    <a:pt x="1465" y="1359"/>
                  </a:lnTo>
                  <a:cubicBezTo>
                    <a:pt x="1465" y="1157"/>
                    <a:pt x="1608" y="1014"/>
                    <a:pt x="1810" y="1014"/>
                  </a:cubicBezTo>
                  <a:close/>
                  <a:moveTo>
                    <a:pt x="2143" y="2478"/>
                  </a:moveTo>
                  <a:lnTo>
                    <a:pt x="2143" y="2574"/>
                  </a:lnTo>
                  <a:cubicBezTo>
                    <a:pt x="2167" y="2633"/>
                    <a:pt x="2179" y="2693"/>
                    <a:pt x="2191" y="2740"/>
                  </a:cubicBezTo>
                  <a:lnTo>
                    <a:pt x="1989" y="2943"/>
                  </a:lnTo>
                  <a:lnTo>
                    <a:pt x="1953" y="2943"/>
                  </a:lnTo>
                  <a:lnTo>
                    <a:pt x="1750" y="2740"/>
                  </a:lnTo>
                  <a:cubicBezTo>
                    <a:pt x="1774" y="2693"/>
                    <a:pt x="1786" y="2633"/>
                    <a:pt x="1786" y="2574"/>
                  </a:cubicBezTo>
                  <a:lnTo>
                    <a:pt x="1786" y="2478"/>
                  </a:lnTo>
                  <a:cubicBezTo>
                    <a:pt x="1846" y="2502"/>
                    <a:pt x="1905" y="2502"/>
                    <a:pt x="1965" y="2502"/>
                  </a:cubicBezTo>
                  <a:cubicBezTo>
                    <a:pt x="2024" y="2502"/>
                    <a:pt x="2084" y="2502"/>
                    <a:pt x="2143" y="2478"/>
                  </a:cubicBezTo>
                  <a:close/>
                  <a:moveTo>
                    <a:pt x="2441" y="2931"/>
                  </a:moveTo>
                  <a:lnTo>
                    <a:pt x="2715" y="3062"/>
                  </a:lnTo>
                  <a:cubicBezTo>
                    <a:pt x="2774" y="3098"/>
                    <a:pt x="2822" y="3157"/>
                    <a:pt x="2822" y="3228"/>
                  </a:cubicBezTo>
                  <a:lnTo>
                    <a:pt x="2822" y="3467"/>
                  </a:lnTo>
                  <a:cubicBezTo>
                    <a:pt x="2560" y="3609"/>
                    <a:pt x="2262" y="3693"/>
                    <a:pt x="1965" y="3693"/>
                  </a:cubicBezTo>
                  <a:cubicBezTo>
                    <a:pt x="1667" y="3693"/>
                    <a:pt x="1369" y="3609"/>
                    <a:pt x="1119" y="3467"/>
                  </a:cubicBezTo>
                  <a:lnTo>
                    <a:pt x="1119" y="3228"/>
                  </a:lnTo>
                  <a:cubicBezTo>
                    <a:pt x="1119" y="3157"/>
                    <a:pt x="1167" y="3098"/>
                    <a:pt x="1227" y="3062"/>
                  </a:cubicBezTo>
                  <a:lnTo>
                    <a:pt x="1489" y="2931"/>
                  </a:lnTo>
                  <a:lnTo>
                    <a:pt x="1750" y="3181"/>
                  </a:lnTo>
                  <a:cubicBezTo>
                    <a:pt x="1810" y="3240"/>
                    <a:pt x="1893" y="3276"/>
                    <a:pt x="1965" y="3276"/>
                  </a:cubicBezTo>
                  <a:cubicBezTo>
                    <a:pt x="2048" y="3276"/>
                    <a:pt x="2131" y="3240"/>
                    <a:pt x="2191" y="3181"/>
                  </a:cubicBezTo>
                  <a:lnTo>
                    <a:pt x="2441" y="2931"/>
                  </a:lnTo>
                  <a:close/>
                  <a:moveTo>
                    <a:pt x="2009" y="0"/>
                  </a:moveTo>
                  <a:cubicBezTo>
                    <a:pt x="1492" y="0"/>
                    <a:pt x="976" y="204"/>
                    <a:pt x="584" y="597"/>
                  </a:cubicBezTo>
                  <a:cubicBezTo>
                    <a:pt x="215" y="966"/>
                    <a:pt x="0" y="1466"/>
                    <a:pt x="0" y="2002"/>
                  </a:cubicBezTo>
                  <a:cubicBezTo>
                    <a:pt x="0" y="2550"/>
                    <a:pt x="215" y="3038"/>
                    <a:pt x="584" y="3419"/>
                  </a:cubicBezTo>
                  <a:cubicBezTo>
                    <a:pt x="977" y="3812"/>
                    <a:pt x="1477" y="4002"/>
                    <a:pt x="2000" y="4002"/>
                  </a:cubicBezTo>
                  <a:cubicBezTo>
                    <a:pt x="2501" y="4002"/>
                    <a:pt x="3024" y="3812"/>
                    <a:pt x="3417" y="3419"/>
                  </a:cubicBezTo>
                  <a:cubicBezTo>
                    <a:pt x="4072" y="2740"/>
                    <a:pt x="4167" y="1681"/>
                    <a:pt x="3620" y="883"/>
                  </a:cubicBezTo>
                  <a:cubicBezTo>
                    <a:pt x="3590" y="832"/>
                    <a:pt x="3543" y="807"/>
                    <a:pt x="3492" y="807"/>
                  </a:cubicBezTo>
                  <a:cubicBezTo>
                    <a:pt x="3459" y="807"/>
                    <a:pt x="3426" y="817"/>
                    <a:pt x="3394" y="835"/>
                  </a:cubicBezTo>
                  <a:cubicBezTo>
                    <a:pt x="3322" y="883"/>
                    <a:pt x="3310" y="978"/>
                    <a:pt x="3358" y="1062"/>
                  </a:cubicBezTo>
                  <a:cubicBezTo>
                    <a:pt x="3810" y="1728"/>
                    <a:pt x="3727" y="2621"/>
                    <a:pt x="3155" y="3193"/>
                  </a:cubicBezTo>
                  <a:lnTo>
                    <a:pt x="3132" y="3228"/>
                  </a:lnTo>
                  <a:lnTo>
                    <a:pt x="3132" y="3217"/>
                  </a:lnTo>
                  <a:cubicBezTo>
                    <a:pt x="3132" y="3014"/>
                    <a:pt x="3024" y="2859"/>
                    <a:pt x="2858" y="2776"/>
                  </a:cubicBezTo>
                  <a:lnTo>
                    <a:pt x="2477" y="2586"/>
                  </a:lnTo>
                  <a:lnTo>
                    <a:pt x="2477" y="2574"/>
                  </a:lnTo>
                  <a:lnTo>
                    <a:pt x="2477" y="2336"/>
                  </a:lnTo>
                  <a:cubicBezTo>
                    <a:pt x="2679" y="2181"/>
                    <a:pt x="2798" y="1943"/>
                    <a:pt x="2798" y="1681"/>
                  </a:cubicBezTo>
                  <a:lnTo>
                    <a:pt x="2798" y="1347"/>
                  </a:lnTo>
                  <a:cubicBezTo>
                    <a:pt x="2798" y="990"/>
                    <a:pt x="2501" y="692"/>
                    <a:pt x="2143" y="692"/>
                  </a:cubicBezTo>
                  <a:lnTo>
                    <a:pt x="1822" y="692"/>
                  </a:lnTo>
                  <a:cubicBezTo>
                    <a:pt x="1465" y="692"/>
                    <a:pt x="1167" y="990"/>
                    <a:pt x="1167" y="1347"/>
                  </a:cubicBezTo>
                  <a:lnTo>
                    <a:pt x="1167" y="1681"/>
                  </a:lnTo>
                  <a:cubicBezTo>
                    <a:pt x="1167" y="1943"/>
                    <a:pt x="1298" y="2181"/>
                    <a:pt x="1489" y="2336"/>
                  </a:cubicBezTo>
                  <a:lnTo>
                    <a:pt x="1489" y="2574"/>
                  </a:lnTo>
                  <a:lnTo>
                    <a:pt x="1489" y="2586"/>
                  </a:lnTo>
                  <a:lnTo>
                    <a:pt x="1108" y="2776"/>
                  </a:lnTo>
                  <a:cubicBezTo>
                    <a:pt x="941" y="2871"/>
                    <a:pt x="834" y="3038"/>
                    <a:pt x="834" y="3217"/>
                  </a:cubicBezTo>
                  <a:lnTo>
                    <a:pt x="834" y="3228"/>
                  </a:lnTo>
                  <a:lnTo>
                    <a:pt x="810" y="3193"/>
                  </a:lnTo>
                  <a:cubicBezTo>
                    <a:pt x="500" y="2883"/>
                    <a:pt x="322" y="2455"/>
                    <a:pt x="322" y="2002"/>
                  </a:cubicBezTo>
                  <a:cubicBezTo>
                    <a:pt x="322" y="1562"/>
                    <a:pt x="500" y="1133"/>
                    <a:pt x="810" y="812"/>
                  </a:cubicBezTo>
                  <a:cubicBezTo>
                    <a:pt x="1139" y="489"/>
                    <a:pt x="1566" y="326"/>
                    <a:pt x="1996" y="326"/>
                  </a:cubicBezTo>
                  <a:cubicBezTo>
                    <a:pt x="2328" y="326"/>
                    <a:pt x="2662" y="424"/>
                    <a:pt x="2953" y="621"/>
                  </a:cubicBezTo>
                  <a:cubicBezTo>
                    <a:pt x="2980" y="639"/>
                    <a:pt x="3012" y="649"/>
                    <a:pt x="3043" y="649"/>
                  </a:cubicBezTo>
                  <a:cubicBezTo>
                    <a:pt x="3092" y="649"/>
                    <a:pt x="3143" y="625"/>
                    <a:pt x="3179" y="573"/>
                  </a:cubicBezTo>
                  <a:cubicBezTo>
                    <a:pt x="3215" y="502"/>
                    <a:pt x="3203" y="419"/>
                    <a:pt x="3132" y="359"/>
                  </a:cubicBezTo>
                  <a:cubicBezTo>
                    <a:pt x="2793" y="118"/>
                    <a:pt x="2401" y="0"/>
                    <a:pt x="2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343056" y="1749290"/>
              <a:ext cx="41729" cy="41729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3"/>
                    <a:pt x="299" y="1310"/>
                    <a:pt x="656" y="1310"/>
                  </a:cubicBezTo>
                  <a:cubicBezTo>
                    <a:pt x="1013" y="1310"/>
                    <a:pt x="1311" y="1013"/>
                    <a:pt x="1311" y="655"/>
                  </a:cubicBezTo>
                  <a:cubicBezTo>
                    <a:pt x="1299" y="560"/>
                    <a:pt x="1227" y="501"/>
                    <a:pt x="1144" y="501"/>
                  </a:cubicBezTo>
                  <a:cubicBezTo>
                    <a:pt x="1061" y="501"/>
                    <a:pt x="1001" y="572"/>
                    <a:pt x="1001" y="643"/>
                  </a:cubicBezTo>
                  <a:cubicBezTo>
                    <a:pt x="1001" y="834"/>
                    <a:pt x="846" y="989"/>
                    <a:pt x="656" y="989"/>
                  </a:cubicBezTo>
                  <a:cubicBezTo>
                    <a:pt x="465" y="989"/>
                    <a:pt x="310" y="834"/>
                    <a:pt x="310" y="643"/>
                  </a:cubicBezTo>
                  <a:cubicBezTo>
                    <a:pt x="310" y="453"/>
                    <a:pt x="465" y="298"/>
                    <a:pt x="656" y="298"/>
                  </a:cubicBezTo>
                  <a:cubicBezTo>
                    <a:pt x="751" y="298"/>
                    <a:pt x="811" y="227"/>
                    <a:pt x="811" y="155"/>
                  </a:cubicBezTo>
                  <a:cubicBezTo>
                    <a:pt x="811" y="84"/>
                    <a:pt x="727" y="0"/>
                    <a:pt x="6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417347" y="1749290"/>
              <a:ext cx="41729" cy="41729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3"/>
                    <a:pt x="298" y="1310"/>
                    <a:pt x="655" y="1310"/>
                  </a:cubicBezTo>
                  <a:cubicBezTo>
                    <a:pt x="1013" y="1310"/>
                    <a:pt x="1310" y="1013"/>
                    <a:pt x="1310" y="655"/>
                  </a:cubicBezTo>
                  <a:cubicBezTo>
                    <a:pt x="1298" y="560"/>
                    <a:pt x="1239" y="501"/>
                    <a:pt x="1155" y="501"/>
                  </a:cubicBezTo>
                  <a:cubicBezTo>
                    <a:pt x="1060" y="501"/>
                    <a:pt x="1001" y="572"/>
                    <a:pt x="1001" y="643"/>
                  </a:cubicBezTo>
                  <a:cubicBezTo>
                    <a:pt x="1001" y="834"/>
                    <a:pt x="858" y="989"/>
                    <a:pt x="655" y="989"/>
                  </a:cubicBezTo>
                  <a:cubicBezTo>
                    <a:pt x="465" y="989"/>
                    <a:pt x="322" y="834"/>
                    <a:pt x="322" y="643"/>
                  </a:cubicBezTo>
                  <a:cubicBezTo>
                    <a:pt x="322" y="453"/>
                    <a:pt x="465" y="298"/>
                    <a:pt x="655" y="298"/>
                  </a:cubicBezTo>
                  <a:cubicBezTo>
                    <a:pt x="751" y="298"/>
                    <a:pt x="810" y="227"/>
                    <a:pt x="810" y="155"/>
                  </a:cubicBezTo>
                  <a:cubicBezTo>
                    <a:pt x="810" y="84"/>
                    <a:pt x="739" y="0"/>
                    <a:pt x="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464710" y="1536315"/>
              <a:ext cx="41729" cy="41315"/>
            </a:xfrm>
            <a:custGeom>
              <a:avLst/>
              <a:gdLst/>
              <a:ahLst/>
              <a:cxnLst/>
              <a:rect l="l" t="t" r="r" b="b"/>
              <a:pathLst>
                <a:path w="1311" h="1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620" y="298"/>
                    <a:pt x="1001" y="667"/>
                    <a:pt x="1001" y="1143"/>
                  </a:cubicBezTo>
                  <a:cubicBezTo>
                    <a:pt x="1001" y="1238"/>
                    <a:pt x="1072" y="1298"/>
                    <a:pt x="1156" y="1298"/>
                  </a:cubicBezTo>
                  <a:cubicBezTo>
                    <a:pt x="1239" y="1298"/>
                    <a:pt x="1299" y="1215"/>
                    <a:pt x="1299" y="1143"/>
                  </a:cubicBezTo>
                  <a:cubicBezTo>
                    <a:pt x="1311" y="524"/>
                    <a:pt x="799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464710" y="1515085"/>
              <a:ext cx="63342" cy="62546"/>
            </a:xfrm>
            <a:custGeom>
              <a:avLst/>
              <a:gdLst/>
              <a:ahLst/>
              <a:cxnLst/>
              <a:rect l="l" t="t" r="r" b="b"/>
              <a:pathLst>
                <a:path w="1990" h="1965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9"/>
                    <a:pt x="84" y="298"/>
                    <a:pt x="156" y="298"/>
                  </a:cubicBezTo>
                  <a:cubicBezTo>
                    <a:pt x="989" y="298"/>
                    <a:pt x="1668" y="977"/>
                    <a:pt x="1668" y="1810"/>
                  </a:cubicBezTo>
                  <a:cubicBezTo>
                    <a:pt x="1668" y="1905"/>
                    <a:pt x="1751" y="1965"/>
                    <a:pt x="1822" y="1965"/>
                  </a:cubicBezTo>
                  <a:cubicBezTo>
                    <a:pt x="1894" y="1965"/>
                    <a:pt x="1965" y="1882"/>
                    <a:pt x="1965" y="1810"/>
                  </a:cubicBezTo>
                  <a:cubicBezTo>
                    <a:pt x="1989" y="810"/>
                    <a:pt x="1168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"/>
          <p:cNvSpPr txBox="1">
            <a:spLocks noGrp="1"/>
          </p:cNvSpPr>
          <p:nvPr>
            <p:ph type="title"/>
          </p:nvPr>
        </p:nvSpPr>
        <p:spPr>
          <a:xfrm>
            <a:off x="713225" y="2378750"/>
            <a:ext cx="38649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Dwight D. Eisenhower, former U.S. President</a:t>
            </a:r>
            <a:endParaRPr dirty="0"/>
          </a:p>
        </p:txBody>
      </p:sp>
      <p:sp>
        <p:nvSpPr>
          <p:cNvPr id="562" name="Google Shape;562;p36"/>
          <p:cNvSpPr txBox="1">
            <a:spLocks noGrp="1"/>
          </p:cNvSpPr>
          <p:nvPr>
            <p:ph type="subTitle" idx="1"/>
          </p:nvPr>
        </p:nvSpPr>
        <p:spPr>
          <a:xfrm>
            <a:off x="713225" y="1414250"/>
            <a:ext cx="3864900" cy="19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«</a:t>
            </a:r>
            <a:r>
              <a:rPr lang="en-CA" dirty="0"/>
              <a:t>Plans are nothing; planning is everything</a:t>
            </a:r>
            <a:r>
              <a:rPr lang="en" dirty="0"/>
              <a:t>.»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title"/>
          </p:nvPr>
        </p:nvSpPr>
        <p:spPr>
          <a:xfrm>
            <a:off x="3518704" y="3090707"/>
            <a:ext cx="531706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Project</a:t>
            </a:r>
            <a:endParaRPr dirty="0"/>
          </a:p>
        </p:txBody>
      </p:sp>
      <p:sp>
        <p:nvSpPr>
          <p:cNvPr id="4" name="Google Shape;447;p32">
            <a:extLst>
              <a:ext uri="{FF2B5EF4-FFF2-40B4-BE49-F238E27FC236}">
                <a16:creationId xmlns:a16="http://schemas.microsoft.com/office/drawing/2014/main" id="{B3E38079-EF24-5ABB-4422-8D4BDA19242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94850" y="2162550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865237"/>
      </p:ext>
    </p:extLst>
  </p:cSld>
  <p:clrMapOvr>
    <a:masterClrMapping/>
  </p:clrMapOvr>
</p:sld>
</file>

<file path=ppt/theme/theme1.xml><?xml version="1.0" encoding="utf-8"?>
<a:theme xmlns:a="http://schemas.openxmlformats.org/drawingml/2006/main" name="SEO Monthly Project Report by Slidesgo">
  <a:themeElements>
    <a:clrScheme name="Simple Light">
      <a:dk1>
        <a:srgbClr val="00343E"/>
      </a:dk1>
      <a:lt1>
        <a:srgbClr val="FFFFFF"/>
      </a:lt1>
      <a:dk2>
        <a:srgbClr val="00343E"/>
      </a:dk2>
      <a:lt2>
        <a:srgbClr val="FFFFFF"/>
      </a:lt2>
      <a:accent1>
        <a:srgbClr val="00677B"/>
      </a:accent1>
      <a:accent2>
        <a:srgbClr val="00AFAD"/>
      </a:accent2>
      <a:accent3>
        <a:srgbClr val="77D6CD"/>
      </a:accent3>
      <a:accent4>
        <a:srgbClr val="6B91C8"/>
      </a:accent4>
      <a:accent5>
        <a:srgbClr val="BF85AE"/>
      </a:accent5>
      <a:accent6>
        <a:srgbClr val="DCC19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5846</TotalTime>
  <Words>260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Work Sans ExtraBold</vt:lpstr>
      <vt:lpstr>Montserrat Light</vt:lpstr>
      <vt:lpstr>Open Sans ExtraBold</vt:lpstr>
      <vt:lpstr>Wingdings</vt:lpstr>
      <vt:lpstr>Work Sans</vt:lpstr>
      <vt:lpstr>Arial</vt:lpstr>
      <vt:lpstr>SEO Monthly Project Report by Slidesgo</vt:lpstr>
      <vt:lpstr>Using Sentiment Analysis to Keep Brand E3 Reputation</vt:lpstr>
      <vt:lpstr>Table of contents</vt:lpstr>
      <vt:lpstr>Introduction</vt:lpstr>
      <vt:lpstr>Problem Statement</vt:lpstr>
      <vt:lpstr>Problem Statement</vt:lpstr>
      <vt:lpstr>Why Our Solution</vt:lpstr>
      <vt:lpstr>Why chose our solution</vt:lpstr>
      <vt:lpstr>Dwight D. Eisenhower, former U.S. President</vt:lpstr>
      <vt:lpstr>Methodology Project</vt:lpstr>
      <vt:lpstr>Framework</vt:lpstr>
      <vt:lpstr>Our team</vt:lpstr>
      <vt:lpstr>PROJECT BOARD</vt:lpstr>
      <vt:lpstr>Data Processing</vt:lpstr>
      <vt:lpstr>Data Preprocessing</vt:lpstr>
      <vt:lpstr>Model Building and Evaluation</vt:lpstr>
      <vt:lpstr>Model Building and Evaluation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Monthly Project Report</dc:title>
  <cp:lastModifiedBy>Javier Melo Diagama</cp:lastModifiedBy>
  <cp:revision>1</cp:revision>
  <dcterms:modified xsi:type="dcterms:W3CDTF">2023-11-15T03:17:58Z</dcterms:modified>
</cp:coreProperties>
</file>