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F5CF2BF-2FA1-49FE-A1B5-57C2C970855B}" type="datetimeFigureOut">
              <a:rPr lang="de-DE" smtClean="0"/>
              <a:t>27.01.2015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DFE16A2-9187-4DEA-BA26-60B89A429F7B}" type="slidenum">
              <a:rPr lang="de-DE" smtClean="0"/>
              <a:t>‹Nº›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073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CF2BF-2FA1-49FE-A1B5-57C2C970855B}" type="datetimeFigureOut">
              <a:rPr lang="de-DE" smtClean="0"/>
              <a:t>27.01.2015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16A2-9187-4DEA-BA26-60B89A429F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55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CF2BF-2FA1-49FE-A1B5-57C2C970855B}" type="datetimeFigureOut">
              <a:rPr lang="de-DE" smtClean="0"/>
              <a:t>27.01.2015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16A2-9187-4DEA-BA26-60B89A429F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8602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CF2BF-2FA1-49FE-A1B5-57C2C970855B}" type="datetimeFigureOut">
              <a:rPr lang="de-DE" smtClean="0"/>
              <a:t>27.01.2015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16A2-9187-4DEA-BA26-60B89A429F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13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CF2BF-2FA1-49FE-A1B5-57C2C970855B}" type="datetimeFigureOut">
              <a:rPr lang="de-DE" smtClean="0"/>
              <a:t>27.01.2015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16A2-9187-4DEA-BA26-60B89A429F7B}" type="slidenum">
              <a:rPr lang="de-DE" smtClean="0"/>
              <a:t>‹Nº›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645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CF2BF-2FA1-49FE-A1B5-57C2C970855B}" type="datetimeFigureOut">
              <a:rPr lang="de-DE" smtClean="0"/>
              <a:t>27.01.2015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16A2-9187-4DEA-BA26-60B89A429F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38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CF2BF-2FA1-49FE-A1B5-57C2C970855B}" type="datetimeFigureOut">
              <a:rPr lang="de-DE" smtClean="0"/>
              <a:t>27.01.2015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16A2-9187-4DEA-BA26-60B89A429F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113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CF2BF-2FA1-49FE-A1B5-57C2C970855B}" type="datetimeFigureOut">
              <a:rPr lang="de-DE" smtClean="0"/>
              <a:t>27.01.2015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16A2-9187-4DEA-BA26-60B89A429F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07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CF2BF-2FA1-49FE-A1B5-57C2C970855B}" type="datetimeFigureOut">
              <a:rPr lang="de-DE" smtClean="0"/>
              <a:t>27.01.2015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16A2-9187-4DEA-BA26-60B89A429F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53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CF2BF-2FA1-49FE-A1B5-57C2C970855B}" type="datetimeFigureOut">
              <a:rPr lang="de-DE" smtClean="0"/>
              <a:t>27.01.2015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16A2-9187-4DEA-BA26-60B89A429F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289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CF2BF-2FA1-49FE-A1B5-57C2C970855B}" type="datetimeFigureOut">
              <a:rPr lang="de-DE" smtClean="0"/>
              <a:t>27.01.2015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16A2-9187-4DEA-BA26-60B89A429F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0137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F5CF2BF-2FA1-49FE-A1B5-57C2C970855B}" type="datetimeFigureOut">
              <a:rPr lang="de-DE" smtClean="0"/>
              <a:t>27.01.2015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DFE16A2-9187-4DEA-BA26-60B89A429F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720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Sistema Controlador de versiones (VCS)</a:t>
            </a:r>
            <a:endParaRPr lang="de-D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Luis Enrique Mendoza Solis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595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</a:t>
            </a:r>
            <a:r>
              <a:rPr lang="es-MX" dirty="0"/>
              <a:t>Q</a:t>
            </a:r>
            <a:r>
              <a:rPr lang="es-MX" dirty="0" smtClean="0"/>
              <a:t>ué es?</a:t>
            </a:r>
            <a:endParaRPr lang="de-D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46031" y="2971800"/>
            <a:ext cx="9872871" cy="4038600"/>
          </a:xfrm>
        </p:spPr>
        <p:txBody>
          <a:bodyPr/>
          <a:lstStyle/>
          <a:p>
            <a:r>
              <a:rPr lang="es-MX" dirty="0"/>
              <a:t>E</a:t>
            </a:r>
            <a:r>
              <a:rPr lang="es-MX" dirty="0" smtClean="0"/>
              <a:t>s </a:t>
            </a:r>
            <a:r>
              <a:rPr lang="es-MX" dirty="0"/>
              <a:t>un sistema que registra los cambios realizados sobre un archivo o conjunto de archivos a lo largo del tiempo, de modo que puedas recuperar versiones específicas más adelante. </a:t>
            </a:r>
            <a:endParaRPr lang="de-D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615" y="4076700"/>
            <a:ext cx="41910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0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¿Cómo funciona?</a:t>
            </a:r>
            <a:endParaRPr lang="de-D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5649" y="2649828"/>
            <a:ext cx="9872871" cy="4038600"/>
          </a:xfrm>
        </p:spPr>
        <p:txBody>
          <a:bodyPr/>
          <a:lstStyle/>
          <a:p>
            <a:r>
              <a:rPr lang="es-MX" dirty="0"/>
              <a:t>Te permite revertir archivos a un estado anterior, revertir el proyecto entero a un estado anterior, comparar cambios a lo largo del tiempo, ver quién modificó por última vez algo que puede estar causando un problema, quién introdujo un error y cuándo, y mucho más.</a:t>
            </a:r>
            <a:endParaRPr lang="de-D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0" y="4076700"/>
            <a:ext cx="2406919" cy="240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924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de sistemas controladores de versiones.</a:t>
            </a:r>
            <a:endParaRPr lang="de-D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 smtClean="0"/>
              <a:t>Sistema de control de versiones locales.</a:t>
            </a:r>
          </a:p>
          <a:p>
            <a:r>
              <a:rPr lang="es-MX" dirty="0"/>
              <a:t> los programadores desarrollaron hace tiempo </a:t>
            </a:r>
            <a:r>
              <a:rPr lang="es-MX" dirty="0" err="1"/>
              <a:t>VCSs</a:t>
            </a:r>
            <a:r>
              <a:rPr lang="es-MX" dirty="0"/>
              <a:t> locales que contenían una simple base de datos en la que se llevaba registro de todos los cambios realizados sobre los archivos</a:t>
            </a:r>
            <a:endParaRPr lang="de-DE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079" y="3335628"/>
            <a:ext cx="3810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25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sistemas controladores de </a:t>
            </a:r>
            <a:r>
              <a:rPr lang="es-MX" dirty="0" smtClean="0"/>
              <a:t>versiones (cont.)</a:t>
            </a:r>
            <a:endParaRPr lang="de-D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err="1"/>
              <a:t>Sistemas</a:t>
            </a:r>
            <a:r>
              <a:rPr lang="de-DE" b="1" dirty="0"/>
              <a:t> de </a:t>
            </a:r>
            <a:r>
              <a:rPr lang="de-DE" b="1" dirty="0" err="1"/>
              <a:t>control</a:t>
            </a:r>
            <a:r>
              <a:rPr lang="de-DE" b="1" dirty="0"/>
              <a:t> de </a:t>
            </a:r>
            <a:r>
              <a:rPr lang="de-DE" b="1" dirty="0" err="1"/>
              <a:t>versiones</a:t>
            </a:r>
            <a:r>
              <a:rPr lang="de-DE" b="1" dirty="0"/>
              <a:t> </a:t>
            </a:r>
            <a:r>
              <a:rPr lang="de-DE" b="1" dirty="0" err="1" smtClean="0"/>
              <a:t>centralizados</a:t>
            </a:r>
            <a:r>
              <a:rPr lang="de-DE" b="1" dirty="0" smtClean="0"/>
              <a:t>.</a:t>
            </a:r>
          </a:p>
          <a:p>
            <a:r>
              <a:rPr lang="es-MX" dirty="0"/>
              <a:t>tienen un único servidor que contiene todos los archivos versionados, y varios clientes que descargan los archivos desde ese lugar central. Durante muchos años éste ha sido el estándar para el control de versiones</a:t>
            </a:r>
            <a:endParaRPr lang="de-DE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259" y="3287870"/>
            <a:ext cx="4036283" cy="316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59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sistemas controladores de versiones (cont.)</a:t>
            </a:r>
            <a:endParaRPr lang="de-D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Sistemas</a:t>
            </a:r>
            <a:r>
              <a:rPr lang="de-DE" dirty="0"/>
              <a:t> de </a:t>
            </a:r>
            <a:r>
              <a:rPr lang="de-DE" dirty="0" err="1"/>
              <a:t>control</a:t>
            </a:r>
            <a:r>
              <a:rPr lang="de-DE" dirty="0"/>
              <a:t> de </a:t>
            </a:r>
            <a:r>
              <a:rPr lang="de-DE" dirty="0" err="1"/>
              <a:t>versiones</a:t>
            </a:r>
            <a:r>
              <a:rPr lang="de-DE" dirty="0"/>
              <a:t> </a:t>
            </a:r>
            <a:r>
              <a:rPr lang="de-DE" dirty="0" err="1" smtClean="0"/>
              <a:t>distribuidos</a:t>
            </a:r>
            <a:r>
              <a:rPr lang="de-DE" dirty="0" smtClean="0"/>
              <a:t>.</a:t>
            </a:r>
          </a:p>
          <a:p>
            <a:r>
              <a:rPr lang="es-MX" dirty="0"/>
              <a:t>L</a:t>
            </a:r>
            <a:r>
              <a:rPr lang="es-MX" dirty="0" smtClean="0"/>
              <a:t>os </a:t>
            </a:r>
            <a:r>
              <a:rPr lang="es-MX" dirty="0"/>
              <a:t>clientes no sólo descargan la última instantánea de los archivos: replican completamente el repositorio. Así, si un servidor muere, y estos sistemas estaban colaborando a través de él, cualquiera de los repositorios de los clientes puede copiarse en el servidor para restaurarlo.</a:t>
            </a:r>
            <a:endParaRPr lang="de-D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883" y="3691308"/>
            <a:ext cx="2479988" cy="279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7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de-D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5649" y="1965960"/>
            <a:ext cx="9872871" cy="4038600"/>
          </a:xfrm>
        </p:spPr>
        <p:txBody>
          <a:bodyPr/>
          <a:lstStyle/>
          <a:p>
            <a:r>
              <a:rPr lang="es-MX" dirty="0" err="1" smtClean="0"/>
              <a:t>Git</a:t>
            </a:r>
            <a:r>
              <a:rPr lang="es-MX" dirty="0" smtClean="0"/>
              <a:t> </a:t>
            </a:r>
            <a:r>
              <a:rPr lang="es-MX" dirty="0"/>
              <a:t>modela </a:t>
            </a:r>
            <a:r>
              <a:rPr lang="es-MX" dirty="0" smtClean="0"/>
              <a:t>los </a:t>
            </a:r>
            <a:r>
              <a:rPr lang="es-MX" dirty="0"/>
              <a:t>datos </a:t>
            </a:r>
            <a:r>
              <a:rPr lang="es-MX" dirty="0" smtClean="0"/>
              <a:t>como </a:t>
            </a:r>
            <a:r>
              <a:rPr lang="es-MX" dirty="0"/>
              <a:t>un conjunto de instantáneas de un mini sistema de archivos. Cada vez que confirmas un cambio, o guardas el estado de tu proyecto en </a:t>
            </a:r>
            <a:r>
              <a:rPr lang="es-MX" dirty="0" err="1"/>
              <a:t>Git</a:t>
            </a:r>
            <a:r>
              <a:rPr lang="es-MX" dirty="0"/>
              <a:t>, él básicamente hace una foto del aspecto de todos tus archivos en ese momento, y guarda una referencia a esa </a:t>
            </a:r>
            <a:r>
              <a:rPr lang="es-MX" dirty="0" smtClean="0"/>
              <a:t>instantánea.</a:t>
            </a:r>
            <a:endParaRPr lang="en-US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971" y="4502240"/>
            <a:ext cx="2053108" cy="205310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259" y="3556582"/>
            <a:ext cx="6280275" cy="278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855609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0</TotalTime>
  <Words>289</Words>
  <Application>Microsoft Office PowerPoint</Application>
  <PresentationFormat>Panorámica</PresentationFormat>
  <Paragraphs>17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9" baseType="lpstr">
      <vt:lpstr>Corbel</vt:lpstr>
      <vt:lpstr>Base</vt:lpstr>
      <vt:lpstr>Sistema Controlador de versiones (VCS)</vt:lpstr>
      <vt:lpstr>¿Qué es?</vt:lpstr>
      <vt:lpstr>¿Cómo funciona?</vt:lpstr>
      <vt:lpstr>Tipos de sistemas controladores de versiones.</vt:lpstr>
      <vt:lpstr>Tipos de sistemas controladores de versiones (cont.)</vt:lpstr>
      <vt:lpstr>Tipos de sistemas controladores de versiones (cont.)</vt:lpstr>
      <vt:lpstr>GIT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Controlador de versiones</dc:title>
  <dc:creator>Luis Enrique Mendoza Solis</dc:creator>
  <cp:lastModifiedBy>Luis Enrique Mendoza Solis</cp:lastModifiedBy>
  <cp:revision>7</cp:revision>
  <dcterms:created xsi:type="dcterms:W3CDTF">2015-01-27T16:03:51Z</dcterms:created>
  <dcterms:modified xsi:type="dcterms:W3CDTF">2015-01-28T01:22:54Z</dcterms:modified>
</cp:coreProperties>
</file>