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61"/>
  </p:normalViewPr>
  <p:slideViewPr>
    <p:cSldViewPr snapToGrid="0" snapToObjects="1">
      <p:cViewPr varScale="1">
        <p:scale>
          <a:sx n="102" d="100"/>
          <a:sy n="10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gif"/><Relationship Id="rId3" Type="http://schemas.openxmlformats.org/officeDocument/2006/relationships/image" Target="../media/image3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Algunas geodésicas en la métrica de </a:t>
            </a:r>
            <a:r>
              <a:rPr lang="es-ES_tradnl" dirty="0" err="1" smtClean="0"/>
              <a:t>kerr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-1"/>
            <a:ext cx="8147957" cy="6810209"/>
          </a:xfrm>
        </p:spPr>
      </p:pic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63" y="424542"/>
            <a:ext cx="9005207" cy="6003471"/>
          </a:xfrm>
        </p:spPr>
      </p:pic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35" y="244927"/>
            <a:ext cx="9495065" cy="6330043"/>
          </a:xfrm>
        </p:spPr>
      </p:pic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68" y="563672"/>
            <a:ext cx="8368952" cy="5579301"/>
          </a:xfrm>
        </p:spPr>
      </p:pic>
    </p:spTree>
    <p:extLst>
      <p:ext uri="{BB962C8B-B14F-4D97-AF65-F5344CB8AC3E}">
        <p14:creationId xmlns:p14="http://schemas.microsoft.com/office/powerpoint/2010/main" val="98770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92" y="250521"/>
            <a:ext cx="9533873" cy="635591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491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Comparando </a:t>
            </a:r>
            <a:r>
              <a:rPr lang="es-ES_tradnl" smtClean="0"/>
              <a:t>a contrario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1" y="1954060"/>
            <a:ext cx="5325128" cy="355008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4060"/>
            <a:ext cx="5308427" cy="35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Propiedades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Métrica no diagonal</a:t>
            </a:r>
          </a:p>
          <a:p>
            <a:r>
              <a:rPr lang="es-ES_tradnl" dirty="0" smtClean="0"/>
              <a:t>Asintóticamente plano</a:t>
            </a:r>
          </a:p>
          <a:p>
            <a:r>
              <a:rPr lang="es-ES_tradnl" dirty="0" smtClean="0"/>
              <a:t>Las componentes de la métrica no dependen de t y phi</a:t>
            </a:r>
          </a:p>
          <a:p>
            <a:r>
              <a:rPr lang="es-ES_tradnl" dirty="0" smtClean="0"/>
              <a:t>Simetría de reflexión en el plano</a:t>
            </a:r>
          </a:p>
          <a:p>
            <a:r>
              <a:rPr lang="es-ES_tradnl" dirty="0" smtClean="0"/>
              <a:t>a=0 recuperamos </a:t>
            </a:r>
            <a:r>
              <a:rPr lang="es-ES_tradnl" dirty="0" err="1" smtClean="0"/>
              <a:t>Schwarzschild</a:t>
            </a:r>
            <a:endParaRPr lang="es-ES_tradnl" dirty="0" smtClean="0"/>
          </a:p>
          <a:p>
            <a:r>
              <a:rPr lang="es-ES_tradnl" dirty="0" smtClean="0"/>
              <a:t>Tiene singularidades en                      que ocurre en</a:t>
            </a:r>
          </a:p>
          <a:p>
            <a:r>
              <a:rPr lang="es-ES_tradnl" dirty="0" smtClean="0"/>
              <a:t>Y en                        que esta es la singularidad física.</a:t>
            </a:r>
          </a:p>
        </p:txBody>
      </p:sp>
      <p:pic>
        <p:nvPicPr>
          <p:cNvPr id="4" name="Picture 4" descr="http://latex2png.com/output/latex_8b4b0d696db85a4ae650706b2f0f9e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93" y="3520423"/>
            <a:ext cx="784014" cy="5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latex2png.com/output/latex_af6de8882e4054284325cb4e880580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92" y="4551589"/>
            <a:ext cx="929937" cy="26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atex2png.com/output/latex_02c92450e4ff908a9e5e359003cdf9f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22" y="4408715"/>
            <a:ext cx="2829277" cy="36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latex2png.com/output/latex_62479c80d22bf7865dafa1c8cd4b49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19" y="4996543"/>
            <a:ext cx="832273" cy="31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7929" y="347329"/>
            <a:ext cx="9601200" cy="1485900"/>
          </a:xfrm>
        </p:spPr>
        <p:txBody>
          <a:bodyPr/>
          <a:lstStyle/>
          <a:p>
            <a:r>
              <a:rPr lang="es-ES_tradnl" smtClean="0"/>
              <a:t>La métrica</a:t>
            </a:r>
            <a:endParaRPr lang="es-ES_tradnl"/>
          </a:p>
        </p:txBody>
      </p:sp>
      <p:pic>
        <p:nvPicPr>
          <p:cNvPr id="2050" name="Picture 2" descr="http://latex2png.com/output/latex_c06ede96042f912e8692a860c57fa4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05" y="1566829"/>
            <a:ext cx="11094928" cy="13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atex2png.com/output/latex_1f1c43ca45b1ad33528461758ce7469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05" y="3490717"/>
            <a:ext cx="10746736" cy="11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atex2png.com/output/latex_60b7965af527d865cf16e1f8c32f6db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58" y="5183209"/>
            <a:ext cx="3516912" cy="4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latex2png.com/output/latex_3501b596377abde6e20eaf38af6165a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897" y="5183209"/>
            <a:ext cx="4085743" cy="4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Tenemos los parámetros</a:t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3074" name="Picture 2" descr="http://latex2png.com/output/latex_51ea40b79707f0b82a45638e5ca3ad9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39" y="2292263"/>
            <a:ext cx="2369998" cy="159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latex2png.com/output/latex_11ad71d5bbbcc9e49000b2d033ef0d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4" y="2360308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313117" y="2552951"/>
            <a:ext cx="253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Parámetro </a:t>
            </a:r>
            <a:r>
              <a:rPr lang="es-ES_tradnl" dirty="0" err="1" smtClean="0"/>
              <a:t>ángular</a:t>
            </a:r>
            <a:endParaRPr lang="es-ES_tradnl" dirty="0"/>
          </a:p>
        </p:txBody>
      </p:sp>
      <p:pic>
        <p:nvPicPr>
          <p:cNvPr id="8" name="Picture 4" descr="http://latex2png.com/output/latex_8b4b0d696db85a4ae650706b2f0f9e9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71" y="4537900"/>
            <a:ext cx="2667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latex2png.com/output/latex_20860dc82f0433caf704e895e9bab85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48" y="5198300"/>
            <a:ext cx="34099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Dos vectores de </a:t>
            </a:r>
            <a:r>
              <a:rPr lang="es-ES_tradnl" dirty="0" err="1" smtClean="0"/>
              <a:t>killling</a:t>
            </a:r>
            <a:endParaRPr lang="es-ES_tradnl" dirty="0"/>
          </a:p>
        </p:txBody>
      </p:sp>
      <p:pic>
        <p:nvPicPr>
          <p:cNvPr id="1030" name="Picture 6" descr="http://latex2png.com/output/latex_4c0f43d5008095b1116c53936bca44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42575"/>
            <a:ext cx="204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tex2png.com/output/latex_af2356c166882ca0e19e27d2a8f5e2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04" y="2171700"/>
            <a:ext cx="2362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atex2png.com/output/latex_2703b628efae96dc24139bcb909957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96319"/>
            <a:ext cx="90773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latex2png.com/output/latex_e55064e0f5cebfaf6bbd899c1c58989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42490"/>
            <a:ext cx="87249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Teniendo así las </a:t>
            </a:r>
            <a:r>
              <a:rPr lang="es-ES_tradnl" dirty="0" err="1" smtClean="0"/>
              <a:t>eq</a:t>
            </a:r>
            <a:r>
              <a:rPr lang="es-ES_tradnl" dirty="0" smtClean="0"/>
              <a:t>. de </a:t>
            </a:r>
            <a:r>
              <a:rPr lang="es-ES_tradnl" dirty="0" err="1" smtClean="0"/>
              <a:t>moviemiento</a:t>
            </a:r>
            <a:endParaRPr lang="es-ES_tradnl" dirty="0"/>
          </a:p>
        </p:txBody>
      </p:sp>
      <p:pic>
        <p:nvPicPr>
          <p:cNvPr id="4098" name="Picture 2" descr="http://latex2png.com/output/latex_61d085ff2eb5839501836210fe43f6f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51218"/>
            <a:ext cx="9601200" cy="14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atex2png.com/output/latex_6f3926d07d1a6052b13c114a7fd4c7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4490425"/>
            <a:ext cx="9601200" cy="17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Y para la parte radial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3498850"/>
            <a:ext cx="6388100" cy="11557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84" y="2433368"/>
            <a:ext cx="8356526" cy="7368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47" y="4754584"/>
            <a:ext cx="807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77585"/>
            <a:ext cx="9601200" cy="1485900"/>
          </a:xfrm>
        </p:spPr>
        <p:txBody>
          <a:bodyPr/>
          <a:lstStyle/>
          <a:p>
            <a:r>
              <a:rPr lang="es-ES_tradnl" dirty="0" smtClean="0"/>
              <a:t>CCC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371600" y="1526722"/>
            <a:ext cx="9601200" cy="4441371"/>
          </a:xfrm>
        </p:spPr>
        <p:txBody>
          <a:bodyPr>
            <a:normAutofit lnSpcReduction="10000"/>
          </a:bodyPr>
          <a:lstStyle/>
          <a:p>
            <a:r>
              <a:rPr lang="es-ES_tradnl" sz="2800" dirty="0" smtClean="0"/>
              <a:t>Todas las singularidades producidas por el colapso gravitacional están dentro de un horizonte</a:t>
            </a:r>
          </a:p>
          <a:p>
            <a:endParaRPr lang="es-ES_tradnl" sz="2800" dirty="0"/>
          </a:p>
          <a:p>
            <a:endParaRPr lang="es-ES_tradnl" sz="2800" dirty="0" smtClean="0"/>
          </a:p>
          <a:p>
            <a:r>
              <a:rPr lang="es-ES_tradnl" sz="2800" dirty="0" smtClean="0"/>
              <a:t>Para que se cumpla CCC en </a:t>
            </a:r>
            <a:r>
              <a:rPr lang="es-ES_tradnl" sz="2800" dirty="0" err="1" smtClean="0"/>
              <a:t>Kerr</a:t>
            </a:r>
            <a:endParaRPr lang="es-ES_tradnl" sz="2800" dirty="0" smtClean="0"/>
          </a:p>
          <a:p>
            <a:endParaRPr lang="es-ES_tradnl" sz="2800" dirty="0"/>
          </a:p>
          <a:p>
            <a:endParaRPr lang="es-ES_tradnl" sz="2800" dirty="0" smtClean="0"/>
          </a:p>
          <a:p>
            <a:r>
              <a:rPr lang="es-ES_tradnl" sz="2800" dirty="0" smtClean="0"/>
              <a:t> Astrofísica: no se ha visto                  lo máximo observado es </a:t>
            </a:r>
            <a:endParaRPr lang="es-ES_tradnl" sz="2800" dirty="0"/>
          </a:p>
        </p:txBody>
      </p:sp>
      <p:pic>
        <p:nvPicPr>
          <p:cNvPr id="6146" name="Picture 2" descr="http://latex2png.com/output/latex_6900f19aa86792dc19976ba531eb41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29" y="3331029"/>
            <a:ext cx="22764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latex2png.com/output/latex_a06bbe6e752c8714ddc82292a3742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92" y="5002667"/>
            <a:ext cx="1470512" cy="4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latex2png.com/output/latex_40c5b80926026e6eb377de7b422ec49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427208"/>
            <a:ext cx="2977034" cy="41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código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8" y="1581384"/>
            <a:ext cx="9601200" cy="260666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8" y="3968245"/>
            <a:ext cx="7462158" cy="28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179</TotalTime>
  <Words>108</Words>
  <Application>Microsoft Macintosh PowerPoint</Application>
  <PresentationFormat>Panorámica</PresentationFormat>
  <Paragraphs>25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Franklin Gothic Book</vt:lpstr>
      <vt:lpstr>Recortar</vt:lpstr>
      <vt:lpstr>Algunas geodésicas en la métrica de kerr</vt:lpstr>
      <vt:lpstr>Propiedades</vt:lpstr>
      <vt:lpstr>La métrica</vt:lpstr>
      <vt:lpstr>Tenemos los parámetros </vt:lpstr>
      <vt:lpstr>Dos vectores de killling</vt:lpstr>
      <vt:lpstr>Teniendo así las eq. de moviemiento</vt:lpstr>
      <vt:lpstr>Y para la parte radial</vt:lpstr>
      <vt:lpstr>CCC</vt:lpstr>
      <vt:lpstr>El código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Comparando a contrario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Algunas geodésicas en la métrica de kerr</dc:title>
  <dc:creator>Usuario de Microsoft Office</dc:creator>
  <cp:lastModifiedBy>Usuario de Microsoft Office</cp:lastModifiedBy>
  <cp:revision>14</cp:revision>
  <dcterms:created xsi:type="dcterms:W3CDTF">2018-12-05T08:31:27Z</dcterms:created>
  <dcterms:modified xsi:type="dcterms:W3CDTF">2018-12-05T21:06:54Z</dcterms:modified>
</cp:coreProperties>
</file>