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74428-5BDD-2A49-A184-DE30ADA0A019}" v="8" dt="2025-02-09T08:46:04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6F8B-B6BF-5B1D-12EC-D0AC7E3D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ADA6A-8787-7C97-A544-5ED389485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83FA-268D-4F2D-363E-D4B7FF71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414F4-FBCE-6C26-0665-7FEB0C74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8BE4-CB5F-04BD-CA1A-1D693C3C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0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D295-CBF2-DB7D-81AD-245B4834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3611-AF18-1E9E-6AB6-4DB9BF507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6923-077D-A706-3C97-241FBAAC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3279E-5AF6-815B-E53B-64993F3D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7FBB-3B3C-F1B2-E7DC-CE7DCCD1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7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E8D89-F540-DCB6-2CA2-BEE3C4691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918E8-6156-EE71-A743-2EE8E5698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F100-C76B-DFD3-780A-8D6DA4AE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F2B7-895C-5C28-6B2A-1EAAD079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034DC-A706-11C1-C10D-384C85D4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96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A98E-B779-01F5-E18D-D600D45D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393E-CDB2-EFE5-6D95-781A03626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5FB9C-373A-D5BC-E949-C7DB746B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4AB39-739A-4D58-B2CD-C7491BE6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DB6E-117E-C314-4071-1B17AED1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8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A67B-828E-201C-278E-65F89E62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BC4-980A-26A0-7BD6-D06A5DD8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02E6-617A-1C6C-CBB2-21976C8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66A2-E95E-7034-8AE6-3953F940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E4B-B39C-69B7-623E-837B749C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2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62FF-E8E4-77E7-99DB-2EA62C15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79FC7-0DAB-1C14-800D-C4922CD9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3CDB8-E8FE-0D2F-F50C-5A148F1DB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A8BAC-A844-06AC-B1D2-181F9A79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A8BB6-DB96-F7B4-757A-00207764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D2E73-AADC-E8C8-C435-BC17C67D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76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1D9D-6109-023E-F728-0FA25653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9030D-1CF5-1683-951F-D07BBA366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DAFC4-6725-6F35-6D04-3616CDDE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8E412-A52C-3394-9F3D-73F3CC84B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99435-2B9A-F677-E459-43559C538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A843C-7DF5-3AB3-06F8-F9A93FE7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E9BED-F1DA-601F-3764-030E04E6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9B95B-E4D5-58EC-12E3-721F8169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1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15F3-4CB8-3C86-FF8C-25E1D508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3D8AC-C3F7-E9B7-0EE9-4721F1B9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501C7-6483-7285-70FC-CF1B45C2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1A299-E855-8DD5-FB05-1E9EF0CF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1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9F08A-353D-96AC-9ACB-818F61DF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63BAC-A2E6-9C47-14A7-B76FCD78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CBA3D-B068-9FDE-0CB5-B50063DE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0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C0B7-2EBA-B115-36EA-D12EEDBF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5B1D-9650-D3F5-A8DB-52100468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A2F97-CF2F-A520-4B34-D93924EC1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BA7D-C183-704B-C97B-C90B3657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DBD5-12F2-EA6C-A8E6-72151B6D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1109F-1F48-A864-06ED-D6BF988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5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BD5E-7457-7DC2-6BA8-DDDE9C7A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DD41C-79D8-E3EF-2561-29B49A5D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C463-5B84-70C4-99C0-D4F7516EA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7D47E-E3B1-63CE-26B6-DC9AABA9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A25C-3051-1029-5C9F-1EC6E8E9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511A8-7842-3E1B-166C-5EE9540C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21395-9617-285A-4263-C8C9F56A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0295-5F74-9979-15D7-8598D0D1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6389F-738F-5C5C-18AE-D162A01D0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2A463-2214-5440-86D3-10ECC6C3AE6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7C5C-43FB-FE3F-73AA-E3C71C9AF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3372-F92B-FA1F-1C69-313A21ADB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B859A-7179-4149-9B86-DBFD5E0E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4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riting on a piece of paper&#10;&#10;AI-generated content may be incorrect.">
            <a:extLst>
              <a:ext uri="{FF2B5EF4-FFF2-40B4-BE49-F238E27FC236}">
                <a16:creationId xmlns:a16="http://schemas.microsoft.com/office/drawing/2014/main" id="{421C14F0-B442-834A-A723-CCC44B63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57" b="34692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A3D94-DE37-07BA-3B9A-E5E86B654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5452529" cy="3569242"/>
          </a:xfrm>
        </p:spPr>
        <p:txBody>
          <a:bodyPr anchor="t">
            <a:normAutofit/>
          </a:bodyPr>
          <a:lstStyle/>
          <a:p>
            <a:pPr algn="l"/>
            <a:r>
              <a:rPr lang="en-GB" sz="5200">
                <a:solidFill>
                  <a:srgbClr val="FFFFFF"/>
                </a:solidFill>
              </a:rPr>
              <a:t>Bayes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A980-C351-1AF0-786E-F436C7105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7"/>
            <a:ext cx="5449479" cy="1578054"/>
          </a:xfrm>
        </p:spPr>
        <p:txBody>
          <a:bodyPr anchor="b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MsC in Data Science</a:t>
            </a:r>
          </a:p>
          <a:p>
            <a:pPr algn="l"/>
            <a:r>
              <a:rPr lang="en-GB">
                <a:solidFill>
                  <a:srgbClr val="FFFFFF"/>
                </a:solidFill>
              </a:rPr>
              <a:t>University of Barcelona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2C91-DD6F-8E5F-FA60-EBDF12FE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5B3B-14B7-5F2C-95A9-F09B6705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173" cy="4351338"/>
          </a:xfrm>
        </p:spPr>
        <p:txBody>
          <a:bodyPr/>
          <a:lstStyle/>
          <a:p>
            <a:r>
              <a:rPr lang="en-GB" dirty="0"/>
              <a:t>Nahuel </a:t>
            </a:r>
            <a:r>
              <a:rPr lang="en-GB" dirty="0" err="1"/>
              <a:t>Statuto</a:t>
            </a:r>
            <a:r>
              <a:rPr lang="en-GB" dirty="0"/>
              <a:t> Pérez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797886-6328-F8EA-8CCE-267D6833F4A4}"/>
              </a:ext>
            </a:extLst>
          </p:cNvPr>
          <p:cNvSpPr txBox="1">
            <a:spLocks/>
          </p:cNvSpPr>
          <p:nvPr/>
        </p:nvSpPr>
        <p:spPr>
          <a:xfrm>
            <a:off x="6207211" y="1774010"/>
            <a:ext cx="5513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Enrique Mora</a:t>
            </a:r>
          </a:p>
        </p:txBody>
      </p:sp>
    </p:spTree>
    <p:extLst>
      <p:ext uri="{BB962C8B-B14F-4D97-AF65-F5344CB8AC3E}">
        <p14:creationId xmlns:p14="http://schemas.microsoft.com/office/powerpoint/2010/main" val="31025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35D3-EE98-56CA-29EC-6205CE16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Syllabus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21C6F-9F54-98B1-89C5-E61C25D7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408" y="1822106"/>
            <a:ext cx="5442121" cy="40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124B-FC11-6326-C293-11410587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1AAC-04EB-7502-97F1-F0CA5EFA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participation </a:t>
            </a:r>
          </a:p>
          <a:p>
            <a:r>
              <a:rPr lang="en-GB" dirty="0"/>
              <a:t>Final Course Project (individual/groups)</a:t>
            </a:r>
          </a:p>
        </p:txBody>
      </p:sp>
    </p:spTree>
    <p:extLst>
      <p:ext uri="{BB962C8B-B14F-4D97-AF65-F5344CB8AC3E}">
        <p14:creationId xmlns:p14="http://schemas.microsoft.com/office/powerpoint/2010/main" val="32176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7288-C7D3-4D25-8BE1-DFB47C4E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</a:t>
            </a:r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9F12-FDB4-8F61-4664-DF46544F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enriquemoraayala</a:t>
            </a:r>
            <a:r>
              <a:rPr lang="en-GB" dirty="0"/>
              <a:t>/BayesianInferenceUB25.git</a:t>
            </a:r>
          </a:p>
        </p:txBody>
      </p:sp>
    </p:spTree>
    <p:extLst>
      <p:ext uri="{BB962C8B-B14F-4D97-AF65-F5344CB8AC3E}">
        <p14:creationId xmlns:p14="http://schemas.microsoft.com/office/powerpoint/2010/main" val="327792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48D0-C86D-6567-BB21-F84422BA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E5FFF-48DF-828F-4DCE-86E0302C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37" y="1690688"/>
            <a:ext cx="2801208" cy="3702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CD431D-8D85-82BD-D574-CE224C91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12" y="1690687"/>
            <a:ext cx="2801208" cy="3582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F849B-57B7-58CF-78B7-E48AD713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360" y="1690687"/>
            <a:ext cx="2420294" cy="35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8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D4C0-539E-07FA-F2A8-CC97421E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1: Create a Bayesian Python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35FDD-66BA-F08E-BDC9-A3AB7C38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know how:</a:t>
            </a:r>
          </a:p>
          <a:p>
            <a:pPr lvl="1"/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python=3.10.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pytensor=2.26.3</a:t>
            </a:r>
          </a:p>
          <a:p>
            <a:pPr lvl="1"/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pandas==2.0.3</a:t>
            </a:r>
          </a:p>
          <a:p>
            <a:pPr lvl="1"/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seaborn==0.13.2</a:t>
            </a:r>
          </a:p>
          <a:p>
            <a:pPr lvl="1"/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numpy=1.26.4</a:t>
            </a:r>
          </a:p>
          <a:p>
            <a:pPr lvl="1"/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matplotlib==3.8.4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CE9178"/>
                </a:solidFill>
                <a:latin typeface="Menlo" panose="020B0609030804020204" pitchFamily="49" charset="0"/>
              </a:rPr>
              <a:t>Jupyter</a:t>
            </a:r>
            <a:endParaRPr lang="en-GB" b="0" dirty="0">
              <a:solidFill>
                <a:srgbClr val="CE9178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52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76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Menlo</vt:lpstr>
      <vt:lpstr>Office Theme</vt:lpstr>
      <vt:lpstr>Bayes Inference</vt:lpstr>
      <vt:lpstr>Teachers</vt:lpstr>
      <vt:lpstr>Course Syllabus</vt:lpstr>
      <vt:lpstr>Course Evaluation</vt:lpstr>
      <vt:lpstr>Course Github</vt:lpstr>
      <vt:lpstr>References</vt:lpstr>
      <vt:lpstr>Exercise 1: Create a Bayesian Python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Mora,Enrique,ES-Esplugues Llobregat</dc:creator>
  <cp:lastModifiedBy>Mora,Enrique,ES-Esplugues Llobregat</cp:lastModifiedBy>
  <cp:revision>1</cp:revision>
  <dcterms:created xsi:type="dcterms:W3CDTF">2025-02-09T08:25:32Z</dcterms:created>
  <dcterms:modified xsi:type="dcterms:W3CDTF">2025-02-09T08:46:11Z</dcterms:modified>
</cp:coreProperties>
</file>