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462c15494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462c15494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462c15494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462c1549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462c15494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462c15494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at-fact.herokuapp.com/facts/random?animal_type=cat&amp;amount=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12925"/>
            <a:ext cx="8520600" cy="9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/>
              <a:t>Coding Challenge Diagram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4"/>
          <p:cNvGrpSpPr/>
          <p:nvPr/>
        </p:nvGrpSpPr>
        <p:grpSpPr>
          <a:xfrm>
            <a:off x="482925" y="355300"/>
            <a:ext cx="10486725" cy="4094200"/>
            <a:chOff x="482925" y="355300"/>
            <a:chExt cx="10486725" cy="4094200"/>
          </a:xfrm>
        </p:grpSpPr>
        <p:sp>
          <p:nvSpPr>
            <p:cNvPr id="60" name="Google Shape;60;p14"/>
            <p:cNvSpPr/>
            <p:nvPr/>
          </p:nvSpPr>
          <p:spPr>
            <a:xfrm>
              <a:off x="482925" y="2303900"/>
              <a:ext cx="1241700" cy="493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/>
                <a:t>Inicio</a:t>
              </a:r>
              <a:endParaRPr/>
            </a:p>
          </p:txBody>
        </p:sp>
        <p:sp>
          <p:nvSpPr>
            <p:cNvPr id="61" name="Google Shape;61;p14"/>
            <p:cNvSpPr txBox="1"/>
            <p:nvPr/>
          </p:nvSpPr>
          <p:spPr>
            <a:xfrm>
              <a:off x="4518750" y="1533650"/>
              <a:ext cx="6450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14"/>
            <p:cNvCxnSpPr>
              <a:stCxn id="60" idx="3"/>
              <a:endCxn id="63" idx="1"/>
            </p:cNvCxnSpPr>
            <p:nvPr/>
          </p:nvCxnSpPr>
          <p:spPr>
            <a:xfrm>
              <a:off x="1724625" y="2550800"/>
              <a:ext cx="542100" cy="1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3" name="Google Shape;63;p14"/>
            <p:cNvSpPr/>
            <p:nvPr/>
          </p:nvSpPr>
          <p:spPr>
            <a:xfrm>
              <a:off x="2266725" y="2090600"/>
              <a:ext cx="2144100" cy="940500"/>
            </a:xfrm>
            <a:prstGeom prst="diamon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 txBox="1"/>
            <p:nvPr/>
          </p:nvSpPr>
          <p:spPr>
            <a:xfrm>
              <a:off x="2675750" y="2243000"/>
              <a:ext cx="1648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>
                  <a:solidFill>
                    <a:schemeClr val="dk1"/>
                  </a:solidFill>
                </a:rPr>
                <a:t>number_records in range(1, 501)</a:t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4051400" y="355300"/>
              <a:ext cx="3168900" cy="1427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200"/>
                <a:t>request.get(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200" u="sng">
                  <a:solidFill>
                    <a:schemeClr val="hlink"/>
                  </a:solidFill>
                  <a:hlinkClick r:id="rId3"/>
                </a:rPr>
                <a:t>https://cat-fact.herokuapp.com/facts/random?animal_type=cat&amp;amount=2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200"/>
                <a:t>)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200"/>
                <a:t> api_response_json = api_response.json()</a:t>
              </a:r>
              <a:endParaRPr sz="1200"/>
            </a:p>
          </p:txBody>
        </p:sp>
        <p:cxnSp>
          <p:nvCxnSpPr>
            <p:cNvPr id="66" name="Google Shape;66;p14"/>
            <p:cNvCxnSpPr>
              <a:endCxn id="65" idx="1"/>
            </p:cNvCxnSpPr>
            <p:nvPr/>
          </p:nvCxnSpPr>
          <p:spPr>
            <a:xfrm rot="-5400000">
              <a:off x="3182900" y="1237150"/>
              <a:ext cx="1036800" cy="7002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" name="Google Shape;67;p14"/>
            <p:cNvCxnSpPr>
              <a:stCxn id="65" idx="3"/>
            </p:cNvCxnSpPr>
            <p:nvPr/>
          </p:nvCxnSpPr>
          <p:spPr>
            <a:xfrm>
              <a:off x="7220300" y="1068850"/>
              <a:ext cx="721800" cy="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8" name="Google Shape;68;p14"/>
            <p:cNvSpPr/>
            <p:nvPr/>
          </p:nvSpPr>
          <p:spPr>
            <a:xfrm>
              <a:off x="7901850" y="858700"/>
              <a:ext cx="514200" cy="530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8019600" y="934900"/>
              <a:ext cx="39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/>
                <a:t>A</a:t>
              </a:r>
              <a:endParaRPr/>
            </a:p>
          </p:txBody>
        </p:sp>
        <p:sp>
          <p:nvSpPr>
            <p:cNvPr id="70" name="Google Shape;70;p14"/>
            <p:cNvSpPr txBox="1"/>
            <p:nvPr/>
          </p:nvSpPr>
          <p:spPr>
            <a:xfrm>
              <a:off x="2141400" y="1520775"/>
              <a:ext cx="109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/>
                <a:t>Verdadero</a:t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4433375" y="3272000"/>
              <a:ext cx="2317800" cy="11775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" name="Google Shape;72;p14"/>
            <p:cNvCxnSpPr>
              <a:stCxn id="63" idx="2"/>
              <a:endCxn id="71" idx="5"/>
            </p:cNvCxnSpPr>
            <p:nvPr/>
          </p:nvCxnSpPr>
          <p:spPr>
            <a:xfrm flipH="1" rot="-5400000">
              <a:off x="3544725" y="2825150"/>
              <a:ext cx="829800" cy="12417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3" name="Google Shape;73;p14"/>
            <p:cNvSpPr txBox="1"/>
            <p:nvPr/>
          </p:nvSpPr>
          <p:spPr>
            <a:xfrm>
              <a:off x="4828400" y="3337400"/>
              <a:ext cx="16485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/>
                <a:t>Imprime: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/>
                <a:t>“</a:t>
              </a:r>
              <a:r>
                <a:rPr lang="es-419"/>
                <a:t>Number_records must be between 1 and 500”</a:t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7156850" y="3613850"/>
              <a:ext cx="1462500" cy="493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/>
                <a:t>Fin</a:t>
              </a:r>
              <a:endParaRPr/>
            </a:p>
          </p:txBody>
        </p:sp>
        <p:cxnSp>
          <p:nvCxnSpPr>
            <p:cNvPr id="75" name="Google Shape;75;p14"/>
            <p:cNvCxnSpPr>
              <a:stCxn id="71" idx="2"/>
              <a:endCxn id="74" idx="1"/>
            </p:cNvCxnSpPr>
            <p:nvPr/>
          </p:nvCxnSpPr>
          <p:spPr>
            <a:xfrm>
              <a:off x="6603988" y="3860750"/>
              <a:ext cx="55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6" name="Google Shape;76;p14"/>
            <p:cNvSpPr txBox="1"/>
            <p:nvPr/>
          </p:nvSpPr>
          <p:spPr>
            <a:xfrm>
              <a:off x="2134525" y="3245900"/>
              <a:ext cx="109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/>
                <a:t>Falso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5"/>
          <p:cNvGrpSpPr/>
          <p:nvPr/>
        </p:nvGrpSpPr>
        <p:grpSpPr>
          <a:xfrm>
            <a:off x="427525" y="700025"/>
            <a:ext cx="9732375" cy="3487825"/>
            <a:chOff x="427525" y="700025"/>
            <a:chExt cx="9732375" cy="3487825"/>
          </a:xfrm>
        </p:grpSpPr>
        <p:sp>
          <p:nvSpPr>
            <p:cNvPr id="82" name="Google Shape;82;p15"/>
            <p:cNvSpPr txBox="1"/>
            <p:nvPr/>
          </p:nvSpPr>
          <p:spPr>
            <a:xfrm>
              <a:off x="3709000" y="1482300"/>
              <a:ext cx="6450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" name="Google Shape;83;p15"/>
            <p:cNvCxnSpPr>
              <a:stCxn id="84" idx="3"/>
              <a:endCxn id="85" idx="1"/>
            </p:cNvCxnSpPr>
            <p:nvPr/>
          </p:nvCxnSpPr>
          <p:spPr>
            <a:xfrm>
              <a:off x="952050" y="2499250"/>
              <a:ext cx="542100" cy="1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5" name="Google Shape;85;p15"/>
            <p:cNvSpPr/>
            <p:nvPr/>
          </p:nvSpPr>
          <p:spPr>
            <a:xfrm>
              <a:off x="1494150" y="2039200"/>
              <a:ext cx="2144100" cy="940500"/>
            </a:xfrm>
            <a:prstGeom prst="diamon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 txBox="1"/>
            <p:nvPr/>
          </p:nvSpPr>
          <p:spPr>
            <a:xfrm>
              <a:off x="1903175" y="2191600"/>
              <a:ext cx="1648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>
                  <a:solidFill>
                    <a:schemeClr val="dk1"/>
                  </a:solidFill>
                </a:rPr>
                <a:t>number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>
                  <a:solidFill>
                    <a:schemeClr val="dk1"/>
                  </a:solidFill>
                </a:rPr>
                <a:t>records == 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3160450" y="700025"/>
              <a:ext cx="3668700" cy="797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300"/>
                <a:t>api_response_list.append(api_response_json)</a:t>
              </a:r>
              <a:endParaRPr sz="1300"/>
            </a:p>
          </p:txBody>
        </p:sp>
        <p:cxnSp>
          <p:nvCxnSpPr>
            <p:cNvPr id="88" name="Google Shape;88;p15"/>
            <p:cNvCxnSpPr>
              <a:endCxn id="87" idx="1"/>
            </p:cNvCxnSpPr>
            <p:nvPr/>
          </p:nvCxnSpPr>
          <p:spPr>
            <a:xfrm rot="-5400000">
              <a:off x="2377450" y="1261925"/>
              <a:ext cx="946200" cy="6198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9" name="Google Shape;89;p15"/>
            <p:cNvSpPr txBox="1"/>
            <p:nvPr/>
          </p:nvSpPr>
          <p:spPr>
            <a:xfrm>
              <a:off x="1368825" y="1545575"/>
              <a:ext cx="109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/>
                <a:t>Verdadero</a:t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427525" y="2238350"/>
              <a:ext cx="514200" cy="530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 txBox="1"/>
            <p:nvPr/>
          </p:nvSpPr>
          <p:spPr>
            <a:xfrm>
              <a:off x="562525" y="2322100"/>
              <a:ext cx="39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/>
                <a:t>A</a:t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443600" y="3390450"/>
              <a:ext cx="3168900" cy="797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300"/>
                <a:t>api_response_list = api_response_json</a:t>
              </a:r>
              <a:endParaRPr sz="1300"/>
            </a:p>
          </p:txBody>
        </p:sp>
        <p:cxnSp>
          <p:nvCxnSpPr>
            <p:cNvPr id="93" name="Google Shape;93;p15"/>
            <p:cNvCxnSpPr>
              <a:stCxn id="92" idx="1"/>
              <a:endCxn id="85" idx="2"/>
            </p:cNvCxnSpPr>
            <p:nvPr/>
          </p:nvCxnSpPr>
          <p:spPr>
            <a:xfrm rot="10800000">
              <a:off x="2566100" y="2979750"/>
              <a:ext cx="877500" cy="8094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94" name="Google Shape;94;p15"/>
            <p:cNvSpPr txBox="1"/>
            <p:nvPr/>
          </p:nvSpPr>
          <p:spPr>
            <a:xfrm>
              <a:off x="1591925" y="3215100"/>
              <a:ext cx="77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/>
                <a:t>Falso</a:t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7285075" y="814875"/>
              <a:ext cx="514200" cy="530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 txBox="1"/>
            <p:nvPr/>
          </p:nvSpPr>
          <p:spPr>
            <a:xfrm>
              <a:off x="7420075" y="898625"/>
              <a:ext cx="39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/>
                <a:t>B</a:t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267675" y="3523950"/>
              <a:ext cx="514200" cy="530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 txBox="1"/>
            <p:nvPr/>
          </p:nvSpPr>
          <p:spPr>
            <a:xfrm>
              <a:off x="7402675" y="3607700"/>
              <a:ext cx="39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/>
                <a:t>B</a:t>
              </a:r>
              <a:endParaRPr/>
            </a:p>
          </p:txBody>
        </p:sp>
        <p:cxnSp>
          <p:nvCxnSpPr>
            <p:cNvPr id="99" name="Google Shape;99;p15"/>
            <p:cNvCxnSpPr>
              <a:stCxn id="87" idx="3"/>
              <a:endCxn id="95" idx="2"/>
            </p:cNvCxnSpPr>
            <p:nvPr/>
          </p:nvCxnSpPr>
          <p:spPr>
            <a:xfrm flipH="1" rot="10800000">
              <a:off x="6829150" y="1080125"/>
              <a:ext cx="456000" cy="1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0" name="Google Shape;100;p15"/>
            <p:cNvCxnSpPr>
              <a:stCxn id="92" idx="3"/>
              <a:endCxn id="97" idx="2"/>
            </p:cNvCxnSpPr>
            <p:nvPr/>
          </p:nvCxnSpPr>
          <p:spPr>
            <a:xfrm>
              <a:off x="6612500" y="3789150"/>
              <a:ext cx="655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6"/>
          <p:cNvGrpSpPr/>
          <p:nvPr/>
        </p:nvGrpSpPr>
        <p:grpSpPr>
          <a:xfrm>
            <a:off x="-1276450" y="659925"/>
            <a:ext cx="11980325" cy="3761125"/>
            <a:chOff x="-1276450" y="659925"/>
            <a:chExt cx="11980325" cy="3761125"/>
          </a:xfrm>
        </p:grpSpPr>
        <p:sp>
          <p:nvSpPr>
            <p:cNvPr id="106" name="Google Shape;106;p16"/>
            <p:cNvSpPr txBox="1"/>
            <p:nvPr/>
          </p:nvSpPr>
          <p:spPr>
            <a:xfrm>
              <a:off x="4252975" y="1686100"/>
              <a:ext cx="6450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7" name="Google Shape;107;p16"/>
            <p:cNvCxnSpPr>
              <a:endCxn id="108" idx="1"/>
            </p:cNvCxnSpPr>
            <p:nvPr/>
          </p:nvCxnSpPr>
          <p:spPr>
            <a:xfrm>
              <a:off x="1046025" y="2469350"/>
              <a:ext cx="915900" cy="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8" name="Google Shape;108;p16"/>
            <p:cNvSpPr/>
            <p:nvPr/>
          </p:nvSpPr>
          <p:spPr>
            <a:xfrm>
              <a:off x="1961925" y="2014400"/>
              <a:ext cx="2144100" cy="940500"/>
            </a:xfrm>
            <a:prstGeom prst="diamon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 txBox="1"/>
            <p:nvPr/>
          </p:nvSpPr>
          <p:spPr>
            <a:xfrm>
              <a:off x="2370950" y="2166800"/>
              <a:ext cx="16485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250">
                  <a:solidFill>
                    <a:schemeClr val="dk1"/>
                  </a:solidFill>
                </a:rPr>
                <a:t>record in api_response_list</a:t>
              </a:r>
              <a:endParaRPr sz="1250">
                <a:solidFill>
                  <a:schemeClr val="dk1"/>
                </a:solidFill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3628225" y="675225"/>
              <a:ext cx="3668700" cy="118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/>
                <a:t>updated_date = record["updatedAt"]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/>
                <a:t>updated_year = int(updated_date[:4])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/>
                <a:t>if updated_year == current_year: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/>
                <a:t>    json_cats.append(record)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1" name="Google Shape;111;p16"/>
            <p:cNvCxnSpPr>
              <a:endCxn id="110" idx="1"/>
            </p:cNvCxnSpPr>
            <p:nvPr/>
          </p:nvCxnSpPr>
          <p:spPr>
            <a:xfrm rot="-5400000">
              <a:off x="2941525" y="1346025"/>
              <a:ext cx="766200" cy="6072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2" name="Google Shape;112;p16"/>
            <p:cNvSpPr txBox="1"/>
            <p:nvPr/>
          </p:nvSpPr>
          <p:spPr>
            <a:xfrm>
              <a:off x="1836600" y="1596975"/>
              <a:ext cx="109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/>
                <a:t>Verdadero</a:t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514300" y="2213550"/>
              <a:ext cx="514200" cy="530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 txBox="1"/>
            <p:nvPr/>
          </p:nvSpPr>
          <p:spPr>
            <a:xfrm>
              <a:off x="649300" y="2297300"/>
              <a:ext cx="39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/>
                <a:t>B</a:t>
              </a:r>
              <a:endParaRPr/>
            </a:p>
          </p:txBody>
        </p:sp>
        <p:cxnSp>
          <p:nvCxnSpPr>
            <p:cNvPr id="115" name="Google Shape;115;p16"/>
            <p:cNvCxnSpPr>
              <a:stCxn id="116" idx="5"/>
              <a:endCxn id="108" idx="2"/>
            </p:cNvCxnSpPr>
            <p:nvPr/>
          </p:nvCxnSpPr>
          <p:spPr>
            <a:xfrm rot="10800000">
              <a:off x="3033838" y="2954800"/>
              <a:ext cx="823800" cy="8589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17" name="Google Shape;117;p16"/>
            <p:cNvSpPr txBox="1"/>
            <p:nvPr/>
          </p:nvSpPr>
          <p:spPr>
            <a:xfrm>
              <a:off x="2059700" y="3037900"/>
              <a:ext cx="77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/>
                <a:t>Falso</a:t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7829050" y="1018675"/>
              <a:ext cx="514200" cy="530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7964050" y="1102425"/>
              <a:ext cx="39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/>
                <a:t>C</a:t>
              </a:r>
              <a:endParaRPr/>
            </a:p>
          </p:txBody>
        </p:sp>
        <p:cxnSp>
          <p:nvCxnSpPr>
            <p:cNvPr id="120" name="Google Shape;120;p16"/>
            <p:cNvCxnSpPr>
              <a:stCxn id="110" idx="3"/>
              <a:endCxn id="118" idx="2"/>
            </p:cNvCxnSpPr>
            <p:nvPr/>
          </p:nvCxnSpPr>
          <p:spPr>
            <a:xfrm>
              <a:off x="7296925" y="1266525"/>
              <a:ext cx="532200" cy="1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1" name="Google Shape;121;p16"/>
            <p:cNvSpPr txBox="1"/>
            <p:nvPr/>
          </p:nvSpPr>
          <p:spPr>
            <a:xfrm>
              <a:off x="-1276450" y="1379038"/>
              <a:ext cx="6450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1200475" y="659925"/>
              <a:ext cx="514200" cy="530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1259275" y="743675"/>
              <a:ext cx="39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/>
                <a:t>C</a:t>
              </a:r>
              <a:endParaRPr/>
            </a:p>
          </p:txBody>
        </p:sp>
        <p:cxnSp>
          <p:nvCxnSpPr>
            <p:cNvPr id="124" name="Google Shape;124;p16"/>
            <p:cNvCxnSpPr>
              <a:stCxn id="122" idx="4"/>
            </p:cNvCxnSpPr>
            <p:nvPr/>
          </p:nvCxnSpPr>
          <p:spPr>
            <a:xfrm flipH="1">
              <a:off x="1437775" y="1190325"/>
              <a:ext cx="19800" cy="128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6" name="Google Shape;116;p16"/>
            <p:cNvSpPr/>
            <p:nvPr/>
          </p:nvSpPr>
          <p:spPr>
            <a:xfrm>
              <a:off x="3705800" y="3206350"/>
              <a:ext cx="2602800" cy="12147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/>
                <a:t>Imprime: json_cats</a:t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6866275" y="3567625"/>
              <a:ext cx="1494300" cy="530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/>
                <a:t>Fin</a:t>
              </a:r>
              <a:endParaRPr/>
            </a:p>
          </p:txBody>
        </p:sp>
        <p:cxnSp>
          <p:nvCxnSpPr>
            <p:cNvPr id="126" name="Google Shape;126;p16"/>
            <p:cNvCxnSpPr>
              <a:stCxn id="116" idx="2"/>
              <a:endCxn id="125" idx="1"/>
            </p:cNvCxnSpPr>
            <p:nvPr/>
          </p:nvCxnSpPr>
          <p:spPr>
            <a:xfrm>
              <a:off x="6156763" y="3813700"/>
              <a:ext cx="709500" cy="1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