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02" r:id="rId11"/>
    <p:sldId id="277" r:id="rId12"/>
    <p:sldId id="264" r:id="rId13"/>
    <p:sldId id="278" r:id="rId14"/>
    <p:sldId id="265" r:id="rId15"/>
    <p:sldId id="279" r:id="rId16"/>
    <p:sldId id="266" r:id="rId17"/>
    <p:sldId id="280" r:id="rId18"/>
    <p:sldId id="267" r:id="rId19"/>
    <p:sldId id="281" r:id="rId20"/>
    <p:sldId id="268" r:id="rId21"/>
    <p:sldId id="282" r:id="rId22"/>
    <p:sldId id="269" r:id="rId23"/>
    <p:sldId id="270" r:id="rId24"/>
    <p:sldId id="283" r:id="rId25"/>
    <p:sldId id="271" r:id="rId26"/>
    <p:sldId id="284" r:id="rId27"/>
    <p:sldId id="272" r:id="rId28"/>
    <p:sldId id="285" r:id="rId29"/>
    <p:sldId id="274" r:id="rId30"/>
    <p:sldId id="273" r:id="rId31"/>
    <p:sldId id="275" r:id="rId32"/>
    <p:sldId id="30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5" r:id="rId49"/>
    <p:sldId id="301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4:08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1 100 0 0,'0'0'192'0'0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2:27:01.390"/>
    </inkml:context>
    <inkml:brush xml:id="br0">
      <inkml:brushProperty name="width" value="0.025" units="cm"/>
      <inkml:brushProperty name="height" value="0.15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7:27.029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19 93 132 262834 63601,'0'0'444'0'0,"0"0"-96"0"0,0-1-84 0 0,0 0-60 0 0,0-1 20 0 0,0-1-512 0 0,-2-3 40 0 0,0 1 340 0 0,0-1 20 0 0,1 3 36 0 0,0 0-12 0 0,-1 2-24 0 0,-1 0-12 0 0,1 0-20 0 0,0 0-16 0 0,1-1-40 0 0,1 0-40 0 0,-1-1-4 0 0,1 0-12 0 0,2-1 0 0 0,0 0 4 0 0,0 0 24 0 0,0 1 24 0 0,-1-1 20 0 0,0-1 4 0 0,-1 2 0 0 0,0-1-20 0 0,0 1 4 0 0,0 0-4 0 0,0 0-20 0 0,0 1-12 0 0,0-1 8 0 0,0 1 0 0 0,0 1-20 0 0,0 1-64 0 0,0-1-44 0 0,0 1-64 0 0,0 0-80 0 0,0 0-24 0 0,0 1-12 216-701,0-1 40-216 701,0 0 24 0 0,0 0 64 0 0,0 0 136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8:1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105 323 84 0 0,'-10'0'238'0'0,"0"1"1"0"0,0 0-1 0 0,1 0 1 0 0,-16 5-1 0 0,23-5-162 0 0,0-1 1 0 0,0 1-1 0 0,0 0 0 0 0,0 0 0 0 0,0 0 0 0 0,0 0 0 0 0,0 0 1 0 0,0 0-1 0 0,0 0 0 0 0,0 1 0 0 0,1-1 0 0 0,-1 1 1 0 0,1-1-1 0 0,-1 1 0 0 0,1 0 0 0 0,-1 0 0 0 0,1-1 1 0 0,0 1-1 0 0,0 0 0 0 0,-1 3 0 0 0,2-4 60 0 0,0-1-127 0 0,0 0 1 0 0,0 0 0 0 0,0 0-1 0 0,0 0 1 0 0,1 1 0 0 0,-1-1-1 0 0,0 0 1 0 0,0 0 0 0 0,0 0-1 0 0,0 1 1 0 0,0-1 0 0 0,0 0-1 0 0,0 0 1 0 0,0 0 0 0 0,0 1-1 0 0,0-1 1 0 0,0 0 0 0 0,0 0-1 0 0,0 0 1 0 0,0 1 0 0 0,0-1-1 0 0,0 0 1 0 0,0 0 0 0 0,0 0-1 0 0,0 1 1 0 0,0-1 0 0 0,0 0-1 0 0,-1 0 1 0 0,1 0 0 0 0,0 0-1 0 0,0 1 1 0 0,0-1 0 0 0,0 0-1 0 0,0 0 1 0 0,0 0 0 0 0,-1 0-1 0 0,1 1 1 0 0,0-1 0 0 0,0 0-1 0 0,0 0 1 0 0,0 0 0 0 0,-1 0-1 0 0,1 0 1 0 0,0 0 0 0 0,0 0-1 0 0,0 0 1 0 0,-1 0 0 0 0,1 0-1 0 0,0 0 1 0 0,0 0 0 0 0,0 0-1 0 0,-1 0 1 0 0,1 0 0 0 0,0 0-1 0 0,0 0 1 0 0,-1 0 0 0 0,3 2 6 0 0,1-1-1 0 0,-1 0 1 0 0,0 0 0 0 0,1-1 0 0 0,-1 1-1 0 0,1 0 1 0 0,-1-1 0 0 0,0 1 0 0 0,1-1 0 0 0,4 0-1 0 0,-6 0-19 0 0,10-1 157 0 0,-11 1-116 0 0,0 0-1 0 0,0 0 1 0 0,1 0 0 0 0,-1 0 0 0 0,0 1 0 0 0,0-1-1 0 0,1 0 1 0 0,-1 0 0 0 0,0 0 0 0 0,1 0 0 0 0,-1 0-1 0 0,0-1 1 0 0,0 1 0 0 0,1 0 0 0 0,-1 0-1 0 0,0 0 1 0 0,0 0 0 0 0,1 0 0 0 0,-1 0 0 0 0,0 0-1 0 0,0 0 1 0 0,1-1 0 0 0,-1 1 0 0 0,0 0 0 0 0,0 0-1 0 0,0 0 1 0 0,1-1 0 0 0,-1 1 0 0 0,0 0 0 0 0,0 0-1 0 0,0 0 1 0 0,0-1 0 0 0,1 1 0 0 0,-1 0-1 0 0,0 0 1 0 0,0-1 0 0 0,0 1 0 0 0,0 0 0 0 0,0 0-1 0 0,0-1 1 0 0,0 1 0 0 0,0 0 0 0 0,0-1 0 0 0,0 1-1 0 0,0 0 1 0 0,0 0 0 0 0,0-1 0 0 0,0 1 0 0 0,0 0-1 0 0,0 0 1 0 0,0-1 0 0 0,0 1 0 0 0,0 0 0 0 0,0 0-1 0 0,0-1 1 0 0,-1 1 0 0 0,1-1-36 0 0,1 1 0 0 0,-1-1 0 0 0,0 0 0 0 0,0 1 0 0 0,1-1 0 0 0,-1 1 0 0 0,0-1 0 0 0,0 1 0 0 0,1-1 0 0 0,-1 1 0 0 0,1-1 0 0 0,-1 1 0 0 0,1-1 0 0 0,-1 1 0 0 0,0 0 0 0 0,1-1 0 0 0,0 1-1 0 0,-1-1 1 0 0,1 1 0 0 0,-1 0 0 0 0,1 0 0 0 0,-1-1 0 0 0,1 1 0 0 0,1 0 0 0 0,4-5 12 0 0,32-25 2103 0 0,-32 24-2022 0 0,-1 1 0 0 0,1 1 0 0 0,0-1 0 0 0,0 1 0 0 0,1 0-1 0 0,-1 0 1 0 0,1 1 0 0 0,0-1 0 0 0,0 2 0 0 0,11-4 0 0 0,-13 4-58 0 0,0-1 0 0 0,0 0 0 0 0,-1 0 0 0 0,1 0 0 0 0,0 0 0 0 0,-1-1 0 0 0,0 0 0 0 0,0 0 0 0 0,0 0 0 0 0,0 0 0 0 0,-1-1 0 0 0,1 1 0 0 0,-1-1 0 0 0,0 0 0 0 0,-1 0 0 0 0,1 0 0 0 0,2-9 0 0 0,-5 12-26 0 0,0 0 0 0 0,1 1 0 0 0,-1-1 1 0 0,0 0-1 0 0,1 1 0 0 0,-1-1 1 0 0,1 1-1 0 0,0-1 0 0 0,-1 0 0 0 0,1 1 1 0 0,0-1-1 0 0,0 1 0 0 0,0 0 1 0 0,0-1-1 0 0,0 1 0 0 0,0 0 0 0 0,0 0 1 0 0,1-1-1 0 0,-1 1 0 0 0,0 0 1 0 0,1 0-1 0 0,-1 0 0 0 0,1 1 0 0 0,-1-1 1 0 0,1 0-1 0 0,-1 0 0 0 0,3 0 1 0 0,12 0-15 0 0,-1-1 0 0 0,1 0 0 0 0,-1-1 0 0 0,1-1 1 0 0,-1-1-1 0 0,0 0 0 0 0,-1-1 0 0 0,15-7 1 0 0,-27 10 6 0 0,0 0 1 0 0,-1 0 0 0 0,0-1 0 0 0,0 1-1 0 0,0 0 1 0 0,0 0 0 0 0,0 0 0 0 0,0-7 0 0 0,63-10-64 0 0,-19 3 40 0 0,-44 17 20 0 0,0 0 1 0 0,0 0-1 0 0,-1-1 1 0 0,1 1 0 0 0,0 0-1 0 0,0 0 1 0 0,0-1 0 0 0,-1 1-1 0 0,1 0 1 0 0,0-1-1 0 0,0 1 1 0 0,-1-1 0 0 0,1 1-1 0 0,0-1 1 0 0,-1 0 0 0 0,1 1-1 0 0,-1-1 1 0 0,1 0-1 0 0,-1 1 1 0 0,1-1 0 0 0,-1 0-1 0 0,1 1 1 0 0,-1-1 0 0 0,1 0-1 0 0,-1 0 1 0 0,0 0-1 0 0,0 1 1 0 0,1-1 0 0 0,-1 0-1 0 0,0 0 1 0 0,0-1 0 0 0,0 1 9 0 0,27-5-515 0 0,-32-5 335 0 0,2 5-140 0 0,22 4-87 0 0,-19 2 395 0 0,0 0-1 0 0,1 0 1 0 0,-1-1-1 0 0,0 1 0 0 0,0 0 1 0 0,1 0-1 0 0,-1 0 1 0 0,0 0-1 0 0,0 0 1 0 0,1 0-1 0 0,-1 0 1 0 0,0 0-1 0 0,0 0 1 0 0,1 0-1 0 0,-1 0 0 0 0,0 0 1 0 0,0 0-1 0 0,1 0 1 0 0,-1 0-1 0 0,0 0 1 0 0,0 1-1 0 0,0-1 1 0 0,1 0-1 0 0,-1 0 1 0 0,0 0-1 0 0,0 0 1 0 0,1 0-1 0 0,-1 0 0 0 0,0 1 1 0 0,0-1-1 0 0,0 0 1 0 0,0 0-1 0 0,1 0 1 0 0,-1 1-1 0 0,0-1 1 0 0,0 0-1 0 0,0 0 1 0 0,0 0-1 0 0,0 1 0 0 0,0-1 1 0 0,0 0-1 0 0,0 0 1 0 0,1 1-1 0 0,-1-1 1 0 0,0 0-1 0 0,0 0 1 0 0,0 1-1 0 0,0-1 1 0 0,0 0-1 0 0,0 0 1 0 0,-1 1-1 0 0,-6 9 61 0 0,4-7 17 0 0,3-2 21 0 0,-27-7 1423 0 0,27 7-1610 0 0,-1 0-1 0 0,1 0 0 0 0,0 0 0 0 0,-1 0 0 0 0,1 0 1 0 0,-1 0-1 0 0,0-1 0 0 0,1 1 0 0 0,-1 0 1 0 0,0 0-1 0 0,0-1 0 0 0,1 1 0 0 0,-1 0 1 0 0,0-1-1 0 0,0 1 0 0 0,0-1 0 0 0,0 1 1 0 0,0-1-1 0 0,-1 1 0 0 0,-18 6-6394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7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 0 0,'0'0'1535'0'0,"-18"6"-85"0"0,18-3-1453 0 0,0-2 407 0 0,-27-2 8045 0 0,27 2-8460 0 0,0 40 1029 0 0,18 0-817 0 0,-18 83 824 0 0,18-54-940 0 0,-9 27-98 0 0,-18-25 25 0 0,5-54 17 0 0,3-17-29 0 0,0 0 0 0 0,0 0 0 0 0,1 1 0 0 0,-1-1 0 0 0,1 0-1 0 0,-1 1 1 0 0,1-1 0 0 0,-1 0 0 0 0,1 1 0 0 0,0-1 0 0 0,0 1-1 0 0,0-1 1 0 0,-1 1 0 0 0,1-1 0 0 0,1 1 0 0 0,-1-1 0 0 0,0 0 0 0 0,0 1-1 0 0,0-1 1 0 0,1 1 0 0 0,-1-1 0 0 0,1 0 0 0 0,-1 1 0 0 0,1-1-1 0 0,0 0 1 0 0,-1 1 0 0 0,1-1 0 0 0,0 0 0 0 0,2 2 0 0 0,-3 18-16 0 0,-2-23-154 0 0,1 0 1 0 0,0 0 0 0 0,0 0 0 0 0,0 0 0 0 0,0 0-1 0 0,0 0 1 0 0,0 0 0 0 0,1 0 0 0 0,-1 0 0 0 0,1 0-1 0 0,-1-1 1 0 0,1 1 0 0 0,0 0 0 0 0,0 0 0 0 0,0-1-1 0 0,0 1 1 0 0,0 0 0 0 0,0 0 0 0 0,1-1-1 0 0,0-3 1 0 0,0 4-229 0 0,0-1 0 0 0,-1 0 1 0 0,1 0-1 0 0,-1 0 0 0 0,0 0 0 0 0,0 0 0 0 0,0 1 0 0 0,-1-1 0 0 0,1 0 0 0 0,-1 0 0 0 0,1 0 0 0 0,-1 0 1 0 0,0 1-1 0 0,0-1 0 0 0,0 0 0 0 0,0 1 0 0 0,-3-4 0 0 0,-14-9-1626 0 0,9 10 1091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7:5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26 244 0 0,'0'0'207'0'0,"8"-6"1365"0"0,-11 3-1407 0 0,2 2-118 0 0,1 0 1 0 0,-1 0-1 0 0,1 1 0 0 0,-1-1 0 0 0,1 0 0 0 0,-1 1 0 0 0,0-1 1 0 0,1 0-1 0 0,-1 1 0 0 0,0-1 0 0 0,0 1 0 0 0,1-1 0 0 0,-1 1 0 0 0,0 0 1 0 0,0-1-1 0 0,0 1 0 0 0,0 0 0 0 0,1-1 0 0 0,-1 1 0 0 0,0 0 1 0 0,0 0-1 0 0,0 0 0 0 0,0 0 0 0 0,0 0 0 0 0,-1 0 0 0 0,0 0-53 0 0,4 0-24 0 0,4 0 18 0 0,1-3 537 0 0,-11 1 816 0 0,2 2-1215 0 0,30 11 895 0 0,-38 34 793 0 0,17-32-1809 0 0,-6-12-21 0 0,1 1 0 0 0,-1 1 0 0 0,0-1-1 0 0,0 0 1 0 0,0 0 0 0 0,0 0 0 0 0,0 1-1 0 0,0-1 1 0 0,-1 0 0 0 0,2 5-1 0 0,-11 49 47 0 0,-1-11 113 0 0,20 63-146 0 0,-20-26-7 0 0,1-37 1253 0 0,8-44-1215 0 0,0 0-28 0 0,0-1-1 0 0,1 1 1 0 0,-1-1-1 0 0,0 1 1 0 0,1 0-1 0 0,-1-1 0 0 0,1 1 1 0 0,-1 0-1 0 0,0 0 1 0 0,1-1-1 0 0,0 1 1 0 0,-1 0-1 0 0,1 0 1 0 0,-1 0-1 0 0,1 0 1 0 0,0-1-1 0 0,0 1 1 0 0,-1 0-1 0 0,1 0 0 0 0,0 0 1 0 0,0 0-1 0 0,0 0 1 0 0,0 0-1 0 0,0 0 1 0 0,0 0-1 0 0,0-1 1 0 0,1 1-1 0 0,-1 0 1 0 0,1 1-1 0 0,-2 10-8 0 0,-1-9 12 0 0,1 0 1 0 0,0 0-1 0 0,0 0 1 0 0,0 0-1 0 0,1 0 1 0 0,-1 0-1 0 0,0 0 1 0 0,1 0-1 0 0,0 1 0 0 0,0 4 1 0 0,0-7 12 0 0,0-2-5 0 0,4-12-2368 0 0,1-5-3402 0 0,-5 9 4685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8:2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 0 0,'-1'0'36'0'0,"0"0"-1"0"0,-1 1 1 0 0,1-1 0 0 0,0 0-1 0 0,0 1 1 0 0,0-1 0 0 0,-1 0-1 0 0,1 1 1 0 0,0 0 0 0 0,0-1-1 0 0,0 1 1 0 0,0 0 0 0 0,0-1-1 0 0,0 1 1 0 0,0 0 0 0 0,0 0-1 0 0,0 0 1 0 0,1 0 0 0 0,-1 0-1 0 0,0 0 1 0 0,0 0 0 0 0,1 0-1 0 0,-1 0 1 0 0,1 0 0 0 0,-1 0-1 0 0,1 0 1 0 0,-1 0 0 0 0,1 1-1 0 0,0-1 1 0 0,-1 0 0 0 0,1 0-1 0 0,0 1 1 0 0,0 1 0 0 0,-1-3 203 0 0,-1-1 0 0 0,1 0-1 0 0,0 1 1 0 0,-1-1 0 0 0,1 0 0 0 0,0 0 0 0 0,0 0 0 0 0,0 0 0 0 0,0 0-1 0 0,0 0 1 0 0,0 0 0 0 0,0 0 0 0 0,0 0 0 0 0,-1-2 0 0 0,2 4-161 0 0,1 0 0 0 0,-1 0 0 0 0,1 0 0 0 0,-1 0 0 0 0,1-1 0 0 0,-1 1 0 0 0,1 0 0 0 0,0 0 0 0 0,0 0 0 0 0,-1 0-1 0 0,1-1 1 0 0,0 1 0 0 0,0 0 0 0 0,0-1 0 0 0,0 1 0 0 0,0-1 0 0 0,0 1 0 0 0,0-1 0 0 0,1 1 0 0 0,0 0 636 0 0,-2-1-662 0 0,0 0-1 0 0,0 1 0 0 0,-1-1 0 0 0,1 0 0 0 0,0 1 1 0 0,0-1-1 0 0,0 0 0 0 0,0 0 0 0 0,0 1 1 0 0,0-1-1 0 0,0 0 0 0 0,0 1 0 0 0,0-1 1 0 0,0 0-1 0 0,0 1 0 0 0,0-1 0 0 0,0 0 1 0 0,0 0-1 0 0,1 1 0 0 0,-1-1 0 0 0,0 0 0 0 0,0 1 1 0 0,0-1-1 0 0,0 0 0 0 0,0 0 0 0 0,1 1 1 0 0,-1-1-1 0 0,0 0 0 0 0,0 0 0 0 0,0 1 1 0 0,1-1-1 0 0,-1 0 0 0 0,0 0 0 0 0,0 0 0 0 0,1 0 1 0 0,-1 1-1 0 0,0-1 0 0 0,1 0 0 0 0,-1 0 1 0 0,0 0-1 0 0,0 0 0 0 0,1 0 0 0 0,-1 0 1 0 0,0 0-1 0 0,1 0 0 0 0,-1 0 0 0 0,0 0 1 0 0,1 0-1 0 0,-1 0 0 0 0,1 0 0 0 0,0 0 215 0 0,19 15 83 0 0,-13-12-374 0 0,-5-2 56 0 0,0-1 1 0 0,1 1-1 0 0,-1 0 1 0 0,0 0 0 0 0,0 0-1 0 0,0 1 1 0 0,0-1-1 0 0,0 1 1 0 0,0-1 0 0 0,0 1-1 0 0,-1-1 1 0 0,3 3-1 0 0,33 36 218 0 0,-31-39-254 0 0,-3 0 11 0 0,0 0 0 0 0,0 0 1 0 0,0 1-1 0 0,0-1 0 0 0,-1 1 0 0 0,1 0 0 0 0,-1-1 0 0 0,1 1 0 0 0,3 4 0 0 0,9 6 22 0 0,12 27 21 0 0,-26-38-48 0 0,1 0-1 0 0,-1-1 0 0 0,0 1 1 0 0,1 0-1 0 0,-1 0 0 0 0,0 0 0 0 0,0 0 1 0 0,0 0-1 0 0,0 0 0 0 0,0 0 1 0 0,0 0-1 0 0,0 0 0 0 0,0 1 1 0 0,0-1-1 0 0,0 0 0 0 0,-1 0 0 0 0,2 3 1 0 0,-1-2 5 0 0,5 1-4 0 0,4 6-2 0 0,-9-8 1 0 0,-1-1 0 0 0,1 1 0 0 0,-1 0 0 0 0,1-1 0 0 0,-1 0 0 0 0,1 1 0 0 0,-1-1 0 0 0,1 1 0 0 0,-1-1 0 0 0,1 1 0 0 0,-1-1 0 0 0,1 0 0 0 0,0 0 0 0 0,-1 1 0 0 0,1-1 0 0 0,0 0 0 0 0,-1 0 0 0 0,1 0 0 0 0,0 1 0 0 0,-1-1 0 0 0,1 0 0 0 0,0 0 0 0 0,-1 0 0 0 0,1 0 0 0 0,0 0 0 0 0,-1-1 0 0 0,2 1 0 0 0,34 15 68 0 0,-35-15-76 0 0,10 35 1440 0 0,11-31-1438 0 0,-20-4 5 0 0,1-1-1 0 0,0 1 0 0 0,0 1 0 0 0,-1-1 0 0 0,1 0 0 0 0,0 1 0 0 0,-1-1 1 0 0,1 1-1 0 0,0 0 0 0 0,-1 0 0 0 0,1 0 0 0 0,4 2 0 0 0,20 13 10 0 0,-17-3 9 0 0,-10-12-2 0 0,8 9 327 0 0,-6-10-239 0 0,16 30 75 0 0,-18-29-188 0 0,19 14 123 0 0,-18-15-114 0 0,0 0 1 0 0,-1 0 0 0 0,1 0-1 0 0,0 0 1 0 0,-1 0 0 0 0,1 0-1 0 0,0 0 1 0 0,-1 0 0 0 0,1 0-1 0 0,-1 1 1 0 0,1-1 0 0 0,0 0-1 0 0,-1 0 1 0 0,1 1 0 0 0,-1-1-1 0 0,1 0 1 0 0,0 0 0 0 0,-1 1-1 0 0,1-1 1 0 0,-1 1 0 0 0,1-1-1 0 0,-1 1 1 0 0,0-1 0 0 0,1 1-1 0 0,-1-1 1 0 0,1 1 0 0 0,-1-1-1 0 0,0 1 1 0 0,1-1 0 0 0,-1 2-1 0 0,8 4 4 0 0,-7-6 34 0 0,10 16 61 0 0,14-2-24 0 0,-24-13-68 0 0,-1 1 0 0 0,0-1 1 0 0,0 0-1 0 0,0 0 0 0 0,0 0 1 0 0,1 0-1 0 0,-1 0 0 0 0,0 0 1 0 0,1 0-1 0 0,-1 0 0 0 0,1 0 1 0 0,-1 0-1 0 0,1 0 0 0 0,0 0 1 0 0,-1 0-1 0 0,1 0 0 0 0,0-1 1 0 0,0 1-1 0 0,0 0 0 0 0,-1 0 1 0 0,1-1-1 0 0,0 1 0 0 0,0-1 1 0 0,0 1-1 0 0,0 0 0 0 0,0-1 1 0 0,0 0-1 0 0,0 1 0 0 0,0-1 1 0 0,1 0-1 0 0,-1 1 0 0 0,0-1 1 0 0,0 0-1 0 0,1 0 0 0 0,0 0 43 0 0,-2 1-51 0 0,0-1 0 0 0,1 1 1 0 0,-1 0-1 0 0,1-1 1 0 0,-1 1-1 0 0,1-1 0 0 0,-1 1 1 0 0,1-1-1 0 0,-1 1 0 0 0,1-1 1 0 0,-1 1-1 0 0,1-1 1 0 0,0 1-1 0 0,-1-1 0 0 0,1 0 1 0 0,0 1-1 0 0,-1-1 1 0 0,1 0-1 0 0,0 0 0 0 0,-1 1 1 0 0,1-1-1 0 0,0 0 0 0 0,0 0 1 0 0,-1 0-1 0 0,2 0 1 0 0,0 0 8 0 0,-1 15 166 0 0,33-4-154 0 0,-7-1 1146 0 0,-26-10-1094 0 0,11 4-43 0 0,-8-3-64 0 0,-18-1-20 0 0,12 0 75 0 0,2 1-11 0 0,0-1-9 0 0,0 1-1 0 0,0-1 0 0 0,0 0 0 0 0,0 1 1 0 0,0-1-1 0 0,0 1 0 0 0,0-1 1 0 0,1 0-1 0 0,-1 1 0 0 0,0-1 0 0 0,0 1 1 0 0,0-1-1 0 0,0 0 0 0 0,0 1 0 0 0,1-1 1 0 0,-1 0-1 0 0,0 1 0 0 0,0-1 0 0 0,0 0 1 0 0,1 1-1 0 0,-1-1 0 0 0,0 0 0 0 0,1 1 1 0 0,-1-1-1 0 0,0 0 0 0 0,1 0 1 0 0,-1 0-1 0 0,0 1 0 0 0,1-1 0 0 0,-1 0 1 0 0,0 0-1 0 0,1 0 0 0 0,-1 0 0 0 0,1 0 1 0 0,-1 1-1 0 0,0-1 0 0 0,1 0 0 0 0,-1 0 1 0 0,1 0-1 0 0,-1 0 0 0 0,0 0 0 0 0,1 0 1 0 0,-1 0-1 0 0,1-1 0 0 0,-1 1 1 0 0,0 0-1 0 0,1 0 0 0 0,-1 0 0 0 0,1 0 1 0 0,2-1-8 0 0,-1 1-29 0 0,-31-10-13864 0 0,12 10 12686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2T02:28:2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11 144 0 0,'-15'-5'1524'0'0,"15"5"-1512"0"0,0 0 0 0 0,0 0-1 0 0,0 0 1 0 0,1 0 0 0 0,-1 0 0 0 0,0 0 0 0 0,0 0 0 0 0,0 0 0 0 0,0 0 0 0 0,1 0-1 0 0,-1 0 1 0 0,0 0 0 0 0,0 0 0 0 0,0 0 0 0 0,0 0 0 0 0,0 0 0 0 0,1 0 0 0 0,-1 0 0 0 0,0 0-1 0 0,0 0 1 0 0,0 0 0 0 0,0 0 0 0 0,3-5 4177 0 0,6 11-1949 0 0,-47 24-1819 0 0,20-7-451 0 0,-24 26 146 0 0,39-47-480 0 0,0 1-1 0 0,0-1 0 0 0,0 0 0 0 0,0 0 0 0 0,0 0 0 0 0,0 0 0 0 0,-1 0 0 0 0,1-1 1 0 0,0 1-1 0 0,-1-1 0 0 0,1 0 0 0 0,-1 0 0 0 0,0-1 0 0 0,-6 2 0 0 0,0-2-1011 0 0,1 5 124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3:56:05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12 224 0 0,'0'0'112'0'0,"0"-1"0"0"0,0 1 0 0 0,0-1 0 0 0,0 1 0 0 0,-1-1 0 0 0,1 1 0 0 0,0 0-1 0 0,0-1 1 0 0,0 1 0 0 0,0-1 0 0 0,0 1 0 0 0,-1-1 0 0 0,1 1 0 0 0,0 0 0 0 0,0-1 0 0 0,-1 1 0 0 0,1-1 0 0 0,0 1 0 0 0,0 0 0 0 0,-1-1 0 0 0,1 1-1 0 0,0 0 1 0 0,-1-1 0 0 0,1 1 0 0 0,-1 0 0 0 0,1 0 0 0 0,0 0 0 0 0,-1-1 0 0 0,1 1 0 0 0,-1 0 0 0 0,1 0 0 0 0,-1 0 0 0 0,1 0 0 0 0,-1 0 0 0 0,1 0-1 0 0,-1-1 1 0 0,1 1 0 0 0,0 0 0 0 0,-1 0 0 0 0,1 1 0 0 0,-1-1 0 0 0,1 0 0 0 0,-1 0 0 0 0,-29 8-1130 0 0,0 0 417 0 0,-1-8-2091 0 0,16 0 1910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14:25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5 252 0 0,'0'0'364'0'0,"0"-4"-368"0"0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16:23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0 112 0 0,'0'0'929'0'0,"6"4"1577"0"0,-22 5-4935 0 0,10-8 1599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3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700 107 240 0 0,'-8'-9'7871'0'0,"8"8"-7670"0"0,-1 0 0 0 0,0-1 0 0 0,0 1-1 0 0,0 0 1 0 0,0-1 0 0 0,0 1 0 0 0,0 0-1 0 0,0 0 1 0 0,0 0 0 0 0,0 0-1 0 0,0 0 1 0 0,-1 0 0 0 0,1 0 0 0 0,0 0-1 0 0,-1 1 1 0 0,1-1 0 0 0,-1 0 0 0 0,1 1-1 0 0,-1-1 1 0 0,1 1 0 0 0,-1 0-1 0 0,-2-1 1 0 0,-52-12 171 0 0,31 8 375 0 0,12 4-738 0 0,0 0-1 0 0,-1 1 1 0 0,1 0-1 0 0,0 1 0 0 0,0 1 1 0 0,0 0-1 0 0,0 1 1 0 0,-22 8-1 0 0,31-10-17 0 0,-8 2-27 0 0,8-3 37 0 0,0 1 0 0 0,0 0 0 0 0,0 0 0 0 0,0 1 0 0 0,1-1 0 0 0,-1 1-1 0 0,0 0 1 0 0,1 0 0 0 0,-1 0 0 0 0,-3 2 0 0 0,-31 14-24 0 0,26-9 26 0 0,0 0 0 0 0,0 1 1 0 0,1 0-1 0 0,1 0 0 0 0,-16 21 0 0 0,5-6-25 0 0,10-12 36 0 0,0 1-1 0 0,1 1 1 0 0,1-1-1 0 0,1 2 1 0 0,0-1 0 0 0,-8 22-1 0 0,-40 93-57 0 0,34-86 26 0 0,17-36 30 0 0,1 0-1 0 0,-1 0 1 0 0,2 0-1 0 0,-6 15 1 0 0,-28 58 40 0 0,30-52-57 0 0,1 1-1 0 0,1 0 1 0 0,2 0-1 0 0,1 1 0 0 0,2-1 1 0 0,4 43-1 0 0,-2 12 87 0 0,6-11 134 0 0,-7-57-74 0 0,1 0 0 0 0,1-1-1 0 0,0 0 1 0 0,10 30 0 0 0,-10-37-125 0 0,0-1-1 0 0,1 1 1 0 0,-1-1 0 0 0,1 0-1 0 0,1-1 1 0 0,0 1 0 0 0,0-1-1 0 0,0 0 1 0 0,1 0 0 0 0,0 0-1 0 0,11 9 1 0 0,30 33 31 0 0,-34-41 49 0 0,-1-1 0 0 0,1-1 0 0 0,0 1 0 0 0,0-2 0 0 0,1 0 0 0 0,0-1-1 0 0,-1 0 1 0 0,2-1 0 0 0,17 2 0 0 0,-18-2-117 0 0,3-1 19 0 0,0-1 0 0 0,-1 0 1 0 0,1-2-1 0 0,-1 1 0 0 0,1-2 1 0 0,-1 0-1 0 0,1-1 0 0 0,-1-1 1 0 0,0-1-1 0 0,0 0 0 0 0,-1-1 1 0 0,1 0-1 0 0,-1-1 0 0 0,-1-1 1 0 0,27-18-1 0 0,142-126 251 0 0,-180 149-247 0 0,8-5 7 0 0,-1-1 0 0 0,-1 0 0 0 0,1-1 0 0 0,-1 0 0 0 0,-1-1 0 0 0,0 0-1 0 0,-1 0 1 0 0,0 0 0 0 0,0-1 0 0 0,8-24 0 0 0,9-25 555 0 0,-19 46-520 0 0,2 1 1 0 0,-1-1-1 0 0,2 1 0 0 0,13-20 1 0 0,-6 9-3 0 0,-8 11-34 0 0,0 1 0 0 0,-2-1 0 0 0,0-1 0 0 0,4-15 0 0 0,-6 16 19 0 0,2-1 0 0 0,-1 1 0 0 0,2 0 1 0 0,7-14-1 0 0,-7 15 12 0 0,0-1 0 0 0,-1 0 1 0 0,-1 0-1 0 0,0 0 0 0 0,-1-1 0 0 0,-1 1 0 0 0,0-1 1 0 0,-1 0-1 0 0,0 0 0 0 0,-3-22 0 0 0,2 20 179 0 0,-16-64 118 0 0,8 37-317 0 0,-8-11-206 0 0,14 42 209 0 0,-1 0 0 0 0,-1 1-1 0 0,0-1 1 0 0,0 1-1 0 0,-1 0 1 0 0,-1 0-1 0 0,-7-12 1 0 0,-32-48 47 0 0,41 66-75 0 0,0-1 1 0 0,0 1 0 0 0,0 0-1 0 0,-1 1 1 0 0,0-1-1 0 0,0 1 1 0 0,0 0 0 0 0,-1 0-1 0 0,1 1 1 0 0,-1 0-1 0 0,0 0 1 0 0,-1 0 0 0 0,1 0-1 0 0,-1 1 1 0 0,0 0-1 0 0,-13-3 1 0 0,-9-3-24 0 0,0 2 0 0 0,-57-5 1 0 0,75 11 11 0 0,0 1 0 0 0,0 1 0 0 0,-1 0 1 0 0,1 0-1 0 0,0 1 0 0 0,0 0 0 0 0,0 1 1 0 0,1 1-1 0 0,-1 0 0 0 0,-13 7 0 0 0,-14 8-2045 0 0,-47 34 0 0 0,80-50 1713 0 0,-7 7-1431 0 0,-1 0 0 0 0,2 1 0 0 0,-1 1 0 0 0,-10 14-1 0 0,5-6-460 0 0,1-2 487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18:29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5 112 0 0,'0'0'340'0'0,"0"-5"-124"0"0,-8 5-216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18:29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84 0 0,'0'0'572'0'0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35:35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 0 0,'5'4'2575'0'0,"5"-3"-4477"0"0,-17 3 1313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35:36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0 224 0 0,'0'0'728'0'0,"-8"0"-368"0"0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36:30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 80 0 0,'0'-5'452'0'0,"8"5"-24"0"0,-8-4 248 0 0,0-1-64 0 0,0 10-572 0 0,0-1-4 0 0,0 1-120 0 0,0-1-592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2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38 24 0 0,'0'0'37'0'0,"2"-27"2326"0"0,1 16-483 0 0,-8 26 377 0 0,-5 73-206 0 0,3-49-1610 0 0,-17 73 202 0 0,19-87-517 0 0,-15 46 0 0 0,-3 16-22 0 0,8-30 405 0 0,3-16-2080 0 0,9-18-6003 0 0,3-28 6326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2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1 132 116 0 0,'20'-20'603'0'0,"1"2"-1"0"0,0 1 1 0 0,2 0 0 0 0,0 2 0 0 0,27-14-1 0 0,-11 15 732 0 0,-37 13-1213 0 0,-1 1 0 0 0,1 0 0 0 0,-1-1 0 0 0,1 1 0 0 0,0 0-1 0 0,-1 0 1 0 0,1 1 0 0 0,0-1 0 0 0,-1 0 0 0 0,1 0 0 0 0,-1 1-1 0 0,1-1 1 0 0,-1 1 0 0 0,1-1 0 0 0,-1 1 0 0 0,1 0 0 0 0,-1 0-1 0 0,1-1 1 0 0,-1 1 0 0 0,0 0 0 0 0,2 2 0 0 0,14 14 1121 0 0,-12-14-1089 0 0,-1 1 0 0 0,0 0 0 0 0,0 0 0 0 0,-1 1 0 0 0,1-1-1 0 0,5 10 1 0 0,-9-12-115 0 0,1-1 0 0 0,-1 1 0 0 0,1 0 0 0 0,-1 0 0 0 0,1-1 0 0 0,-1 1 0 0 0,0 0 0 0 0,0 0 0 0 0,0 0 0 0 0,0 0 0 0 0,0-1 0 0 0,-1 1 0 0 0,1 0 0 0 0,0 0 0 0 0,-1 0 0 0 0,0-1 0 0 0,1 1 0 0 0,-1 0 0 0 0,0-1 0 0 0,0 1 0 0 0,0-1 0 0 0,0 1-1 0 0,0-1 1 0 0,0 1 0 0 0,0-1 0 0 0,-2 3 0 0 0,-7 6-15 0 0,1-1-1 0 0,-1 0 1 0 0,0 0 0 0 0,-1-1-1 0 0,0 0 1 0 0,0-1-1 0 0,-1 0 1 0 0,0-1-1 0 0,0 0 1 0 0,-15 4-1 0 0,26-9-253 0 0,-1 0 1 0 0,0 0-1 0 0,0-1 0 0 0,0 1 0 0 0,1 0 0 0 0,-1-1 0 0 0,0 0 0 0 0,0 1 0 0 0,0-1 0 0 0,0 0 0 0 0,0 0 0 0 0,0 0 0 0 0,0 0 0 0 0,-2-1 0 0 0,17-21-6278 0 0,-5 17 5360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3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72 0 0,'0'0'406'0'0,"-7"31"5418"0"0,3-22-5574 0 0,1 1-1 0 0,0-1 1 0 0,1 1 0 0 0,-1 0-1 0 0,2 0 1 0 0,0-1 0 0 0,0 1-1 0 0,0 0 1 0 0,1 0 0 0 0,1 0-1 0 0,0 0 1 0 0,0 0 0 0 0,1 0-1 0 0,4 15 1 0 0,-5-24-216 0 0,0 1 0 0 0,1-1-1 0 0,-1 1 1 0 0,0-1 0 0 0,0 1 0 0 0,1-1 0 0 0,-1 0 0 0 0,1 0-1 0 0,-1 1 1 0 0,1-1 0 0 0,0 0 0 0 0,-1-1 0 0 0,1 1 0 0 0,0 0 0 0 0,0 0-1 0 0,0-1 1 0 0,-1 1 0 0 0,1-1 0 0 0,0 0 0 0 0,0 1 0 0 0,0-1-1 0 0,0 0 1 0 0,0 0 0 0 0,0 0 0 0 0,0 0 0 0 0,2-1 0 0 0,3 0 114 0 0,-1 0 0 0 0,0 0 0 0 0,0 0 0 0 0,0-1 0 0 0,0 0 0 0 0,0 0 1 0 0,8-5-1 0 0,-9 5-84 0 0,-1-1 0 0 0,1 1 0 0 0,-1-1 0 0 0,1-1 1 0 0,-1 1-1 0 0,0-1 0 0 0,0 1 0 0 0,0-1 0 0 0,-1 0 0 0 0,0 0 1 0 0,1-1-1 0 0,-1 1 0 0 0,-1-1 0 0 0,1 0 0 0 0,-1 1 0 0 0,3-8 1 0 0,9-18 19 0 0,3-10-654 0 0,-16 38 388 0 0,-1 1 1 0 0,0-1-1 0 0,1 0 1 0 0,-1 1-1 0 0,0-1 1 0 0,0 0-1 0 0,0 1 1 0 0,0-1 0 0 0,0 0-1 0 0,0 1 1 0 0,-1-1-1 0 0,1 0 1 0 0,-1 1-1 0 0,1-1 1 0 0,-1 0-1 0 0,0 1 1 0 0,1-1 0 0 0,-1 1-1 0 0,0-1 1 0 0,0 1-1 0 0,-1-2 1 0 0,0-5-2135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3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1 187 316 0 0,'0'0'473'0'0,"22"0"1368"0"0,-15-7-1308 0 0,-2 0 1 0 0,1-1 0 0 0,-1 1-1 0 0,0-1 1 0 0,-1 0 0 0 0,5-12 0 0 0,-5 8-467 0 0,0-1 1 0 0,-1-1-1 0 0,-1 1 1 0 0,0 0-1 0 0,-1 0 0 0 0,-1-23 1 0 0,0 35-67 0 0,0 1 1 0 0,0 0-1 0 0,0-1 0 0 0,0 1 0 0 0,0 0 1 0 0,0-1-1 0 0,-1 1 0 0 0,1 0 1 0 0,0-1-1 0 0,0 1 0 0 0,0 0 1 0 0,-1-1-1 0 0,1 1 0 0 0,0 0 1 0 0,-1 0-1 0 0,1-1 0 0 0,0 1 0 0 0,0 0 1 0 0,-1 0-1 0 0,1 0 0 0 0,0 0 1 0 0,-1-1-1 0 0,1 1 0 0 0,0 0 1 0 0,-1 0-1 0 0,1 0 0 0 0,-1 0 1 0 0,1 0-1 0 0,0 0 0 0 0,-1 0 0 0 0,1 0 1 0 0,0 0-1 0 0,-1 0 0 0 0,1 0 1 0 0,-1 0-1 0 0,1 0 0 0 0,0 0 1 0 0,-1 0-1 0 0,1 0 0 0 0,0 1 0 0 0,-1-1 1 0 0,1 0-1 0 0,0 0 0 0 0,-1 0 1 0 0,1 0-1 0 0,0 1 0 0 0,0-1 1 0 0,-1 0-1 0 0,1 0 0 0 0,-1 1 1 0 0,-17 12 297 0 0,12 1-5 0 0,1 0 0 0 0,0 0 0 0 0,1 0 0 0 0,0 0 0 0 0,2 1-1 0 0,-1-1 1 0 0,2 1 0 0 0,0 0 0 0 0,0 0 0 0 0,3 15 0 0 0,-2-27-303 0 0,1 1 0 0 0,0 0 0 0 0,-1-1 0 0 0,1 1 0 0 0,1-1 0 0 0,-1 0 0 0 0,1 1 0 0 0,-1-1 0 0 0,1 0 0 0 0,0 0 0 0 0,0 0 0 0 0,0 0 0 0 0,1 0 0 0 0,-1 0 0 0 0,1-1 0 0 0,-1 1 0 0 0,1-1 0 0 0,0 1 0 0 0,0-1 0 0 0,0 0 0 0 0,0 0 0 0 0,0-1 0 0 0,1 1 0 0 0,-1-1 0 0 0,0 1 0 0 0,1-1 0 0 0,-1 0 0 0 0,1 0 1 0 0,4 0-1 0 0,3 1-887 0 0,-1 0 1 0 0,1 0-1 0 0,-1-1 1 0 0,1 0 0 0 0,0-1-1 0 0,-1 0 1 0 0,1-1 0 0 0,0 0-1 0 0,10-3 1 0 0,-5-1-247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4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130 363 1100 0 0,'-4'-29'7147'0'0,"0"-4"-5884"0"0,4 32-1246 0 0,-1 0 1 0 0,1 0 0 0 0,0 0 0 0 0,-1 0 0 0 0,1 0 0 0 0,-1 0 0 0 0,1 1 0 0 0,-1-1 0 0 0,0 0 0 0 0,1 0 0 0 0,-1 1 0 0 0,0-1 0 0 0,1 0 0 0 0,-1 1 0 0 0,0-1-1 0 0,0 1 1 0 0,1-1 0 0 0,-1 1 0 0 0,0-1 0 0 0,0 1 0 0 0,0 0 0 0 0,0-1 0 0 0,0 1 0 0 0,0 0 0 0 0,0 0 0 0 0,0-1 0 0 0,1 1 0 0 0,-1 0 0 0 0,-1 0-1 0 0,-32-2 1041 0 0,31 2-1022 0 0,0 1 1 0 0,0 0-1 0 0,0 0 1 0 0,1 0-1 0 0,-1 0 1 0 0,0 0-1 0 0,1 1 1 0 0,-1-1-1 0 0,1 1 0 0 0,-1 0 1 0 0,1 0-1 0 0,-1 0 1 0 0,1 0-1 0 0,0 0 1 0 0,0 0-1 0 0,0 0 0 0 0,1 1 1 0 0,-1-1-1 0 0,0 1 1 0 0,1-1-1 0 0,0 1 1 0 0,-1 0-1 0 0,1 0 1 0 0,0-1-1 0 0,-1 6 0 0 0,0-2-37 0 0,0-1 0 0 0,1 1-1 0 0,-1 0 1 0 0,1 0-1 0 0,0 0 1 0 0,1 0 0 0 0,-1 0-1 0 0,1 0 1 0 0,1 0 0 0 0,-1 0-1 0 0,3 10 1 0 0,-3-13 0 0 0,1-1 0 0 0,0 0 1 0 0,0 1-1 0 0,0-1 0 0 0,0 0 0 0 0,1 0 1 0 0,-1 1-1 0 0,0-1 0 0 0,1 0 0 0 0,0 0 1 0 0,-1-1-1 0 0,1 1 0 0 0,0 0 0 0 0,0-1 1 0 0,0 1-1 0 0,0-1 0 0 0,0 1 0 0 0,1-1 1 0 0,-1 0-1 0 0,0 0 0 0 0,0 0 0 0 0,4 1 1 0 0,-2-2-6 0 0,1 1 0 0 0,-1-1 1 0 0,0 0-1 0 0,0 0 1 0 0,0-1-1 0 0,1 1 1 0 0,-1-1-1 0 0,0 0 0 0 0,0 0 1 0 0,0 0-1 0 0,0-1 1 0 0,5-2-1 0 0,1-1-6 0 0,-1 0-1 0 0,0 0 0 0 0,0-1 1 0 0,0-1-1 0 0,-1 1 1 0 0,0-1-1 0 0,0-1 1 0 0,-1 1-1 0 0,0-1 0 0 0,7-10 1 0 0,-5-2-28 0 0,0 0 0 0 0,-1 0 0 0 0,-1-1 0 0 0,-1-1 0 0 0,-1 1 0 0 0,-1-1 0 0 0,0 1 0 0 0,-2-1 0 0 0,-1-36 0 0 0,7-57-1352 0 0,-6 111 789 0 0,0 9 252 0 0,2 11 252 0 0,-17 27 377 0 0,1-10 179 0 0,1 13 390 0 0,4-22-664 0 0,1 0 0 0 0,2 0 0 0 0,0 1 0 0 0,1 0 0 0 0,1 0 0 0 0,2 0-1 0 0,0 0 1 0 0,5 29 0 0 0,-4-47-184 0 0,1 0 0 0 0,0 0 0 0 0,0 0 0 0 0,0 0-1 0 0,1 0 1 0 0,0-1 0 0 0,0 1 0 0 0,0-1 0 0 0,1 0 0 0 0,0 0-1 0 0,0 0 1 0 0,1 0 0 0 0,0-1 0 0 0,0 0 0 0 0,0 0 0 0 0,1 0 0 0 0,7 5-1 0 0,-9-8 13 0 0,0-1 0 0 0,1 1-1 0 0,-1-1 1 0 0,1 0-1 0 0,-1 0 1 0 0,1 0-1 0 0,-1-1 1 0 0,1 0-1 0 0,0 0 1 0 0,-1 0 0 0 0,1 0-1 0 0,-1-1 1 0 0,1 1-1 0 0,0-1 1 0 0,-1 0-1 0 0,0-1 1 0 0,1 1-1 0 0,-1-1 1 0 0,0 0 0 0 0,8-4-1 0 0,-4 1 47 0 0,-1 1 0 0 0,0-1 0 0 0,1 0 1 0 0,-2-1-1 0 0,1 1 0 0 0,-1-2 0 0 0,1 1 0 0 0,-2-1 0 0 0,10-12 0 0 0,-11 14-47 0 0,-1-1 0 0 0,1 1 1 0 0,-1-1-1 0 0,0 0 0 0 0,-1-1 0 0 0,1 1 0 0 0,-1 0 0 0 0,0-1 0 0 0,-1 1 1 0 0,0-1-1 0 0,0 1 0 0 0,0-1 0 0 0,-1 0 0 0 0,0 0 0 0 0,0 1 0 0 0,0-1 1 0 0,-1 0-1 0 0,0 1 0 0 0,-1-1 0 0 0,1 1 0 0 0,-1-1 0 0 0,-1 1 0 0 0,-3-8 1 0 0,6 13-10 0 0,0 0 0 0 0,0 1 0 0 0,-1-1 0 0 0,1 1 1 0 0,0-1-1 0 0,0 1 0 0 0,-1-1 0 0 0,1 0 1 0 0,-1 1-1 0 0,1-1 0 0 0,0 1 0 0 0,-1-1 1 0 0,1 1-1 0 0,-1 0 0 0 0,1-1 0 0 0,-1 1 1 0 0,1 0-1 0 0,-1-1 0 0 0,0 1 0 0 0,1 0 1 0 0,-1-1-1 0 0,1 1 0 0 0,-1 0 0 0 0,0 0 0 0 0,1 0 1 0 0,-1 0-1 0 0,0-1 0 0 0,1 1 0 0 0,-1 0 1 0 0,1 0-1 0 0,-1 0 0 0 0,0 0 0 0 0,1 1 1 0 0,-1-1-1 0 0,0 0 0 0 0,1 0 0 0 0,-1 0 1 0 0,0 0-1 0 0,1 1 0 0 0,-1-1 0 0 0,1 0 1 0 0,-1 0-1 0 0,1 1 0 0 0,-1-1 0 0 0,1 1 0 0 0,-1-1 1 0 0,1 0-1 0 0,-1 1 0 0 0,1-1 0 0 0,-1 1 1 0 0,1-1-1 0 0,0 1 0 0 0,-1-1 0 0 0,1 1 1 0 0,-1 1-1 0 0,0-1-1 0 0,0 1-1 0 0,0 0 1 0 0,0 0 0 0 0,0 0-1 0 0,0 1 1 0 0,0-1 0 0 0,0 0 0 0 0,1 0-1 0 0,-1 0 1 0 0,1 1 0 0 0,0-1-1 0 0,0 0 1 0 0,0 0 0 0 0,0 1 0 0 0,0 2-1 0 0,10 43 11 0 0,-9-36-4 0 0,1-1-1 0 0,1 0 1 0 0,0 1-1 0 0,9 20 1 0 0,-5-15-92 0 0,12 16 214 0 0,-18-32-239 0 0,0 0 0 0 0,1 0 0 0 0,-1 0 1 0 0,1 0-1 0 0,-1 0 0 0 0,1-1 1 0 0,-1 1-1 0 0,1 0 0 0 0,0-1 1 0 0,-1 1-1 0 0,1-1 0 0 0,0 0 0 0 0,-1 1 1 0 0,1-1-1 0 0,0 0 0 0 0,0 0 1 0 0,-1 0-1 0 0,1 0 0 0 0,0-1 0 0 0,-1 1 1 0 0,1 0-1 0 0,2-1 0 0 0,5-2-943 0 0,1 0-1 0 0,-1 0 1 0 0,0-1-1 0 0,1 0 1 0 0,-2 0-1 0 0,1-1 1 0 0,13-10-1 0 0,2-3-725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5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368 64 96 0 0,'-33'-21'4222'0'0,"17"6"-1309"0"0,12 12-2776 0 0,1 1 0 0 0,-1-1 0 0 0,1 1 0 0 0,-1 0 0 0 0,0 0 0 0 0,0 0 0 0 0,0 1 0 0 0,0-1 0 0 0,0 1 0 0 0,0 0 0 0 0,0 0 0 0 0,-1 1 0 0 0,1-1 0 0 0,0 1 0 0 0,0 0 0 0 0,-1 0 0 0 0,1 0-1 0 0,0 1 1 0 0,0-1 0 0 0,0 1 0 0 0,-1 0 0 0 0,1 0 0 0 0,0 1 0 0 0,-5 1 0 0 0,-3 1-62 0 0,1 1 1 0 0,-1 0-1 0 0,1 1 0 0 0,0 0 0 0 0,0 1 1 0 0,1 0-1 0 0,-14 11 0 0 0,9-3-68 0 0,0 0 0 0 0,0 1 0 0 0,-14 22 0 0 0,24-31 36 0 0,1 0-1 0 0,0 0 1 0 0,0 1-1 0 0,1-1 1 0 0,-1 1-1 0 0,2 0 1 0 0,-1 0-1 0 0,1 0 1 0 0,0 0-1 0 0,1 1 1 0 0,-1 12-1 0 0,3-17 28 0 0,0 0 1 0 0,0 0-1 0 0,1 0 0 0 0,-1 0 1 0 0,1 0-1 0 0,0 0 0 0 0,0 0 1 0 0,0 0-1 0 0,1-1 0 0 0,0 1 1 0 0,-1-1-1 0 0,1 0 0 0 0,0 0 1 0 0,0 0-1 0 0,1 0 0 0 0,-1 0 1 0 0,1-1-1 0 0,6 4 0 0 0,-1 0-50 0 0,0 0-1 0 0,1-1 0 0 0,0 0 1 0 0,0-1-1 0 0,0 0 0 0 0,17 4 1 0 0,-22-6-17 0 0,0-1 0 0 0,0 0 0 0 0,0 0 1 0 0,0 0-1 0 0,0 0 0 0 0,0-1 0 0 0,0 0 1 0 0,0 0-1 0 0,0-1 0 0 0,1 1 1 0 0,-1-1-1 0 0,0 0 0 0 0,0-1 0 0 0,0 1 1 0 0,-1-1-1 0 0,1 0 0 0 0,0 0 0 0 0,-1 0 1 0 0,1-1-1 0 0,6-5 0 0 0,-1 0 17 0 0,0-1 1 0 0,-1 0-1 0 0,0-1 0 0 0,-1 0 0 0 0,0 0 0 0 0,0-1 0 0 0,10-20 1 0 0,2-11-29 0 0,-2 0 1 0 0,14-50 0 0 0,-29 81 11 0 0,-1 0-1 0 0,0 0 0 0 0,-1 0 1 0 0,1-20-1 0 0,-2 30-10 0 0,-15 28 211 0 0,9-8 1 0 0,0 1 0 0 0,2 0 0 0 0,0 0 0 0 0,1 0 0 0 0,2 0 0 0 0,0 31-1 0 0,1-33-85 0 0,-2 7-4 0 0,2 1 0 0 0,1-1 0 0 0,1 1 0 0 0,1-1 0 0 0,1 1 0 0 0,2-1 0 0 0,13 39-1 0 0,-7-44 240 0 0,-11-20-559 0 0,-1 1-1 0 0,1 0 0 0 0,0-1 0 0 0,0 1 1 0 0,-1-1-1 0 0,1 1 0 0 0,0-1 0 0 0,0 1 0 0 0,0-1 1 0 0,0 1-1 0 0,0-1 0 0 0,0 0 0 0 0,0 1 1 0 0,-1-1-1 0 0,1 0 0 0 0,0 0 0 0 0,0 0 0 0 0,0 0 1 0 0,0 0-1 0 0,0 0 0 0 0,2 0 0 0 0,0-1-474 0 0,0 0-1 0 0,-1-1 0 0 0,1 1 1 0 0,0-1-1 0 0,-1 0 1 0 0,1 1-1 0 0,-1-1 0 0 0,0 0 1 0 0,1-1-1 0 0,-1 1 0 0 0,0 0 1 0 0,0-1-1 0 0,0 1 0 0 0,1-4 1 0 0,5-7-843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45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2 276 308 0 0,'-2'4'1248'0'0,"45"-21"3997"0"0,-24 15-4496 0 0,1 1 0 0 0,-1 1 0 0 0,0 0 1 0 0,1 2-1 0 0,30 5 0 0 0,34 3 288 0 0,1-8-800 0 0,0-5 0 0 0,0-3 0 0 0,93-19 0 0 0,249-72-267 0 0,56-41 596 0 0,-449 127-1369 0 0,-59 13-7273 0 0,11 2 5929 0 0,-2 5 296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3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20 180 0 0,'0'0'1412'0'0,"-22"9"1659"0"0,19-9-2969 0 0,-1 1-1 0 0,1-1 0 0 0,0 0 1 0 0,0 1-1 0 0,0 0 1 0 0,0 0-1 0 0,0 0 1 0 0,0 0-1 0 0,0 0 1 0 0,0 0-1 0 0,0 1 1 0 0,0 0-1 0 0,0-1 1 0 0,1 1-1 0 0,-1 0 1 0 0,1 0-1 0 0,0 0 1 0 0,-1 1-1 0 0,1-1 0 0 0,-2 4 1 0 0,-3 4-6 0 0,1 0 0 0 0,1 0 1 0 0,0 1-1 0 0,-5 13 0 0 0,0 0 187 0 0,9-17-166 0 0,-1-1 0 0 0,1 1 0 0 0,1-1 0 0 0,-1 1 0 0 0,1-1 1 0 0,1 1-1 0 0,0 10 0 0 0,1 6 409 0 0,6 22 380 0 0,-8-41-837 0 0,0 1-1 0 0,1 0 1 0 0,0 0 0 0 0,0 0 0 0 0,1 0 0 0 0,-1 0-1 0 0,1-1 1 0 0,0 1 0 0 0,0-1 0 0 0,0 1 0 0 0,1-1-1 0 0,0 0 1 0 0,0 0 0 0 0,0 0 0 0 0,0 0 0 0 0,0 0-1 0 0,1-1 1 0 0,0 0 0 0 0,-1 1 0 0 0,1-1-1 0 0,1-1 1 0 0,7 5 0 0 0,14 10-44 0 0,-22-14-16 0 0,0 0 1 0 0,0 0-1 0 0,0 0 1 0 0,1 0-1 0 0,-1-1 1 0 0,1 0-1 0 0,0 0 1 0 0,-1-1 0 0 0,1 1-1 0 0,0-1 1 0 0,0 0-1 0 0,9 1 1 0 0,-11-2 6 0 0,1-1 1 0 0,0 1-1 0 0,-1-1 1 0 0,1 0 0 0 0,-1 0-1 0 0,1 0 1 0 0,-1 0-1 0 0,1-1 1 0 0,-1 1 0 0 0,0-1-1 0 0,0 0 1 0 0,0 0-1 0 0,0 0 1 0 0,0 0 0 0 0,0 0-1 0 0,-1-1 1 0 0,1 0-1 0 0,-1 1 1 0 0,1-1-1 0 0,1-4 1 0 0,3-3 1 0 0,0-1-1 0 0,-1-1 1 0 0,-1 1 0 0 0,6-19-1 0 0,13-33 82 0 0,-23 62-98 0 0,0-1 0 0 0,-1 0 0 0 0,1 1 0 0 0,-1-1 0 0 0,1 0 1 0 0,-1 0-1 0 0,0 0 0 0 0,0 1 0 0 0,0-1 0 0 0,0 0 0 0 0,0 0 0 0 0,0-3 0 0 0,-1 4-3 0 0,1-1 0 0 0,0 1 0 0 0,0-1 0 0 0,0 1 0 0 0,0 0 0 0 0,0-1 1 0 0,0 1-1 0 0,0-1 0 0 0,0 1 0 0 0,0-1 0 0 0,1 1 0 0 0,-1 0 0 0 0,1-1 0 0 0,-1 1 0 0 0,1 0 0 0 0,-1-1 0 0 0,2-1 0 0 0,0-2 2 0 0,-1 0-1 0 0,0 0 0 0 0,-1-1 0 0 0,1 1 0 0 0,-1 0 1 0 0,0 0-1 0 0,0-1 0 0 0,-2-8 0 0 0,1-1-5 0 0,-15-30 541 0 0,1 4 630 0 0,-2 29-782 0 0,12 8-307 0 0,0 1 0 0 0,0 0-1 0 0,0 0 1 0 0,0 0 0 0 0,0 0-1 0 0,-10-2 1 0 0,13 4-78 0 0,0 1-1 0 0,-1 0 1 0 0,1-1-1 0 0,0 1 1 0 0,0 0-1 0 0,0 0 1 0 0,0 1-1 0 0,0-1 1 0 0,0 0-1 0 0,-1 1 1 0 0,1-1-1 0 0,0 1 1 0 0,0 0-1 0 0,0 0 1 0 0,0 0-1 0 0,1 0 1 0 0,-1 0-1 0 0,0 0 1 0 0,0 0-1 0 0,1 1 1 0 0,-1-1-1 0 0,0 0 1 0 0,1 1-1 0 0,-3 2 1 0 0,-25 25-1083 0 0,23-24 68 0 0,1 0 1 0 0,-1 0-1 0 0,1 1 1 0 0,0 0-1 0 0,0 0 1 0 0,1 0-1 0 0,-1 0 1 0 0,2 1-1 0 0,-1-1 1 0 0,-5 15 0 0 0,8-7-676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7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154 78 48 0 0,'2'0'199'0'0,"-1"-1"0"0"0,1 1 0 0 0,0-1-1 0 0,0 1 1 0 0,0-1 0 0 0,0 0 0 0 0,-1 0 0 0 0,1 0 0 0 0,0 0 0 0 0,-1 0-1 0 0,1 0 1 0 0,-1 0 0 0 0,1 0 0 0 0,-1-1 0 0 0,1 1 0 0 0,0-2 0 0 0,15-11 826 0 0,-16 14-1019 0 0,-1-1 0 0 0,1 0 1 0 0,-1 0-1 0 0,1 1 0 0 0,-1-1 1 0 0,1 0-1 0 0,-1 0 0 0 0,0 0 0 0 0,1 1 1 0 0,-1-1-1 0 0,0 0 0 0 0,0 0 1 0 0,0 0-1 0 0,1 0 0 0 0,-1 0 0 0 0,0 0 1 0 0,0 1-1 0 0,0-1 0 0 0,-1 0 1 0 0,1 0-1 0 0,0 0 0 0 0,0 0 1 0 0,0 0-1 0 0,-1 0 0 0 0,1 1 0 0 0,0-1 1 0 0,-1 0-1 0 0,0-1 0 0 0,-9-18 70 0 0,7 20-54 0 0,-1-1 1 0 0,1 1-1 0 0,-1 0 0 0 0,1 0 0 0 0,-1 0 0 0 0,1 0 0 0 0,-1 0 0 0 0,1 1 0 0 0,-1 0 0 0 0,1-1 0 0 0,-1 1 0 0 0,1 1 0 0 0,0-1 0 0 0,0 0 0 0 0,0 1 0 0 0,-1 0 0 0 0,1 0 0 0 0,1-1 0 0 0,-1 2 0 0 0,0-1 0 0 0,-2 3 0 0 0,-2 0 109 0 0,0 0 0 0 0,0 1 0 0 0,1-1 0 0 0,0 2-1 0 0,0-1 1 0 0,1 1 0 0 0,-10 14 0 0 0,10-9 17 0 0,-8 17 226 0 0,1 0 0 0 0,-8 33 1 0 0,17-52-267 0 0,1 0 1 0 0,0 0 0 0 0,1 1 0 0 0,0-1 0 0 0,1 0 0 0 0,0 1 0 0 0,1-1 0 0 0,0 1 0 0 0,0-1 0 0 0,5 15 0 0 0,2 33 560 0 0,-1-11-113 0 0,-7-42-515 0 0,0-1 1 0 0,0 1-1 0 0,0-1 1 0 0,1 1-1 0 0,0-1 1 0 0,-1 1-1 0 0,2-1 1 0 0,-1 0-1 0 0,0 1 1 0 0,1-1-1 0 0,0 0 1 0 0,0 0-1 0 0,0 0 1 0 0,0 0-1 0 0,1 0 0 0 0,-1-1 1 0 0,1 1-1 0 0,0-1 1 0 0,0 0-1 0 0,1 0 1 0 0,4 4-1 0 0,24 19 463 0 0,-29-22-480 0 0,0-1 0 0 0,0 0 0 0 0,0 0 1 0 0,0 0-1 0 0,0-1 0 0 0,1 1 0 0 0,0-1 1 0 0,-1 0-1 0 0,1 0 0 0 0,0 0 0 0 0,0 0 1 0 0,0-1-1 0 0,0 1 0 0 0,0-1 0 0 0,8 1 1 0 0,-4-3-26 0 0,0 0 0 0 0,0 0 0 0 0,0-1 0 0 0,0-1 1 0 0,0 1-1 0 0,0-1 0 0 0,-1 0 0 0 0,0-1 0 0 0,1 0 0 0 0,-1 0 0 0 0,0 0 1 0 0,-1-1-1 0 0,1 0 0 0 0,-1 0 0 0 0,0-1 0 0 0,-1 0 0 0 0,7-7 1 0 0,5-8-5 0 0,-1 0-1 0 0,-1-1 1 0 0,25-47 0 0 0,-34 55-57 0 0,-1 1 1 0 0,0-1-1 0 0,0 0 0 0 0,-2 0 0 0 0,0 0 0 0 0,2-16 0 0 0,-5 24-62 0 0,1 0 0 0 0,0 0-1 0 0,1 0 1 0 0,-1 0 0 0 0,1 0 0 0 0,0 1-1 0 0,1-1 1 0 0,0 1 0 0 0,-1-1 0 0 0,2 1-1 0 0,5-9 1 0 0,-5 3 69 0 0,-6 21 58 0 0,-13 32 45 0 0,13-35-31 0 0,1 1 1 0 0,0-1-1 0 0,0 1 1 0 0,1 0 0 0 0,0-1-1 0 0,0 1 1 0 0,1 0 0 0 0,0-1-1 0 0,3 16 1 0 0,3-2 33 0 0,0 0-1 0 0,10 21 1 0 0,-12-34 3 0 0,1 0 0 0 0,-1-1-1 0 0,2 1 1 0 0,-1-1 0 0 0,1-1 0 0 0,0 1-1 0 0,0-1 1 0 0,13 8 0 0 0,-17-12-48 0 0,-1-1 0 0 0,1 1 1 0 0,-1-1-1 0 0,1 0 1 0 0,0 0-1 0 0,-1-1 1 0 0,1 1-1 0 0,0 0 0 0 0,-1-1 1 0 0,1 0-1 0 0,0 1 1 0 0,0-1-1 0 0,0 0 1 0 0,0-1-1 0 0,-1 1 0 0 0,1 0 1 0 0,0-1-1 0 0,0 1 1 0 0,-1-1-1 0 0,1 0 1 0 0,2-1-1 0 0,-1 0-5 0 0,-1-1 1 0 0,1 1-1 0 0,-1-1 0 0 0,0 1 1 0 0,0-1-1 0 0,0 0 0 0 0,0 0 1 0 0,0-1-1 0 0,-1 1 0 0 0,1 0 1 0 0,-1-1-1 0 0,0 1 0 0 0,3-8 1 0 0,31-92-78 0 0,-32 89 43 0 0,-2 4 2 0 0,0-1-1 0 0,0 0 1 0 0,-1 1 0 0 0,-1-19 0 0 0,0 27 24 0 0,-1 2 6 0 0,1 0 1 0 0,-1 0-1 0 0,0-1 0 0 0,1 1 0 0 0,-1 0 0 0 0,0 0 0 0 0,1-1 0 0 0,-1 1 1 0 0,0 0-1 0 0,1 0 0 0 0,-1 0 0 0 0,0 0 0 0 0,1 0 0 0 0,-1 0 0 0 0,0 0 1 0 0,1 0-1 0 0,-1 1 0 0 0,0-1 0 0 0,1 0 0 0 0,-1 0 0 0 0,0 0 0 0 0,1 1 0 0 0,-1-1 1 0 0,0 0-1 0 0,1 1 0 0 0,-1-1 0 0 0,1 1 0 0 0,-1-1 0 0 0,1 0 0 0 0,-1 1 1 0 0,1-1-1 0 0,-1 1 0 0 0,1-1 0 0 0,0 1 0 0 0,-1 0 0 0 0,1-1 0 0 0,0 1 1 0 0,-1-1-1 0 0,1 1 0 0 0,0 0 0 0 0,-1-1 0 0 0,1 1 0 0 0,0 0 0 0 0,0-1 1 0 0,0 1-1 0 0,0 0 0 0 0,0 1 0 0 0,0 9 39 0 0,1 0 0 0 0,0 0 0 0 0,0 0 0 0 0,1 0 0 0 0,1 0 0 0 0,0 0 0 0 0,0-1 0 0 0,1 1 0 0 0,1-1 0 0 0,0 0-1 0 0,0 0 1 0 0,1 0 0 0 0,11 14 0 0 0,4 16 262 0 0,-19-34-277 0 0,1 0 1 0 0,0 0-1 0 0,0 0 1 0 0,1-1-1 0 0,0 1 0 0 0,7 9 1 0 0,-8-14-16 0 0,-1 1 1 0 0,0 0-1 0 0,1-1 1 0 0,-1 1-1 0 0,1-1 0 0 0,-1 0 1 0 0,1 0-1 0 0,0 0 1 0 0,-1 0-1 0 0,1 0 1 0 0,0-1-1 0 0,0 1 1 0 0,0-1-1 0 0,0 0 0 0 0,-1 1 1 0 0,1-1-1 0 0,0-1 1 0 0,0 1-1 0 0,0 0 1 0 0,5-2-1 0 0,13-1-39 0 0,-16 3-182 0 0,1-1-1 0 0,0 0 1 0 0,0 0 0 0 0,0 0 0 0 0,-1-1 0 0 0,9-2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8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265 518 232 0 0,'-33'-11'2658'0'0,"27"8"-2243"0"0,1 1 0 0 0,0-1 0 0 0,-1 1 0 0 0,0 1 0 0 0,1-1 0 0 0,-1 1 0 0 0,-10-1 0 0 0,9 1-294 0 0,0 1 0 0 0,0 0 0 0 0,0 1-1 0 0,0-1 1 0 0,0 1 0 0 0,1 0 0 0 0,-1 1 0 0 0,0 0 0 0 0,1 0 0 0 0,-1 1 0 0 0,1-1-1 0 0,-10 6 1 0 0,10-3 10 0 0,-1 0 0 0 0,1 0 0 0 0,0 1 0 0 0,1 0 0 0 0,0 0 0 0 0,0 0 0 0 0,0 0 0 0 0,0 1 0 0 0,1 0 0 0 0,0 0 1 0 0,1 0-1 0 0,-1 0 0 0 0,1 1 0 0 0,1-1 0 0 0,0 1 0 0 0,0 0 0 0 0,0 0 0 0 0,1-1 0 0 0,0 1 0 0 0,0 0 0 0 0,2 16 0 0 0,-2-21-122 0 0,1 0 0 0 0,0 1-1 0 0,0-1 1 0 0,0 0 0 0 0,0 1 0 0 0,1-1 0 0 0,-1 0 0 0 0,1 0 0 0 0,0 1 0 0 0,0-1 0 0 0,0 0 0 0 0,0 0 0 0 0,1 0 0 0 0,-1 0 0 0 0,1 0 0 0 0,0 0 0 0 0,0-1 0 0 0,0 1 0 0 0,0-1 0 0 0,0 1 0 0 0,1-1-1 0 0,-1 0 1 0 0,1 1 0 0 0,-1-1 0 0 0,1 0 0 0 0,0-1 0 0 0,0 1 0 0 0,0-1 0 0 0,0 1 0 0 0,0-1 0 0 0,0 0 0 0 0,0 0 0 0 0,0 0 0 0 0,1 0 0 0 0,-1-1 0 0 0,0 1 0 0 0,1-1 0 0 0,-1 0 0 0 0,0 0 0 0 0,1 0 0 0 0,-1 0-1 0 0,0-1 1 0 0,0 1 0 0 0,1-1 0 0 0,-1 0 0 0 0,0 0 0 0 0,0 0 0 0 0,0 0 0 0 0,4-3 0 0 0,0 2-5 0 0,0-1 1 0 0,0 0-1 0 0,0 0 0 0 0,-1-1 0 0 0,1 0 1 0 0,-1 0-1 0 0,0 0 0 0 0,0-1 1 0 0,0 0-1 0 0,-1 0 0 0 0,1 0 0 0 0,-1-1 1 0 0,-1 0-1 0 0,1 0 0 0 0,-1 0 1 0 0,0-1-1 0 0,0 1 0 0 0,3-9 0 0 0,-6 10-5 0 0,1 1-1 0 0,-1-1 0 0 0,1 0 1 0 0,-2 0-1 0 0,1 0 0 0 0,0 1 1 0 0,-1-1-1 0 0,0 0 0 0 0,0 0 0 0 0,0 0 1 0 0,-1 0-1 0 0,1 0 0 0 0,-1 0 1 0 0,-3-7-1 0 0,1-4-3 0 0,3 14 2 0 0,0 1 1 0 0,0-1-1 0 0,0 1 1 0 0,-1-1-1 0 0,1 0 1 0 0,-1 1-1 0 0,1-1 1 0 0,-1 1-1 0 0,1-1 1 0 0,-1 1-1 0 0,0-1 1 0 0,0 1-1 0 0,0-1 1 0 0,1 1-1 0 0,-1 0 1 0 0,-1-1 0 0 0,-1-1-1 0 0,7 9 6 0 0,-1 0 1 0 0,0-1-1 0 0,0 1 0 0 0,-1 1 1 0 0,3 8-1 0 0,-2-5 1 0 0,0-1 1 0 0,0 0-1 0 0,1 0 1 0 0,0 0-1 0 0,1 0 0 0 0,9 12 1 0 0,-6-11 65 0 0,1-1 1 0 0,0 0-1 0 0,0 0 1 0 0,1-1 0 0 0,0 0-1 0 0,0-1 1 0 0,1 0-1 0 0,17 8 1 0 0,-23-14-43 0 0,0 1 0 0 0,0 0 0 0 0,1-1 0 0 0,-1 0 0 0 0,1 0 0 0 0,-1-1 0 0 0,1 0 0 0 0,-1 0 0 0 0,1 0 0 0 0,0 0 0 0 0,-1-1 0 0 0,0 0 0 0 0,1 0 0 0 0,-1-1 0 0 0,1 1 0 0 0,-1-1 0 0 0,0 0 0 0 0,0-1 0 0 0,0 1 0 0 0,0-1 0 0 0,-1 0 0 0 0,6-4 0 0 0,4-5-25 0 0,-1 0 0 0 0,0-1-1 0 0,-1 0 1 0 0,0-1 0 0 0,-1-1 0 0 0,0 0-1 0 0,-2 0 1 0 0,1-1 0 0 0,-2 0 0 0 0,0-1-1 0 0,-1 0 1 0 0,-1 0 0 0 0,-1-1 0 0 0,0 1-1 0 0,4-33 1 0 0,-8 41-3 0 0,5-30-36 0 0,1-61 1 0 0,-7 73-35 0 0,-1 1 0 0 0,-9-48 0 0 0,8 63 32 0 0,-1 1 1 0 0,0-1-1 0 0,0 1 1 0 0,-1 0-1 0 0,-1 0 1 0 0,0 0-1 0 0,0 1 0 0 0,-1 0 1 0 0,-12-16-1 0 0,13 20-12 0 0,0-1 0 0 0,0 2 0 0 0,-1-1-1 0 0,0 0 1 0 0,0 1 0 0 0,0 0 0 0 0,-9-4-1 0 0,13 7 45 0 0,1 1 0 0 0,-1-1 0 0 0,1 0 0 0 0,-1 1 0 0 0,1-1 0 0 0,-1 1 0 0 0,1-1 0 0 0,-1 1 0 0 0,1 0 0 0 0,-1 0 0 0 0,0 0 0 0 0,1 0 0 0 0,-1 0 0 0 0,0 0 0 0 0,1 0 0 0 0,-1 0 0 0 0,1 1 0 0 0,-1-1 0 0 0,1 0 0 0 0,-1 1 0 0 0,1 0 0 0 0,-1-1 0 0 0,1 1 0 0 0,-1 0 0 0 0,1 0 0 0 0,-1-1 0 0 0,1 1 0 0 0,0 0 0 0 0,0 1 0 0 0,0-1 0 0 0,-1 0 0 0 0,1 0 0 0 0,0 0 0 0 0,0 1 0 0 0,1-1 0 0 0,-1 0 0 0 0,0 1 0 0 0,-1 1 0 0 0,1 5 8 0 0,0 0-1 0 0,0-1 1 0 0,0 1 0 0 0,1 0 0 0 0,0-1 0 0 0,0 1-1 0 0,1 0 1 0 0,0-1 0 0 0,1 1 0 0 0,2 9 0 0 0,0 2 43 0 0,17 75 429 0 0,6 45 893 0 0,-17-80-332 0 0,19 67 0 0 0,-21-96-806 0 0,-3-12-146 0 0,1 1-1 0 0,1-2 1 0 0,1 1-1 0 0,15 26 1 0 0,-17-35-78 0 0,0 0-1 0 0,0 0 1 0 0,1 0 0 0 0,0 0 0 0 0,1-1-1 0 0,0 0 1 0 0,0-1 0 0 0,0 0 0 0 0,13 7-1 0 0,-18-11-3 0 0,1-1-1 0 0,-1-1 0 0 0,1 1 1 0 0,-1 0-1 0 0,1-1 0 0 0,0 0 1 0 0,0 0-1 0 0,0 0 0 0 0,0 0 1 0 0,-1-1-1 0 0,1 1 0 0 0,0-1 1 0 0,0 0-1 0 0,0 0 0 0 0,0 0 1 0 0,6-2-1 0 0,-7 1-4 0 0,0 0 1 0 0,0-1 0 0 0,-1 1-1 0 0,1-1 1 0 0,-1 1-1 0 0,1-1 1 0 0,-1 0 0 0 0,1 0-1 0 0,-1 0 1 0 0,0-1-1 0 0,0 1 1 0 0,0 0 0 0 0,0-1-1 0 0,-1 1 1 0 0,1-1-1 0 0,-1 0 1 0 0,1 1 0 0 0,-1-1-1 0 0,0 0 1 0 0,1-3-1 0 0,8-17-24 0 0,-8 19 31 0 0,0-1-1 0 0,0 1 1 0 0,0-1-1 0 0,-1 0 1 0 0,0 0-1 0 0,0 0 1 0 0,0 0-1 0 0,0 0 1 0 0,-1 0-1 0 0,0-9 1 0 0,11 32-24 0 0,0-1 0 0 0,22 23-1 0 0,-27-34-26 0 0,-1-1-1 0 0,0 0 0 0 0,1-1 1 0 0,0 0-1 0 0,0 1 0 0 0,10 3 1 0 0,-11-5-202 0 0,-4-4-246 0 0,1 0 1 0 0,-1 0-1 0 0,0-1 0 0 0,1 1 0 0 0,-1 0 0 0 0,0-1 0 0 0,0 1 0 0 0,0 0 0 0 0,0-1 1 0 0,0 0-1 0 0,0 1 0 0 0,-1-1 0 0 0,1 1 0 0 0,0-1 0 0 0,-1 0 0 0 0,1-2 0 0 0,6-27-3961 0 0,-6 9 2729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8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10 1456 0 0,'-16'-5'2072'0'0,"0"1"205"0"0,-8 4 135 0 0,8 0-364 0 0,8 0-664 0 0,-8 0-568 0 0,8 4-44 0 0,8 1-848 0 0,8-1-404 0 0,0 1-544 0 0,0-5-592 0 0,8 0-476 0 0,0 0-216 0 0,0 0 103 0 0,0 0 301 0 0,0-5 468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131 211 736 0 0,'1'-3'366'0'0,"0"-1"0"0"0,0 0-1 0 0,0 1 1 0 0,0-1 0 0 0,0 1-1 0 0,1-1 1 0 0,0 1 0 0 0,-1 0 0 0 0,1-1-1 0 0,1 1 1 0 0,-1 0 0 0 0,0 0 0 0 0,5-3-1 0 0,-4 3-189 0 0,0 0 0 0 0,-1-1-1 0 0,1 1 1 0 0,-1 0 0 0 0,1-1-1 0 0,-1 1 1 0 0,0-1 0 0 0,-1 0-1 0 0,1 1 1 0 0,-1-1-1 0 0,1 0 1 0 0,-1 0 0 0 0,1-8-1 0 0,-1 8-67 0 0,-1 0-1 0 0,0 0 0 0 0,0 1 1 0 0,0-1-1 0 0,-1 0 0 0 0,1 0 1 0 0,-1 0-1 0 0,0 0 0 0 0,0 1 0 0 0,0-1 1 0 0,0 0-1 0 0,-1 1 0 0 0,1-1 1 0 0,-1 1-1 0 0,0 0 0 0 0,0-1 1 0 0,0 1-1 0 0,-1 0 0 0 0,1 0 1 0 0,-1 0-1 0 0,0 1 0 0 0,1-1 0 0 0,-1 0 1 0 0,0 1-1 0 0,-1 0 0 0 0,1 0 1 0 0,0 0-1 0 0,-1 0 0 0 0,1 0 1 0 0,-1 1-1 0 0,1 0 0 0 0,-1 0 1 0 0,0 0-1 0 0,0 0 0 0 0,-6-1 0 0 0,7 2-91 0 0,0 0 0 0 0,0 0 0 0 0,0 0 0 0 0,0 0 0 0 0,0 1 0 0 0,0-1 0 0 0,0 1 0 0 0,0 0 0 0 0,0 0 0 0 0,0 0 0 0 0,0 0 0 0 0,1 0 0 0 0,-1 0 0 0 0,0 1 0 0 0,1 0-1 0 0,-1-1 1 0 0,1 1 0 0 0,0 0 0 0 0,-1 0 0 0 0,1 0 0 0 0,0 0 0 0 0,0 1 0 0 0,0-1 0 0 0,1 1 0 0 0,-1-1 0 0 0,0 1 0 0 0,1 0 0 0 0,0-1 0 0 0,0 1 0 0 0,-1 0 0 0 0,0 4 0 0 0,-4 11 435 0 0,1 1 1 0 0,0-1 0 0 0,-4 31 0 0 0,9-46-369 0 0,-3 43 472 0 0,2 0-1 0 0,2 0 0 0 0,2-1 1 0 0,2 1-1 0 0,16 65 0 0 0,-8-39-176 0 0,27 99 119 0 0,-24-115-374 0 0,-3 2 0 0 0,7 57 0 0 0,-11-35-137 0 0,4 77-55 0 0,-6-67-1085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0:59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0 172 464 0 0,'22'-19'7536'0'0,"4"-2"-2059"0"0,-11 13-4786 0 0,-1 1 1 0 0,32-9 0 0 0,34-5-2391 0 0,-11 5-3196 0 0,-56 11 3613 0 0,1-1-1 0 0,-1 0 0 0 0,15-8 1 0 0,-16 7 957 0 0,1 0 0 0 0,0 1 0 0 0,16-5 0 0 0,-29 11 398 0 0,1 0 0 0 0,-1 0 0 0 0,1-1 0 0 0,-1 1 1 0 0,0 0-1 0 0,1 0 0 0 0,-1 0 0 0 0,1 0 1 0 0,-1 0-1 0 0,0 0 0 0 0,1 0 0 0 0,-1 0 1 0 0,1 0-1 0 0,-1 0 0 0 0,1 0 0 0 0,-1 0 0 0 0,0 0 1 0 0,1 0-1 0 0,-1 0 0 0 0,1 0 0 0 0,-1 0 1 0 0,1 0-1 0 0,-1 1 0 0 0,0-1 0 0 0,1 0 0 0 0,-1 0 1 0 0,0 0-1 0 0,1 1 0 0 0,-1-1 0 0 0,0 0 1 0 0,1 1-1 0 0,-1-1 0 0 0,0 0 0 0 0,1 1 0 0 0,-1-1 1 0 0,0 0-1 0 0,0 1 0 0 0,0-1 0 0 0,1 0 1 0 0,-1 1-1 0 0,0-1 0 0 0,0 1 0 0 0,0-1 1 0 0,0 0-1 0 0,0 1 0 0 0,0-1 0 0 0,1 1 0 0 0,-1-1 1 0 0,0 1-1 0 0,0-1 0 0 0,-1 0 0 0 0,1 1 1 0 0,0-1-1 0 0,0 1 0 0 0,0-1 0 0 0,0 1 0 0 0,0-1 1 0 0,-1 1-1 0 0,-12 36 2515 0 0,4-11-950 0 0,10-19-1420 0 0,0 0-1 0 0,0-1 1 0 0,1 1 0 0 0,0 0 0 0 0,0-1 0 0 0,0 0 0 0 0,6 10 0 0 0,6 20 320 0 0,10 11 91 0 0,-23-46-746 0 0,-1 0-1 0 0,1 0 1 0 0,-1 0 0 0 0,1 0-1 0 0,0 0 1 0 0,-1 0-1 0 0,1 0 1 0 0,0 0-1 0 0,0 0 1 0 0,0 0-1 0 0,-1-1 1 0 0,1 1 0 0 0,0 0-1 0 0,0 0 1 0 0,0-1-1 0 0,0 1 1 0 0,1-1-1 0 0,-1 1 1 0 0,0-1-1 0 0,0 1 1 0 0,0-1 0 0 0,0 0-1 0 0,0 1 1 0 0,1-1-1 0 0,-1 0 1 0 0,0 0-1 0 0,0 0 1 0 0,0 0-1 0 0,1 0 1 0 0,-1 0 0 0 0,0 0-1 0 0,0 0 1 0 0,0-1-1 0 0,0 1 1 0 0,1 0-1 0 0,1-2 1 0 0,0-1-784 0 0,0 0 0 0 0,0-1 0 0 0,0 0-1 0 0,-1 1 1 0 0,1-1 0 0 0,3-8 0 0 0,-5 10 601 0 0,7-16-1607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0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0 968 0 0,'-8'5'1860'0'0,"0"-5"292"0"0,0 0 149 0 0,0 0-333 0 0,8 4-480 0 0,-8-4-536 0 0,8 5-380 0 0,8-5-316 0 0,-8 4-260 0 0,8-4-260 0 0,0 0-1380 0 0,0 0 204 0 0,0 0-444 0 0,0 0-133 0 0,0 0 89 0 0,0 0 248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0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86 168 0 0,'6'-1'217'0'0,"0"-1"0"0"0,0 1-1 0 0,0-1 1 0 0,0-1 0 0 0,0 1 0 0 0,8-6-1 0 0,16-5 1144 0 0,-30 13-1258 0 0,1-1 0 0 0,0 1 0 0 0,0 0 0 0 0,0-1 0 0 0,0 1-1 0 0,0 0 1 0 0,0-1 0 0 0,-1 1 0 0 0,1-1 0 0 0,0 1 0 0 0,0-1 0 0 0,-1 0 0 0 0,1 1 0 0 0,-1-1 0 0 0,1 0 0 0 0,0 0 0 0 0,-1 1 0 0 0,1-1 0 0 0,-1 0-1 0 0,1 0 1 0 0,-1 0 0 0 0,0 0 0 0 0,1 1 0 0 0,-1-1 0 0 0,0 0 0 0 0,0 0 0 0 0,0 0 0 0 0,1 0 0 0 0,-1 0 0 0 0,0 0 0 0 0,0 0 0 0 0,0 0-1 0 0,-1 0 1 0 0,1 0 0 0 0,0 0 0 0 0,0 1 0 0 0,0-1 0 0 0,-1-2 0 0 0,0 2 0 0 0,1-1 1 0 0,-1 1-1 0 0,0 0 0 0 0,1-1 0 0 0,-1 1 1 0 0,0 0-1 0 0,0 0 0 0 0,0 0 0 0 0,0-1 1 0 0,0 1-1 0 0,0 0 0 0 0,0 0 0 0 0,0 1 1 0 0,0-1-1 0 0,-1 0 0 0 0,1 0 1 0 0,0 0-1 0 0,-1 1 0 0 0,1-1 0 0 0,0 1 1 0 0,-1-1-1 0 0,1 1 0 0 0,-1 0 0 0 0,1-1 1 0 0,-3 1-1 0 0,-6 1 12 0 0,1 2 1 0 0,0-1-1 0 0,0 1 1 0 0,0 0 0 0 0,0 1-1 0 0,1-1 1 0 0,-1 2-1 0 0,1 0 1 0 0,0 0-1 0 0,0 0 1 0 0,1 1-1 0 0,-1 0 1 0 0,1 0-1 0 0,0 1 1 0 0,1 0-1 0 0,0 0 1 0 0,-9 14-1 0 0,-44 60 1609 0 0,46-67-1534 0 0,2 0 0 0 0,0 1-1 0 0,0 0 1 0 0,1 1 0 0 0,1 0-1 0 0,1 1 1 0 0,-10 27 0 0 0,17-42-184 0 0,1 0 0 0 0,-1-1 0 0 0,1 1 1 0 0,0 0-1 0 0,-1 0 0 0 0,1 0 0 0 0,0 0 1 0 0,0 0-1 0 0,0 0 0 0 0,1 0 0 0 0,-1-1 0 0 0,0 1 1 0 0,1 0-1 0 0,-1 0 0 0 0,1 0 0 0 0,-1 0 1 0 0,1-1-1 0 0,0 1 0 0 0,0 0 0 0 0,0-1 1 0 0,0 1-1 0 0,2 2 0 0 0,0-2-62 0 0,-1 0 0 0 0,1 0 0 0 0,-1-1 0 0 0,1 1 0 0 0,0-1 0 0 0,0 1 0 0 0,0-1 1 0 0,0 0-1 0 0,0 0 0 0 0,0 0 0 0 0,0-1 0 0 0,5 1 0 0 0,9 0-1139 0 0,0 0 1 0 0,0-2-1 0 0,33-5 0 0 0,-43 5 398 0 0,3 0 84 0 0,0 0-237 0 0,0 0 0 0 0,0-1 0 0 0,0 0 0 0 0,-1-1 0 0 0,1 0 0 0 0,15-8 0 0 0,-15 3-86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1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144 118 336 0 0,'-5'-14'4898'0'0,"-7"-13"-3823"0"0,10 26-892 0 0,0 0 1 0 0,0 0-1 0 0,0 0 1 0 0,0 1-1 0 0,0-1 1 0 0,0 1-1 0 0,0-1 1 0 0,0 1-1 0 0,-1 0 1 0 0,1 0-1 0 0,0 0 1 0 0,0 0-1 0 0,0 0 1 0 0,0 0-1 0 0,0 1 1 0 0,0-1-1 0 0,-1 1 1 0 0,1-1-1 0 0,0 1 1 0 0,0 0-1 0 0,0 0 1 0 0,-2 1-1 0 0,-1 1-14 0 0,1 0 0 0 0,-1 1 0 0 0,1-1 0 0 0,-1 1 0 0 0,1 0 0 0 0,0 1 0 0 0,0-1 0 0 0,-5 9-1 0 0,5-7-156 0 0,0 0 0 0 0,1 0-1 0 0,-1 0 1 0 0,1 0 0 0 0,0 1-1 0 0,1-1 1 0 0,0 1 0 0 0,0 0-1 0 0,0 0 1 0 0,1-1 0 0 0,0 1-1 0 0,0 0 1 0 0,1 1-1 0 0,0-1 1 0 0,1 12 0 0 0,0-17-36 0 0,-1 0 1 0 0,1 0-1 0 0,0 0 0 0 0,-1 0 1 0 0,1 0-1 0 0,0 0 1 0 0,1 0-1 0 0,-1 0 0 0 0,0 0 1 0 0,0 0-1 0 0,1-1 1 0 0,-1 1-1 0 0,1-1 1 0 0,-1 1-1 0 0,1-1 0 0 0,0 1 1 0 0,0-1-1 0 0,0 0 1 0 0,-1 0-1 0 0,1 0 0 0 0,0 0 1 0 0,3 1-1 0 0,-1-2-16 0 0,0 1-1 0 0,-1-1 1 0 0,1 1-1 0 0,0-1 0 0 0,0 0 1 0 0,-1-1-1 0 0,1 1 1 0 0,0-1-1 0 0,0 0 1 0 0,-1 0-1 0 0,1 0 1 0 0,3-1-1 0 0,4-3 10 0 0,-1 0-1 0 0,1 0 1 0 0,-1-1 0 0 0,-1 0-1 0 0,1-1 1 0 0,-1 0-1 0 0,16-16 1 0 0,-12 7-1 0 0,0 0 0 0 0,16-25 0 0 0,-26 34 31 0 0,1 1 0 0 0,-1-1 1 0 0,0 1-1 0 0,0-1 0 0 0,-1 0 0 0 0,0 0 1 0 0,0-1-1 0 0,-1 1 0 0 0,2-15 1 0 0,-18 70 106 0 0,14-40-106 0 0,0 0 1 0 0,0 0 0 0 0,1 0 0 0 0,0 1 0 0 0,0-1 0 0 0,1 0-1 0 0,0 0 1 0 0,0 0 0 0 0,1 0 0 0 0,0 0 0 0 0,1-1 0 0 0,-1 1-1 0 0,2 0 1 0 0,-1-1 0 0 0,1 0 0 0 0,7 11 0 0 0,-9-16 16 0 0,0 0 1 0 0,0 0 0 0 0,0 1-1 0 0,0-1 1 0 0,0-1-1 0 0,1 1 1 0 0,-1 0 0 0 0,1-1-1 0 0,-1 1 1 0 0,1-1 0 0 0,0 1-1 0 0,-1-1 1 0 0,1 0-1 0 0,0 0 1 0 0,0-1 0 0 0,0 1-1 0 0,0-1 1 0 0,0 1 0 0 0,0-1-1 0 0,0 0 1 0 0,0 0-1 0 0,0 0 1 0 0,0 0 0 0 0,0-1-1 0 0,0 1 1 0 0,-1-1 0 0 0,1 0-1 0 0,0 0 1 0 0,0 0-1 0 0,0 0 1 0 0,-1 0 0 0 0,4-2-1 0 0,10-5 176 0 0,-1-1-1 0 0,1-1 0 0 0,-2 0 1 0 0,15-13-1 0 0,-20 16-193 0 0,11-11 112 0 0,0 0 0 0 0,-1-2 1 0 0,-1 0-1 0 0,-1-1 0 0 0,23-38 0 0 0,-38 56 5 0 0,-1-1 0 0 0,1 1 0 0 0,0 0 0 0 0,1-1 0 0 0,-1 1 0 0 0,0 0 0 0 0,1 1 0 0 0,0-1 0 0 0,0 0 0 0 0,3-2 0 0 0,-6 5-96 0 0,1 0 1 0 0,-1 0 0 0 0,1 0 0 0 0,-1 0 0 0 0,1 0 0 0 0,-1-1 0 0 0,1 1 0 0 0,0 0-1 0 0,-1 0 1 0 0,1 1 0 0 0,-1-1 0 0 0,1 0 0 0 0,-1 0 0 0 0,1 0 0 0 0,-1 0 0 0 0,1 0 0 0 0,-1 1-1 0 0,1-1 1 0 0,-1 0 0 0 0,1 0 0 0 0,-1 1 0 0 0,1-1 0 0 0,-1 0 0 0 0,0 1 0 0 0,1 0-1 0 0,14 22 117 0 0,-2 14-11 0 0,-12-32-3 0 0,0-1-1 0 0,0 1 0 0 0,0-1 1 0 0,1 0-1 0 0,0 1 0 0 0,0-1 1 0 0,0 0-1 0 0,0 0 0 0 0,1 0 1 0 0,-1-1-1 0 0,1 1 0 0 0,0-1 0 0 0,0 1 1 0 0,1-1-1 0 0,-1 0 0 0 0,1 0 1 0 0,-1 0-1 0 0,7 3 0 0 0,38 17 1047 0 0,-2-14-4814 0 0,-40-9 2830 0 0,-1 0 1 0 0,1-1 0 0 0,0 1 0 0 0,0-1 0 0 0,-1-1 0 0 0,1 1 0 0 0,0-1 0 0 0,-1 0-1 0 0,1 0 1 0 0,-1 0 0 0 0,0-1 0 0 0,0 0 0 0 0,0 0 0 0 0,9-7 0 0 0,8-8-1132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5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9 100 0 0,'14'-4'1991'0'0,"3"-1"2397"0"0,7 10-1478 0 0,-22-5-2900 0 0,1 1 1 0 0,-1-1-1 0 0,0 1 1 0 0,0 0-1 0 0,0 0 1 0 0,0 0-1 0 0,0 0 1 0 0,0 0-1 0 0,0 0 0 0 0,-1 0 1 0 0,1 1-1 0 0,0-1 1 0 0,-1 1-1 0 0,1-1 1 0 0,-1 1-1 0 0,1 0 1 0 0,-1-1-1 0 0,0 1 1 0 0,0 0-1 0 0,1 0 1 0 0,-1 0-1 0 0,-1 0 0 0 0,1 0 1 0 0,0 0-1 0 0,0 0 1 0 0,-1 0-1 0 0,1 3 1 0 0,0-1 60 0 0,0 1 0 0 0,0 0 0 0 0,0-1 0 0 0,0 1 0 0 0,-1 0 0 0 0,0 0 1 0 0,0 0-1 0 0,0-1 0 0 0,-1 1 0 0 0,1 0 0 0 0,-1-1 0 0 0,-3 9 0 0 0,-19 58 1412 0 0,16-42-1134 0 0,-2 5 351 0 0,6-29-573 0 0,0-1 0 0 0,0 2 0 0 0,1-1 0 0 0,-1 0 0 0 0,1 1 0 0 0,1-1 0 0 0,-1 1 0 0 0,1-1 0 0 0,0 1 0 0 0,0 0 0 0 0,0 9 0 0 0,2-12-118 0 0,-1-1 1 0 0,1 0-1 0 0,-1 1 0 0 0,1-1 0 0 0,0 0 0 0 0,0 0 1 0 0,0 0-1 0 0,0 1 0 0 0,0-1 0 0 0,0 0 0 0 0,1-1 0 0 0,-1 1 1 0 0,1 0-1 0 0,-1 0 0 0 0,1 0 0 0 0,0-1 0 0 0,0 1 0 0 0,0-1 1 0 0,-1 0-1 0 0,1 1 0 0 0,1-1 0 0 0,-1 0 0 0 0,0 0 0 0 0,0 0 1 0 0,0 0-1 0 0,0-1 0 0 0,1 1 0 0 0,-1-1 0 0 0,0 1 1 0 0,4-1-1 0 0,13 3-1 0 0,0-2 0 0 0,38 0 0 0 0,-25-2-180 0 0,-29 0-508 0 0,-1 0 0 0 0,1 0 0 0 0,-1 0 0 0 0,0-1 0 0 0,0 1 0 0 0,0-1 0 0 0,0 1 0 0 0,0-1 1 0 0,0 0-1 0 0,0 0 0 0 0,0 0 0 0 0,-1 0 0 0 0,1 0 0 0 0,-1 0 0 0 0,1 0 0 0 0,1-4 0 0 0,4-2-1328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3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1062 140 0 0,'6'-6'347'0'0,"-1"1"0"0"0,-1-1 0 0 0,1 0 1 0 0,-1 0-1 0 0,0 0 0 0 0,0-1 0 0 0,-1 0 0 0 0,1 1 0 0 0,-2-1 0 0 0,1 0 1 0 0,2-14-1 0 0,34-60 1658 0 0,-1-26-302 0 0,-21 66-1232 0 0,16-66 0 0 0,-9-36-370 0 0,-20 103-125 0 0,-2-1 0 0 0,-1 1 0 0 0,-7-54 0 0 0,4-5-216 0 0,3 78 144 0 0,0 0 0 0 0,-2 0 1 0 0,-6-38-1 0 0,4 41 76 0 0,3 15 18 0 0,0 0 0 0 0,-1 0 0 0 0,1 0 0 0 0,-1 0-1 0 0,0 0 1 0 0,0 1 0 0 0,0-1 0 0 0,0 0 0 0 0,0 0-1 0 0,0 1 1 0 0,-4-6 0 0 0,4 9 9 0 0,0-1 0 0 0,0 0-1 0 0,0 1 1 0 0,0-1 0 0 0,0 1 0 0 0,0-1-1 0 0,0 1 1 0 0,1-1 0 0 0,-1 1 0 0 0,0-1-1 0 0,0 1 1 0 0,0 0 0 0 0,1 0 0 0 0,-1-1-1 0 0,0 1 1 0 0,1 0 0 0 0,-1 0 0 0 0,1 0-1 0 0,-1 0 1 0 0,1 0 0 0 0,-1 0 0 0 0,1 1-1 0 0,-16 26 237 0 0,9-8 53 0 0,1 1-1 0 0,1 0 1 0 0,1 1-1 0 0,1 0 1 0 0,1-1-1 0 0,1 1 1 0 0,1 0-1 0 0,0 0 1 0 0,6 28-1 0 0,6 26 731 0 0,28 92 0 0 0,-37-159-998 0 0,58 184 399 0 0,-28-95-353 0 0,-31-93-67 0 0,0 0 1 0 0,0-1-1 0 0,0 1 1 0 0,0-1-1 0 0,1 1 0 0 0,-1-1 1 0 0,1 0-1 0 0,0 0 1 0 0,0 0-1 0 0,1-1 0 0 0,-1 1 1 0 0,1-1-1 0 0,0 0 0 0 0,8 6 1 0 0,-9-8 0 0 0,-1 0 1 0 0,1 1-1 0 0,0-1 1 0 0,0 0-1 0 0,0 0 1 0 0,0-1-1 0 0,0 1 1 0 0,0-1-1 0 0,0 1 1 0 0,0-1-1 0 0,0 0 1 0 0,0 0-1 0 0,0-1 1 0 0,0 1-1 0 0,0 0 1 0 0,0-1-1 0 0,0 0 1 0 0,0 0-1 0 0,0 0 1 0 0,-1 0-1 0 0,1 0 1 0 0,0 0-1 0 0,0-1 1 0 0,4-3-1 0 0,8-5 17 0 0,-11 7-20 0 0,0 1 0 0 0,0-1 0 0 0,0 0-1 0 0,0 0 1 0 0,-1-1 0 0 0,1 1-1 0 0,3-6 1 0 0,41-50-157 0 0,-48 59 152 0 0,1 0 1 0 0,-1-1-1 0 0,0 1 1 0 0,1 0-1 0 0,-1-1 1 0 0,1 1-1 0 0,-1 0 1 0 0,0 0-1 0 0,1 0 1 0 0,-1-1-1 0 0,1 1 1 0 0,-1 0-1 0 0,1 0 1 0 0,-1 0-1 0 0,1 0 1 0 0,-1 0-1 0 0,1 0 1 0 0,-1 0-1 0 0,1 0 1 0 0,-1 0-1 0 0,1 0 1 0 0,-1 0-1 0 0,1 0 1 0 0,-1 0-1 0 0,0 0 1 0 0,1 0-1 0 0,-1 0 0 0 0,1 1 1 0 0,-1-1-1 0 0,1 0 1 0 0,-1 0-1 0 0,1 0 1 0 0,-1 1-1 0 0,0-1 1 0 0,1 0-1 0 0,-1 1 1 0 0,0-1-1 0 0,1 0 1 0 0,-1 1-1 0 0,0-1 1 0 0,1 1-1 0 0,-1-1 1 0 0,0 0-1 0 0,0 1 1 0 0,1-1-1 0 0,-1 1 1 0 0,0 0-1 0 0,25 34 11 0 0,-7-8-27 0 0,-7-17 18 0 0,0-1 0 0 0,1 0 0 0 0,-1-1 0 0 0,2 0-1 0 0,-1-1 1 0 0,1 0 0 0 0,0-1 0 0 0,1 0 0 0 0,-1-1 0 0 0,1-1 0 0 0,0 0 0 0 0,0-1 0 0 0,0-1 0 0 0,1 0-1 0 0,-1 0 1 0 0,1-2 0 0 0,-1 0 0 0 0,27-3 0 0 0,-39 3 2 0 0,-1 0 1 0 0,1 0-1 0 0,-1-1 1 0 0,1 1-1 0 0,-1 0 1 0 0,0-1-1 0 0,1 1 1 0 0,-1-1-1 0 0,1 1 1 0 0,-1-1-1 0 0,0 0 1 0 0,1 1-1 0 0,-1-1 1 0 0,0 0-1 0 0,0 0 1 0 0,1 0-1 0 0,-1 0 1 0 0,0 0-1 0 0,0 0 1 0 0,0 0-1 0 0,0 0 1 0 0,-1-1-1 0 0,1 1 1 0 0,0 0-1 0 0,0-1 1 0 0,-1 1-1 0 0,1 0 1 0 0,-1-1-1 0 0,1 1 1 0 0,-1-1-1 0 0,1 1 1 0 0,-1-1-1 0 0,0 1 1 0 0,0-1-1 0 0,0 1 1 0 0,0-1-1 0 0,0 1 1 0 0,0-1-1 0 0,0 1 1 0 0,-1-1-1 0 0,1 1 1 0 0,0-1-1 0 0,-1-1 1 0 0,-1-2-5 0 0,0 1 1 0 0,0-1 0 0 0,-1 1-1 0 0,1 0 1 0 0,-1-1 0 0 0,0 1 0 0 0,0 1-1 0 0,0-1 1 0 0,0 0 0 0 0,-1 1-1 0 0,-6-6 1 0 0,-5 0-5 0 0,0 1-1 0 0,-1 0 1 0 0,0 1 0 0 0,-1 1 0 0 0,1 0-1 0 0,-1 2 1 0 0,-25-5 0 0 0,-19-6-35 0 0,61 15 39 0 0,0 0 0 0 0,0 0-1 0 0,0 0 1 0 0,1 0 0 0 0,-1 0 0 0 0,0 0 0 0 0,0 0 0 0 0,0 0 0 0 0,0 0 0 0 0,0 0 0 0 0,0 0 0 0 0,0 0 0 0 0,0 0 0 0 0,0 0 0 0 0,0 0 0 0 0,0 0 0 0 0,0 0 0 0 0,0 0 0 0 0,0 0-1 0 0,0-1 1 0 0,0 1 0 0 0,1 0 0 0 0,-1 0 0 0 0,0 0 0 0 0,0 0 0 0 0,0 0 0 0 0,0 0 0 0 0,0 0 0 0 0,0 0 0 0 0,0 0 0 0 0,0 0 0 0 0,0 0 0 0 0,0-1 0 0 0,0 1 0 0 0,0 0 0 0 0,0 0-1 0 0,0 0 1 0 0,0 0 0 0 0,0 0 0 0 0,-1 0 0 0 0,1 0 0 0 0,0 0 0 0 0,0 0 0 0 0,0 0 0 0 0,0 0 0 0 0,0-1 0 0 0,0 1 0 0 0,0 0 0 0 0,0 0 0 0 0,0 0 0 0 0,0 0 0 0 0,0 0 0 0 0,0 0-1 0 0,0 0 1 0 0,15-4 11 0 0,33-5 18 0 0,-32 7-25 0 0,46-10-52 0 0,99-5 1 0 0,-143 16 60 0 0,0 1 1 0 0,0 1-1 0 0,0 0 1 0 0,0 1-1 0 0,0 1 1 0 0,0 1-1 0 0,-1 1 1 0 0,1 0-1 0 0,-1 1 1 0 0,20 10-1 0 0,-32-13 31 0 0,-1 0 0 0 0,1 0 0 0 0,-1 0 0 0 0,0 1 0 0 0,0-1 1 0 0,-1 1-1 0 0,1 0 0 0 0,-1 0 0 0 0,0 0 0 0 0,0 1 0 0 0,0-1 0 0 0,0 1 0 0 0,-1-1 0 0 0,0 1 0 0 0,0 0 0 0 0,0 0 1 0 0,-1 0-1 0 0,2 6 0 0 0,0 9 45 0 0,-1-1 0 0 0,-1 0 0 0 0,-2 33 0 0 0,0-12-839 0 0,1-39 625 0 0,0 0-1 0 0,0-1 1 0 0,0 1-1 0 0,0 0 1 0 0,0 0 0 0 0,0-1-1 0 0,0 1 1 0 0,0 0-1 0 0,1 0 1 0 0,-1-1 0 0 0,0 1-1 0 0,0 0 1 0 0,1 0-1 0 0,-1-1 1 0 0,1 1 0 0 0,-1 0-1 0 0,0-1 1 0 0,1 1-1 0 0,-1-1 1 0 0,1 1 0 0 0,-1 0-1 0 0,1-1 1 0 0,0 1-1 0 0,-1-1 1 0 0,1 0 0 0 0,-1 1-1 0 0,1-1 1 0 0,0 1-1 0 0,0-1 1 0 0,-1 0 0 0 0,1 1-1 0 0,0-1 1 0 0,-1 0-1 0 0,1 0 1 0 0,0 0 0 0 0,0 0-1 0 0,0 0 1 0 0,-1 0-1 0 0,1 0 1 0 0,0 0 0 0 0,0 0-1 0 0,-1 0 1 0 0,1 0-1 0 0,0 0 1 0 0,0 0 0 0 0,-1-1-1 0 0,1 1 1 0 0,1-1-1 0 0,36-17-5679 0 0,-22 8 3815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3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305 316 388 0 0,'-2'-4'428'0'0,"0"1"0"0"0,0 0 1 0 0,0-1-1 0 0,-1 1 0 0 0,1 0 0 0 0,-1 0 1 0 0,0 1-1 0 0,0-1 0 0 0,0 1 0 0 0,0-1 1 0 0,-5-2-1 0 0,-20-19 435 0 0,3-9-438 0 0,20 27-277 0 0,-1 0 1 0 0,1-1-1 0 0,1 0 0 0 0,-1 0 1 0 0,1 0-1 0 0,0-1 1 0 0,1 1-1 0 0,0-1 0 0 0,-3-10 1 0 0,-2-19 796 0 0,7 26-665 0 0,-2-1 1 0 0,1 0-1 0 0,-2 1 1 0 0,1 0-1 0 0,-8-14 1 0 0,9 19-139 0 0,-2-7 93 0 0,2 11 299 0 0,1 8 537 0 0,1-6-1035 0 0,-1 4 59 0 0,-1-1 1 0 0,0 1 0 0 0,1-1 0 0 0,-1 0 0 0 0,0 1 0 0 0,0-1 0 0 0,-1 0-1 0 0,1-1 1 0 0,-1 1 0 0 0,1 0 0 0 0,-1-1 0 0 0,-3 3 0 0 0,-2 3-13 0 0,-1 5 89 0 0,0 1 1 0 0,0 0-1 0 0,2 0 0 0 0,-10 23 0 0 0,5-9 38 0 0,6-14-161 0 0,1-1 0 0 0,1 1 0 0 0,0 0 0 0 0,1 1 0 0 0,1-1-1 0 0,0 1 1 0 0,1-1 0 0 0,0 1 0 0 0,1-1 0 0 0,1 1 0 0 0,0 0 0 0 0,2-1 0 0 0,4 19 0 0 0,-6-28-30 0 0,1 0 1 0 0,1 0-1 0 0,-1 0 0 0 0,1 0 1 0 0,0 0-1 0 0,0-1 0 0 0,0 1 0 0 0,1-1 1 0 0,-1 0-1 0 0,1 0 0 0 0,0 0 1 0 0,0-1-1 0 0,10 7 0 0 0,-13-10-7 0 0,0 0 0 0 0,1 0-1 0 0,-1 0 1 0 0,0 0 0 0 0,0-1 0 0 0,1 1 0 0 0,-1 0-1 0 0,0-1 1 0 0,0 1 0 0 0,1-1 0 0 0,-1 1-1 0 0,0-1 1 0 0,0 0 0 0 0,0 1 0 0 0,0-1 0 0 0,0 0-1 0 0,0 0 1 0 0,0 0 0 0 0,0 0 0 0 0,0 0-1 0 0,-1 0 1 0 0,1 0 0 0 0,0 0 0 0 0,0 0 0 0 0,0-1-1 0 0,20-30 37 0 0,-14 16-46 0 0,-1 1 0 0 0,-1-1 1 0 0,0 0-1 0 0,-1 0 1 0 0,-1-1-1 0 0,2-20 1 0 0,0-104 104 0 0,-11 121-159 0 0,5 19 50 0 0,1 1 1 0 0,0 0 0 0 0,0-1-1 0 0,0 1 1 0 0,0 0 0 0 0,-1-1-1 0 0,1 1 1 0 0,0 0 0 0 0,0-1-1 0 0,-1 1 1 0 0,1 0-1 0 0,0 0 1 0 0,-1-1 0 0 0,1 1-1 0 0,0 0 1 0 0,-1 0 0 0 0,1 0-1 0 0,0-1 1 0 0,-1 1-1 0 0,1 0 1 0 0,-1 0 0 0 0,1 0-1 0 0,0 0 1 0 0,-1 0 0 0 0,1 0-1 0 0,-1 0 1 0 0,1 0 0 0 0,0 0-1 0 0,-1 0 1 0 0,1 0-1 0 0,-1 0 1 0 0,1 0 0 0 0,0 0-1 0 0,-1 0 1 0 0,1 0 0 0 0,0 0-1 0 0,-1 1 1 0 0,1-1 0 0 0,0 0-1 0 0,-1 0 1 0 0,1 0-1 0 0,0 1 1 0 0,-1-1 0 0 0,1 0-1 0 0,0 0 1 0 0,-1 1 0 0 0,1-1-1 0 0,0 0 1 0 0,0 1 0 0 0,-1-1-1 0 0,-1 4 1 0 0,1-1-1 0 0,-1 0 1 0 0,1 0-1 0 0,0 1 1 0 0,0-1-1 0 0,0 0 1 0 0,0 1-1 0 0,1-1 1 0 0,-1 1-1 0 0,1-1 1 0 0,0 1-1 0 0,0 0 1 0 0,0-1-1 0 0,1 1 1 0 0,-1-1-1 0 0,1 1 1 0 0,0-1-1 0 0,2 7 1 0 0,0 2 0 0 0,2 1 0 0 0,-1-1 1 0 0,13 22-1 0 0,10 21-10 0 0,16 27 29 0 0,-39-77-38 0 0,-1 1 0 0 0,1-2 1 0 0,0 1-1 0 0,0 0 0 0 0,0-1 0 0 0,1 0 1 0 0,0 0-1 0 0,0 0 0 0 0,0-1 1 0 0,0 1-1 0 0,0-1 0 0 0,8 3 1 0 0,-9-5-203 0 0,-1 0 0 0 0,1-1 0 0 0,0 1 0 0 0,1-1 1 0 0,-1 0-1 0 0,0 0 0 0 0,0 0 0 0 0,0 0 1 0 0,0-1-1 0 0,0 1 0 0 0,0-1 0 0 0,0 0 1 0 0,-1 0-1 0 0,1-1 0 0 0,0 1 0 0 0,0-1 1 0 0,-1 0-1 0 0,1 0 0 0 0,-1 0 0 0 0,1 0 1 0 0,3-5-1 0 0,9-6-2184 0 0,-1-1 0 0 0,27-31 0 0 0,-29 30 1236 0 0,9-13-525 0 0,-5-2 337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4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59 368 0 0,'-1'-3'272'0'0,"0"1"0"0"0,0 0 0 0 0,0-1 1 0 0,0 1-1 0 0,0-1 0 0 0,0 1 0 0 0,0-1 0 0 0,1 1 0 0 0,-1-1 0 0 0,1 0 0 0 0,0 1 0 0 0,0-1 1 0 0,0 0-1 0 0,0 1 0 0 0,1-5 0 0 0,-1-7 1781 0 0,8 28 1149 0 0,-5 32-1279 0 0,2 0 0 0 0,16 69 0 0 0,-2-12-693 0 0,-11-18-532 0 0,-3-1-1 0 0,-11 138 0 0 0,-1-26-2768 0 0,7-183 1182 0 0,0 38-2694 0 0,-1-50 3244 0 0,1 1 1 0 0,0-1 0 0 0,0 0 0 0 0,0 0 0 0 0,0 0 0 0 0,0 0 0 0 0,0 0 0 0 0,0 1 0 0 0,1-1 0 0 0,-1 0 0 0 0,0 0 0 0 0,1 0 0 0 0,-1 0-1 0 0,1 0 1 0 0,-1 0 0 0 0,1 0 0 0 0,-1 0 0 0 0,1 0 0 0 0,0 0 0 0 0,0 0 0 0 0,-1 0 0 0 0,1 0 0 0 0,0-1 0 0 0,0 1 0 0 0,0 0 0 0 0,0-1-1 0 0,0 1 1 0 0,0 0 0 0 0,1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4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0 103 1220 0 0,'9'-9'1231'0'0,"0"1"-1"0"0,0 0 0 0 0,1 0 1 0 0,-1 1-1 0 0,18-9 1 0 0,-11 8-1087 0 0,0 0 1 0 0,0 1-1 0 0,1 1 1 0 0,-1 1 0 0 0,1 0-1 0 0,20-2 1 0 0,-33 6-115 0 0,0 1 0 0 0,0 0 1 0 0,0 1-1 0 0,0-1 0 0 0,0 0 0 0 0,0 1 1 0 0,0 0-1 0 0,0 0 0 0 0,-1 0 0 0 0,1 1 1 0 0,0-1-1 0 0,0 1 0 0 0,-1 0 0 0 0,1 0 1 0 0,-1 0-1 0 0,0 1 0 0 0,1-1 0 0 0,-1 1 1 0 0,0 0-1 0 0,5 5 0 0 0,4 8 182 0 0,0 0 0 0 0,-1 0 1 0 0,11 22-1 0 0,6 8-228 0 0,-23-39 3 0 0,19 29 244 0 0,-24-35-185 0 0,1 0 0 0 0,-1 0 0 0 0,1-1 0 0 0,-1 1 0 0 0,1 0 0 0 0,-1 0 0 0 0,0 0 0 0 0,1 0 0 0 0,-1 0 0 0 0,0 0 0 0 0,0 0 0 0 0,1 0 0 0 0,-1-1 0 0 0,0 1 0 0 0,0 0 0 0 0,0 0 1 0 0,0 0-1 0 0,-1 0 0 0 0,1 0 0 0 0,0 0 0 0 0,0 0 0 0 0,0 0 0 0 0,-1 0 0 0 0,1 0 0 0 0,-1 0 0 0 0,1-1 0 0 0,0 1 0 0 0,-1 0 0 0 0,1 0 0 0 0,-1 0 0 0 0,0-1 0 0 0,1 1 0 0 0,-1 0 0 0 0,-1 0 1 0 0,31-30 1638 0 0,39-41-2701 0 0,-62 65-421 0 0,1-1-1 0 0,0 1 1 0 0,0 1 0 0 0,0-1 0 0 0,14-4-1 0 0,1 0-2127 0 0,-14 4 2224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5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3 84 0 0,'9'-3'8346'0'0,"-9"13"-4463"0"0,-1 7-2583 0 0,-4 36 822 0 0,4-44-2071 0 0,-1 0 0 0 0,1 0 1 0 0,0 1-1 0 0,1-1 0 0 0,0 0 0 0 0,1 1 0 0 0,-1-1 0 0 0,2 0 1 0 0,-1 0-1 0 0,2 0 0 0 0,-1 0 0 0 0,7 15 0 0 0,-3-13-617 0 0,6 9-4291 0 0,-11-19 4662 0 0,-1-1-1 0 0,1 0 1 0 0,0 1-1 0 0,-1-1 1 0 0,1 0-1 0 0,0 0 0 0 0,-1 0 1 0 0,1 1-1 0 0,0-1 1 0 0,-1 0-1 0 0,1 0 1 0 0,0 0-1 0 0,-1 0 1 0 0,1 0-1 0 0,0 0 1 0 0,-1 0-1 0 0,1-1 1 0 0,0 1-1 0 0,-1 0 1 0 0,1 0-1 0 0,0 0 1 0 0,-1-1-1 0 0,1 1 1 0 0,0 0-1 0 0,-1-1 1 0 0,1 1-1 0 0,-1 0 1 0 0,1-1-1 0 0,-1 1 1 0 0,1-1-1 0 0,-1 1 1 0 0,2-2-1 0 0,7-4-1971 0 0,5-2 397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5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72 140 288 0 0,'-8'-9'2124'0'0,"0"-5"468"0"0,-8 1 341 0 0,8 0 159 0 0,0 4-484 0 0,0 0-796 0 0,0 0-739 0 0,8 4-697 0 0,-8-4-676 0 0,8 5-769 0 0,8-5-851 0 0,0 4-684 0 0,8-4-240 0 0,-8 0 59 0 0,0 5 257 0 0,0-5 556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6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32 236 508 0 0,'-1'-17'862'0'0,"-1"0"0"0"0,-7-32-1 0 0,5 34-72 0 0,1-1-1 0 0,-2-32 1 0 0,-3-23 2689 0 0,8 71-3457 0 0,1 0 0 0 0,-1 0 0 0 0,0-1 0 0 0,0 1 0 0 0,1 0 0 0 0,-1 0 0 0 0,0 0 0 0 0,1 0 0 0 0,-1 0 0 0 0,0-1 0 0 0,0 1 0 0 0,1 0 0 0 0,-1 0 0 0 0,0 0 0 0 0,1 0 0 0 0,-1 0 0 0 0,0 0 0 0 0,1 0 0 0 0,-1 0 0 0 0,0 0 0 0 0,1 0 0 0 0,-1 0 0 0 0,0 0 0 0 0,1 0 0 0 0,-1 0 0 0 0,0 0 0 0 0,1 0 0 0 0,-1 1 0 0 0,0-1 0 0 0,0 0-1 0 0,1 0 1 0 0,-1 0 0 0 0,0 0 0 0 0,0 1 0 0 0,1-1 0 0 0,-1 0 0 0 0,0 0 0 0 0,0 1 0 0 0,1-1 0 0 0,11 8 353 0 0,-4 4-43 0 0,0 0 1 0 0,-1 1 0 0 0,0 0 0 0 0,-1 0 0 0 0,-1 0 0 0 0,0 1 0 0 0,4 20 0 0 0,-1-10 28 0 0,-2 5-19 0 0,-1 1-1 0 0,-1-1 0 0 0,-1 1 1 0 0,-2 0-1 0 0,-3 31 1 0 0,2-15-18 0 0,-4 30 628 0 0,-22 122 0 0 0,23-177-826 0 0,1-11 41 0 0,0 0 0 0 0,0 0 0 0 0,-1 0 0 0 0,0 0 1 0 0,-1-1-1 0 0,-10 18 0 0 0,14-27-160 0 0,0 1 1 0 0,0-1-1 0 0,0 0 0 0 0,0 0 1 0 0,0 0-1 0 0,0 0 1 0 0,0 0-1 0 0,0 0 0 0 0,0 1 1 0 0,0-1-1 0 0,0 0 0 0 0,0 0 1 0 0,0 0-1 0 0,0 0 0 0 0,-1 0 1 0 0,1 0-1 0 0,0 0 0 0 0,0 0 1 0 0,0 0-1 0 0,0 1 1 0 0,0-1-1 0 0,0 0 0 0 0,0 0 1 0 0,-1 0-1 0 0,1 0 0 0 0,0 0 1 0 0,0 0-1 0 0,0 0 0 0 0,0 0 1 0 0,0 0-1 0 0,-1 0 0 0 0,1 0 1 0 0,0 0-1 0 0,0 0 1 0 0,0 0-1 0 0,0 0 0 0 0,0 0 1 0 0,0 0-1 0 0,-1 0 0 0 0,1 0 1 0 0,0 0-1 0 0,0 0 0 0 0,0 0 1 0 0,0 0-1 0 0,0-1 0 0 0,0 1 1 0 0,0 0-1 0 0,-1 0 1 0 0,1 0-1 0 0,0 0 0 0 0,0 0 1 0 0,0 0-1 0 0,0 0 0 0 0,0 0 1 0 0,0-1-1 0 0,0 1 0 0 0,0 0 1 0 0,0 0-1 0 0,0 0 0 0 0,0 0 1 0 0,-1 0-1 0 0,1 0 1 0 0,0-1-1 0 0,0 1 0 0 0,0 0 1 0 0,0 0-1 0 0,0 0 0 0 0,0 0 1 0 0,0-18 102 0 0,6-18-195 0 0,-3 28 60 0 0,0 0 0 0 0,1 1 0 0 0,-1 0 0 0 0,1-1 1 0 0,1 1-1 0 0,-1 1 0 0 0,1-1 0 0 0,0 1 0 0 0,1-1 0 0 0,-1 2 0 0 0,1-1 0 0 0,1 0 0 0 0,-1 1 0 0 0,1 1 0 0 0,0-1 1 0 0,0 1-1 0 0,0 0 0 0 0,0 0 0 0 0,1 1 0 0 0,-1 0 0 0 0,10-2 0 0 0,-4 2-203 0 0,0 0 0 0 0,0 2 0 0 0,0-1 0 0 0,0 1-1 0 0,0 1 1 0 0,0 0 0 0 0,0 1 0 0 0,20 4 0 0 0,-29-4 215 0 0,0 0 1 0 0,0 1-1 0 0,-1-1 0 0 0,1 1 1 0 0,0 0-1 0 0,-1-1 0 0 0,1 1 1 0 0,-1 1-1 0 0,0-1 0 0 0,0 0 1 0 0,0 1-1 0 0,0 0 0 0 0,0 0 1 0 0,0 0-1 0 0,-1 0 1 0 0,0 0-1 0 0,1 0 0 0 0,-1 1 1 0 0,0-1-1 0 0,-1 1 0 0 0,1-1 1 0 0,0 1-1 0 0,-1 0 0 0 0,0 0 1 0 0,0-1-1 0 0,0 1 0 0 0,-1 0 1 0 0,1 0-1 0 0,-1 0 0 0 0,0 0 1 0 0,0 4-1 0 0,0-3 80 0 0,0-1 0 0 0,0 0-1 0 0,0 1 1 0 0,-1-1 0 0 0,1 0-1 0 0,-1 0 1 0 0,0 1 0 0 0,0-1 0 0 0,-1 0-1 0 0,1 0 1 0 0,-1 0 0 0 0,0 0-1 0 0,0-1 1 0 0,0 1 0 0 0,-1 0 0 0 0,1-1-1 0 0,-1 0 1 0 0,0 1 0 0 0,0-1-1 0 0,0 0 1 0 0,0-1 0 0 0,-1 1-1 0 0,1 0 1 0 0,-6 2 0 0 0,-4 1 96 0 0,-1-1 0 0 0,0 0-1 0 0,0-1 1 0 0,0-1 0 0 0,-27 3 0 0 0,4 0-952 0 0,12 0-2033 0 0,61-10-8585 0 0,-18-1 10812 0 0,1-1-908 0 0,3-2 233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6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20 126 364 0 0,'-12'0'7382'0'0,"11"1"-7232"0"0,1-1-39 0 0,-1 1 0 0 0,0 0 0 0 0,1-1 0 0 0,-1 1 0 0 0,1 0 0 0 0,-1 0 0 0 0,1 0-1 0 0,-1-1 1 0 0,1 1 0 0 0,0 0 0 0 0,-1 0 0 0 0,1 0 0 0 0,0 0 0 0 0,0 0-1 0 0,-1 0 1 0 0,1 0 0 0 0,0 0 0 0 0,0-1 0 0 0,0 1 0 0 0,0 0 0 0 0,0 0 0 0 0,1 0-1 0 0,-1 0 1 0 0,0 0 0 0 0,0 0 0 0 0,0 0 0 0 0,1 0 0 0 0,0 1 0 0 0,5 13 889 0 0,-4-10-773 0 0,0 0 0 0 0,1 1 0 0 0,0-1 0 0 0,0 0 0 0 0,0 0 0 0 0,7 7 0 0 0,-1-1-13 0 0,5 5-72 0 0,0 0 0 0 0,2 0 0 0 0,0-1 0 0 0,0-1 0 0 0,22 14 0 0 0,-33-25-132 0 0,-1-1 0 0 0,0 0 0 0 0,1 0 0 0 0,-1 0 0 0 0,1 0 0 0 0,0-1 0 0 0,0 1 1 0 0,-1-1-1 0 0,1 0 0 0 0,0-1 0 0 0,0 1 0 0 0,0-1 0 0 0,0 0 0 0 0,0 0 0 0 0,0-1 0 0 0,0 0 0 0 0,0 1 0 0 0,-1-2 0 0 0,1 1 0 0 0,0 0 0 0 0,-1-1 0 0 0,1 0 0 0 0,0 0 0 0 0,-1 0 0 0 0,0-1 0 0 0,0 0 0 0 0,0 1 0 0 0,7-7 0 0 0,-2 2 4 0 0,-1 1 1 0 0,0-1-1 0 0,-1 0 1 0 0,1-1-1 0 0,-1 0 1 0 0,-1 0-1 0 0,1 0 1 0 0,-2-1-1 0 0,1 0 1 0 0,-1 0-1 0 0,7-18 0 0 0,-8 17 5 0 0,0-2 0 0 0,-1 1 0 0 0,0 0 0 0 0,-1-1 0 0 0,0 1-1 0 0,0-22 1 0 0,-2 29-30 0 0,-1 0 0 0 0,1-1 0 0 0,-1 1-1 0 0,0 0 1 0 0,0 0 0 0 0,0 0-1 0 0,-1 0 1 0 0,0 0 0 0 0,1 1 0 0 0,-1-1-1 0 0,-1 0 1 0 0,1 1 0 0 0,0-1 0 0 0,-1 1-1 0 0,0 0 1 0 0,0 0 0 0 0,0 0-1 0 0,0 0 1 0 0,0 1 0 0 0,0-1 0 0 0,-1 1-1 0 0,-5-4 1 0 0,1 2-729 0 0,-16-10-1562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6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90 4 0 0,'-4'-7'677'0'0,"-2"0"278"0"0,2-1 1 0 0,-1 0 0 0 0,1 0 0 0 0,0-1 0 0 0,1 1 0 0 0,0-1 0 0 0,-4-16-1 0 0,12 28-757 0 0,0 0 0 0 0,0 0 0 0 0,-1 1 0 0 0,1-1 0 0 0,-1 1-1 0 0,7 8 1 0 0,-6-5 39 0 0,-1 1 0 0 0,1 0 0 0 0,-1 1-1 0 0,-1-1 1 0 0,0 1 0 0 0,0-1 0 0 0,0 1 0 0 0,-1 0 0 0 0,1 13-1 0 0,3 83 1708 0 0,-11-6-777 0 0,-5 1 1 0 0,-23 98 0 0 0,2-10-1363 0 0,30-149-456 0 0,1-32 162 0 0,0 1 0 0 0,-1 0 0 0 0,1-1 0 0 0,-2 1 0 0 0,-2 10 0 0 0,3 2-3814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7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26 156 752 0 0,'-11'-11'2034'0'0,"10"10"-1523"0"0,-1 0-1 0 0,1 0 1 0 0,0-1 0 0 0,0 1-1 0 0,0 0 1 0 0,0 0 0 0 0,0-1 0 0 0,0 1-1 0 0,0-1 1 0 0,0 1 0 0 0,0-1-1 0 0,1 1 1 0 0,-2-4 0 0 0,3 3-382 0 0,-1 1 0 0 0,1 0 0 0 0,0 0 0 0 0,0-1 1 0 0,0 1-1 0 0,0 0 0 0 0,0 0 0 0 0,0 0 0 0 0,0 0 1 0 0,0 0-1 0 0,0 0 0 0 0,0 0 0 0 0,0 1 0 0 0,1-1 0 0 0,-1 0 1 0 0,0 1-1 0 0,1-1 0 0 0,-1 1 0 0 0,0-1 0 0 0,4 0 0 0 0,23-8-38 0 0,1 0 0 0 0,0 2-1 0 0,40-4 1 0 0,-19 2-239 0 0,0-2-229 0 0,-37 7 204 0 0,1 0-1 0 0,-1 1 0 0 0,1 1 0 0 0,-1 0 0 0 0,1 1 0 0 0,24 1 0 0 0,-36 1 216 0 0,-1-1 0 0 0,0 1-1 0 0,1-1 1 0 0,-1 1 0 0 0,0-1 0 0 0,0 1 0 0 0,1 0-1 0 0,-1 0 1 0 0,0-1 0 0 0,0 1 0 0 0,0 0-1 0 0,0 0 1 0 0,0 0 0 0 0,0 0 0 0 0,0 0 0 0 0,0 1-1 0 0,-1-1 1 0 0,1 0 0 0 0,0 0 0 0 0,-1 0-1 0 0,1 1 1 0 0,-1-1 0 0 0,1 0 0 0 0,-1 1 0 0 0,1-1-1 0 0,-1 1 1 0 0,0-1 0 0 0,0 0 0 0 0,0 2-1 0 0,1 56 1284 0 0,-2-16-737 0 0,3-36-578 0 0,-1-1 0 0 0,1 0 0 0 0,0 1 0 0 0,0-1 0 0 0,1 0 0 0 0,-1 0 0 0 0,2 0 0 0 0,-1-1 0 0 0,0 1 0 0 0,1-1 0 0 0,0 1 0 0 0,1-1 0 0 0,-1-1 0 0 0,1 1 0 0 0,7 5 0 0 0,-8-7 0 0 0,0 0 1 0 0,0-1-1 0 0,0 0 0 0 0,0 0 0 0 0,1 0 0 0 0,-1-1 0 0 0,1 1 1 0 0,-1-1-1 0 0,1 0 0 0 0,-1 0 0 0 0,1-1 0 0 0,0 1 1 0 0,-1-1-1 0 0,1 0 0 0 0,0 0 0 0 0,-1-1 0 0 0,1 1 0 0 0,0-1 1 0 0,-1 0-1 0 0,1 0 0 0 0,-1-1 0 0 0,7-2 0 0 0,-7 1 202 0 0,1 0 0 0 0,0 0-1 0 0,0 0 1 0 0,-1 0 0 0 0,0-1-1 0 0,0 0 1 0 0,0 0 0 0 0,0 0-1 0 0,0-1 1 0 0,-1 1 0 0 0,0-1-1 0 0,0 0 1 0 0,0 1 0 0 0,-1-1-1 0 0,1-1 1 0 0,-1 1 0 0 0,0 0-1 0 0,-1-1 1 0 0,3-10 0 0 0,0-8 200 0 0,-1 0 0 0 0,-1 0 0 0 0,-1-30 0 0 0,-1 52-452 0 0,0 0 1 0 0,0 1-1 0 0,0-1 1 0 0,0 0 0 0 0,0 0-1 0 0,-1 0 1 0 0,1 0 0 0 0,-1 0-1 0 0,1 0 1 0 0,-1 0 0 0 0,0 1-1 0 0,0-1 1 0 0,0 0-1 0 0,0 0 1 0 0,0 1 0 0 0,0-1-1 0 0,0 1 1 0 0,-1-1 0 0 0,1 1-1 0 0,0 0 1 0 0,-1-1-1 0 0,1 1 1 0 0,-1 0 0 0 0,0 0-1 0 0,1 0 1 0 0,-1 0 0 0 0,0 0-1 0 0,1 0 1 0 0,-1 1 0 0 0,0-1-1 0 0,-2 0 1 0 0,1 0-198 0 0,0 1 0 0 0,0 0 0 0 0,-1 0 1 0 0,1 0-1 0 0,0 0 0 0 0,0 0 0 0 0,0 0 0 0 0,0 1 0 0 0,0 0 1 0 0,0-1-1 0 0,0 1 0 0 0,0 0 0 0 0,0 0 0 0 0,0 1 1 0 0,0-1-1 0 0,1 1 0 0 0,-1-1 0 0 0,-3 4 0 0 0,-17 13-2747 0 0,17-14 2127 0 0,1 0 0 0 0,-1 0 0 0 0,1 1 0 0 0,0-1 1 0 0,0 1-1 0 0,1 1 0 0 0,-1-1 0 0 0,1 0 0 0 0,0 1 0 0 0,-4 9 0 0 0,0 3-944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6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574 143 500 0 0,'6'-5'1266'0'0,"0"0"-1"0"0,-1 0 1 0 0,0-1-1 0 0,0 1 1 0 0,6-11 0 0 0,6-5 1174 0 0,-16 19-2288 0 0,1 0 0 0 0,-1 0 0 0 0,0 0-1 0 0,0 0 1 0 0,0-1 0 0 0,0 1 0 0 0,0 0-1 0 0,0-1 1 0 0,-1 1 0 0 0,1 0 0 0 0,-1-1 0 0 0,0 1-1 0 0,1-1 1 0 0,-2-3 0 0 0,2 4-114 0 0,-1 1 1 0 0,-1 0-1 0 0,1-1 0 0 0,0 1 0 0 0,0 0 1 0 0,0 0-1 0 0,-1-1 0 0 0,1 1 1 0 0,0 0-1 0 0,-1 0 0 0 0,1 0 1 0 0,-1-1-1 0 0,0 1 0 0 0,1 0 1 0 0,-1 0-1 0 0,0 0 0 0 0,0 0 0 0 0,0 0 1 0 0,1 0-1 0 0,-1 0 0 0 0,0 0 1 0 0,0 1-1 0 0,-1-1 0 0 0,1 0 1 0 0,0 1-1 0 0,-2-2 0 0 0,-10-1 117 0 0,0 0 0 0 0,-1 1 1 0 0,0 0-1 0 0,1 1 0 0 0,-1 0 0 0 0,0 2 0 0 0,1-1 0 0 0,-1 2 0 0 0,1 0 0 0 0,-1 0 0 0 0,1 1 0 0 0,0 1 0 0 0,0 0 1 0 0,-17 8-1 0 0,-5 6-139 0 0,1 2 0 0 0,1 0 1 0 0,-52 45-1 0 0,65-48-34 0 0,1 2 0 0 0,1 0 0 0 0,-28 39 0 0 0,-3 3 1019 0 0,42-52-944 0 0,0 0 0 0 0,0 1 0 0 0,1 0 0 0 0,0 0 1 0 0,1 0-1 0 0,0 1 0 0 0,1 0 0 0 0,0 0 0 0 0,0 0 1 0 0,1 1-1 0 0,1-1 0 0 0,0 1 0 0 0,0 0 1 0 0,2-1-1 0 0,-1 16 0 0 0,2-22-37 0 0,-1-1-1 0 0,1 1 1 0 0,0-1 0 0 0,0 0 0 0 0,0 1-1 0 0,0-1 1 0 0,1 0 0 0 0,0 0-1 0 0,0 0 1 0 0,0 0 0 0 0,0 0 0 0 0,1 0-1 0 0,-1-1 1 0 0,1 1 0 0 0,0-1-1 0 0,0 0 1 0 0,7 6 0 0 0,-4-4 33 0 0,-1-1-1 0 0,1 0 1 0 0,0 0 0 0 0,0-1-1 0 0,1 0 1 0 0,-1 0 0 0 0,1 0 0 0 0,0-1-1 0 0,-1 0 1 0 0,12 2 0 0 0,16 0-23 0 0,0-1 1 0 0,0-2 0 0 0,0-1 0 0 0,0-2 0 0 0,0-1-1 0 0,0-1 1 0 0,63-18 0 0 0,-83 18-759 0 0,23-5-255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7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61 196 0 0,'10'-13'1266'0'0,"-1"-12"4322"0"0,-9 24-5427 0 0,1 0 0 0 0,-1 0 0 0 0,0 1 1 0 0,0-1-1 0 0,0 0 0 0 0,0 0 0 0 0,0 1 1 0 0,-1-1-1 0 0,1 0 0 0 0,0 0 0 0 0,0 0 1 0 0,0 1-1 0 0,-1-1 0 0 0,1 0 1 0 0,0 1-1 0 0,-1-1 0 0 0,1 0 0 0 0,-1 1 1 0 0,1-1-1 0 0,-1 0 0 0 0,1 1 0 0 0,-1-1 1 0 0,1 1-1 0 0,-1-1 0 0 0,0 1 0 0 0,1-1 1 0 0,-1 1-1 0 0,0-1 0 0 0,1 1 0 0 0,-1 0 1 0 0,0-1-1 0 0,0 1 0 0 0,1 0 0 0 0,-1 0 1 0 0,0-1-1 0 0,0 1 0 0 0,1 0 1 0 0,-1 0-1 0 0,0 0 0 0 0,0 0 0 0 0,0 0 1 0 0,1 0-1 0 0,-1 0 0 0 0,0 0 0 0 0,0 0 1 0 0,1 1-1 0 0,-1-1 0 0 0,0 0 0 0 0,-1 1 1 0 0,-2 0-54 0 0,1 1 0 0 0,-1-1 1 0 0,0 1-1 0 0,1 0 0 0 0,0 0 1 0 0,-1 0-1 0 0,1 0 0 0 0,0 1 1 0 0,0-1-1 0 0,0 1 1 0 0,0 0-1 0 0,0 0 0 0 0,1 0 1 0 0,-3 4-1 0 0,-1 1-122 0 0,0 1-1 0 0,0 1 1 0 0,-7 18 0 0 0,9-13-198 0 0,0 1-1 0 0,0 0 1 0 0,2 0 0 0 0,0 1-1 0 0,1-1 1 0 0,2 31 0 0 0,-1-20 57 0 0,1-16 82 0 0,0 1 0 0 0,1-1 0 0 0,0 0 0 0 0,1 0 0 0 0,4 11 1 0 0,-3-11 385 0 0,-1 0 0 0 0,0 0 1 0 0,-1 0-1 0 0,0 1 0 0 0,0 12 1 0 0,-5-22 172 0 0,0 1 0 0 0,0-1 1 0 0,0 0-1 0 0,0 0 0 0 0,0 0 0 0 0,-1 0 1 0 0,1-1-1 0 0,-1 1 0 0 0,1-1 0 0 0,-7 2 1 0 0,-26 12-624 0 0,26-8-428 0 0,-21 21-3517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1:08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77 484 0 0,'16'-5'2688'0'0,"0"-4"721"0"0,0 0 467 0 0,0-4 292 0 0,-8 4-451 0 0,0-5-973 0 0,-8 5-1104 0 0,0 5-976 0 0,-8-1-1128 0 0,-8 5-1540 0 0,-8 5-1152 0 0,8-1-617 0 0,-8 5-231 0 0,0 0 104 0 0,0 5 583 0 0,0 4 1197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3:07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0 248 0 0,'8'5'659'0'0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4:43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0 168 0 0,'0'5'940'0'0,"0"-1"-420"0"0,0 1-512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4:47.1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28 0 0,'0'0'1152'0'0,"0"-5"-628"0"0,0 10-516 0 0,8-5 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44:47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9 140 0 0,'0'-4'2516'0'0,"0"-1"-2208"0"0,-8 5-2924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52:36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14 56 0 0,'-1'0'67'0'0,"1"0"0"0"0,0 0 0 0 0,0 0 0 0 0,-1 0 0 0 0,1-1-1 0 0,0 1 1 0 0,-1 0 0 0 0,1 0 0 0 0,0 0 0 0 0,0 0 0 0 0,-1-1 0 0 0,1 1 0 0 0,0 0 0 0 0,0 0 0 0 0,0 0-1 0 0,-1-1 1 0 0,1 1 0 0 0,0 0 0 0 0,0 0 0 0 0,0-1 0 0 0,0 1 0 0 0,0 0 0 0 0,0-1 0 0 0,-1 1 0 0 0,1 0-1 0 0,0 0 1 0 0,0-1 0 0 0,0 1 0 0 0,0 0 0 0 0,0-1 0 0 0,0 1 0 0 0,0 0 0 0 0,0 0 0 0 0,0-1 0 0 0,0 1-1 0 0,0 0 1 0 0,0-1 0 0 0,1 1 0 0 0,-1 0 0 0 0,0 0 0 0 0,0-1 0 0 0,0 1 0 0 0,0 0 0 0 0,0-1 0 0 0,0 1 0 0 0,1 0-1 0 0,-1 0 1 0 0,0 0 0 0 0,0-1 0 0 0,0 1 0 0 0,1 0 0 0 0,-1 0 0 0 0,0 0 0 0 0,3-1 981 0 0,-3 4-795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52:37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31 708 0 0,'-5'-13'3080'0'0,"5"12"-3056"0"0,0 1 0 0 0,-1 0 1 0 0,1 0-1 0 0,0-1 0 0 0,0 1 0 0 0,0 0 0 0 0,-1 0 0 0 0,1-1 0 0 0,0 1 0 0 0,0 0 1 0 0,0-1-1 0 0,0 1 0 0 0,0 0 0 0 0,-1-1 0 0 0,1 1 0 0 0,0 0 0 0 0,0-1 0 0 0,0 1 1 0 0,0 0-1 0 0,0-1 0 0 0,0 1 0 0 0,0 0 0 0 0,0-1 0 0 0,0 1 0 0 0,0 0 0 0 0,1-1 1 0 0,-1 1-1 0 0,0 0 0 0 0,0-1 0 0 0,0 1 0 0 0,0 0 0 0 0,0-1 0 0 0,1 1 0 0 0,-1 0 1 0 0,0 0-1 0 0,0-1 0 0 0,0 1 0 0 0,1 0 0 0 0,-1 0 0 0 0,0-1 0 0 0,0 1 0 0 0,1 0 0 0 0,-1 0 1 0 0,0 0-1 0 0,1 0 0 0 0,-1-1 0 0 0,0 1 0 0 0,1 0 0 0 0,-1 0 0 0 0,1 0 0 0 0,8-4-3897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2:58:50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1 64 0 0,'-22'4'1452'0'0,"20"-4"-1458"0"0,-14 10 322 0 0,16-7-320 0 0,0-2 34 0 0,-14 9 24 0 0,13 15-1230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1:31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5 548 0 0,'0'0'516'0'0,"8"-4"1388"0"0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7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6 171 32 0 0,'-5'-13'11057'0'0,"11"22"-7788"0"0,-1-7-3090 0 0,0 0 0 0 0,1 0 0 0 0,-1-1 0 0 0,0 1 0 0 0,0-1 0 0 0,1-1 0 0 0,-1 1 0 0 0,0-1 0 0 0,1 0 0 0 0,-1 0 0 0 0,1 0 0 0 0,9-3 0 0 0,73-19-366 0 0,-57 12 95 0 0,-17 5-756 0 0,0-1 0 0 0,-1 0 1 0 0,0-1-1 0 0,-1-1 0 0 0,1 0 1 0 0,16-15-1 0 0,15-8-3849 0 0,-3-3 473 0 0,-18 19 2677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3:34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31 240 0 0,'-25'5'4131'0'0,"-13"-10"-1306"0"0,36 5-1796 0 0,81 0-102 0 0,0-4 0 0 0,100-18 0 0 0,-110 17-395 0 0,-67 5-110 0 0,-51 0 985 0 0,-76 9-2391 0 0,120-8 1421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4:04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1 272 0 0,'-15'2'3953'0'0,"-9"5"246"0"0,7-1-4448 0 0,1-3-4943 0 0,9-3 3858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5:05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8 0 0,'-8'31'308'0'0,"0"1"-160"0"0,0-1-136 0 0,-8 5-132 0 0,8 0-140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6:14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31 124 0 0,'7'-7'644'0'0,"1"0"46"0"0,-8 7-659 0 0,0 0-1 0 0,0-1 1 0 0,0 1 0 0 0,1 0 0 0 0,-1 0-1 0 0,0 0 1 0 0,0 0 0 0 0,-1 0 0 0 0,1-1 0 0 0,0 1-1 0 0,0 0 1 0 0,0 0 0 0 0,0 0 0 0 0,0 0-1 0 0,0 0 1 0 0,0-1 0 0 0,0 1 0 0 0,0 0 0 0 0,0 0-1 0 0,0 0 1 0 0,0 0 0 0 0,0 0 0 0 0,0 0-1 0 0,-1-1 1 0 0,1 1 0 0 0,0 0 0 0 0,0 0 0 0 0,0 0-1 0 0,0 0 1 0 0,0 0 0 0 0,0 0 0 0 0,-1 0-1 0 0,1 0 1 0 0,0 0 0 0 0,0 0 0 0 0,0 0 0 0 0,0 0-1 0 0,0 0 1 0 0,-1 0 0 0 0,1 0 0 0 0,0 0 0 0 0,0 0-1 0 0,0 0 1 0 0,0 0 0 0 0,-1 0 0 0 0,1 0-1 0 0,0 0 1 0 0,0 0 0 0 0,0 0 0 0 0,0 0 0 0 0,0 0-1 0 0,-1 0 1 0 0,1 0 0 0 0,0 0 0 0 0,0 0-1 0 0,0 0 1 0 0,0 0 0 0 0,-2 0 245 0 0,-4-13 998 0 0,6 13-1109 0 0,1 1 0 0 0,-1-1 0 0 0,1 1 1 0 0,-1-1-1 0 0,1 0 0 0 0,-1 1 0 0 0,1-1 0 0 0,-1 1 0 0 0,1 0 0 0 0,-1-1 0 0 0,0 1 0 0 0,1-1 0 0 0,-1 1 1 0 0,0-1-1 0 0,0 1 0 0 0,1 0 0 0 0,-1-1 0 0 0,0 1 0 0 0,0 0 0 0 0,0-1 0 0 0,0 1 0 0 0,0 0 0 0 0,0-1 1 0 0,0 1-1 0 0,0 0 0 0 0,0 1 0 0 0,0 28-760 0 0,-1-18 905 0 0,9 81-174 0 0,0 109 1337 0 0,0-94-674 0 0,-8-107-487 0 0,0 1 185 0 0,7-1-239 0 0,-6-1-115 0 0,15 59 69 0 0,-8 17 927 0 0,0 4-748 0 0,-4-77-291 0 0,0 13 732 0 0,20-25-723 0 0,-4-5-127 0 0,0 0-1 0 0,0-1 0 0 0,-2-1 0 0 0,20-21 0 0 0,-4 3 74 0 0,51-48-76 0 0,79-69-43 0 0,-135 126 69 0 0,1 1 0 0 0,38-22 1 0 0,-55 39 1 0 0,0 0 0 0 0,0 1 1 0 0,20-6-1 0 0,16-19-12 0 0,-44 28 8 0 0,0 0 0 0 0,0 0 0 0 0,0-1-1 0 0,-1 1 1 0 0,1-1 0 0 0,-1 0 0 0 0,0 0-1 0 0,6-7 1 0 0,-10 10 54 0 0,-27 8-211 0 0,20-5-1860 0 0,0 1-1 0 0,-1-1 1 0 0,0-1 0 0 0,-14 2-1 0 0,12-3-189 0 0,-5 0 321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8T13:36:18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92 0 0,'6'4'6484'0'0,"19"9"-5513"0"0,73 50 1848 0 0,-11-13-2593 0 0,-8-5-82 0 0,-66-38-141 0 0,0 1-1 0 0,-1 1 1 0 0,0-1 0 0 0,-1 2 0 0 0,17 17 0 0 0,-16-18 15 0 0,0 0 0 0 0,0-1 0 0 0,20 10 0 0 0,-28-15-9 0 0,105 66 45 0 0,-53-26-72 0 0,0-7-24 0 0,-25-9 98 0 0,-13-14-48 0 0,-18-12-12 0 0,49 40 30 0 0,-39-33 23 0 0,-9-7-41 0 0,0 0-1 0 0,-1 0 1 0 0,1-1 0 0 0,0 1 0 0 0,0 0 0 0 0,-1-1 0 0 0,1 1 0 0 0,0-1 0 0 0,0 1 0 0 0,0-1-1 0 0,0 1 1 0 0,0-1 0 0 0,0 0 0 0 0,0 1 0 0 0,0-1 0 0 0,0 0 0 0 0,0 0 0 0 0,0 0-1 0 0,1 0 1 0 0,-1 0 42 0 0,4 7 17 0 0,7 10 5105 0 0,-13-23-3322 0 0,1-39-1257 0 0,0-102-465 0 0,0 146-120 0 0,0-52 922 0 0,0 53-929 0 0,-1-45 501 0 0,0 44-495 0 0,1 1-1 0 0,-1-1 1 0 0,1 1-1 0 0,-1-1 1 0 0,1 1-1 0 0,-1-1 1 0 0,1 1-1 0 0,-1-1 0 0 0,1 0 1 0 0,-1 1-1 0 0,1-1 1 0 0,0 0-1 0 0,-1 1 1 0 0,1-1-1 0 0,0 0 1 0 0,0 0-1 0 0,0 1 1 0 0,-1-1-1 0 0,1 0 1 0 0,0 0-1 0 0,0 1 1 0 0,0-1-1 0 0,0 0 1 0 0,0 0-1 0 0,0 1 1 0 0,1-2-1 0 0,-1 0 14 0 0,0 1-1 0 0,0 0 1 0 0,0 0-1 0 0,0 0 1 0 0,0-1 0 0 0,-1 1-1 0 0,1 0 1 0 0,0 0-1 0 0,-1 0 1 0 0,1 0 0 0 0,0-1-1 0 0,-1 1 1 0 0,1 0-1 0 0,-1 0 1 0 0,0 0 0 0 0,0-1-1 0 0,0 1-10 0 0,1-1 0 0 0,-1 1 0 0 0,1-1 0 0 0,-1 1 1 0 0,1-1-1 0 0,0 1 0 0 0,-1-1 0 0 0,1 0 0 0 0,0 1 0 0 0,0-1 0 0 0,0 1 0 0 0,1-1 0 0 0,-1 0 0 0 0,0 1 0 0 0,1-3 0 0 0,-2-18 223 0 0,-2 13-178 0 0,-7-10 89 0 0,7-17-1055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2:38:23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9 224 0 0,'14'-5'783'0'0,"-6"3"-243"0"0,-12 0-641 0 0,-14 33-444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2:42:21.3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32 0 0,'0'0'1452'0'0,"8"0"-1508"0"0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2:43:07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1 196 0 0,'0'0'2144'0'0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3:16:10.31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88 162 204 0 0,'0'-13'512'0'0,"0"-10"-108"0"0,-7 6-156 0 0,-9-6-172 0 0,0-4-280 0 0,-8 0-180 0 0,0-4-108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3:16:12.2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0 124 0 0,'49'6'1442'0'0,"71"6"-722"0"0,-25-9-633 0 0,56-1 580 0 0,-168-1-1064 0 0,-6-1-1199 0 0,15-1 829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7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14 68 0 0,'1'-1'329'0'0,"1"0"261"0"0,1-1 0 0 0,-1 1 0 0 0,1-1 0 0 0,0 1 0 0 0,-1 0 0 0 0,1 0 0 0 0,0 0 0 0 0,0 0 0 0 0,0 1 0 0 0,0-1 0 0 0,6 1 1643 0 0,-1 28 1841 0 0,-10-5-3623 0 0,-1 1 0 0 0,-1-1 0 0 0,0 0 0 0 0,-11 29 1 0 0,8-29-430 0 0,1 0 1 0 0,0 1 0 0 0,2-1 0 0 0,-1 33 0 0 0,3-18-113 0 0,1-26-164 0 0,0-1-1 0 0,1 1 1 0 0,0-1-1 0 0,1 1 1 0 0,0-1-1 0 0,1 1 0 0 0,4 16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4:45:28.7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9 1 280 0 0,'-8'0'720'0'0,"16"4"-1044"0"0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5:56:30.56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 1 8 0 0,'-1'4'4708'0'0,"3"21"-727"0"0,28-16-2772 0 0,-3-1-337 0 0,-14-3-824 0 0,0 0 0 0 0,1-1 0 0 0,0 0 0 0 0,-1-1 0 0 0,1-1 0 0 0,1 0 1 0 0,-1-1-1 0 0,0 0 0 0 0,0-2 0 0 0,26-2 0 0 0,11 1-5 0 0,6 11 2693 0 0,-58-9-2601 0 0,-29 1 96 0 0,15 5-209 0 0,0-1 1 0 0,1-1-1 0 0,-1 0 0 0 0,-1-1 1 0 0,1-1-1 0 0,0 0 1 0 0,-1-1-1 0 0,1-1 0 0 0,-18-1 1 0 0,25 1-18 0 0,4 0 15 0 0,-1 1 0 0 0,1 0 0 0 0,0 0 0 0 0,-1 0-1 0 0,1 0 1 0 0,0 1 0 0 0,-6 2 0 0 0,6-2-35 0 0,0 0 0 0 0,0 0 1 0 0,-1-1-1 0 0,1 0 0 0 0,0 0 0 0 0,-1 0 1 0 0,-6 0-1 0 0,-1 2-66 0 0,24-9 43 0 0,91-35-985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15:56:40.89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343 0 144 0 0,'-3'3'299'0'0,"-1"1"-1"0"0,0-1 1 0 0,1 0 0 0 0,0 1 0 0 0,0 0-1 0 0,0 0 1 0 0,1 0 0 0 0,-1 0 0 0 0,1 0-1 0 0,0 1 1 0 0,0-1 0 0 0,0 1 0 0 0,-2 8-1 0 0,-4 44-132 0 0,8-39-135 0 0,0-12-23 0 0,-1 1 1 0 0,1-1 0 0 0,1 1 0 0 0,-1-1 0 0 0,1 1 0 0 0,0-1 0 0 0,4 12 0 0 0,3 40 195 0 0,-6-49-129 0 0,-1 0-1 0 0,1 0 0 0 0,-2 0 1 0 0,1 0-1 0 0,-1 1 0 0 0,-1-1 1 0 0,-1 9-1 0 0,0 12 40 0 0,2 64 34 0 0,16-30-133 0 0,-14-56 4 0 0,-1 0 0 0 0,1 0 0 0 0,0 0 1 0 0,1 0-1 0 0,0 0 0 0 0,0 0 0 0 0,1-1 1 0 0,0 0-1 0 0,0 0 0 0 0,1 0 0 0 0,0 0 0 0 0,0-1 1 0 0,0 1-1 0 0,10 7 0 0 0,-13-12-12 0 0,6 4-5 0 0,-1-1 1 0 0,1 0 0 0 0,-1-1 0 0 0,1 1 0 0 0,1-2 0 0 0,15 6 0 0 0,-1-4 54 0 0,0-2 0 0 0,0 0-1 0 0,1-1 1 0 0,26-2 0 0 0,-43 0-70 0 0,163-5 934 0 0,-131 5-780 0 0,-13-1 77 0 0,0 1 0 0 0,40 5 0 0 0,-41-2-151 0 0,1-1 0 0 0,0-2 0 0 0,50-4 0 0 0,2-1-35 0 0,177-13-19 0 0,-204 19 1 0 0,-26 1-16 0 0,1-2 0 0 0,47-6 0 0 0,-36 1 12 0 0,-31 5-12 0 0,1 0 0 0 0,0-1-1 0 0,-1 0 1 0 0,1-1 0 0 0,0 1 0 0 0,-1-1 0 0 0,10-4-1 0 0,-4 0 6 0 0,0 1 1 0 0,1 0-1 0 0,17-3 0 0 0,30-13-8 0 0,9-11 25 0 0,-61 26-16 0 0,-1 0 1 0 0,0-1-1 0 0,0 0 0 0 0,-1 0 1 0 0,0-1-1 0 0,-1 0 0 0 0,1 0 1 0 0,6-15-1 0 0,-4 9-28 0 0,-6 10 29 0 0,0 0 1 0 0,-1-1-1 0 0,1 1 1 0 0,-1-1-1 0 0,0 1 0 0 0,-1-1 1 0 0,1 0-1 0 0,-1 1 0 0 0,0-1 1 0 0,0 0-1 0 0,0 1 1 0 0,0-1-1 0 0,-1 0 0 0 0,0 1 1 0 0,0-1-1 0 0,-3-8 0 0 0,3 11-6 0 0,0-1 0 0 0,0 0-1 0 0,1 0 1 0 0,-1 0-1 0 0,1 1 1 0 0,0-1 0 0 0,0 0-1 0 0,0 0 1 0 0,0 0-1 0 0,1-3 1 0 0,0 4 4 0 0,-1 1-1 0 0,0-1 0 0 0,1 1 1 0 0,-1-1-1 0 0,0 1 1 0 0,0-1-1 0 0,0 1 1 0 0,0-1-1 0 0,0 1 0 0 0,0-1 1 0 0,0 1-1 0 0,-1-1 1 0 0,1 1-1 0 0,-1-1 1 0 0,1 1-1 0 0,-1-1 1 0 0,1 1-1 0 0,-1-1 0 0 0,0 1 1 0 0,0 0-1 0 0,1 0 1 0 0,-1-1-1 0 0,0 1 1 0 0,0 0-1 0 0,0 0 0 0 0,-1 0 1 0 0,1 0-1 0 0,-2-2 1 0 0,-38-17 709 0 0,-53-18 1 0 0,87 34-548 0 0,0 1 0 0 0,0-2 1 0 0,0 1-1 0 0,-12-10 1 0 0,-16-11 890 0 0,5 11-205 0 0,-61-22 1 0 0,45 20-825 0 0,32 12 14 0 0,0 1 1 0 0,0 0 0 0 0,0 1-1 0 0,0 1 1 0 0,0 0-1 0 0,-18 1 1 0 0,18 1 73 0 0,0-1-1 0 0,0-1 1 0 0,-1 0 0 0 0,1-1-1 0 0,0 0 1 0 0,-17-6 0 0 0,-6-7 30 0 0,0 2 1 0 0,-1 2-1 0 0,-1 1 0 0 0,0 2 1 0 0,0 1-1 0 0,-50-1 1 0 0,-15 4-124 0 0,62 1 11 0 0,-1 1 1 0 0,-48 6-1 0 0,-137 10 521 0 0,202-14-504 0 0,0-1-199 0 0,0 1 0 0 0,0 1 0 0 0,0 1 0 0 0,0 1 1 0 0,1 1-1 0 0,-1 2 0 0 0,-33 11 0 0 0,26-4-372 0 0,-57 25-2062 0 0,30-8-2360 0 0,15-9 810 0 0,27-16 2381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2:50:16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3 92 0 0,'10'-2'3762'0'0,"-10"2"-3658"0"0,2 6 603 0 0,-14 4-2404 0 0,-5 2-204 0 0,2-11 974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2:50:36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80 125 16 0 0,'0'-2'3'0'0,"1"-1"0"0"0,-1 0 0 0 0,1 1 0 0 0,0-1 0 0 0,-1 1 0 0 0,1-1 0 0 0,0 1 0 0 0,1-1 1 0 0,-1 1-1 0 0,2-3 0 0 0,-1 2 3 0 0,0 0 1 0 0,-1 1 0 0 0,0-1-1 0 0,1 0 1 0 0,-1 0-1 0 0,0 0 1 0 0,0 0 0 0 0,-1 0-1 0 0,1 0 1 0 0,0-6 0 0 0,-1-43 41 0 0,0 52-50 0 0,-1-1-1 0 0,0 1 1 0 0,1-1 0 0 0,-1 1 0 0 0,1 0 0 0 0,-1-1 0 0 0,1 1 0 0 0,-1 0 0 0 0,0 0 0 0 0,1-1-1 0 0,-1 1 1 0 0,1 0 0 0 0,-1 0 0 0 0,0 0 0 0 0,1 0 0 0 0,-1 0 0 0 0,0 0 0 0 0,1 0 0 0 0,-1 0-1 0 0,0 0 1 0 0,1 0 0 0 0,-1 0 0 0 0,0 0 0 0 0,1 0 0 0 0,-1 1 0 0 0,0-1 0 0 0,1 0-1 0 0,-1 1 1 0 0,1-1 0 0 0,-1 0 0 0 0,1 1 0 0 0,-1-1 0 0 0,1 0 0 0 0,-1 1 0 0 0,1-1 0 0 0,-1 1-1 0 0,1-1 1 0 0,-1 1 0 0 0,1-1 0 0 0,-1 2 0 0 0,-3 47 1275 0 0,4-49-1245 0 0,4-14 587 0 0,-4 12-612 0 0,0 0 0 0 0,0-1 0 0 0,-1 1 0 0 0,1 0 0 0 0,-1 0 0 0 0,1 0 0 0 0,-1 0 0 0 0,0 0 0 0 0,0 0 0 0 0,0 0 1 0 0,0 1-1 0 0,0-1 0 0 0,0 0 0 0 0,-1 0 0 0 0,1 1 0 0 0,-3-3 0 0 0,1 7-7 0 0,1 1 0 0 0,-1-1-1 0 0,1 1 1 0 0,0 0 0 0 0,0 0 0 0 0,0 0-1 0 0,0 0 1 0 0,1 0 0 0 0,-1 1-1 0 0,1-1 1 0 0,-1 7 0 0 0,3-6 4 0 0,-1 3 22 0 0,-7-13 35 0 0,1-4-48 0 0,6 8-48 0 0,0 1 0 0 0,0-1 0 0 0,0 1 0 0 0,-1-1 0 0 0,1 0 0 0 0,0 1 0 0 0,-1-1 0 0 0,1 1 0 0 0,0-1 0 0 0,-1 0 0 0 0,1 1 1 0 0,0-1-1 0 0,-1 1 0 0 0,1-1 0 0 0,-1 1 0 0 0,1 0 0 0 0,-1-1 0 0 0,1 1 0 0 0,-1-1 0 0 0,0 1 0 0 0,1 0 0 0 0,-1-1 0 0 0,1 1 0 0 0,-1 0 0 0 0,0 0 0 0 0,1 0 0 0 0,-1-1 0 0 0,0 1 0 0 0,1 0 0 0 0,-1 0 0 0 0,0 0 0 0 0,1 0 0 0 0,-1 0 1 0 0,0 0-1 0 0,1 0 0 0 0,-1 0 0 0 0,-1 1 0 0 0,-6 3-538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8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15 196 0 0,'-1'9'7397'0'0,"13"-9"-6170"0"0,-8 0-1196 0 0,37-2 1203 0 0,47-8 1 0 0,37-2-1 0 0,-112 12-1012 0 0,1 1 0 0 0,-1 0 1 0 0,1 0-1 0 0,-1 2 0 0 0,0-1 0 0 0,0 2 0 0 0,14 5 0 0 0,-20-6-127 0 0,0 0-1 0 0,-1 1 1 0 0,1 0 0 0 0,-1 1-1 0 0,0-1 1 0 0,0 1-1 0 0,-1 0 1 0 0,0 1-1 0 0,1-1 1 0 0,-2 1-1 0 0,1 0 1 0 0,-1 0 0 0 0,0 1-1 0 0,5 8 1 0 0,-2 0 54 0 0,-1 0-1 0 0,0 0 1 0 0,-1 1 0 0 0,-1-1 0 0 0,4 26 0 0 0,-4-20-102 0 0,1-1 0 0 0,12 30 0 0 0,9 36-115 0 0,-25-79 84 0 0,0 0 1 0 0,-1 1 0 0 0,1-1 0 0 0,-1 0 0 0 0,0 1-1 0 0,-1-1 1 0 0,0 0 0 0 0,0 0 0 0 0,-1 0-1 0 0,-2 8 1 0 0,-1-3 55 0 0,0-1-1 0 0,-1 1 0 0 0,0-1 1 0 0,-1-1-1 0 0,0 1 0 0 0,-1-1 1 0 0,0-1-1 0 0,-1 1 1 0 0,0-2-1 0 0,0 1 0 0 0,-1-1 1 0 0,-12 8-1 0 0,-15 8 246 0 0,-1-2 1 0 0,-46 19-1 0 0,75-37-313 0 0,-12 4-1493 0 0,0-2-1 0 0,-1 0 0 0 0,0-2 1 0 0,0 0-1 0 0,0-1 1 0 0,0-2-1 0 0,-33-1 0 0 0,71-13-3350 0 0,-8 4 3481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12:36:59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3 92 0 0,'-11'11'3849'0'0,"6"-5"-1982"0"0,5-5-1687 0 0,0-1 1 0 0,1 1-1 0 0,-1-1 0 0 0,1 1 1 0 0,-1-1-1 0 0,0 0 0 0 0,1 1 1 0 0,-1-1-1 0 0,1 1 0 0 0,-1-1 1 0 0,1 0-1 0 0,-1 0 1 0 0,1 1-1 0 0,-1-1 0 0 0,1 0 1 0 0,0 0-1 0 0,-1 0 0 0 0,1 0 1 0 0,-1 0-1 0 0,1 0 0 0 0,-1 1 1 0 0,1-1-1 0 0,0-1 1 0 0,-1 1-1 0 0,1 0 0 0 0,-1 0 1 0 0,1 0-1 0 0,0 0 0 0 0,-1 0 1 0 0,1 0-1 0 0,-1-1 0 0 0,1 1 1 0 0,-1 0-1 0 0,2-1 1 0 0,35-10-222 0 0,-12 4 417 0 0,-10 4-316 0 0,8 0 84 0 0,-22 4-111 0 0,-1 0 0 0 0,1-1 0 0 0,0 1 0 0 0,0 0 0 0 0,-1 0 0 0 0,1 0 0 0 0,-1 0 0 0 0,1 0 0 0 0,-1-1 0 0 0,1 1 0 0 0,-1 0 0 0 0,1 0-1 0 0,-1 0 1 0 0,0 0 0 0 0,0 0 0 0 0,1 0 0 0 0,-1 1 0 0 0,0-1 0 0 0,0 0 0 0 0,0 0 0 0 0,0 0 0 0 0,0 0 0 0 0,0 0 0 0 0,-1 1 0 0 0,1 2-2 0 0,-1 0 0 0 0,1 0-1 0 0,-1 0 1 0 0,0-1 0 0 0,0 1 0 0 0,-1 0 0 0 0,1 0 0 0 0,-3 4 0 0 0,2-5 24 0 0,1 0 0 0 0,-1-1 0 0 0,1 1 0 0 0,0 0 0 0 0,0-1 0 0 0,0 1 1 0 0,0 0-1 0 0,1 0 0 0 0,-1 0 0 0 0,1 0 0 0 0,0 0 0 0 0,0 0 0 0 0,0 0 0 0 0,0 0 1 0 0,0-1-1 0 0,0 1 0 0 0,1 0 0 0 0,0 0 0 0 0,-1 0 0 0 0,3 4 0 0 0,-1-1 320 0 0,1 0-1 0 0,0 0 0 0 0,1 0 1 0 0,-1 0-1 0 0,1-1 0 0 0,6 7 1 0 0,-8-10-369 0 0,0 0 0 0 0,1 0 0 0 0,-1 0 0 0 0,1 0 0 0 0,-1-1 0 0 0,1 1 0 0 0,0-1 1 0 0,-1 0-1 0 0,1 0 0 0 0,0 0 0 0 0,0 0 0 0 0,0 0 0 0 0,0-1 0 0 0,0 1 0 0 0,0-1 0 0 0,6 0 1 0 0,4 0-39 0 0,-5 1-260 0 0,-1-1 1 0 0,1 0-1 0 0,0-1 0 0 0,0 0 1 0 0,14-3-1 0 0,-20 3-60 0 0,-1 0 1 0 0,1 0 0 0 0,0 1-1 0 0,0-1 1 0 0,-1 0-1 0 0,1 0 1 0 0,-1-1 0 0 0,1 1-1 0 0,-1 0 1 0 0,0 0-1 0 0,1-1 1 0 0,0-1 0 0 0,0 1-352 0 0,-1 0 0 0 0,0 0 0 0 0,0 0 1 0 0,-1 0-1 0 0,1 0 0 0 0,0-1 0 0 0,-1 1 0 0 0,1 0 1 0 0,-1 0-1 0 0,0-1 0 0 0,1 1 0 0 0,-1-3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9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8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1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66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8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98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6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59B2-8D0C-4297-998D-39FE370620D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439C-4247-44C4-B0B8-3C5DCEB006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2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8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71.png"/><Relationship Id="rId5" Type="http://schemas.openxmlformats.org/officeDocument/2006/relationships/image" Target="../media/image42.png"/><Relationship Id="rId15" Type="http://schemas.openxmlformats.org/officeDocument/2006/relationships/image" Target="../media/image91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62.png"/><Relationship Id="rId1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2.png"/><Relationship Id="rId4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3.png"/><Relationship Id="rId21" Type="http://schemas.openxmlformats.org/officeDocument/2006/relationships/image" Target="../media/image31.png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47" Type="http://schemas.openxmlformats.org/officeDocument/2006/relationships/image" Target="../media/image47.png"/><Relationship Id="rId50" Type="http://schemas.openxmlformats.org/officeDocument/2006/relationships/customXml" Target="../ink/ink49.xml"/><Relationship Id="rId55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9" Type="http://schemas.openxmlformats.org/officeDocument/2006/relationships/image" Target="../media/image36.png"/><Relationship Id="rId11" Type="http://schemas.openxmlformats.org/officeDocument/2006/relationships/image" Target="../media/image26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1.png"/><Relationship Id="rId40" Type="http://schemas.openxmlformats.org/officeDocument/2006/relationships/customXml" Target="../ink/ink44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" Type="http://schemas.openxmlformats.org/officeDocument/2006/relationships/image" Target="../media/image23.png"/><Relationship Id="rId10" Type="http://schemas.openxmlformats.org/officeDocument/2006/relationships/customXml" Target="../ink/ink29.xml"/><Relationship Id="rId19" Type="http://schemas.openxmlformats.org/officeDocument/2006/relationships/image" Target="../media/image30.png"/><Relationship Id="rId31" Type="http://schemas.openxmlformats.org/officeDocument/2006/relationships/image" Target="../media/image37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4" Type="http://schemas.openxmlformats.org/officeDocument/2006/relationships/customXml" Target="../ink/ink26.xml"/><Relationship Id="rId9" Type="http://schemas.openxmlformats.org/officeDocument/2006/relationships/image" Target="../media/image25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5.png"/><Relationship Id="rId30" Type="http://schemas.openxmlformats.org/officeDocument/2006/relationships/customXml" Target="../ink/ink39.xml"/><Relationship Id="rId35" Type="http://schemas.openxmlformats.org/officeDocument/2006/relationships/image" Target="../media/image39.png"/><Relationship Id="rId43" Type="http://schemas.openxmlformats.org/officeDocument/2006/relationships/image" Target="../media/image45.png"/><Relationship Id="rId48" Type="http://schemas.openxmlformats.org/officeDocument/2006/relationships/customXml" Target="../ink/ink48.xml"/><Relationship Id="rId8" Type="http://schemas.openxmlformats.org/officeDocument/2006/relationships/customXml" Target="../ink/ink28.xml"/><Relationship Id="rId51" Type="http://schemas.openxmlformats.org/officeDocument/2006/relationships/image" Target="../media/image49.png"/><Relationship Id="rId3" Type="http://schemas.openxmlformats.org/officeDocument/2006/relationships/image" Target="../media/image22.png"/><Relationship Id="rId12" Type="http://schemas.openxmlformats.org/officeDocument/2006/relationships/customXml" Target="../ink/ink30.xml"/><Relationship Id="rId17" Type="http://schemas.openxmlformats.org/officeDocument/2006/relationships/image" Target="../media/image29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20" Type="http://schemas.openxmlformats.org/officeDocument/2006/relationships/customXml" Target="../ink/ink34.xml"/><Relationship Id="rId41" Type="http://schemas.openxmlformats.org/officeDocument/2006/relationships/image" Target="../media/image44.png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5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55.xml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64.xml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6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62.xml"/><Relationship Id="rId1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6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customXml" Target="../ink/ink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7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34955" y="4824465"/>
            <a:ext cx="2386863" cy="367645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Marco Molina 2021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03DF45-0523-4725-B255-0A9DEFEA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04" y="489204"/>
            <a:ext cx="2869799" cy="451142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CD80181-9689-41C5-9850-AC157E842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088" y="932603"/>
            <a:ext cx="6327226" cy="3624622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ESCUELA POLITÉCNICA NACIONAL</a:t>
            </a:r>
            <a:br>
              <a:rPr lang="es-ES" sz="3300" dirty="0">
                <a:solidFill>
                  <a:schemeClr val="bg1"/>
                </a:solidFill>
              </a:rPr>
            </a:br>
            <a:r>
              <a:rPr lang="es-ES" sz="4000" b="1" dirty="0">
                <a:solidFill>
                  <a:schemeClr val="bg1"/>
                </a:solidFill>
              </a:rPr>
              <a:t>Facultad de Sistemas</a:t>
            </a:r>
            <a:br>
              <a:rPr lang="es-ES" sz="3300" dirty="0">
                <a:solidFill>
                  <a:schemeClr val="bg1"/>
                </a:solidFill>
              </a:rPr>
            </a:br>
            <a:r>
              <a:rPr lang="es-ES" sz="3300" dirty="0">
                <a:solidFill>
                  <a:schemeClr val="bg1"/>
                </a:solidFill>
              </a:rPr>
              <a:t>Carrera de Ingeniería de </a:t>
            </a:r>
            <a:r>
              <a:rPr lang="es-ES" sz="3300" b="1" dirty="0">
                <a:solidFill>
                  <a:schemeClr val="bg1"/>
                </a:solidFill>
              </a:rPr>
              <a:t>Sistemas </a:t>
            </a:r>
            <a:br>
              <a:rPr lang="es-ES" sz="3300" b="1" dirty="0">
                <a:solidFill>
                  <a:schemeClr val="bg1"/>
                </a:solidFill>
              </a:rPr>
            </a:br>
            <a:br>
              <a:rPr lang="es-ES" sz="3300" b="1" dirty="0">
                <a:solidFill>
                  <a:schemeClr val="bg1"/>
                </a:solidFill>
              </a:rPr>
            </a:br>
            <a:r>
              <a:rPr lang="es-ES" sz="3300" b="1" dirty="0">
                <a:solidFill>
                  <a:schemeClr val="bg1"/>
                </a:solidFill>
              </a:rPr>
              <a:t>BASES DE DATOS DE DATOS</a:t>
            </a:r>
            <a:br>
              <a:rPr lang="es-ES" sz="3300" b="1" dirty="0">
                <a:solidFill>
                  <a:schemeClr val="bg1"/>
                </a:solidFill>
              </a:rPr>
            </a:br>
            <a:r>
              <a:rPr lang="es-ES" sz="3300" b="1" i="1" dirty="0">
                <a:solidFill>
                  <a:schemeClr val="accent1">
                    <a:lumMod val="75000"/>
                  </a:schemeClr>
                </a:solidFill>
              </a:rPr>
              <a:t>2. El Modelo Relacional.</a:t>
            </a:r>
          </a:p>
        </p:txBody>
      </p:sp>
    </p:spTree>
    <p:extLst>
      <p:ext uri="{BB962C8B-B14F-4D97-AF65-F5344CB8AC3E}">
        <p14:creationId xmlns:p14="http://schemas.microsoft.com/office/powerpoint/2010/main" val="424945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CD75F5-DF3F-49BE-B554-8285C8639CA7}"/>
              </a:ext>
            </a:extLst>
          </p:cNvPr>
          <p:cNvSpPr txBox="1"/>
          <p:nvPr/>
        </p:nvSpPr>
        <p:spPr>
          <a:xfrm>
            <a:off x="4676775" y="3075057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Algebra </a:t>
            </a:r>
            <a:r>
              <a:rPr lang="en-US" sz="4000" b="1" dirty="0" err="1">
                <a:solidFill>
                  <a:srgbClr val="00B0F0"/>
                </a:solidFill>
              </a:rPr>
              <a:t>Relacional</a:t>
            </a:r>
            <a:endParaRPr lang="es-EC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4D77-9FF1-4189-8862-9D55C037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Algebra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3521F-5534-4926-9711-A9B72FA5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600" dirty="0"/>
              <a:t>Es un lenguaje de datos procedural.</a:t>
            </a:r>
          </a:p>
          <a:p>
            <a:pPr marL="0" indent="0">
              <a:buNone/>
            </a:pPr>
            <a:r>
              <a:rPr lang="en-US" altLang="es-EC" sz="2600" dirty="0"/>
              <a:t>Los </a:t>
            </a:r>
            <a:r>
              <a:rPr lang="en-US" altLang="es-EC" sz="2600" dirty="0" err="1"/>
              <a:t>operadores</a:t>
            </a:r>
            <a:r>
              <a:rPr lang="en-US" altLang="es-EC" sz="2600" dirty="0"/>
              <a:t> toman uno o dos </a:t>
            </a:r>
            <a:r>
              <a:rPr lang="en-US" altLang="es-EC" sz="2600" dirty="0" err="1"/>
              <a:t>relaciones</a:t>
            </a:r>
            <a:r>
              <a:rPr lang="en-US" altLang="es-EC" sz="2600" dirty="0"/>
              <a:t> </a:t>
            </a:r>
            <a:r>
              <a:rPr lang="en-US" altLang="es-EC" sz="2600" dirty="0" err="1"/>
              <a:t>como</a:t>
            </a:r>
            <a:r>
              <a:rPr lang="en-US" altLang="es-EC" sz="2600" dirty="0"/>
              <a:t> entradas y </a:t>
            </a:r>
            <a:r>
              <a:rPr lang="en-US" altLang="es-EC" sz="2600" dirty="0" err="1"/>
              <a:t>producen</a:t>
            </a:r>
            <a:r>
              <a:rPr lang="en-US" altLang="es-EC" sz="2600" dirty="0"/>
              <a:t> una </a:t>
            </a:r>
            <a:r>
              <a:rPr lang="en-US" altLang="es-EC" sz="2600" dirty="0" err="1"/>
              <a:t>nueva</a:t>
            </a:r>
            <a:r>
              <a:rPr lang="en-US" altLang="es-EC" sz="2600" dirty="0"/>
              <a:t> </a:t>
            </a:r>
            <a:r>
              <a:rPr lang="en-US" altLang="es-EC" sz="2600" dirty="0" err="1"/>
              <a:t>relación</a:t>
            </a:r>
            <a:r>
              <a:rPr lang="en-US" altLang="es-EC" sz="2600" dirty="0"/>
              <a:t> </a:t>
            </a:r>
            <a:r>
              <a:rPr lang="en-US" altLang="es-EC" sz="2600" dirty="0" err="1"/>
              <a:t>como</a:t>
            </a:r>
            <a:r>
              <a:rPr lang="en-US" altLang="es-EC" sz="2600" dirty="0"/>
              <a:t> </a:t>
            </a:r>
            <a:r>
              <a:rPr lang="en-US" altLang="es-EC" sz="2600" dirty="0" err="1"/>
              <a:t>resultado</a:t>
            </a:r>
            <a:r>
              <a:rPr lang="en-US" altLang="es-EC" sz="2600" dirty="0"/>
              <a:t>.</a:t>
            </a:r>
          </a:p>
          <a:p>
            <a:pPr marL="0" indent="0">
              <a:buNone/>
            </a:pPr>
            <a:r>
              <a:rPr lang="es-ES" sz="2600" dirty="0"/>
              <a:t>Son ocho los operadores del Algebra Relacional: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600" dirty="0"/>
              <a:t>Selección</a:t>
            </a:r>
            <a:r>
              <a:rPr lang="en-US" altLang="es-EC" sz="2000" dirty="0"/>
              <a:t>: </a:t>
            </a:r>
            <a:r>
              <a:rPr kumimoji="0" lang="en-US" altLang="es-EC" sz="28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</a:t>
            </a:r>
            <a:endParaRPr lang="es-E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" sz="2600" dirty="0"/>
              <a:t>Proyección</a:t>
            </a:r>
            <a:r>
              <a:rPr lang="en-US" altLang="es-EC" sz="2400" dirty="0"/>
              <a:t>: </a:t>
            </a:r>
            <a:r>
              <a:rPr lang="en-US" altLang="es-EC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</a:t>
            </a:r>
            <a:endParaRPr lang="es-E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" sz="2600" dirty="0"/>
              <a:t>Unión</a:t>
            </a:r>
            <a:r>
              <a:rPr lang="en-US" altLang="es-EC" sz="2400" dirty="0"/>
              <a:t>: </a:t>
            </a:r>
            <a:r>
              <a:rPr lang="en-US" altLang="es-EC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</a:t>
            </a:r>
            <a:endParaRPr lang="es-E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" sz="2600" dirty="0"/>
              <a:t>Intersección</a:t>
            </a:r>
            <a:r>
              <a:rPr lang="en-US" altLang="es-EC" sz="2400" dirty="0"/>
              <a:t>: </a:t>
            </a:r>
            <a:r>
              <a:rPr lang="hy-AM" altLang="es-EC" sz="2400" b="1" dirty="0">
                <a:solidFill>
                  <a:schemeClr val="accent2">
                    <a:lumMod val="50000"/>
                  </a:schemeClr>
                </a:solidFill>
              </a:rPr>
              <a:t>Ո</a:t>
            </a:r>
            <a:endParaRPr lang="es-E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" sz="2600" dirty="0"/>
              <a:t>Diferencia</a:t>
            </a:r>
            <a:r>
              <a:rPr lang="en-US" altLang="es-EC" sz="2400" dirty="0"/>
              <a:t>: </a:t>
            </a:r>
            <a:r>
              <a:rPr lang="en-US" altLang="es-EC" sz="2400" b="1" dirty="0"/>
              <a:t>-</a:t>
            </a:r>
          </a:p>
          <a:p>
            <a:pPr marL="514350" indent="-514350">
              <a:buAutoNum type="arabicPeriod"/>
            </a:pPr>
            <a:r>
              <a:rPr lang="es-ES" sz="2600" dirty="0"/>
              <a:t>Producto Cartesiano: </a:t>
            </a:r>
            <a:r>
              <a:rPr lang="es-ES" sz="2600" b="1" i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  <a:p>
            <a:pPr marL="514350" indent="-514350">
              <a:buAutoNum type="arabicPeriod"/>
            </a:pPr>
            <a:r>
              <a:rPr lang="es-ES" sz="2600" dirty="0"/>
              <a:t>Renombrado</a:t>
            </a:r>
            <a:r>
              <a:rPr lang="en-US" altLang="es-EC" sz="2400" dirty="0"/>
              <a:t>: </a:t>
            </a:r>
            <a:r>
              <a:rPr lang="en-US" altLang="es-EC" sz="1800" b="1" i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</a:t>
            </a:r>
            <a:endParaRPr lang="es-E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" sz="2600" dirty="0" err="1"/>
              <a:t>Join</a:t>
            </a:r>
            <a:r>
              <a:rPr lang="en-US" altLang="es-EC" sz="2400" dirty="0"/>
              <a:t>: </a:t>
            </a:r>
            <a:endParaRPr lang="es-ES" sz="2600" dirty="0"/>
          </a:p>
          <a:p>
            <a:pPr marL="514350" indent="-514350">
              <a:buAutoNum type="arabicPeriod"/>
            </a:pPr>
            <a:endParaRPr lang="es-E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0E7D0FA-1187-4C8A-B1C2-A56492F5D11B}"/>
                  </a:ext>
                </a:extLst>
              </p14:cNvPr>
              <p14:cNvContentPartPr/>
              <p14:nvPr/>
            </p14:nvContentPartPr>
            <p14:xfrm>
              <a:off x="3051193" y="6070697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0E7D0FA-1187-4C8A-B1C2-A56492F5D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6873" y="6044057"/>
                <a:ext cx="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5072A9B-422A-4276-9902-4B0CE44E484B}"/>
                  </a:ext>
                </a:extLst>
              </p14:cNvPr>
              <p14:cNvContentPartPr/>
              <p14:nvPr/>
            </p14:nvContentPartPr>
            <p14:xfrm>
              <a:off x="2093233" y="6035777"/>
              <a:ext cx="7200" cy="3384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5072A9B-422A-4276-9902-4B0CE44E4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8913" y="6031457"/>
                <a:ext cx="15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DED8BEC-9270-45F7-8B61-FB3C0E2911A1}"/>
                  </a:ext>
                </a:extLst>
              </p14:cNvPr>
              <p14:cNvContentPartPr/>
              <p14:nvPr/>
            </p14:nvContentPartPr>
            <p14:xfrm>
              <a:off x="2052553" y="6087257"/>
              <a:ext cx="224640" cy="13680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DED8BEC-9270-45F7-8B61-FB3C0E2911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553" y="6078257"/>
                <a:ext cx="24228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8DB4C281-329D-47F9-B527-AF39D0A0C332}"/>
              </a:ext>
            </a:extLst>
          </p:cNvPr>
          <p:cNvGrpSpPr/>
          <p:nvPr/>
        </p:nvGrpSpPr>
        <p:grpSpPr>
          <a:xfrm>
            <a:off x="2057233" y="6008417"/>
            <a:ext cx="275400" cy="213480"/>
            <a:chOff x="2057233" y="6008417"/>
            <a:chExt cx="275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BA05DB2-126E-4750-AA2E-0AE64BD9898A}"/>
                    </a:ext>
                  </a:extLst>
                </p14:cNvPr>
                <p14:cNvContentPartPr/>
                <p14:nvPr/>
              </p14:nvContentPartPr>
              <p14:xfrm>
                <a:off x="2057233" y="6008417"/>
                <a:ext cx="20160" cy="193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BA05DB2-126E-4750-AA2E-0AE64BD989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8593" y="5999417"/>
                  <a:ext cx="37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B75499F-2F21-4BCC-AA87-51F3D971A926}"/>
                    </a:ext>
                  </a:extLst>
                </p14:cNvPr>
                <p14:cNvContentPartPr/>
                <p14:nvPr/>
              </p14:nvContentPartPr>
              <p14:xfrm>
                <a:off x="2302753" y="6037577"/>
                <a:ext cx="16920" cy="1843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B75499F-2F21-4BCC-AA87-51F3D971A9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3753" y="6028937"/>
                  <a:ext cx="34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074DDE9-0D24-4E2C-A743-536FB946E939}"/>
                    </a:ext>
                  </a:extLst>
                </p14:cNvPr>
                <p14:cNvContentPartPr/>
                <p14:nvPr/>
              </p14:nvContentPartPr>
              <p14:xfrm>
                <a:off x="2089993" y="6026777"/>
                <a:ext cx="229320" cy="184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074DDE9-0D24-4E2C-A743-536FB946E9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1353" y="6017777"/>
                  <a:ext cx="246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B8E60CA-F2C1-40B6-B14E-D8DC67FA2A3C}"/>
                    </a:ext>
                  </a:extLst>
                </p14:cNvPr>
                <p14:cNvContentPartPr/>
                <p14:nvPr/>
              </p14:nvContentPartPr>
              <p14:xfrm>
                <a:off x="2269993" y="6052337"/>
                <a:ext cx="62640" cy="500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B8E60CA-F2C1-40B6-B14E-D8DC67FA2A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0993" y="6043697"/>
                  <a:ext cx="80280" cy="6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572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44104-D0E4-43F9-9E27-7278FB25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1" y="246964"/>
            <a:ext cx="10515600" cy="1325563"/>
          </a:xfrm>
        </p:spPr>
        <p:txBody>
          <a:bodyPr/>
          <a:lstStyle/>
          <a:p>
            <a:r>
              <a:rPr lang="es-ES" b="1" dirty="0"/>
              <a:t>Selección</a:t>
            </a:r>
            <a:r>
              <a:rPr lang="es-ES" dirty="0"/>
              <a:t> – Selecciona filas (tuplas)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514E6-93B8-4638-926D-36A6ADE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/>
              <a:t>Relación</a:t>
            </a:r>
            <a:r>
              <a:rPr kumimoji="1" lang="en-US" altLang="en-US" dirty="0"/>
              <a:t> r</a:t>
            </a:r>
            <a:endParaRPr kumimoji="1" lang="es-ES" altLang="en-US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sym typeface="Symbol" panose="05050102010706020507" pitchFamily="18" charset="2"/>
              </a:rPr>
              <a:t>(A=B) ^ (D &gt; 5)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  <a:endParaRPr lang="en-US" altLang="en-US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EEF0120-9DCE-4550-A147-F2957449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06" y="2309619"/>
            <a:ext cx="174637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4468AD-01F6-49AD-B89A-565B0CF4F3C6}"/>
                  </a:ext>
                </a:extLst>
              </p:cNvPr>
              <p:cNvSpPr txBox="1"/>
              <p:nvPr/>
            </p:nvSpPr>
            <p:spPr>
              <a:xfrm>
                <a:off x="6096000" y="3107976"/>
                <a:ext cx="4564839" cy="101566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6000" dirty="0">
                              <a:sym typeface="Symbol" panose="05050102010706020507" pitchFamily="18" charset="2"/>
                            </a:rPr>
                            <m:t></m:t>
                          </m:r>
                        </m:e>
                        <m:sub>
                          <m:r>
                            <a:rPr lang="es-ES" sz="6000" b="0" i="1" smtClean="0">
                              <a:latin typeface="Cambria Math" panose="02040503050406030204" pitchFamily="18" charset="0"/>
                            </a:rPr>
                            <m:t>𝑐𝑜𝑛𝑑𝑖𝑐𝑖</m:t>
                          </m:r>
                          <m:r>
                            <a:rPr lang="es-ES" sz="60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C" sz="6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4468AD-01F6-49AD-B89A-565B0CF4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7976"/>
                <a:ext cx="4564839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4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8AE33-8E49-4F9B-97FD-064BBFD8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Operador de Selección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D93D9-6793-4B81-A64B-E938F1B3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5625"/>
            <a:ext cx="1137285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s-EC" sz="2800" dirty="0" err="1"/>
              <a:t>Notación</a:t>
            </a:r>
            <a:r>
              <a:rPr lang="en-US" altLang="es-EC" sz="2800" dirty="0"/>
              <a:t>:  </a:t>
            </a:r>
            <a:r>
              <a:rPr lang="en-US" altLang="es-EC" sz="2800" i="1" dirty="0">
                <a:sym typeface="Symbol" panose="05050102010706020507" pitchFamily="18" charset="2"/>
              </a:rPr>
              <a:t>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i="1" baseline="-25000" dirty="0">
                <a:sym typeface="Symbol" panose="05050102010706020507" pitchFamily="18" charset="2"/>
              </a:rPr>
              <a:t>p</a:t>
            </a:r>
            <a:r>
              <a:rPr lang="en-US" altLang="es-EC" sz="2800" dirty="0">
                <a:sym typeface="Symbol" panose="05050102010706020507" pitchFamily="18" charset="2"/>
              </a:rPr>
              <a:t>(</a:t>
            </a:r>
            <a:r>
              <a:rPr lang="en-US" altLang="es-EC" sz="2800" i="1" dirty="0">
                <a:sym typeface="Symbol" panose="05050102010706020507" pitchFamily="18" charset="2"/>
              </a:rPr>
              <a:t>r</a:t>
            </a:r>
            <a:r>
              <a:rPr lang="en-US" altLang="es-EC" sz="2800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s-EC" sz="2800" i="1" dirty="0">
                <a:sym typeface="Symbol" panose="05050102010706020507" pitchFamily="18" charset="2"/>
              </a:rPr>
              <a:t>p</a:t>
            </a:r>
            <a:r>
              <a:rPr lang="en-US" altLang="es-EC" sz="2800" dirty="0">
                <a:sym typeface="Symbol" panose="05050102010706020507" pitchFamily="18" charset="2"/>
              </a:rPr>
              <a:t> es </a:t>
            </a:r>
            <a:r>
              <a:rPr lang="en-US" altLang="es-EC" sz="2800" dirty="0" err="1">
                <a:sym typeface="Symbol" panose="05050102010706020507" pitchFamily="18" charset="2"/>
              </a:rPr>
              <a:t>el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b="1" dirty="0" err="1">
                <a:solidFill>
                  <a:schemeClr val="tx2"/>
                </a:solidFill>
                <a:sym typeface="Symbol" panose="05050102010706020507" pitchFamily="18" charset="2"/>
              </a:rPr>
              <a:t>predicado</a:t>
            </a:r>
            <a:r>
              <a:rPr lang="en-US" altLang="es-EC" b="1" dirty="0">
                <a:solidFill>
                  <a:schemeClr val="tx2"/>
                </a:solidFill>
                <a:sym typeface="Symbol" panose="05050102010706020507" pitchFamily="18" charset="2"/>
              </a:rPr>
              <a:t> de </a:t>
            </a:r>
            <a:r>
              <a:rPr lang="en-US" altLang="es-EC" b="1" dirty="0" err="1">
                <a:solidFill>
                  <a:schemeClr val="tx2"/>
                </a:solidFill>
                <a:sym typeface="Symbol" panose="05050102010706020507" pitchFamily="18" charset="2"/>
              </a:rPr>
              <a:t>selección</a:t>
            </a:r>
            <a:r>
              <a:rPr lang="en-US" altLang="es-EC" sz="2800" dirty="0"/>
              <a:t>:</a:t>
            </a:r>
            <a:br>
              <a:rPr lang="en-US" altLang="es-EC" sz="2800" dirty="0"/>
            </a:br>
            <a:br>
              <a:rPr lang="en-US" altLang="es-EC" sz="2800" dirty="0"/>
            </a:br>
            <a:r>
              <a:rPr lang="en-US" altLang="es-EC" sz="2800" dirty="0"/>
              <a:t>	 </a:t>
            </a:r>
            <a:r>
              <a:rPr lang="en-US" altLang="es-EC" sz="2800" i="1" dirty="0">
                <a:sym typeface="Symbol" panose="05050102010706020507" pitchFamily="18" charset="2"/>
              </a:rPr>
              <a:t></a:t>
            </a:r>
            <a:r>
              <a:rPr lang="en-US" altLang="es-EC" i="1" baseline="-25000" dirty="0">
                <a:sym typeface="Symbol" panose="05050102010706020507" pitchFamily="18" charset="2"/>
              </a:rPr>
              <a:t>p</a:t>
            </a:r>
            <a:r>
              <a:rPr lang="en-US" altLang="es-EC" sz="2800" dirty="0">
                <a:sym typeface="Symbol" panose="05050102010706020507" pitchFamily="18" charset="2"/>
              </a:rPr>
              <a:t>(</a:t>
            </a:r>
            <a:r>
              <a:rPr lang="en-US" altLang="es-EC" sz="2800" b="1" i="1" dirty="0">
                <a:sym typeface="Symbol" panose="05050102010706020507" pitchFamily="18" charset="2"/>
              </a:rPr>
              <a:t>r</a:t>
            </a:r>
            <a:r>
              <a:rPr lang="en-US" altLang="es-EC" sz="2800" dirty="0">
                <a:sym typeface="Symbol" panose="05050102010706020507" pitchFamily="18" charset="2"/>
              </a:rPr>
              <a:t>) = {</a:t>
            </a:r>
            <a:r>
              <a:rPr lang="en-US" altLang="es-EC" sz="2800" i="1" dirty="0">
                <a:sym typeface="Symbol" panose="05050102010706020507" pitchFamily="18" charset="2"/>
              </a:rPr>
              <a:t>t</a:t>
            </a:r>
            <a:r>
              <a:rPr lang="en-US" altLang="es-EC" sz="2800" dirty="0">
                <a:sym typeface="Symbol" panose="05050102010706020507" pitchFamily="18" charset="2"/>
              </a:rPr>
              <a:t> | </a:t>
            </a:r>
            <a:r>
              <a:rPr lang="en-US" altLang="es-EC" sz="2800" i="1" dirty="0">
                <a:sym typeface="Symbol" panose="05050102010706020507" pitchFamily="18" charset="2"/>
              </a:rPr>
              <a:t>t</a:t>
            </a:r>
            <a:r>
              <a:rPr lang="en-US" altLang="es-EC" sz="2800" dirty="0">
                <a:sym typeface="Symbol" panose="05050102010706020507" pitchFamily="18" charset="2"/>
              </a:rPr>
              <a:t>  </a:t>
            </a:r>
            <a:r>
              <a:rPr lang="en-US" altLang="es-EC" sz="2800" i="1" dirty="0">
                <a:sym typeface="Symbol" panose="05050102010706020507" pitchFamily="18" charset="2"/>
              </a:rPr>
              <a:t>r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sz="2800" b="1" dirty="0">
                <a:sym typeface="Symbol" panose="05050102010706020507" pitchFamily="18" charset="2"/>
              </a:rPr>
              <a:t>and </a:t>
            </a:r>
            <a:r>
              <a:rPr lang="en-US" altLang="es-EC" sz="2800" i="1" dirty="0">
                <a:sym typeface="Symbol" panose="05050102010706020507" pitchFamily="18" charset="2"/>
              </a:rPr>
              <a:t>p(t)</a:t>
            </a:r>
            <a:r>
              <a:rPr lang="en-US" altLang="es-EC" sz="2800" dirty="0">
                <a:sym typeface="Symbol" panose="05050102010706020507" pitchFamily="18" charset="2"/>
              </a:rPr>
              <a:t>}</a:t>
            </a:r>
            <a:br>
              <a:rPr lang="en-US" altLang="es-EC" sz="2800" dirty="0">
                <a:sym typeface="Symbol" panose="05050102010706020507" pitchFamily="18" charset="2"/>
              </a:rPr>
            </a:br>
            <a:endParaRPr lang="en-US" altLang="es-EC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s-EC" sz="2800" dirty="0">
                <a:sym typeface="Symbol" panose="05050102010706020507" pitchFamily="18" charset="2"/>
              </a:rPr>
              <a:t>	</a:t>
            </a:r>
            <a:r>
              <a:rPr lang="en-US" altLang="es-EC" sz="2800" dirty="0" err="1">
                <a:sym typeface="Symbol" panose="05050102010706020507" pitchFamily="18" charset="2"/>
              </a:rPr>
              <a:t>Donde</a:t>
            </a:r>
            <a:r>
              <a:rPr lang="en-US" altLang="es-EC" sz="2800" i="1" dirty="0">
                <a:sym typeface="Symbol" panose="05050102010706020507" pitchFamily="18" charset="2"/>
              </a:rPr>
              <a:t> p</a:t>
            </a:r>
            <a:r>
              <a:rPr lang="en-US" altLang="es-EC" sz="2800" dirty="0">
                <a:sym typeface="Symbol" panose="05050102010706020507" pitchFamily="18" charset="2"/>
              </a:rPr>
              <a:t> es una </a:t>
            </a:r>
            <a:r>
              <a:rPr lang="en-US" altLang="es-EC" sz="2800" dirty="0" err="1">
                <a:sym typeface="Symbol" panose="05050102010706020507" pitchFamily="18" charset="2"/>
              </a:rPr>
              <a:t>fórmula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sz="2800" dirty="0" err="1">
                <a:sym typeface="Symbol" panose="05050102010706020507" pitchFamily="18" charset="2"/>
              </a:rPr>
              <a:t>en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sz="2800" dirty="0" err="1">
                <a:sym typeface="Symbol" panose="05050102010706020507" pitchFamily="18" charset="2"/>
              </a:rPr>
              <a:t>cálculo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sz="2800" dirty="0" err="1">
                <a:sym typeface="Symbol" panose="05050102010706020507" pitchFamily="18" charset="2"/>
              </a:rPr>
              <a:t>proposicional</a:t>
            </a:r>
            <a:r>
              <a:rPr lang="en-US" altLang="es-EC" sz="2800" dirty="0">
                <a:sym typeface="Symbol" panose="05050102010706020507" pitchFamily="18" charset="2"/>
              </a:rPr>
              <a:t>, con </a:t>
            </a:r>
            <a:r>
              <a:rPr lang="en-US" altLang="es-EC" sz="2800" b="1" dirty="0" err="1">
                <a:solidFill>
                  <a:schemeClr val="tx2"/>
                </a:solidFill>
                <a:sym typeface="Symbol" panose="05050102010706020507" pitchFamily="18" charset="2"/>
              </a:rPr>
              <a:t>términos</a:t>
            </a:r>
            <a:r>
              <a:rPr lang="en-US" altLang="es-EC" sz="28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s-EC" sz="2800" dirty="0" err="1">
                <a:sym typeface="Symbol" panose="05050102010706020507" pitchFamily="18" charset="2"/>
              </a:rPr>
              <a:t>conectados</a:t>
            </a:r>
            <a:r>
              <a:rPr lang="en-US" altLang="es-EC" sz="2800" dirty="0">
                <a:sym typeface="Symbol" panose="05050102010706020507" pitchFamily="18" charset="2"/>
              </a:rPr>
              <a:t> por :  (</a:t>
            </a:r>
            <a:r>
              <a:rPr lang="en-US" altLang="es-EC" sz="2800" b="1" dirty="0">
                <a:sym typeface="Symbol" panose="05050102010706020507" pitchFamily="18" charset="2"/>
              </a:rPr>
              <a:t>and</a:t>
            </a:r>
            <a:r>
              <a:rPr lang="en-US" altLang="es-EC" sz="2800" dirty="0">
                <a:sym typeface="Symbol" panose="05050102010706020507" pitchFamily="18" charset="2"/>
              </a:rPr>
              <a:t>),  (</a:t>
            </a:r>
            <a:r>
              <a:rPr lang="en-US" altLang="es-EC" sz="2800" b="1" dirty="0">
                <a:sym typeface="Symbol" panose="05050102010706020507" pitchFamily="18" charset="2"/>
              </a:rPr>
              <a:t>or</a:t>
            </a:r>
            <a:r>
              <a:rPr lang="en-US" altLang="es-EC" sz="2800" dirty="0">
                <a:sym typeface="Symbol" panose="05050102010706020507" pitchFamily="18" charset="2"/>
              </a:rPr>
              <a:t>),  (</a:t>
            </a:r>
            <a:r>
              <a:rPr lang="en-US" altLang="es-EC" sz="2800" b="1" dirty="0">
                <a:sym typeface="Symbol" panose="05050102010706020507" pitchFamily="18" charset="2"/>
              </a:rPr>
              <a:t>not</a:t>
            </a:r>
            <a:r>
              <a:rPr lang="en-US" altLang="es-EC" sz="2800" dirty="0">
                <a:sym typeface="Symbol" panose="05050102010706020507" pitchFamily="18" charset="2"/>
              </a:rPr>
              <a:t>):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s-EC" sz="2800" dirty="0">
                <a:sym typeface="Symbol" panose="05050102010706020507" pitchFamily="18" charset="2"/>
              </a:rPr>
              <a:t>		&lt;</a:t>
            </a:r>
            <a:r>
              <a:rPr lang="en-US" altLang="es-EC" sz="2800" dirty="0" err="1">
                <a:sym typeface="Symbol" panose="05050102010706020507" pitchFamily="18" charset="2"/>
              </a:rPr>
              <a:t>atributo</a:t>
            </a:r>
            <a:r>
              <a:rPr lang="en-US" altLang="es-EC" sz="2800" dirty="0">
                <a:sym typeface="Symbol" panose="05050102010706020507" pitchFamily="18" charset="2"/>
              </a:rPr>
              <a:t>&gt;	 </a:t>
            </a:r>
            <a:r>
              <a:rPr lang="en-US" altLang="es-EC" sz="2800" i="1" dirty="0">
                <a:sym typeface="Symbol" panose="05050102010706020507" pitchFamily="18" charset="2"/>
              </a:rPr>
              <a:t>op</a:t>
            </a:r>
            <a:r>
              <a:rPr lang="en-US" altLang="es-EC" sz="2800" dirty="0">
                <a:sym typeface="Symbol" panose="05050102010706020507" pitchFamily="18" charset="2"/>
              </a:rPr>
              <a:t> &lt;</a:t>
            </a:r>
            <a:r>
              <a:rPr lang="en-US" altLang="es-EC" sz="2800" dirty="0" err="1">
                <a:sym typeface="Symbol" panose="05050102010706020507" pitchFamily="18" charset="2"/>
              </a:rPr>
              <a:t>atributo</a:t>
            </a:r>
            <a:r>
              <a:rPr lang="en-US" altLang="es-EC" sz="2800" dirty="0">
                <a:sym typeface="Symbol" panose="05050102010706020507" pitchFamily="18" charset="2"/>
              </a:rPr>
              <a:t>&gt; o &lt;</a:t>
            </a:r>
            <a:r>
              <a:rPr lang="en-US" altLang="es-EC" sz="2800" dirty="0" err="1">
                <a:sym typeface="Symbol" panose="05050102010706020507" pitchFamily="18" charset="2"/>
              </a:rPr>
              <a:t>constante</a:t>
            </a:r>
            <a:r>
              <a:rPr lang="en-US" altLang="es-EC" sz="2800" dirty="0">
                <a:sym typeface="Symbol" panose="05050102010706020507" pitchFamily="18" charset="2"/>
              </a:rPr>
              <a:t>&gt; </a:t>
            </a:r>
            <a:r>
              <a:rPr lang="en-US" altLang="es-EC" sz="2800" dirty="0" err="1">
                <a:sym typeface="Symbol" panose="05050102010706020507" pitchFamily="18" charset="2"/>
              </a:rPr>
              <a:t>Donde</a:t>
            </a:r>
            <a:r>
              <a:rPr lang="en-US" altLang="es-EC" sz="2800" dirty="0">
                <a:sym typeface="Symbol" panose="05050102010706020507" pitchFamily="18" charset="2"/>
              </a:rPr>
              <a:t> </a:t>
            </a:r>
            <a:r>
              <a:rPr lang="en-US" altLang="es-EC" sz="2800" i="1" dirty="0">
                <a:sym typeface="Symbol" panose="05050102010706020507" pitchFamily="18" charset="2"/>
              </a:rPr>
              <a:t>op</a:t>
            </a:r>
            <a:r>
              <a:rPr lang="en-US" altLang="es-EC" sz="2800" dirty="0">
                <a:sym typeface="Symbol" panose="05050102010706020507" pitchFamily="18" charset="2"/>
              </a:rPr>
              <a:t> es:  =, , &gt;, . &lt;. ó 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s-EC" sz="2800" dirty="0" err="1">
                <a:sym typeface="Symbol" panose="05050102010706020507" pitchFamily="18" charset="2"/>
              </a:rPr>
              <a:t>Ejemplo</a:t>
            </a:r>
            <a:r>
              <a:rPr lang="en-US" altLang="es-EC" sz="2800" dirty="0">
                <a:sym typeface="Symbol" panose="05050102010706020507" pitchFamily="18" charset="2"/>
              </a:rPr>
              <a:t> de </a:t>
            </a:r>
            <a:r>
              <a:rPr lang="en-US" altLang="es-EC" sz="2800" dirty="0" err="1">
                <a:sym typeface="Symbol" panose="05050102010706020507" pitchFamily="18" charset="2"/>
              </a:rPr>
              <a:t>selección</a:t>
            </a:r>
            <a:r>
              <a:rPr lang="en-US" altLang="es-EC" sz="2800" dirty="0">
                <a:sym typeface="Symbol" panose="05050102010706020507" pitchFamily="18" charset="2"/>
              </a:rPr>
              <a:t>:</a:t>
            </a:r>
            <a:br>
              <a:rPr lang="en-US" altLang="es-EC" sz="2800" dirty="0">
                <a:sym typeface="Symbol" panose="05050102010706020507" pitchFamily="18" charset="2"/>
              </a:rPr>
            </a:br>
            <a:br>
              <a:rPr lang="en-US" altLang="es-EC" sz="2800" dirty="0">
                <a:sym typeface="Symbol" panose="05050102010706020507" pitchFamily="18" charset="2"/>
              </a:rPr>
            </a:br>
            <a:r>
              <a:rPr lang="en-US" altLang="es-EC" sz="2800" dirty="0">
                <a:sym typeface="Symbol" panose="05050102010706020507" pitchFamily="18" charset="2"/>
              </a:rPr>
              <a:t>  </a:t>
            </a:r>
            <a:r>
              <a:rPr lang="en-US" altLang="es-EC" sz="3600" dirty="0">
                <a:sym typeface="Symbol" panose="05050102010706020507" pitchFamily="18" charset="2"/>
              </a:rPr>
              <a:t>	</a:t>
            </a:r>
            <a:r>
              <a:rPr lang="en-US" altLang="es-EC" sz="3600" i="1" dirty="0">
                <a:sym typeface="Symbol" panose="05050102010706020507" pitchFamily="18" charset="2"/>
              </a:rPr>
              <a:t></a:t>
            </a:r>
            <a:r>
              <a:rPr lang="en-US" altLang="es-EC" sz="3600" dirty="0">
                <a:sym typeface="Symbol" panose="05050102010706020507" pitchFamily="18" charset="2"/>
              </a:rPr>
              <a:t> 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dept_nombre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=“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Fisica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”</a:t>
            </a:r>
            <a:r>
              <a:rPr lang="en-US" altLang="es-EC" sz="3600" dirty="0">
                <a:sym typeface="Symbol" panose="05050102010706020507" pitchFamily="18" charset="2"/>
              </a:rPr>
              <a:t>(</a:t>
            </a:r>
            <a:r>
              <a:rPr lang="en-US" altLang="es-EC" sz="3600" i="1" dirty="0">
                <a:sym typeface="Symbol" panose="05050102010706020507" pitchFamily="18" charset="2"/>
              </a:rPr>
              <a:t>instructor</a:t>
            </a:r>
            <a:r>
              <a:rPr lang="en-US" altLang="es-EC" sz="3600" dirty="0">
                <a:sym typeface="Symbol" panose="05050102010706020507" pitchFamily="18" charset="2"/>
              </a:rPr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556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EF2A5-410C-48F2-A948-50DDE51F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Proyección</a:t>
            </a:r>
            <a:r>
              <a:rPr lang="es-ES" dirty="0"/>
              <a:t> – Extrae columnas (Atributos)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62882-0CEB-4A46-A555-4352625F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Relacion</a:t>
            </a:r>
            <a:r>
              <a:rPr lang="en-US" altLang="en-US" i="1" dirty="0">
                <a:ea typeface="ＭＳ Ｐゴシック" panose="020B0600070205080204" pitchFamily="34" charset="-128"/>
              </a:rPr>
              <a:t> r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A,C</a:t>
            </a:r>
            <a:r>
              <a:rPr lang="en-US" altLang="en-US" sz="2800" dirty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4F890469-6473-42EE-B53B-2F0531BB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36" y="1517901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A4A7254-3139-4E3B-8991-102EF5B40555}"/>
                  </a:ext>
                </a:extLst>
              </p:cNvPr>
              <p:cNvSpPr txBox="1"/>
              <p:nvPr/>
            </p:nvSpPr>
            <p:spPr>
              <a:xfrm>
                <a:off x="6096000" y="3107976"/>
                <a:ext cx="4729885" cy="101566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60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</m:t>
                          </m:r>
                        </m:e>
                        <m:sub>
                          <m:r>
                            <a:rPr lang="es-ES" altLang="en-US" sz="60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𝑎𝑡𝑟𝑖𝑏𝑢𝑡𝑜𝑠</m:t>
                          </m:r>
                        </m:sub>
                      </m:sSub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C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A4A7254-3139-4E3B-8991-102EF5B4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7976"/>
                <a:ext cx="472988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15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117B6-8316-40A1-8F6D-BB12F3E4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Operador de proyección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A78ED-FE71-404E-98BD-1B4883A7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s-EC" dirty="0" err="1"/>
              <a:t>Notación</a:t>
            </a:r>
            <a:r>
              <a:rPr lang="en-US" altLang="es-EC" dirty="0"/>
              <a:t>:</a:t>
            </a:r>
          </a:p>
          <a:p>
            <a:pPr marL="0" indent="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s-EC" dirty="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es-EC" dirty="0"/>
              <a:t>	</a:t>
            </a:r>
            <a:r>
              <a:rPr lang="en-US" altLang="es-EC" dirty="0" err="1"/>
              <a:t>Donde</a:t>
            </a:r>
            <a:r>
              <a:rPr lang="en-US" altLang="es-EC" dirty="0"/>
              <a:t> </a:t>
            </a:r>
            <a:r>
              <a:rPr lang="en-US" altLang="es-EC" i="1" dirty="0"/>
              <a:t>A</a:t>
            </a:r>
            <a:r>
              <a:rPr lang="en-US" altLang="es-EC" i="1" baseline="-25000" dirty="0"/>
              <a:t>1</a:t>
            </a:r>
            <a:r>
              <a:rPr lang="en-US" altLang="es-EC" i="1" dirty="0"/>
              <a:t>, A</a:t>
            </a:r>
            <a:r>
              <a:rPr lang="en-US" altLang="es-EC" i="1" baseline="-25000" dirty="0"/>
              <a:t>2</a:t>
            </a:r>
            <a:r>
              <a:rPr lang="en-US" altLang="es-EC" dirty="0"/>
              <a:t> son </a:t>
            </a:r>
            <a:r>
              <a:rPr lang="en-US" altLang="es-EC" dirty="0" err="1"/>
              <a:t>nombre</a:t>
            </a:r>
            <a:r>
              <a:rPr lang="en-US" altLang="es-EC" dirty="0"/>
              <a:t> de </a:t>
            </a:r>
            <a:r>
              <a:rPr lang="en-US" altLang="es-EC" dirty="0" err="1"/>
              <a:t>atributos</a:t>
            </a:r>
            <a:r>
              <a:rPr lang="en-US" altLang="es-EC" dirty="0"/>
              <a:t> y </a:t>
            </a:r>
            <a:r>
              <a:rPr lang="en-US" altLang="es-EC" i="1" dirty="0"/>
              <a:t>r</a:t>
            </a:r>
            <a:r>
              <a:rPr lang="en-US" altLang="es-EC" dirty="0"/>
              <a:t> es un </a:t>
            </a:r>
            <a:r>
              <a:rPr lang="en-US" altLang="es-EC" dirty="0" err="1"/>
              <a:t>nombre</a:t>
            </a:r>
            <a:r>
              <a:rPr lang="en-US" altLang="es-EC" dirty="0"/>
              <a:t> de </a:t>
            </a:r>
            <a:r>
              <a:rPr lang="en-US" altLang="es-EC" dirty="0" err="1"/>
              <a:t>relación</a:t>
            </a:r>
            <a:r>
              <a:rPr lang="en-US" altLang="es-EC" dirty="0"/>
              <a:t>.</a:t>
            </a:r>
          </a:p>
          <a:p>
            <a:pPr>
              <a:tabLst>
                <a:tab pos="3257550" algn="ctr"/>
              </a:tabLst>
            </a:pPr>
            <a:r>
              <a:rPr lang="en-US" altLang="es-EC" dirty="0"/>
              <a:t>El </a:t>
            </a:r>
            <a:r>
              <a:rPr lang="en-US" altLang="es-EC" dirty="0" err="1"/>
              <a:t>resultado</a:t>
            </a:r>
            <a:r>
              <a:rPr lang="en-US" altLang="es-EC" dirty="0"/>
              <a:t> es </a:t>
            </a:r>
            <a:r>
              <a:rPr lang="en-US" altLang="es-EC" dirty="0" err="1"/>
              <a:t>definido</a:t>
            </a:r>
            <a:r>
              <a:rPr lang="en-US" altLang="es-EC" dirty="0"/>
              <a:t> </a:t>
            </a:r>
            <a:r>
              <a:rPr lang="en-US" altLang="es-EC" dirty="0" err="1"/>
              <a:t>como</a:t>
            </a:r>
            <a:r>
              <a:rPr lang="en-US" altLang="es-EC" dirty="0"/>
              <a:t> la </a:t>
            </a:r>
            <a:r>
              <a:rPr lang="en-US" altLang="es-EC" dirty="0" err="1"/>
              <a:t>relación</a:t>
            </a:r>
            <a:r>
              <a:rPr lang="en-US" altLang="es-EC" dirty="0"/>
              <a:t> de </a:t>
            </a:r>
            <a:r>
              <a:rPr lang="en-US" altLang="es-EC" i="1" dirty="0"/>
              <a:t>k</a:t>
            </a:r>
            <a:r>
              <a:rPr lang="en-US" altLang="es-EC" dirty="0"/>
              <a:t> </a:t>
            </a:r>
            <a:r>
              <a:rPr lang="en-US" altLang="es-EC" dirty="0" err="1"/>
              <a:t>columnas</a:t>
            </a:r>
            <a:r>
              <a:rPr lang="en-US" altLang="es-EC" dirty="0"/>
              <a:t> </a:t>
            </a:r>
            <a:r>
              <a:rPr lang="en-US" altLang="es-EC" dirty="0" err="1"/>
              <a:t>obtenidas</a:t>
            </a:r>
            <a:r>
              <a:rPr lang="en-US" altLang="es-EC" dirty="0"/>
              <a:t> </a:t>
            </a:r>
            <a:r>
              <a:rPr lang="en-US" altLang="es-EC" dirty="0" err="1"/>
              <a:t>luego</a:t>
            </a:r>
            <a:r>
              <a:rPr lang="en-US" altLang="es-EC" dirty="0"/>
              <a:t> de  </a:t>
            </a:r>
            <a:r>
              <a:rPr lang="en-US" altLang="es-EC" dirty="0" err="1"/>
              <a:t>borrar</a:t>
            </a:r>
            <a:r>
              <a:rPr lang="en-US" altLang="es-EC" dirty="0"/>
              <a:t> las </a:t>
            </a:r>
            <a:r>
              <a:rPr lang="en-US" altLang="es-EC" dirty="0" err="1"/>
              <a:t>columnas</a:t>
            </a:r>
            <a:r>
              <a:rPr lang="en-US" altLang="es-EC" dirty="0"/>
              <a:t> que no </a:t>
            </a:r>
            <a:r>
              <a:rPr lang="en-US" altLang="es-EC" dirty="0" err="1"/>
              <a:t>están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la </a:t>
            </a:r>
            <a:r>
              <a:rPr lang="en-US" altLang="es-EC" dirty="0" err="1"/>
              <a:t>lista</a:t>
            </a:r>
            <a:r>
              <a:rPr lang="en-US" altLang="es-EC" dirty="0"/>
              <a:t>.</a:t>
            </a:r>
          </a:p>
          <a:p>
            <a:pPr>
              <a:tabLst>
                <a:tab pos="3257550" algn="ctr"/>
              </a:tabLst>
            </a:pPr>
            <a:r>
              <a:rPr lang="en-US" altLang="es-EC" dirty="0"/>
              <a:t>Las </a:t>
            </a:r>
            <a:r>
              <a:rPr lang="en-US" altLang="es-EC" dirty="0" err="1"/>
              <a:t>tuplas</a:t>
            </a:r>
            <a:r>
              <a:rPr lang="en-US" altLang="es-EC" dirty="0"/>
              <a:t> </a:t>
            </a:r>
            <a:r>
              <a:rPr lang="en-US" altLang="es-EC" dirty="0" err="1"/>
              <a:t>duplicadas</a:t>
            </a:r>
            <a:r>
              <a:rPr lang="en-US" altLang="es-EC" dirty="0"/>
              <a:t> se </a:t>
            </a:r>
            <a:r>
              <a:rPr lang="en-US" altLang="es-EC" dirty="0" err="1"/>
              <a:t>eliminan</a:t>
            </a:r>
            <a:r>
              <a:rPr lang="en-US" altLang="es-EC" dirty="0"/>
              <a:t> del </a:t>
            </a:r>
            <a:r>
              <a:rPr lang="en-US" altLang="es-EC" dirty="0" err="1"/>
              <a:t>resultado</a:t>
            </a:r>
            <a:r>
              <a:rPr lang="en-US" altLang="es-EC" dirty="0"/>
              <a:t>, </a:t>
            </a:r>
            <a:r>
              <a:rPr lang="en-US" altLang="es-EC" dirty="0" err="1"/>
              <a:t>pues</a:t>
            </a:r>
            <a:r>
              <a:rPr lang="en-US" altLang="es-EC" dirty="0"/>
              <a:t> las </a:t>
            </a:r>
            <a:r>
              <a:rPr lang="en-US" altLang="es-EC" dirty="0" err="1"/>
              <a:t>relaciones</a:t>
            </a:r>
            <a:r>
              <a:rPr lang="en-US" altLang="es-EC" dirty="0"/>
              <a:t> son conjuntos</a:t>
            </a:r>
          </a:p>
          <a:p>
            <a:pPr>
              <a:tabLst>
                <a:tab pos="3257550" algn="ctr"/>
              </a:tabLst>
            </a:pPr>
            <a:r>
              <a:rPr lang="en-US" altLang="es-EC" dirty="0" err="1"/>
              <a:t>Ejemplo</a:t>
            </a:r>
            <a:r>
              <a:rPr lang="en-US" altLang="es-EC" dirty="0"/>
              <a:t>: Para no </a:t>
            </a:r>
            <a:r>
              <a:rPr lang="en-US" altLang="es-EC" dirty="0" err="1"/>
              <a:t>mostrar</a:t>
            </a:r>
            <a:r>
              <a:rPr lang="en-US" altLang="es-EC" dirty="0"/>
              <a:t> el </a:t>
            </a:r>
            <a:r>
              <a:rPr lang="en-US" altLang="es-EC" dirty="0" err="1"/>
              <a:t>atributo</a:t>
            </a:r>
            <a:r>
              <a:rPr lang="en-US" altLang="es-EC" dirty="0"/>
              <a:t> </a:t>
            </a:r>
            <a:r>
              <a:rPr lang="en-US" altLang="es-EC" i="1" dirty="0" err="1"/>
              <a:t>departamento</a:t>
            </a:r>
            <a:r>
              <a:rPr lang="en-US" altLang="es-EC" dirty="0"/>
              <a:t> de la </a:t>
            </a:r>
            <a:r>
              <a:rPr lang="en-US" altLang="es-EC" dirty="0" err="1"/>
              <a:t>relación</a:t>
            </a:r>
            <a:r>
              <a:rPr lang="en-US" altLang="es-EC" dirty="0"/>
              <a:t> </a:t>
            </a:r>
            <a:r>
              <a:rPr lang="en-US" altLang="es-EC" i="1" dirty="0"/>
              <a:t>instructor</a:t>
            </a:r>
            <a:br>
              <a:rPr lang="en-US" altLang="es-EC" dirty="0"/>
            </a:br>
            <a:br>
              <a:rPr lang="en-US" altLang="es-EC" dirty="0"/>
            </a:br>
            <a:r>
              <a:rPr lang="en-US" altLang="es-EC" dirty="0"/>
              <a:t>         	 </a:t>
            </a:r>
            <a:r>
              <a:rPr lang="en-US" altLang="es-EC" dirty="0">
                <a:sym typeface="Symbol" panose="05050102010706020507" pitchFamily="18" charset="2"/>
              </a:rPr>
              <a:t></a:t>
            </a:r>
            <a:r>
              <a:rPr lang="en-US" altLang="es-EC" sz="3600" i="1" baseline="-25000" dirty="0"/>
              <a:t>ID, </a:t>
            </a:r>
            <a:r>
              <a:rPr lang="en-US" altLang="es-EC" sz="3600" i="1" baseline="-25000" dirty="0" err="1"/>
              <a:t>nambre</a:t>
            </a:r>
            <a:r>
              <a:rPr lang="en-US" altLang="es-EC" sz="3600" i="1" baseline="-25000" dirty="0"/>
              <a:t>, </a:t>
            </a:r>
            <a:r>
              <a:rPr lang="en-US" altLang="es-EC" sz="3600" i="1" baseline="-25000" dirty="0" err="1"/>
              <a:t>salario</a:t>
            </a:r>
            <a:r>
              <a:rPr lang="en-US" altLang="es-EC" dirty="0"/>
              <a:t> (</a:t>
            </a:r>
            <a:r>
              <a:rPr lang="en-US" altLang="es-EC" sz="3200" i="1" dirty="0"/>
              <a:t>instructor</a:t>
            </a:r>
            <a:r>
              <a:rPr lang="en-US" altLang="es-EC" dirty="0"/>
              <a:t>)</a:t>
            </a:r>
            <a:endParaRPr lang="es-EC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FB67EDF-A954-44BB-8C1A-152583DCC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2" y="2005012"/>
          <a:ext cx="2327571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66400" progId="Equation.3">
                  <p:embed/>
                </p:oleObj>
              </mc:Choice>
              <mc:Fallback>
                <p:oleObj name="Equation" r:id="rId2" imgW="876240" imgH="2664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FB67EDF-A954-44BB-8C1A-152583DCC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2" y="2005012"/>
                        <a:ext cx="2327571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69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1D5DE-D40D-4419-8FFE-28A33CF9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Unión</a:t>
            </a:r>
            <a:r>
              <a:rPr lang="es-ES" dirty="0"/>
              <a:t> – Unión entre dos relaciones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7BC71-01DE-44A7-9F6A-0F7B0967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Relaciones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r, s: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kumimoji="1" lang="en-US" altLang="en-US" dirty="0"/>
              <a:t>r </a:t>
            </a:r>
            <a:r>
              <a:rPr kumimoji="1" lang="en-US" altLang="en-US" dirty="0">
                <a:sym typeface="Symbol" panose="05050102010706020507" pitchFamily="18" charset="2"/>
              </a:rPr>
              <a:t> s</a:t>
            </a:r>
            <a:r>
              <a:rPr kumimoji="1" lang="en-US" altLang="en-US" dirty="0"/>
              <a:t>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BF1B64-666C-4C03-96FE-6B0C24CF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82" y="1825625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0CD0D7-10F7-441F-87A5-8DCE9169A314}"/>
                  </a:ext>
                </a:extLst>
              </p:cNvPr>
              <p:cNvSpPr txBox="1"/>
              <p:nvPr/>
            </p:nvSpPr>
            <p:spPr>
              <a:xfrm>
                <a:off x="6096000" y="3107976"/>
                <a:ext cx="1804597" cy="101566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6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en-US" sz="6000" dirty="0"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s-EC" sz="6000" dirty="0"/>
                  <a:t> s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0CD0D7-10F7-441F-87A5-8DCE9169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7976"/>
                <a:ext cx="180459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3B41710-57F5-4FC0-BBBA-71F93E2E6FB5}"/>
              </a:ext>
            </a:extLst>
          </p:cNvPr>
          <p:cNvSpPr txBox="1"/>
          <p:nvPr/>
        </p:nvSpPr>
        <p:spPr>
          <a:xfrm>
            <a:off x="5974985" y="4457803"/>
            <a:ext cx="5841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Debe existir compatibilidad para la UNION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Las relaciones deben ser Unión compatibles.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Tienen los mismos atributos o atributos con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 los mismos dominios.</a:t>
            </a:r>
            <a:endParaRPr lang="es-EC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82544D88-330C-413E-BE6A-770FB712E630}"/>
                  </a:ext>
                </a:extLst>
              </p14:cNvPr>
              <p14:cNvContentPartPr/>
              <p14:nvPr/>
            </p14:nvContentPartPr>
            <p14:xfrm>
              <a:off x="11479834" y="5654990"/>
              <a:ext cx="43560" cy="612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82544D88-330C-413E-BE6A-770FB712E6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2194" y="5636990"/>
                <a:ext cx="792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94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CCED-A846-49E2-B3F6-D18DBF8E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Operación de Unión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276C-BAE2-4753-B325-1F9AE20C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763386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965450" algn="ctr"/>
              </a:tabLst>
            </a:pPr>
            <a:r>
              <a:rPr lang="en-US" altLang="es-EC" dirty="0" err="1"/>
              <a:t>Notación</a:t>
            </a:r>
            <a:r>
              <a:rPr lang="en-US" altLang="es-EC" dirty="0"/>
              <a:t>:  </a:t>
            </a:r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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es-EC" dirty="0" err="1">
                <a:sym typeface="Symbol" panose="05050102010706020507" pitchFamily="18" charset="2"/>
              </a:rPr>
              <a:t>Definido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como</a:t>
            </a:r>
            <a:r>
              <a:rPr lang="en-US" altLang="es-EC" dirty="0">
                <a:sym typeface="Symbol" panose="05050102010706020507" pitchFamily="18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s-EC" dirty="0"/>
              <a:t>		</a:t>
            </a:r>
            <a:r>
              <a:rPr lang="en-US" altLang="es-EC" i="1" dirty="0"/>
              <a:t>r</a:t>
            </a:r>
            <a:r>
              <a:rPr lang="en-US" altLang="es-EC" dirty="0"/>
              <a:t>  </a:t>
            </a:r>
            <a:r>
              <a:rPr lang="en-US" altLang="es-EC" dirty="0">
                <a:sym typeface="Symbol" panose="05050102010706020507" pitchFamily="18" charset="2"/>
              </a:rPr>
              <a:t>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= {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|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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or</a:t>
            </a:r>
            <a:r>
              <a:rPr lang="en-US" altLang="es-EC" i="1" dirty="0">
                <a:sym typeface="Symbol" panose="05050102010706020507" pitchFamily="18" charset="2"/>
              </a:rPr>
              <a:t> t</a:t>
            </a:r>
            <a:r>
              <a:rPr lang="en-US" altLang="es-EC" dirty="0">
                <a:sym typeface="Symbol" panose="05050102010706020507" pitchFamily="18" charset="2"/>
              </a:rPr>
              <a:t> 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Para que  </a:t>
            </a:r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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sea </a:t>
            </a:r>
            <a:r>
              <a:rPr lang="en-US" altLang="es-EC" dirty="0" err="1">
                <a:sym typeface="Symbol" panose="05050102010706020507" pitchFamily="18" charset="2"/>
              </a:rPr>
              <a:t>válido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s-EC" i="1" dirty="0">
                <a:sym typeface="Symbol" panose="05050102010706020507" pitchFamily="18" charset="2"/>
              </a:rPr>
              <a:t>	</a:t>
            </a:r>
            <a:r>
              <a:rPr lang="en-US" altLang="es-EC" dirty="0">
                <a:sym typeface="Symbol" panose="05050102010706020507" pitchFamily="18" charset="2"/>
              </a:rPr>
              <a:t>1.  </a:t>
            </a:r>
            <a:r>
              <a:rPr lang="en-US" altLang="es-EC" i="1" dirty="0">
                <a:sym typeface="Symbol" panose="05050102010706020507" pitchFamily="18" charset="2"/>
              </a:rPr>
              <a:t>r,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deben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tener</a:t>
            </a:r>
            <a:r>
              <a:rPr lang="en-US" altLang="es-EC" dirty="0">
                <a:sym typeface="Symbol" panose="05050102010706020507" pitchFamily="18" charset="2"/>
              </a:rPr>
              <a:t> la </a:t>
            </a:r>
            <a:r>
              <a:rPr lang="en-US" altLang="es-EC" dirty="0" err="1">
                <a:sym typeface="Symbol" panose="05050102010706020507" pitchFamily="18" charset="2"/>
              </a:rPr>
              <a:t>misma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b="1" dirty="0" err="1">
                <a:solidFill>
                  <a:schemeClr val="tx2"/>
                </a:solidFill>
                <a:sym typeface="Symbol" panose="05050102010706020507" pitchFamily="18" charset="2"/>
              </a:rPr>
              <a:t>aridad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dirty="0" err="1">
                <a:sym typeface="Symbol" panose="05050102010706020507" pitchFamily="18" charset="2"/>
              </a:rPr>
              <a:t>igual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número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	2.  Los </a:t>
            </a:r>
            <a:r>
              <a:rPr lang="en-US" altLang="es-EC" dirty="0" err="1">
                <a:sym typeface="Symbol" panose="05050102010706020507" pitchFamily="18" charset="2"/>
              </a:rPr>
              <a:t>dominios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atributo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deben</a:t>
            </a:r>
            <a:r>
              <a:rPr lang="en-US" altLang="es-EC" dirty="0">
                <a:sym typeface="Symbol" panose="05050102010706020507" pitchFamily="18" charset="2"/>
              </a:rPr>
              <a:t> ser </a:t>
            </a:r>
            <a:r>
              <a:rPr lang="en-US" altLang="es-EC" b="1" dirty="0">
                <a:solidFill>
                  <a:schemeClr val="tx2"/>
                </a:solidFill>
                <a:sym typeface="Symbol" panose="05050102010706020507" pitchFamily="18" charset="2"/>
              </a:rPr>
              <a:t>compatibles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dirty="0" err="1">
                <a:sym typeface="Symbol" panose="05050102010706020507" pitchFamily="18" charset="2"/>
              </a:rPr>
              <a:t>ejemplo</a:t>
            </a:r>
            <a:r>
              <a:rPr lang="en-US" altLang="es-EC" dirty="0">
                <a:sym typeface="Symbol" panose="05050102010706020507" pitchFamily="18" charset="2"/>
              </a:rPr>
              <a:t>: la 2</a:t>
            </a:r>
            <a:r>
              <a:rPr lang="en-US" altLang="es-EC" baseline="30000" dirty="0">
                <a:sym typeface="Symbol" panose="05050102010706020507" pitchFamily="18" charset="2"/>
              </a:rPr>
              <a:t>ª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columna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de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tiene</a:t>
            </a:r>
            <a:r>
              <a:rPr lang="en-US" altLang="es-EC" dirty="0">
                <a:sym typeface="Symbol" panose="05050102010706020507" pitchFamily="18" charset="2"/>
              </a:rPr>
              <a:t> los </a:t>
            </a:r>
            <a:r>
              <a:rPr lang="en-US" altLang="es-EC" dirty="0" err="1">
                <a:sym typeface="Symbol" panose="05050102010706020507" pitchFamily="18" charset="2"/>
              </a:rPr>
              <a:t>mismos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tipos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valores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como</a:t>
            </a:r>
            <a:r>
              <a:rPr lang="en-US" altLang="es-EC" dirty="0">
                <a:sym typeface="Symbol" panose="05050102010706020507" pitchFamily="18" charset="2"/>
              </a:rPr>
              <a:t> la 2</a:t>
            </a:r>
            <a:r>
              <a:rPr lang="en-US" altLang="es-EC" baseline="30000" dirty="0">
                <a:sym typeface="Symbol" panose="05050102010706020507" pitchFamily="18" charset="2"/>
              </a:rPr>
              <a:t>ª </a:t>
            </a:r>
            <a:r>
              <a:rPr lang="en-US" altLang="es-EC" dirty="0" err="1">
                <a:sym typeface="Symbol" panose="05050102010706020507" pitchFamily="18" charset="2"/>
              </a:rPr>
              <a:t>columna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s-EC" dirty="0" err="1">
                <a:solidFill>
                  <a:srgbClr val="FF0000"/>
                </a:solidFill>
              </a:rPr>
              <a:t>Ejemplo</a:t>
            </a:r>
            <a:r>
              <a:rPr lang="en-US" altLang="es-EC" dirty="0"/>
              <a:t>: Para </a:t>
            </a:r>
            <a:r>
              <a:rPr lang="en-US" altLang="es-EC" dirty="0" err="1"/>
              <a:t>encontrar</a:t>
            </a:r>
            <a:r>
              <a:rPr lang="en-US" altLang="es-EC" dirty="0"/>
              <a:t> </a:t>
            </a:r>
            <a:r>
              <a:rPr lang="en-US" altLang="es-EC" dirty="0" err="1"/>
              <a:t>todos</a:t>
            </a:r>
            <a:r>
              <a:rPr lang="en-US" altLang="es-EC" dirty="0"/>
              <a:t> los </a:t>
            </a:r>
            <a:r>
              <a:rPr lang="en-US" altLang="es-EC" dirty="0" err="1"/>
              <a:t>cursos</a:t>
            </a:r>
            <a:r>
              <a:rPr lang="en-US" altLang="es-EC" dirty="0"/>
              <a:t> </a:t>
            </a:r>
            <a:r>
              <a:rPr lang="en-US" altLang="es-EC" dirty="0" err="1"/>
              <a:t>tomados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el </a:t>
            </a:r>
            <a:r>
              <a:rPr lang="en-US" altLang="es-EC" dirty="0" err="1"/>
              <a:t>invierno</a:t>
            </a:r>
            <a:r>
              <a:rPr lang="en-US" altLang="es-EC" dirty="0"/>
              <a:t> de 2009, o </a:t>
            </a:r>
            <a:r>
              <a:rPr lang="en-US" altLang="es-EC" dirty="0" err="1"/>
              <a:t>en</a:t>
            </a:r>
            <a:r>
              <a:rPr lang="en-US" altLang="es-EC" dirty="0"/>
              <a:t> el Verano de 2010, o </a:t>
            </a:r>
            <a:r>
              <a:rPr lang="en-US" altLang="es-EC" dirty="0" err="1"/>
              <a:t>en</a:t>
            </a:r>
            <a:r>
              <a:rPr lang="en-US" altLang="es-EC" dirty="0"/>
              <a:t> ambos:</a:t>
            </a:r>
            <a:br>
              <a:rPr lang="en-US" altLang="es-EC" dirty="0"/>
            </a:br>
            <a:r>
              <a:rPr lang="en-US" altLang="es-EC" dirty="0"/>
              <a:t>   </a:t>
            </a:r>
            <a:r>
              <a:rPr lang="en-US" altLang="es-EC" sz="3200" dirty="0">
                <a:sym typeface="Symbol" panose="05050102010706020507" pitchFamily="18" charset="2"/>
              </a:rPr>
              <a:t></a:t>
            </a:r>
            <a:r>
              <a:rPr lang="en-US" altLang="es-EC" sz="4000" i="1" baseline="-25000" dirty="0" err="1"/>
              <a:t>curso_id</a:t>
            </a:r>
            <a:r>
              <a:rPr lang="en-US" altLang="es-EC" dirty="0"/>
              <a:t> </a:t>
            </a:r>
            <a:r>
              <a:rPr lang="en-US" altLang="es-EC" sz="3600" dirty="0"/>
              <a:t>(</a:t>
            </a:r>
            <a:r>
              <a:rPr lang="en-US" altLang="es-EC" sz="3600" i="1" dirty="0">
                <a:sym typeface="Symbol" panose="05050102010706020507" pitchFamily="18" charset="2"/>
              </a:rPr>
              <a:t></a:t>
            </a:r>
            <a:r>
              <a:rPr lang="en-US" altLang="es-EC" sz="3600" dirty="0">
                <a:sym typeface="Symbol" panose="05050102010706020507" pitchFamily="18" charset="2"/>
              </a:rPr>
              <a:t> 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semestre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=“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Invierno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”  </a:t>
            </a:r>
            <a:r>
              <a:rPr lang="el-GR" altLang="es-EC" sz="4000" i="1" baseline="-25000" dirty="0">
                <a:sym typeface="Symbol" panose="05050102010706020507" pitchFamily="18" charset="2"/>
              </a:rPr>
              <a:t>Λ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 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año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=2009 </a:t>
            </a:r>
            <a:r>
              <a:rPr lang="en-US" altLang="es-EC" sz="3600" dirty="0">
                <a:sym typeface="Symbol" panose="05050102010706020507" pitchFamily="18" charset="2"/>
              </a:rPr>
              <a:t>(</a:t>
            </a:r>
            <a:r>
              <a:rPr lang="en-US" altLang="es-EC" sz="3600" i="1" dirty="0" err="1">
                <a:sym typeface="Symbol" panose="05050102010706020507" pitchFamily="18" charset="2"/>
              </a:rPr>
              <a:t>seccion</a:t>
            </a:r>
            <a:r>
              <a:rPr lang="en-US" altLang="es-EC" sz="3600" dirty="0">
                <a:sym typeface="Symbol" panose="05050102010706020507" pitchFamily="18" charset="2"/>
              </a:rPr>
              <a:t>))  </a:t>
            </a:r>
            <a:r>
              <a:rPr lang="en-US" altLang="es-EC" sz="4000" b="1" dirty="0">
                <a:sym typeface="Symbol" panose="05050102010706020507" pitchFamily="18" charset="2"/>
              </a:rPr>
              <a:t></a:t>
            </a:r>
            <a:r>
              <a:rPr lang="en-US" altLang="es-EC" sz="2600" dirty="0">
                <a:sym typeface="Symbol" panose="05050102010706020507" pitchFamily="18" charset="2"/>
              </a:rPr>
              <a:t> 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</a:t>
            </a:r>
            <a:r>
              <a:rPr lang="en-US" altLang="es-EC" sz="3200" dirty="0">
                <a:sym typeface="Symbol" panose="05050102010706020507" pitchFamily="18" charset="2"/>
              </a:rPr>
              <a:t></a:t>
            </a:r>
            <a:r>
              <a:rPr lang="en-US" altLang="es-EC" sz="4000" i="1" baseline="-25000" dirty="0" err="1"/>
              <a:t>curso_id</a:t>
            </a:r>
            <a:r>
              <a:rPr lang="en-US" altLang="es-EC" dirty="0"/>
              <a:t> </a:t>
            </a:r>
            <a:r>
              <a:rPr lang="en-US" altLang="es-EC" sz="3600" dirty="0"/>
              <a:t>(</a:t>
            </a:r>
            <a:r>
              <a:rPr lang="en-US" altLang="es-EC" sz="3600" i="1" dirty="0">
                <a:sym typeface="Symbol" panose="05050102010706020507" pitchFamily="18" charset="2"/>
              </a:rPr>
              <a:t></a:t>
            </a:r>
            <a:r>
              <a:rPr lang="en-US" altLang="es-EC" sz="3600" dirty="0">
                <a:sym typeface="Symbol" panose="05050102010706020507" pitchFamily="18" charset="2"/>
              </a:rPr>
              <a:t> 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semestre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=“Verano”    </a:t>
            </a:r>
            <a:r>
              <a:rPr lang="el-GR" altLang="es-EC" sz="4000" i="1" baseline="-25000" dirty="0">
                <a:sym typeface="Symbol" panose="05050102010706020507" pitchFamily="18" charset="2"/>
              </a:rPr>
              <a:t>Λ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 </a:t>
            </a:r>
            <a:r>
              <a:rPr lang="en-US" altLang="es-EC" sz="4000" i="1" baseline="-25000" dirty="0" err="1">
                <a:sym typeface="Symbol" panose="05050102010706020507" pitchFamily="18" charset="2"/>
              </a:rPr>
              <a:t>año</a:t>
            </a:r>
            <a:r>
              <a:rPr lang="en-US" altLang="es-EC" sz="4000" i="1" baseline="-25000" dirty="0">
                <a:sym typeface="Symbol" panose="05050102010706020507" pitchFamily="18" charset="2"/>
              </a:rPr>
              <a:t>=2010 </a:t>
            </a:r>
            <a:r>
              <a:rPr lang="en-US" altLang="es-EC" sz="3600" dirty="0">
                <a:sym typeface="Symbol" panose="05050102010706020507" pitchFamily="18" charset="2"/>
              </a:rPr>
              <a:t>(</a:t>
            </a:r>
            <a:r>
              <a:rPr lang="en-US" altLang="es-EC" sz="3600" i="1" dirty="0" err="1">
                <a:sym typeface="Symbol" panose="05050102010706020507" pitchFamily="18" charset="2"/>
              </a:rPr>
              <a:t>seccion</a:t>
            </a:r>
            <a:r>
              <a:rPr lang="en-US" altLang="es-EC" sz="36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8439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7163-B187-40C7-A35E-3DD8288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Diferencia</a:t>
            </a:r>
            <a:r>
              <a:rPr lang="es-ES" dirty="0"/>
              <a:t> -- entre dos relaciones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3B49C-F6D2-431F-91BA-01916320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Relations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kumimoji="1" lang="en-US" altLang="en-US" i="1" dirty="0"/>
              <a:t>r  </a:t>
            </a:r>
            <a:r>
              <a:rPr kumimoji="1" lang="en-US" altLang="en-US" i="1" dirty="0">
                <a:sym typeface="Symbol" panose="05050102010706020507" pitchFamily="18" charset="2"/>
              </a:rPr>
              <a:t>– s</a:t>
            </a:r>
            <a:r>
              <a:rPr kumimoji="1" lang="en-US" altLang="en-US" i="1" dirty="0"/>
              <a:t>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EA56D96-6E67-496A-A66D-D14F5E6C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79" y="1973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14F2CC5-0FDD-49EE-87F8-536913FFAB34}"/>
                  </a:ext>
                </a:extLst>
              </p:cNvPr>
              <p:cNvSpPr txBox="1"/>
              <p:nvPr/>
            </p:nvSpPr>
            <p:spPr>
              <a:xfrm>
                <a:off x="7114674" y="3080712"/>
                <a:ext cx="2200859" cy="101566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ES" sz="6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C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14F2CC5-0FDD-49EE-87F8-536913FF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674" y="3080712"/>
                <a:ext cx="2200859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33185E2-9CCF-4761-988F-30BE9493FFF0}"/>
              </a:ext>
            </a:extLst>
          </p:cNvPr>
          <p:cNvSpPr txBox="1"/>
          <p:nvPr/>
        </p:nvSpPr>
        <p:spPr>
          <a:xfrm>
            <a:off x="5974985" y="4457803"/>
            <a:ext cx="5841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Debe existir compatibilidad para la UNION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Las relaciones deben ser Unión compatibles.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Tienen los mismos atributos.</a:t>
            </a:r>
            <a:endParaRPr lang="es-EC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FD56DC6-A22F-4377-93B3-7335F9EC57AC}"/>
                  </a:ext>
                </a:extLst>
              </p14:cNvPr>
              <p14:cNvContentPartPr/>
              <p14:nvPr/>
            </p14:nvContentPartPr>
            <p14:xfrm>
              <a:off x="8337394" y="3793070"/>
              <a:ext cx="360" cy="18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FD56DC6-A22F-4377-93B3-7335F9EC57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9754" y="3775430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BE7284B9-962B-4012-9366-2073386D25FC}"/>
                  </a:ext>
                </a:extLst>
              </p14:cNvPr>
              <p14:cNvContentPartPr/>
              <p14:nvPr/>
            </p14:nvContentPartPr>
            <p14:xfrm>
              <a:off x="3269314" y="4035350"/>
              <a:ext cx="8640" cy="504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BE7284B9-962B-4012-9366-2073386D25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1674" y="4017350"/>
                <a:ext cx="4428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99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D0D7C-7BEA-49BE-AD34-969B71CD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Diferencia de Conjuntos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E6B8A-68BA-4521-96C1-EA81F6B2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s-EC" sz="2400" dirty="0" err="1"/>
              <a:t>Notación</a:t>
            </a:r>
            <a:r>
              <a:rPr lang="en-US" altLang="es-EC" sz="2400" dirty="0"/>
              <a:t> </a:t>
            </a:r>
            <a:r>
              <a:rPr lang="en-US" altLang="es-EC" sz="2400" i="1" dirty="0"/>
              <a:t>r – s</a:t>
            </a:r>
          </a:p>
          <a:p>
            <a:r>
              <a:rPr lang="en-US" altLang="es-EC" sz="2400" dirty="0" err="1"/>
              <a:t>Definido</a:t>
            </a:r>
            <a:r>
              <a:rPr lang="en-US" altLang="es-EC" sz="2400" dirty="0"/>
              <a:t> </a:t>
            </a:r>
            <a:r>
              <a:rPr lang="en-US" altLang="es-EC" sz="2400" dirty="0" err="1"/>
              <a:t>como</a:t>
            </a:r>
            <a:r>
              <a:rPr lang="en-US" altLang="es-EC" sz="2400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es-EC" sz="2400" dirty="0"/>
              <a:t>		 </a:t>
            </a:r>
            <a:r>
              <a:rPr lang="en-US" altLang="es-EC" sz="2400" i="1" dirty="0"/>
              <a:t>r – s</a:t>
            </a:r>
            <a:r>
              <a:rPr lang="en-US" altLang="es-EC" sz="2400" dirty="0"/>
              <a:t>  = {</a:t>
            </a:r>
            <a:r>
              <a:rPr lang="en-US" altLang="es-EC" sz="2400" i="1" dirty="0"/>
              <a:t>t</a:t>
            </a:r>
            <a:r>
              <a:rPr lang="en-US" altLang="es-EC" sz="2400" dirty="0"/>
              <a:t> | </a:t>
            </a:r>
            <a:r>
              <a:rPr lang="en-US" altLang="es-EC" sz="2400" i="1" dirty="0"/>
              <a:t>t</a:t>
            </a:r>
            <a:r>
              <a:rPr lang="en-US" altLang="es-EC" sz="2400" dirty="0"/>
              <a:t> </a:t>
            </a:r>
            <a:r>
              <a:rPr lang="en-US" altLang="es-EC" sz="2400" dirty="0">
                <a:sym typeface="Symbol" panose="05050102010706020507" pitchFamily="18" charset="2"/>
              </a:rPr>
              <a:t> </a:t>
            </a:r>
            <a:r>
              <a:rPr lang="en-US" altLang="es-EC" sz="2400" i="1" dirty="0">
                <a:sym typeface="Symbol" panose="05050102010706020507" pitchFamily="18" charset="2"/>
              </a:rPr>
              <a:t>r</a:t>
            </a:r>
            <a:r>
              <a:rPr lang="en-US" altLang="es-EC" sz="2400" dirty="0">
                <a:sym typeface="Symbol" panose="05050102010706020507" pitchFamily="18" charset="2"/>
              </a:rPr>
              <a:t> </a:t>
            </a:r>
            <a:r>
              <a:rPr lang="en-US" altLang="es-EC" sz="2400" b="1" dirty="0">
                <a:sym typeface="Symbol" panose="05050102010706020507" pitchFamily="18" charset="2"/>
              </a:rPr>
              <a:t>and</a:t>
            </a:r>
            <a:r>
              <a:rPr lang="en-US" altLang="es-EC" sz="2400" dirty="0">
                <a:sym typeface="Symbol" panose="05050102010706020507" pitchFamily="18" charset="2"/>
              </a:rPr>
              <a:t> t  </a:t>
            </a:r>
            <a:r>
              <a:rPr lang="en-US" altLang="es-EC" sz="2400" i="1" dirty="0">
                <a:sym typeface="Symbol" panose="05050102010706020507" pitchFamily="18" charset="2"/>
              </a:rPr>
              <a:t>s</a:t>
            </a:r>
            <a:r>
              <a:rPr lang="en-US" altLang="es-EC" sz="2400" dirty="0">
                <a:sym typeface="Symbol" panose="05050102010706020507" pitchFamily="18" charset="2"/>
              </a:rPr>
              <a:t>}</a:t>
            </a:r>
            <a:endParaRPr lang="en-US" altLang="es-EC" sz="2400" i="1" dirty="0"/>
          </a:p>
          <a:p>
            <a:r>
              <a:rPr lang="en-US" altLang="es-EC" sz="2400" dirty="0" err="1"/>
              <a:t>Igual</a:t>
            </a:r>
            <a:r>
              <a:rPr lang="en-US" altLang="es-EC" sz="2400" dirty="0"/>
              <a:t> que para la Unión, los conjuntos </a:t>
            </a:r>
            <a:r>
              <a:rPr lang="en-US" altLang="es-EC" sz="2400" dirty="0" err="1"/>
              <a:t>deben</a:t>
            </a:r>
            <a:r>
              <a:rPr lang="en-US" altLang="es-EC" sz="2400" dirty="0"/>
              <a:t> ser </a:t>
            </a:r>
            <a:r>
              <a:rPr lang="en-US" altLang="es-EC" sz="2400" b="1" dirty="0">
                <a:solidFill>
                  <a:schemeClr val="tx2"/>
                </a:solidFill>
              </a:rPr>
              <a:t>compatibles</a:t>
            </a:r>
            <a:r>
              <a:rPr lang="en-US" altLang="es-EC" sz="24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es-EC" sz="2400" dirty="0" err="1"/>
              <a:t>Ejemplo</a:t>
            </a:r>
            <a:r>
              <a:rPr lang="en-US" altLang="es-EC" sz="2400" dirty="0"/>
              <a:t>: para </a:t>
            </a:r>
            <a:r>
              <a:rPr lang="en-US" altLang="es-EC" sz="2400" dirty="0" err="1"/>
              <a:t>encontrar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todos</a:t>
            </a:r>
            <a:r>
              <a:rPr lang="en-US" altLang="es-EC" sz="2400" dirty="0"/>
              <a:t> los </a:t>
            </a:r>
            <a:r>
              <a:rPr lang="en-US" altLang="es-EC" sz="2400" dirty="0" err="1"/>
              <a:t>cursos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tomados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en</a:t>
            </a:r>
            <a:r>
              <a:rPr lang="en-US" altLang="es-EC" sz="2400" dirty="0"/>
              <a:t> el </a:t>
            </a:r>
            <a:r>
              <a:rPr lang="en-US" altLang="es-EC" sz="2400" dirty="0" err="1"/>
              <a:t>invierno</a:t>
            </a:r>
            <a:r>
              <a:rPr lang="en-US" altLang="es-EC" sz="2400" dirty="0"/>
              <a:t> de 2009, </a:t>
            </a:r>
            <a:r>
              <a:rPr lang="en-US" altLang="es-EC" sz="2400" dirty="0" err="1"/>
              <a:t>pero</a:t>
            </a:r>
            <a:r>
              <a:rPr lang="en-US" altLang="es-EC" sz="2400" dirty="0"/>
              <a:t> no </a:t>
            </a:r>
            <a:r>
              <a:rPr lang="en-US" altLang="es-EC" sz="2400" dirty="0" err="1"/>
              <a:t>en</a:t>
            </a:r>
            <a:r>
              <a:rPr lang="en-US" altLang="es-EC" sz="2400" dirty="0"/>
              <a:t> el Verano de 2010:</a:t>
            </a:r>
            <a:br>
              <a:rPr lang="en-US" altLang="es-EC" sz="2400" dirty="0"/>
            </a:br>
            <a:r>
              <a:rPr lang="en-US" altLang="es-EC" sz="2400" dirty="0"/>
              <a:t>   </a:t>
            </a:r>
            <a:r>
              <a:rPr lang="en-US" altLang="es-EC" sz="4000" dirty="0">
                <a:sym typeface="Symbol" panose="05050102010706020507" pitchFamily="18" charset="2"/>
              </a:rPr>
              <a:t></a:t>
            </a:r>
            <a:r>
              <a:rPr lang="en-US" altLang="es-EC" sz="3600" i="1" baseline="-25000" dirty="0" err="1"/>
              <a:t>course_id</a:t>
            </a:r>
            <a:r>
              <a:rPr lang="en-US" altLang="es-EC" sz="2400" dirty="0"/>
              <a:t> </a:t>
            </a:r>
            <a:r>
              <a:rPr lang="en-US" altLang="es-EC" sz="3200" dirty="0"/>
              <a:t>(</a:t>
            </a:r>
            <a:r>
              <a:rPr lang="en-US" altLang="es-EC" sz="3200" i="1" dirty="0">
                <a:sym typeface="Symbol" panose="05050102010706020507" pitchFamily="18" charset="2"/>
              </a:rPr>
              <a:t></a:t>
            </a:r>
            <a:r>
              <a:rPr lang="en-US" altLang="es-EC" sz="3200" dirty="0">
                <a:sym typeface="Symbol" panose="05050102010706020507" pitchFamily="18" charset="2"/>
              </a:rPr>
              <a:t> </a:t>
            </a:r>
            <a:r>
              <a:rPr lang="en-US" altLang="es-EC" sz="3600" i="1" baseline="-25000" dirty="0">
                <a:sym typeface="Symbol" panose="05050102010706020507" pitchFamily="18" charset="2"/>
              </a:rPr>
              <a:t>semester=“Fall”  </a:t>
            </a:r>
            <a:r>
              <a:rPr lang="el-GR" altLang="es-EC" sz="3600" i="1" baseline="-25000" dirty="0">
                <a:sym typeface="Symbol" panose="05050102010706020507" pitchFamily="18" charset="2"/>
              </a:rPr>
              <a:t>Λ</a:t>
            </a:r>
            <a:r>
              <a:rPr lang="en-US" altLang="es-EC" sz="3600" i="1" baseline="-25000" dirty="0">
                <a:sym typeface="Symbol" panose="05050102010706020507" pitchFamily="18" charset="2"/>
              </a:rPr>
              <a:t> year=2009 </a:t>
            </a:r>
            <a:r>
              <a:rPr lang="en-US" altLang="es-EC" sz="3200" dirty="0">
                <a:sym typeface="Symbol" panose="05050102010706020507" pitchFamily="18" charset="2"/>
              </a:rPr>
              <a:t>(</a:t>
            </a:r>
            <a:r>
              <a:rPr lang="en-US" altLang="es-EC" sz="3200" i="1" dirty="0">
                <a:sym typeface="Symbol" panose="05050102010706020507" pitchFamily="18" charset="2"/>
              </a:rPr>
              <a:t>section</a:t>
            </a:r>
            <a:r>
              <a:rPr lang="en-US" altLang="es-EC" sz="3200" dirty="0">
                <a:sym typeface="Symbol" panose="05050102010706020507" pitchFamily="18" charset="2"/>
              </a:rPr>
              <a:t>))  </a:t>
            </a:r>
            <a:r>
              <a:rPr lang="en-US" altLang="es-EC" sz="3600" b="1" dirty="0">
                <a:sym typeface="Symbol" panose="05050102010706020507" pitchFamily="18" charset="2"/>
              </a:rPr>
              <a:t>−</a:t>
            </a:r>
            <a:r>
              <a:rPr lang="en-US" altLang="es-EC" sz="2400" dirty="0">
                <a:sym typeface="Symbol" panose="05050102010706020507" pitchFamily="18" charset="2"/>
              </a:rPr>
              <a:t>  </a:t>
            </a:r>
            <a:br>
              <a:rPr lang="en-US" altLang="es-EC" sz="2400" dirty="0">
                <a:sym typeface="Symbol" panose="05050102010706020507" pitchFamily="18" charset="2"/>
              </a:rPr>
            </a:br>
            <a:r>
              <a:rPr lang="en-US" altLang="es-EC" sz="2400" dirty="0">
                <a:sym typeface="Symbol" panose="05050102010706020507" pitchFamily="18" charset="2"/>
              </a:rPr>
              <a:t>   </a:t>
            </a:r>
            <a:r>
              <a:rPr lang="en-US" altLang="es-EC" sz="4000" dirty="0">
                <a:sym typeface="Symbol" panose="05050102010706020507" pitchFamily="18" charset="2"/>
              </a:rPr>
              <a:t></a:t>
            </a:r>
            <a:r>
              <a:rPr lang="en-US" altLang="es-EC" sz="3600" i="1" baseline="-25000" dirty="0" err="1"/>
              <a:t>course_id</a:t>
            </a:r>
            <a:r>
              <a:rPr lang="en-US" altLang="es-EC" sz="2400" dirty="0"/>
              <a:t> </a:t>
            </a:r>
            <a:r>
              <a:rPr lang="en-US" altLang="es-EC" sz="3200" dirty="0"/>
              <a:t>(</a:t>
            </a:r>
            <a:r>
              <a:rPr lang="en-US" altLang="es-EC" sz="3200" i="1" dirty="0">
                <a:sym typeface="Symbol" panose="05050102010706020507" pitchFamily="18" charset="2"/>
              </a:rPr>
              <a:t></a:t>
            </a:r>
            <a:r>
              <a:rPr lang="en-US" altLang="es-EC" sz="3200" dirty="0">
                <a:sym typeface="Symbol" panose="05050102010706020507" pitchFamily="18" charset="2"/>
              </a:rPr>
              <a:t> </a:t>
            </a:r>
            <a:r>
              <a:rPr lang="en-US" altLang="es-EC" sz="3600" i="1" baseline="-25000" dirty="0">
                <a:sym typeface="Symbol" panose="05050102010706020507" pitchFamily="18" charset="2"/>
              </a:rPr>
              <a:t>semester=“Spring”  </a:t>
            </a:r>
            <a:r>
              <a:rPr lang="el-GR" altLang="es-EC" sz="3600" i="1" baseline="-25000" dirty="0">
                <a:sym typeface="Symbol" panose="05050102010706020507" pitchFamily="18" charset="2"/>
              </a:rPr>
              <a:t>Λ</a:t>
            </a:r>
            <a:r>
              <a:rPr lang="en-US" altLang="es-EC" sz="3600" i="1" baseline="-25000" dirty="0">
                <a:sym typeface="Symbol" panose="05050102010706020507" pitchFamily="18" charset="2"/>
              </a:rPr>
              <a:t> year=2010 </a:t>
            </a:r>
            <a:r>
              <a:rPr lang="en-US" altLang="es-EC" sz="3200" dirty="0">
                <a:sym typeface="Symbol" panose="05050102010706020507" pitchFamily="18" charset="2"/>
              </a:rPr>
              <a:t>(</a:t>
            </a:r>
            <a:r>
              <a:rPr lang="en-US" altLang="es-EC" sz="3200" i="1" dirty="0">
                <a:sym typeface="Symbol" panose="05050102010706020507" pitchFamily="18" charset="2"/>
              </a:rPr>
              <a:t>section</a:t>
            </a:r>
            <a:r>
              <a:rPr lang="en-US" altLang="es-EC" sz="3200" dirty="0">
                <a:sym typeface="Symbol" panose="05050102010706020507" pitchFamily="18" charset="2"/>
              </a:rPr>
              <a:t>))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5866ABE-9C1F-4CF1-87DA-470E8AE4F547}"/>
              </a:ext>
            </a:extLst>
          </p:cNvPr>
          <p:cNvGrpSpPr/>
          <p:nvPr/>
        </p:nvGrpSpPr>
        <p:grpSpPr>
          <a:xfrm>
            <a:off x="6675994" y="6119390"/>
            <a:ext cx="3240" cy="29520"/>
            <a:chOff x="6675994" y="6119390"/>
            <a:chExt cx="324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79DE876-8549-4742-BD0E-D90BF2FE57EB}"/>
                    </a:ext>
                  </a:extLst>
                </p14:cNvPr>
                <p14:cNvContentPartPr/>
                <p14:nvPr/>
              </p14:nvContentPartPr>
              <p14:xfrm>
                <a:off x="6675994" y="6119390"/>
                <a:ext cx="3240" cy="1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79DE876-8549-4742-BD0E-D90BF2FE57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57994" y="6101390"/>
                  <a:ext cx="38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FDF1E9D-A11D-4152-A99D-E13FB69DAEE6}"/>
                    </a:ext>
                  </a:extLst>
                </p14:cNvPr>
                <p14:cNvContentPartPr/>
                <p14:nvPr/>
              </p14:nvContentPartPr>
              <p14:xfrm>
                <a:off x="6678874" y="6148550"/>
                <a:ext cx="3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FDF1E9D-A11D-4152-A99D-E13FB69DAE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0874" y="61305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952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C04A-1BBA-4037-A671-B3E20985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98D41-2A4D-4DDA-B689-BB85C914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al modelo relacional</a:t>
            </a:r>
          </a:p>
          <a:p>
            <a:r>
              <a:rPr lang="es-ES" dirty="0"/>
              <a:t>Relaciones y atributos</a:t>
            </a:r>
          </a:p>
          <a:p>
            <a:r>
              <a:rPr lang="es-ES" dirty="0"/>
              <a:t>Esquemas e instancias</a:t>
            </a:r>
          </a:p>
          <a:p>
            <a:r>
              <a:rPr lang="es-ES" dirty="0"/>
              <a:t>Claves</a:t>
            </a:r>
          </a:p>
          <a:p>
            <a:r>
              <a:rPr lang="es-ES" dirty="0"/>
              <a:t>Lenguajes de datos</a:t>
            </a:r>
          </a:p>
          <a:p>
            <a:r>
              <a:rPr lang="es-ES" dirty="0"/>
              <a:t>Algebra Relacional</a:t>
            </a:r>
          </a:p>
        </p:txBody>
      </p:sp>
    </p:spTree>
    <p:extLst>
      <p:ext uri="{BB962C8B-B14F-4D97-AF65-F5344CB8AC3E}">
        <p14:creationId xmlns:p14="http://schemas.microsoft.com/office/powerpoint/2010/main" val="274194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B15AF-3DC9-4B68-9635-54D2ED2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Intersección</a:t>
            </a:r>
            <a:r>
              <a:rPr lang="es-ES" dirty="0"/>
              <a:t> – entre dos relaciones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C928C-DB75-46B9-A8B0-65473F03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Relaciones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r, 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endParaRPr lang="es-EC" dirty="0"/>
          </a:p>
          <a:p>
            <a:r>
              <a:rPr lang="es-EC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n-US" altLang="en-US" sz="2800" dirty="0"/>
              <a:t>Note: </a:t>
            </a:r>
            <a:r>
              <a:rPr lang="en-US" altLang="en-US" sz="2800" i="1" dirty="0"/>
              <a:t>r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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</a:t>
            </a:r>
            <a:r>
              <a:rPr lang="en-US" altLang="en-US" sz="2800" i="1" dirty="0"/>
              <a:t>r</a:t>
            </a:r>
            <a:r>
              <a:rPr lang="en-US" altLang="en-US" sz="2800" dirty="0"/>
              <a:t> – (</a:t>
            </a:r>
            <a:r>
              <a:rPr lang="en-US" altLang="en-US" sz="2800" i="1" dirty="0"/>
              <a:t>r</a:t>
            </a:r>
            <a:r>
              <a:rPr lang="en-US" altLang="en-US" sz="2800" dirty="0"/>
              <a:t> – </a:t>
            </a:r>
            <a:r>
              <a:rPr lang="en-US" altLang="en-US" sz="2800" i="1" dirty="0"/>
              <a:t>s</a:t>
            </a:r>
            <a:r>
              <a:rPr lang="en-US" altLang="en-US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C12F4-8DD3-4EA8-BBD4-8109ACA4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4" y="1520741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1699F0-901E-4600-9DB6-FC62CF6D4993}"/>
              </a:ext>
            </a:extLst>
          </p:cNvPr>
          <p:cNvSpPr txBox="1"/>
          <p:nvPr/>
        </p:nvSpPr>
        <p:spPr>
          <a:xfrm>
            <a:off x="7251032" y="2875366"/>
            <a:ext cx="2048959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6000" dirty="0"/>
              <a:t>r </a:t>
            </a:r>
            <a:r>
              <a:rPr lang="en-US" altLang="en-US" sz="8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s</a:t>
            </a:r>
            <a:endParaRPr lang="es-EC" sz="6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B0691D-1844-42EB-B842-04D2E073F715}"/>
              </a:ext>
            </a:extLst>
          </p:cNvPr>
          <p:cNvSpPr txBox="1"/>
          <p:nvPr/>
        </p:nvSpPr>
        <p:spPr>
          <a:xfrm>
            <a:off x="5974985" y="4457803"/>
            <a:ext cx="5841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Debe existir compatibilidad para la UNION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Las relaciones deben ser Unión compatibles.</a:t>
            </a: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Tienen los mismos atributos.</a:t>
            </a:r>
            <a:endParaRPr lang="es-EC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0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ADC5-4C28-4EAF-853B-C09D89B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Intersección de Conjuntos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A6519-5F42-4176-A2BD-34242FEC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 err="1"/>
              <a:t>Notación</a:t>
            </a:r>
            <a:r>
              <a:rPr lang="en-US" altLang="es-EC" dirty="0"/>
              <a:t>: </a:t>
            </a:r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 </a:t>
            </a:r>
            <a:r>
              <a:rPr lang="en-US" altLang="es-EC" i="1" dirty="0"/>
              <a:t>s</a:t>
            </a:r>
            <a:endParaRPr lang="en-US" altLang="es-EC" dirty="0"/>
          </a:p>
          <a:p>
            <a:r>
              <a:rPr lang="en-US" altLang="es-EC" dirty="0" err="1"/>
              <a:t>Definido</a:t>
            </a:r>
            <a:r>
              <a:rPr lang="en-US" altLang="es-EC" dirty="0"/>
              <a:t> </a:t>
            </a:r>
            <a:r>
              <a:rPr lang="en-US" altLang="es-EC" dirty="0" err="1"/>
              <a:t>como</a:t>
            </a:r>
            <a:r>
              <a:rPr lang="en-US" altLang="es-EC" dirty="0"/>
              <a:t>:</a:t>
            </a:r>
          </a:p>
          <a:p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</a:t>
            </a:r>
            <a:r>
              <a:rPr lang="en-US" altLang="es-EC" dirty="0"/>
              <a:t> </a:t>
            </a:r>
            <a:r>
              <a:rPr lang="en-US" altLang="es-EC" i="1" dirty="0"/>
              <a:t>s</a:t>
            </a:r>
            <a:r>
              <a:rPr lang="en-US" altLang="es-EC" dirty="0"/>
              <a:t> = { </a:t>
            </a:r>
            <a:r>
              <a:rPr lang="en-US" altLang="es-EC" i="1" dirty="0"/>
              <a:t>t </a:t>
            </a:r>
            <a:r>
              <a:rPr lang="en-US" altLang="es-EC" dirty="0"/>
              <a:t>| </a:t>
            </a:r>
            <a:r>
              <a:rPr lang="en-US" altLang="es-EC" i="1" dirty="0"/>
              <a:t>t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</a:t>
            </a:r>
            <a:r>
              <a:rPr lang="en-US" altLang="es-EC" dirty="0"/>
              <a:t> </a:t>
            </a:r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b="1" dirty="0"/>
              <a:t>and</a:t>
            </a:r>
            <a:r>
              <a:rPr lang="en-US" altLang="es-EC" dirty="0"/>
              <a:t> </a:t>
            </a:r>
            <a:r>
              <a:rPr lang="en-US" altLang="es-EC" i="1" dirty="0"/>
              <a:t>t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</a:t>
            </a:r>
            <a:r>
              <a:rPr lang="en-US" altLang="es-EC" dirty="0"/>
              <a:t> </a:t>
            </a:r>
            <a:r>
              <a:rPr lang="en-US" altLang="es-EC" i="1" dirty="0"/>
              <a:t>s</a:t>
            </a:r>
            <a:r>
              <a:rPr lang="en-US" altLang="es-EC" dirty="0"/>
              <a:t> }</a:t>
            </a:r>
          </a:p>
          <a:p>
            <a:r>
              <a:rPr lang="en-US" altLang="es-EC" dirty="0" err="1"/>
              <a:t>Asuma</a:t>
            </a:r>
            <a:r>
              <a:rPr lang="en-US" altLang="es-EC" dirty="0"/>
              <a:t> que: </a:t>
            </a:r>
          </a:p>
          <a:p>
            <a:pPr lvl="1"/>
            <a:r>
              <a:rPr lang="en-US" altLang="es-EC" i="1" dirty="0"/>
              <a:t>r</a:t>
            </a:r>
            <a:r>
              <a:rPr lang="en-US" altLang="es-EC" dirty="0"/>
              <a:t>, </a:t>
            </a:r>
            <a:r>
              <a:rPr lang="en-US" altLang="es-EC" i="1" dirty="0"/>
              <a:t>s</a:t>
            </a:r>
            <a:r>
              <a:rPr lang="en-US" altLang="es-EC" dirty="0"/>
              <a:t> </a:t>
            </a:r>
            <a:r>
              <a:rPr lang="en-US" altLang="es-EC" dirty="0" err="1"/>
              <a:t>tienen</a:t>
            </a:r>
            <a:r>
              <a:rPr lang="en-US" altLang="es-EC" dirty="0"/>
              <a:t> la </a:t>
            </a:r>
            <a:r>
              <a:rPr lang="en-US" altLang="es-EC" dirty="0" err="1"/>
              <a:t>misma</a:t>
            </a:r>
            <a:r>
              <a:rPr lang="en-US" altLang="es-EC" i="1" dirty="0"/>
              <a:t> </a:t>
            </a:r>
            <a:r>
              <a:rPr lang="en-US" altLang="es-EC" i="1" dirty="0" err="1"/>
              <a:t>aridad</a:t>
            </a:r>
            <a:endParaRPr lang="en-US" altLang="es-EC" dirty="0"/>
          </a:p>
          <a:p>
            <a:pPr lvl="1"/>
            <a:r>
              <a:rPr lang="en-US" altLang="es-EC" dirty="0"/>
              <a:t>Los </a:t>
            </a:r>
            <a:r>
              <a:rPr lang="en-US" altLang="es-EC" dirty="0" err="1"/>
              <a:t>atributos</a:t>
            </a:r>
            <a:r>
              <a:rPr lang="en-US" altLang="es-EC" dirty="0"/>
              <a:t> de </a:t>
            </a:r>
            <a:r>
              <a:rPr lang="en-US" altLang="es-EC" i="1" dirty="0"/>
              <a:t>r</a:t>
            </a:r>
            <a:r>
              <a:rPr lang="en-US" altLang="es-EC" dirty="0"/>
              <a:t> y </a:t>
            </a:r>
            <a:r>
              <a:rPr lang="en-US" altLang="es-EC" i="1" dirty="0"/>
              <a:t>s</a:t>
            </a:r>
            <a:r>
              <a:rPr lang="en-US" altLang="es-EC" dirty="0"/>
              <a:t> son compatibles</a:t>
            </a:r>
          </a:p>
          <a:p>
            <a:r>
              <a:rPr lang="en-US" altLang="es-EC" dirty="0"/>
              <a:t>Note: </a:t>
            </a:r>
            <a:r>
              <a:rPr lang="en-US" altLang="es-EC" i="1" dirty="0"/>
              <a:t>r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</a:t>
            </a:r>
            <a:r>
              <a:rPr lang="en-US" altLang="es-EC" dirty="0"/>
              <a:t> </a:t>
            </a:r>
            <a:r>
              <a:rPr lang="en-US" altLang="es-EC" i="1" dirty="0"/>
              <a:t>s</a:t>
            </a:r>
            <a:r>
              <a:rPr lang="en-US" altLang="es-EC" dirty="0"/>
              <a:t> = </a:t>
            </a:r>
            <a:r>
              <a:rPr lang="en-US" altLang="es-EC" i="1" dirty="0"/>
              <a:t>r</a:t>
            </a:r>
            <a:r>
              <a:rPr lang="en-US" altLang="es-EC" dirty="0"/>
              <a:t> – (</a:t>
            </a:r>
            <a:r>
              <a:rPr lang="en-US" altLang="es-EC" i="1" dirty="0"/>
              <a:t>r</a:t>
            </a:r>
            <a:r>
              <a:rPr lang="en-US" altLang="es-EC" dirty="0"/>
              <a:t> – </a:t>
            </a:r>
            <a:r>
              <a:rPr lang="en-US" altLang="es-EC" i="1" dirty="0"/>
              <a:t>s</a:t>
            </a:r>
            <a:r>
              <a:rPr lang="en-US" altLang="es-EC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22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53CF4-9E89-4EB8-B926-52569746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Producto cartesiano </a:t>
            </a:r>
            <a:r>
              <a:rPr lang="es-ES" dirty="0"/>
              <a:t>– entre dos relaciones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A9EB-9C21-4BBC-BABD-EB415C1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Relations </a:t>
            </a:r>
            <a:r>
              <a:rPr kumimoji="1" lang="en-US" altLang="en-US" i="1" dirty="0"/>
              <a:t>r, s</a:t>
            </a:r>
            <a:r>
              <a:rPr kumimoji="1" lang="en-US" altLang="en-US" dirty="0"/>
              <a:t>: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kumimoji="1" lang="en-US" altLang="en-US" i="1" dirty="0"/>
              <a:t>r</a:t>
            </a:r>
            <a:r>
              <a:rPr kumimoji="1" lang="en-US" altLang="en-US" dirty="0"/>
              <a:t> x</a:t>
            </a:r>
            <a:r>
              <a:rPr kumimoji="1" lang="en-US" altLang="en-US" dirty="0">
                <a:sym typeface="Symbol" panose="05050102010706020507" pitchFamily="18" charset="2"/>
              </a:rPr>
              <a:t> </a:t>
            </a:r>
            <a:r>
              <a:rPr kumimoji="1" lang="en-US" altLang="en-US" i="1" dirty="0">
                <a:sym typeface="Symbol" panose="05050102010706020507" pitchFamily="18" charset="2"/>
              </a:rPr>
              <a:t>s</a:t>
            </a:r>
            <a:r>
              <a:rPr kumimoji="1" lang="en-US" altLang="en-US" dirty="0"/>
              <a:t>: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A22C0C-4C76-4AC4-99DC-B8BCD673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00" y="1828800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CD593E-73EC-402F-95D0-E6A87C4974E2}"/>
              </a:ext>
            </a:extLst>
          </p:cNvPr>
          <p:cNvSpPr txBox="1"/>
          <p:nvPr/>
        </p:nvSpPr>
        <p:spPr>
          <a:xfrm>
            <a:off x="7251032" y="2875366"/>
            <a:ext cx="1794081" cy="15696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6000" dirty="0"/>
              <a:t>r </a:t>
            </a:r>
            <a:r>
              <a:rPr kumimoji="1" lang="en-US" altLang="en-US" sz="9600" dirty="0"/>
              <a:t>x</a:t>
            </a:r>
            <a:r>
              <a:rPr lang="en-US" altLang="en-US" sz="8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s</a:t>
            </a:r>
            <a:endParaRPr lang="es-EC" sz="6000" dirty="0"/>
          </a:p>
        </p:txBody>
      </p:sp>
    </p:spTree>
    <p:extLst>
      <p:ext uri="{BB962C8B-B14F-4D97-AF65-F5344CB8AC3E}">
        <p14:creationId xmlns:p14="http://schemas.microsoft.com/office/powerpoint/2010/main" val="78113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5C02A-E607-4943-97E8-7116C66D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4095" cy="1325563"/>
          </a:xfrm>
        </p:spPr>
        <p:txBody>
          <a:bodyPr/>
          <a:lstStyle/>
          <a:p>
            <a:r>
              <a:rPr lang="es-ES" b="1" dirty="0"/>
              <a:t>Producto cartesiano </a:t>
            </a:r>
            <a:r>
              <a:rPr lang="es-ES" dirty="0"/>
              <a:t>– nominación de atributos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C41E9-2483-4E22-B95C-B3D4BADA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/>
              <a:t>Relaciones</a:t>
            </a:r>
            <a:r>
              <a:rPr kumimoji="1" lang="en-US" altLang="en-US" dirty="0"/>
              <a:t> </a:t>
            </a:r>
            <a:r>
              <a:rPr kumimoji="1" lang="en-US" altLang="en-US" i="1" dirty="0"/>
              <a:t>r, s</a:t>
            </a:r>
            <a:r>
              <a:rPr kumimoji="1" lang="en-US" altLang="en-US" dirty="0"/>
              <a:t>: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kumimoji="1" lang="en-US" altLang="en-US" i="1" dirty="0"/>
              <a:t>r</a:t>
            </a:r>
            <a:r>
              <a:rPr kumimoji="1" lang="en-US" altLang="en-US" dirty="0"/>
              <a:t> x</a:t>
            </a:r>
            <a:r>
              <a:rPr kumimoji="1" lang="en-US" altLang="en-US" dirty="0">
                <a:sym typeface="Symbol" panose="05050102010706020507" pitchFamily="18" charset="2"/>
              </a:rPr>
              <a:t> </a:t>
            </a:r>
            <a:r>
              <a:rPr kumimoji="1" lang="en-US" altLang="en-US" i="1" dirty="0">
                <a:sym typeface="Symbol" panose="05050102010706020507" pitchFamily="18" charset="2"/>
              </a:rPr>
              <a:t>s</a:t>
            </a:r>
            <a:r>
              <a:rPr kumimoji="1" lang="en-US" altLang="en-US" dirty="0"/>
              <a:t>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827738F-5E3A-4895-9B79-5E636125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4" y="1900738"/>
            <a:ext cx="2447925" cy="46767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BA6422B-8C59-47C2-81C7-28FFE066BE30}"/>
              </a:ext>
            </a:extLst>
          </p:cNvPr>
          <p:cNvSpPr txBox="1"/>
          <p:nvPr/>
        </p:nvSpPr>
        <p:spPr>
          <a:xfrm>
            <a:off x="7251032" y="2875366"/>
            <a:ext cx="1794081" cy="15696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6000" dirty="0"/>
              <a:t>r </a:t>
            </a:r>
            <a:r>
              <a:rPr kumimoji="1" lang="en-US" altLang="en-US" sz="9600" dirty="0"/>
              <a:t>x</a:t>
            </a:r>
            <a:r>
              <a:rPr lang="en-US" altLang="en-US" sz="8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s</a:t>
            </a:r>
            <a:endParaRPr lang="es-EC" sz="6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F89E7-D7B3-4332-9939-857079BC8D96}"/>
                  </a:ext>
                </a:extLst>
              </p14:cNvPr>
              <p14:cNvContentPartPr/>
              <p14:nvPr/>
            </p14:nvContentPartPr>
            <p14:xfrm>
              <a:off x="4107394" y="2199710"/>
              <a:ext cx="5760" cy="36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F89E7-D7B3-4332-9939-857079BC8D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394" y="2182070"/>
                <a:ext cx="41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3C3CBF-F78A-4F33-A104-FE18A1135583}"/>
                  </a:ext>
                </a:extLst>
              </p14:cNvPr>
              <p14:cNvContentPartPr/>
              <p14:nvPr/>
            </p14:nvContentPartPr>
            <p14:xfrm>
              <a:off x="5014234" y="2185310"/>
              <a:ext cx="324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3C3CBF-F78A-4F33-A104-FE18A11355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234" y="2167310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FF106F5E-65D4-4647-B204-04B5FB5BDBA0}"/>
                  </a:ext>
                </a:extLst>
              </p14:cNvPr>
              <p14:cNvContentPartPr/>
              <p14:nvPr/>
            </p14:nvContentPartPr>
            <p14:xfrm>
              <a:off x="4024234" y="2411633"/>
              <a:ext cx="3240" cy="68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FF106F5E-65D4-4647-B204-04B5FB5BDB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6234" y="2393633"/>
                <a:ext cx="3888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9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83BB-260C-49F1-B8F6-56452AC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Producto Cartesiano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52132-470B-4B94-AE72-32032BB1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351338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s-EC" dirty="0" err="1"/>
              <a:t>Notación</a:t>
            </a:r>
            <a:r>
              <a:rPr lang="en-US" altLang="es-EC" i="1" dirty="0"/>
              <a:t> r </a:t>
            </a:r>
            <a:r>
              <a:rPr lang="en-US" altLang="es-EC" dirty="0"/>
              <a:t>x</a:t>
            </a:r>
            <a:r>
              <a:rPr lang="en-US" altLang="es-EC" i="1" dirty="0"/>
              <a:t> s</a:t>
            </a:r>
            <a:endParaRPr lang="en-US" altLang="es-EC" dirty="0"/>
          </a:p>
          <a:p>
            <a:pPr>
              <a:tabLst>
                <a:tab pos="3149600" algn="ctr"/>
              </a:tabLst>
            </a:pPr>
            <a:r>
              <a:rPr lang="en-US" altLang="es-EC" dirty="0" err="1"/>
              <a:t>Definido</a:t>
            </a:r>
            <a:r>
              <a:rPr lang="en-US" altLang="es-EC" dirty="0"/>
              <a:t> </a:t>
            </a:r>
            <a:r>
              <a:rPr lang="en-US" altLang="es-EC" dirty="0" err="1"/>
              <a:t>como</a:t>
            </a:r>
            <a:r>
              <a:rPr lang="en-US" altLang="es-EC" dirty="0"/>
              <a:t>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es-EC" dirty="0"/>
              <a:t>		</a:t>
            </a:r>
            <a:r>
              <a:rPr lang="en-US" altLang="es-EC" i="1" dirty="0"/>
              <a:t>r</a:t>
            </a:r>
            <a:r>
              <a:rPr lang="en-US" altLang="es-EC" dirty="0"/>
              <a:t> x </a:t>
            </a:r>
            <a:r>
              <a:rPr lang="en-US" altLang="es-EC" i="1" dirty="0"/>
              <a:t>s</a:t>
            </a:r>
            <a:r>
              <a:rPr lang="en-US" altLang="es-EC" dirty="0"/>
              <a:t> = {</a:t>
            </a:r>
            <a:r>
              <a:rPr lang="en-US" altLang="es-EC" i="1" dirty="0"/>
              <a:t>t q </a:t>
            </a:r>
            <a:r>
              <a:rPr lang="en-US" altLang="es-EC" dirty="0"/>
              <a:t>|</a:t>
            </a:r>
            <a:r>
              <a:rPr lang="en-US" altLang="es-EC" i="1" dirty="0"/>
              <a:t> t </a:t>
            </a:r>
            <a:r>
              <a:rPr lang="en-US" altLang="es-EC" dirty="0">
                <a:sym typeface="Symbol" panose="05050102010706020507" pitchFamily="18" charset="2"/>
              </a:rPr>
              <a:t></a:t>
            </a:r>
            <a:r>
              <a:rPr lang="en-US" altLang="es-EC" i="1" dirty="0">
                <a:sym typeface="Symbol" panose="05050102010706020507" pitchFamily="18" charset="2"/>
              </a:rPr>
              <a:t> r </a:t>
            </a:r>
            <a:r>
              <a:rPr lang="en-US" altLang="es-EC" b="1" dirty="0">
                <a:sym typeface="Symbol" panose="05050102010706020507" pitchFamily="18" charset="2"/>
              </a:rPr>
              <a:t>and </a:t>
            </a:r>
            <a:r>
              <a:rPr lang="en-US" altLang="es-EC" i="1" dirty="0">
                <a:sym typeface="Symbol" panose="05050102010706020507" pitchFamily="18" charset="2"/>
              </a:rPr>
              <a:t>q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endParaRPr lang="en-US" altLang="es-EC" dirty="0"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es-EC" dirty="0" err="1">
                <a:sym typeface="Symbol" panose="05050102010706020507" pitchFamily="18" charset="2"/>
              </a:rPr>
              <a:t>Asuma</a:t>
            </a:r>
            <a:r>
              <a:rPr lang="en-US" altLang="es-EC" dirty="0">
                <a:sym typeface="Symbol" panose="05050102010706020507" pitchFamily="18" charset="2"/>
              </a:rPr>
              <a:t> que los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 de r(R) y s(S) son </a:t>
            </a:r>
            <a:r>
              <a:rPr lang="en-US" altLang="es-EC" dirty="0" err="1">
                <a:sym typeface="Symbol" panose="05050102010706020507" pitchFamily="18" charset="2"/>
              </a:rPr>
              <a:t>disjuntos</a:t>
            </a:r>
            <a:r>
              <a:rPr lang="en-US" altLang="es-EC" dirty="0">
                <a:sym typeface="Symbol" panose="05050102010706020507" pitchFamily="18" charset="2"/>
              </a:rPr>
              <a:t>. (O sea,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</a:t>
            </a:r>
            <a:r>
              <a:rPr lang="en-US" altLang="es-EC" i="1" dirty="0">
                <a:sym typeface="Symbol" panose="05050102010706020507" pitchFamily="18" charset="2"/>
              </a:rPr>
              <a:t> S</a:t>
            </a:r>
            <a:r>
              <a:rPr lang="en-US" altLang="es-EC" dirty="0">
                <a:sym typeface="Symbol" panose="05050102010706020507" pitchFamily="18" charset="2"/>
              </a:rPr>
              <a:t> = </a:t>
            </a:r>
            <a:r>
              <a:rPr lang="en-US" altLang="es-EC" i="1" dirty="0">
                <a:sym typeface="Symbol" panose="05050102010706020507" pitchFamily="18" charset="2"/>
              </a:rPr>
              <a:t></a:t>
            </a:r>
            <a:r>
              <a:rPr lang="en-US" altLang="es-EC" dirty="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Si los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r(R)</a:t>
            </a:r>
            <a:r>
              <a:rPr lang="en-US" altLang="es-EC" dirty="0">
                <a:sym typeface="Symbol" panose="05050102010706020507" pitchFamily="18" charset="2"/>
              </a:rPr>
              <a:t> y </a:t>
            </a:r>
            <a:r>
              <a:rPr lang="en-US" altLang="es-EC" i="1" dirty="0">
                <a:sym typeface="Symbol" panose="05050102010706020507" pitchFamily="18" charset="2"/>
              </a:rPr>
              <a:t>s(S</a:t>
            </a:r>
            <a:r>
              <a:rPr lang="en-US" altLang="es-EC" dirty="0">
                <a:sym typeface="Symbol" panose="05050102010706020507" pitchFamily="18" charset="2"/>
              </a:rPr>
              <a:t>) no son </a:t>
            </a:r>
            <a:r>
              <a:rPr lang="en-US" altLang="es-EC" dirty="0" err="1">
                <a:sym typeface="Symbol" panose="05050102010706020507" pitchFamily="18" charset="2"/>
              </a:rPr>
              <a:t>disjuntos</a:t>
            </a:r>
            <a:r>
              <a:rPr lang="en-US" altLang="es-EC" dirty="0">
                <a:sym typeface="Symbol" panose="05050102010706020507" pitchFamily="18" charset="2"/>
              </a:rPr>
              <a:t>, se debe usar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renombrado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A9A2A591-F163-4A94-B244-BE8461238F22}"/>
              </a:ext>
            </a:extLst>
          </p:cNvPr>
          <p:cNvGrpSpPr/>
          <p:nvPr/>
        </p:nvGrpSpPr>
        <p:grpSpPr>
          <a:xfrm>
            <a:off x="8251354" y="4564190"/>
            <a:ext cx="683640" cy="443160"/>
            <a:chOff x="8251354" y="4564190"/>
            <a:chExt cx="68364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B95EC77-6C2E-4540-8A7F-BA2B4E11D50B}"/>
                    </a:ext>
                  </a:extLst>
                </p14:cNvPr>
                <p14:cNvContentPartPr/>
                <p14:nvPr/>
              </p14:nvContentPartPr>
              <p14:xfrm>
                <a:off x="8251354" y="4806470"/>
                <a:ext cx="45000" cy="2008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B95EC77-6C2E-4540-8A7F-BA2B4E11D5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3714" y="4788470"/>
                  <a:ext cx="80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7ACD1EF-F471-4352-93E3-89C868BA9051}"/>
                    </a:ext>
                  </a:extLst>
                </p14:cNvPr>
                <p14:cNvContentPartPr/>
                <p14:nvPr/>
              </p14:nvContentPartPr>
              <p14:xfrm>
                <a:off x="8268634" y="4812950"/>
                <a:ext cx="102960" cy="752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7ACD1EF-F471-4352-93E3-89C868BA90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50994" y="4794950"/>
                  <a:ext cx="138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FE1EFCBF-840D-4794-B600-7C18365614A3}"/>
                    </a:ext>
                  </a:extLst>
                </p14:cNvPr>
                <p14:cNvContentPartPr/>
                <p14:nvPr/>
              </p14:nvContentPartPr>
              <p14:xfrm>
                <a:off x="8423074" y="4837430"/>
                <a:ext cx="76680" cy="774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FE1EFCBF-840D-4794-B600-7C18365614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05074" y="4819790"/>
                  <a:ext cx="11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44B72A9-E982-4197-97FA-B00033A67520}"/>
                    </a:ext>
                  </a:extLst>
                </p14:cNvPr>
                <p14:cNvContentPartPr/>
                <p14:nvPr/>
              </p14:nvContentPartPr>
              <p14:xfrm>
                <a:off x="8546914" y="4804310"/>
                <a:ext cx="80640" cy="986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44B72A9-E982-4197-97FA-B00033A675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9274" y="4786670"/>
                  <a:ext cx="116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1FFA903-008F-4FB3-A762-BFB5FF6CE618}"/>
                    </a:ext>
                  </a:extLst>
                </p14:cNvPr>
                <p14:cNvContentPartPr/>
                <p14:nvPr/>
              </p14:nvContentPartPr>
              <p14:xfrm>
                <a:off x="8701354" y="4733030"/>
                <a:ext cx="233640" cy="1872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1FFA903-008F-4FB3-A762-BFB5FF6CE6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3354" y="4715390"/>
                  <a:ext cx="269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24A782C-7C15-47B9-83E4-7DBA9098DDE1}"/>
                    </a:ext>
                  </a:extLst>
                </p14:cNvPr>
                <p14:cNvContentPartPr/>
                <p14:nvPr/>
              </p14:nvContentPartPr>
              <p14:xfrm>
                <a:off x="8265394" y="4564190"/>
                <a:ext cx="594720" cy="1011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24A782C-7C15-47B9-83E4-7DBA9098DD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47394" y="4546550"/>
                  <a:ext cx="630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21E2B121-66C4-44AC-B987-9DFFFDF22D2D}"/>
                  </a:ext>
                </a:extLst>
              </p14:cNvPr>
              <p14:cNvContentPartPr/>
              <p14:nvPr/>
            </p14:nvContentPartPr>
            <p14:xfrm>
              <a:off x="1216234" y="5435750"/>
              <a:ext cx="111960" cy="15300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21E2B121-66C4-44AC-B987-9DFFFDF22D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234" y="5417750"/>
                <a:ext cx="14760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3D2B3CB1-38D2-455D-9759-A36AF6ECC2FB}"/>
              </a:ext>
            </a:extLst>
          </p:cNvPr>
          <p:cNvGrpSpPr/>
          <p:nvPr/>
        </p:nvGrpSpPr>
        <p:grpSpPr>
          <a:xfrm>
            <a:off x="1681714" y="5326670"/>
            <a:ext cx="1602360" cy="468360"/>
            <a:chOff x="1681714" y="5326670"/>
            <a:chExt cx="16023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5458535-BB1B-4D6D-9048-6173B4BBA664}"/>
                    </a:ext>
                  </a:extLst>
                </p14:cNvPr>
                <p14:cNvContentPartPr/>
                <p14:nvPr/>
              </p14:nvContentPartPr>
              <p14:xfrm>
                <a:off x="1681714" y="5416670"/>
                <a:ext cx="325080" cy="2185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5458535-BB1B-4D6D-9048-6173B4BBA6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3714" y="5399030"/>
                  <a:ext cx="36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4C97710A-B14A-4C55-95C8-5F46FB7AED2F}"/>
                    </a:ext>
                  </a:extLst>
                </p14:cNvPr>
                <p14:cNvContentPartPr/>
                <p14:nvPr/>
              </p14:nvContentPartPr>
              <p14:xfrm>
                <a:off x="2040634" y="5330990"/>
                <a:ext cx="359280" cy="290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4C97710A-B14A-4C55-95C8-5F46FB7AED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2994" y="5313350"/>
                  <a:ext cx="394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481AFAF-2642-4970-AB7B-39E109568693}"/>
                    </a:ext>
                  </a:extLst>
                </p14:cNvPr>
                <p14:cNvContentPartPr/>
                <p14:nvPr/>
              </p14:nvContentPartPr>
              <p14:xfrm>
                <a:off x="2313514" y="5420270"/>
                <a:ext cx="37800" cy="68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481AFAF-2642-4970-AB7B-39E1095686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95874" y="5402630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0C2EDDB-E048-46A5-B945-AFFFE35EABD0}"/>
                    </a:ext>
                  </a:extLst>
                </p14:cNvPr>
                <p14:cNvContentPartPr/>
                <p14:nvPr/>
              </p14:nvContentPartPr>
              <p14:xfrm>
                <a:off x="2447434" y="5326670"/>
                <a:ext cx="67680" cy="4683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0C2EDDB-E048-46A5-B945-AFFFE35EAB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9794" y="5309030"/>
                  <a:ext cx="103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DBBD7FED-2797-43EC-A031-E7C60CC25E00}"/>
                    </a:ext>
                  </a:extLst>
                </p14:cNvPr>
                <p14:cNvContentPartPr/>
                <p14:nvPr/>
              </p14:nvContentPartPr>
              <p14:xfrm>
                <a:off x="2465794" y="5539430"/>
                <a:ext cx="189720" cy="871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DBBD7FED-2797-43EC-A031-E7C60CC25E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7794" y="5521790"/>
                  <a:ext cx="225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73397B1-F136-4DD9-AA86-97AE7DBF370C}"/>
                    </a:ext>
                  </a:extLst>
                </p14:cNvPr>
                <p14:cNvContentPartPr/>
                <p14:nvPr/>
              </p14:nvContentPartPr>
              <p14:xfrm>
                <a:off x="2618074" y="5428550"/>
                <a:ext cx="23400" cy="68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73397B1-F136-4DD9-AA86-97AE7DBF37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0074" y="5410550"/>
                  <a:ext cx="59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0E87771-58E4-40D7-9321-BD5926028EA5}"/>
                    </a:ext>
                  </a:extLst>
                </p14:cNvPr>
                <p14:cNvContentPartPr/>
                <p14:nvPr/>
              </p14:nvContentPartPr>
              <p14:xfrm>
                <a:off x="2749474" y="5497670"/>
                <a:ext cx="121680" cy="1422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0E87771-58E4-40D7-9321-BD5926028E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1474" y="5480030"/>
                  <a:ext cx="157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C1ADBC0-3085-43E7-8338-4B3E2F3A6AF8}"/>
                    </a:ext>
                  </a:extLst>
                </p14:cNvPr>
                <p14:cNvContentPartPr/>
                <p14:nvPr/>
              </p14:nvContentPartPr>
              <p14:xfrm>
                <a:off x="2947834" y="5512070"/>
                <a:ext cx="336240" cy="1004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C1ADBC0-3085-43E7-8338-4B3E2F3A6A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0194" y="5494070"/>
                  <a:ext cx="371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98EA367D-33E8-4347-9D1A-27D37AB5B8B6}"/>
              </a:ext>
            </a:extLst>
          </p:cNvPr>
          <p:cNvGrpSpPr/>
          <p:nvPr/>
        </p:nvGrpSpPr>
        <p:grpSpPr>
          <a:xfrm>
            <a:off x="3602314" y="5241710"/>
            <a:ext cx="2115360" cy="382320"/>
            <a:chOff x="3602314" y="5241710"/>
            <a:chExt cx="21153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4F27229-7E1B-46BF-98D8-80FCC94046FF}"/>
                    </a:ext>
                  </a:extLst>
                </p14:cNvPr>
                <p14:cNvContentPartPr/>
                <p14:nvPr/>
              </p14:nvContentPartPr>
              <p14:xfrm>
                <a:off x="3602314" y="5241710"/>
                <a:ext cx="459360" cy="3823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4F27229-7E1B-46BF-98D8-80FCC94046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84314" y="5223710"/>
                  <a:ext cx="495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B347B77D-ECB3-4DF5-AF18-16784CE6FEDA}"/>
                    </a:ext>
                  </a:extLst>
                </p14:cNvPr>
                <p14:cNvContentPartPr/>
                <p14:nvPr/>
              </p14:nvContentPartPr>
              <p14:xfrm>
                <a:off x="4218634" y="5397230"/>
                <a:ext cx="181800" cy="1670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B347B77D-ECB3-4DF5-AF18-16784CE6FE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00634" y="5379230"/>
                  <a:ext cx="217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6944AC3-2DE1-4188-8A68-145963077CBC}"/>
                    </a:ext>
                  </a:extLst>
                </p14:cNvPr>
                <p14:cNvContentPartPr/>
                <p14:nvPr/>
              </p14:nvContentPartPr>
              <p14:xfrm>
                <a:off x="4399354" y="5252510"/>
                <a:ext cx="26280" cy="3618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6944AC3-2DE1-4188-8A68-145963077C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81714" y="5234510"/>
                  <a:ext cx="61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B56A36F-CAF9-4270-9563-91FC1EBA99C3}"/>
                    </a:ext>
                  </a:extLst>
                </p14:cNvPr>
                <p14:cNvContentPartPr/>
                <p14:nvPr/>
              </p14:nvContentPartPr>
              <p14:xfrm>
                <a:off x="4423114" y="5488310"/>
                <a:ext cx="209880" cy="871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B56A36F-CAF9-4270-9563-91FC1EBA99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05114" y="5470310"/>
                  <a:ext cx="245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74BE4DF7-C2C5-4A3A-B118-5412B98B9127}"/>
                    </a:ext>
                  </a:extLst>
                </p14:cNvPr>
                <p14:cNvContentPartPr/>
                <p14:nvPr/>
              </p14:nvContentPartPr>
              <p14:xfrm>
                <a:off x="4680514" y="5500190"/>
                <a:ext cx="29880" cy="892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74BE4DF7-C2C5-4A3A-B118-5412B98B91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62874" y="5482190"/>
                  <a:ext cx="65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87600DB-B2DD-4937-9008-D208213A3000}"/>
                    </a:ext>
                  </a:extLst>
                </p14:cNvPr>
                <p14:cNvContentPartPr/>
                <p14:nvPr/>
              </p14:nvContentPartPr>
              <p14:xfrm>
                <a:off x="4712914" y="5397590"/>
                <a:ext cx="26280" cy="504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87600DB-B2DD-4937-9008-D208213A30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94914" y="5379950"/>
                  <a:ext cx="61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44C1D1B0-B845-4889-807D-FCB85AE6A280}"/>
                    </a:ext>
                  </a:extLst>
                </p14:cNvPr>
                <p14:cNvContentPartPr/>
                <p14:nvPr/>
              </p14:nvContentPartPr>
              <p14:xfrm>
                <a:off x="4830634" y="5269430"/>
                <a:ext cx="138240" cy="3045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44C1D1B0-B845-4889-807D-FCB85AE6A2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12634" y="5251790"/>
                  <a:ext cx="173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F0D5C1A6-938E-43C9-AA42-1AE2CFC622A8}"/>
                    </a:ext>
                  </a:extLst>
                </p14:cNvPr>
                <p14:cNvContentPartPr/>
                <p14:nvPr/>
              </p14:nvContentPartPr>
              <p14:xfrm>
                <a:off x="5038714" y="5470310"/>
                <a:ext cx="146880" cy="1245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F0D5C1A6-938E-43C9-AA42-1AE2CFC622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0714" y="5452670"/>
                  <a:ext cx="18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BD34CEB5-4F25-4F70-A21C-603832D4807D}"/>
                    </a:ext>
                  </a:extLst>
                </p14:cNvPr>
                <p14:cNvContentPartPr/>
                <p14:nvPr/>
              </p14:nvContentPartPr>
              <p14:xfrm>
                <a:off x="5252194" y="5270150"/>
                <a:ext cx="32040" cy="3369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BD34CEB5-4F25-4F70-A21C-603832D480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34554" y="5252510"/>
                  <a:ext cx="67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376750D-0C88-48C2-9CF0-B8C0464AE385}"/>
                    </a:ext>
                  </a:extLst>
                </p14:cNvPr>
                <p14:cNvContentPartPr/>
                <p14:nvPr/>
              </p14:nvContentPartPr>
              <p14:xfrm>
                <a:off x="5203234" y="5459510"/>
                <a:ext cx="241920" cy="1015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376750D-0C88-48C2-9CF0-B8C0464AE3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5234" y="5441870"/>
                  <a:ext cx="277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B798ED5-B3CA-4DA9-8F03-54694543B85F}"/>
                    </a:ext>
                  </a:extLst>
                </p14:cNvPr>
                <p14:cNvContentPartPr/>
                <p14:nvPr/>
              </p14:nvContentPartPr>
              <p14:xfrm>
                <a:off x="5525074" y="5405150"/>
                <a:ext cx="76320" cy="17856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B798ED5-B3CA-4DA9-8F03-54694543B8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7434" y="5387510"/>
                  <a:ext cx="111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B3E9753-4E3F-41A8-9564-5E66DD65433C}"/>
                    </a:ext>
                  </a:extLst>
                </p14:cNvPr>
                <p14:cNvContentPartPr/>
                <p14:nvPr/>
              </p14:nvContentPartPr>
              <p14:xfrm>
                <a:off x="5660074" y="5546270"/>
                <a:ext cx="57600" cy="277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B3E9753-4E3F-41A8-9564-5E66DD6543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2074" y="5528270"/>
                  <a:ext cx="93240" cy="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71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7A0F8-D2C6-4FC4-B92B-E81EB4E0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Renombrado de una Relación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FBEE3-33AE-41C0-9603-99E00DF7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1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Si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queremos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referirnos</a:t>
            </a:r>
            <a:r>
              <a:rPr lang="en-US" altLang="en-US" sz="2800" dirty="0">
                <a:ea typeface="ＭＳ Ｐゴシック" panose="020B0600070205080204" pitchFamily="34" charset="-128"/>
              </a:rPr>
              <a:t> a la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relación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con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más</a:t>
            </a:r>
            <a:r>
              <a:rPr lang="en-US" altLang="en-US" sz="2800" dirty="0">
                <a:ea typeface="ＭＳ Ｐゴシック" panose="020B0600070205080204" pitchFamily="34" charset="-128"/>
              </a:rPr>
              <a:t> de un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nombre</a:t>
            </a:r>
            <a:r>
              <a:rPr lang="en-US" altLang="en-US" sz="2800" dirty="0"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r>
              <a:rPr lang="en-US" altLang="en-US" sz="2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			</a:t>
            </a:r>
          </a:p>
          <a:p>
            <a:pPr marL="0" indent="0">
              <a:buNone/>
            </a:pPr>
            <a:endParaRPr lang="en-US" altLang="en-US" sz="28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8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		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r>
              <a:rPr lang="en-US" altLang="en-US" sz="2800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retorna</a:t>
            </a:r>
            <a:r>
              <a:rPr lang="en-US" altLang="en-US" sz="2800" dirty="0">
                <a:ea typeface="ＭＳ Ｐゴシック" panose="020B0600070205080204" pitchFamily="34" charset="-128"/>
              </a:rPr>
              <a:t> la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relación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con el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nombre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endParaRPr lang="en-US" altLang="en-US" sz="2800" i="1" dirty="0">
              <a:ea typeface="ＭＳ Ｐゴシック" panose="020B0600070205080204" pitchFamily="34" charset="-128"/>
            </a:endParaRPr>
          </a:p>
          <a:p>
            <a:endParaRPr kumimoji="1" lang="en-US" altLang="en-US" sz="2400" i="1" dirty="0"/>
          </a:p>
          <a:p>
            <a:endParaRPr lang="en-US" altLang="en-US" sz="2400" i="1" dirty="0"/>
          </a:p>
          <a:p>
            <a:endParaRPr kumimoji="1" lang="en-US" altLang="en-US" sz="2400" i="1" dirty="0"/>
          </a:p>
          <a:p>
            <a:endParaRPr kumimoji="1" lang="en-US" altLang="en-US" sz="2400" i="1" dirty="0"/>
          </a:p>
          <a:p>
            <a:r>
              <a:rPr kumimoji="1" lang="en-US" altLang="en-US" sz="2400" i="1" dirty="0"/>
              <a:t>r</a:t>
            </a:r>
            <a:r>
              <a:rPr kumimoji="1" lang="en-US" altLang="en-US" sz="2400" dirty="0"/>
              <a:t> x</a:t>
            </a:r>
            <a:r>
              <a:rPr kumimoji="1" lang="en-US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en-US" sz="2400" i="1" dirty="0">
                <a:sym typeface="Symbol" panose="05050102010706020507" pitchFamily="18" charset="2"/>
              </a:rPr>
              <a:t></a:t>
            </a:r>
            <a:r>
              <a:rPr kumimoji="1" lang="en-US" altLang="en-US" sz="2400" i="1" dirty="0"/>
              <a:t> </a:t>
            </a:r>
            <a:r>
              <a:rPr kumimoji="1" lang="en-US" altLang="en-US" sz="2400" i="1" baseline="-25000" dirty="0"/>
              <a:t>s</a:t>
            </a:r>
            <a:r>
              <a:rPr kumimoji="1" lang="en-US" altLang="en-US" sz="2400" dirty="0"/>
              <a:t> </a:t>
            </a:r>
            <a:r>
              <a:rPr kumimoji="1" lang="en-US" altLang="en-US" sz="2400" dirty="0">
                <a:sym typeface="Symbol" panose="05050102010706020507" pitchFamily="18" charset="2"/>
              </a:rPr>
              <a:t>(r)</a:t>
            </a:r>
            <a:endParaRPr kumimoji="1" lang="en-US" altLang="en-US" sz="2400" dirty="0"/>
          </a:p>
          <a:p>
            <a:endParaRPr lang="es-EC" dirty="0"/>
          </a:p>
        </p:txBody>
      </p:sp>
      <p:sp>
        <p:nvSpPr>
          <p:cNvPr id="5" name="TextBox 46">
            <a:extLst>
              <a:ext uri="{FF2B5EF4-FFF2-40B4-BE49-F238E27FC236}">
                <a16:creationId xmlns:a16="http://schemas.microsoft.com/office/drawing/2014/main" id="{7EA25A55-B57C-4FCB-90B0-76124090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543650"/>
            <a:ext cx="538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FB0D02F4-9AC2-4CE6-BB3C-F59361AA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641" y="4532510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643D23D5-799B-461A-8684-B59FB7EF7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0" y="4515638"/>
            <a:ext cx="538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49">
            <a:extLst>
              <a:ext uri="{FF2B5EF4-FFF2-40B4-BE49-F238E27FC236}">
                <a16:creationId xmlns:a16="http://schemas.microsoft.com/office/drawing/2014/main" id="{CFA70B84-BB1E-499B-8FE3-5431E5A86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4540475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6B8556FF-E7CD-40C5-9149-59B73D3F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992" y="4599407"/>
            <a:ext cx="1487488" cy="12922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FAEC293-3DE7-483B-A1FE-B3E7F05F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89" y="4369559"/>
            <a:ext cx="1487488" cy="242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1" name="Straight Connector 51">
            <a:extLst>
              <a:ext uri="{FF2B5EF4-FFF2-40B4-BE49-F238E27FC236}">
                <a16:creationId xmlns:a16="http://schemas.microsoft.com/office/drawing/2014/main" id="{14FE8926-50B0-4504-85E5-36F1A4D5D4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95588" y="4380722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52">
            <a:extLst>
              <a:ext uri="{FF2B5EF4-FFF2-40B4-BE49-F238E27FC236}">
                <a16:creationId xmlns:a16="http://schemas.microsoft.com/office/drawing/2014/main" id="{CA26A342-EA09-477A-B006-6AA999FA3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71825" y="4377547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53">
            <a:extLst>
              <a:ext uri="{FF2B5EF4-FFF2-40B4-BE49-F238E27FC236}">
                <a16:creationId xmlns:a16="http://schemas.microsoft.com/office/drawing/2014/main" id="{36B7D9A1-4D23-460E-94BA-4A437B9F86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8" y="4377547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43">
            <a:extLst>
              <a:ext uri="{FF2B5EF4-FFF2-40B4-BE49-F238E27FC236}">
                <a16:creationId xmlns:a16="http://schemas.microsoft.com/office/drawing/2014/main" id="{FB2A291A-9DF0-4320-B08B-A581BA7D80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3525" y="4584919"/>
            <a:ext cx="0" cy="129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4">
            <a:extLst>
              <a:ext uri="{FF2B5EF4-FFF2-40B4-BE49-F238E27FC236}">
                <a16:creationId xmlns:a16="http://schemas.microsoft.com/office/drawing/2014/main" id="{B0A82344-5669-4E64-80C0-764F6B97DA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8175" y="4592857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5">
            <a:extLst>
              <a:ext uri="{FF2B5EF4-FFF2-40B4-BE49-F238E27FC236}">
                <a16:creationId xmlns:a16="http://schemas.microsoft.com/office/drawing/2014/main" id="{FD6E00A4-E051-440F-9E7A-EAC106CAEC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2350" y="4592857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50">
            <a:extLst>
              <a:ext uri="{FF2B5EF4-FFF2-40B4-BE49-F238E27FC236}">
                <a16:creationId xmlns:a16="http://schemas.microsoft.com/office/drawing/2014/main" id="{1F79E79E-0E43-43B9-99CD-45097DA6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063" y="4287188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r.A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s.A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B47A9AC-1B6C-41C6-A10D-1C4D421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2260074"/>
            <a:ext cx="781050" cy="990600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10C58484-9862-4A21-8E6A-92E48DA99529}"/>
              </a:ext>
            </a:extLst>
          </p:cNvPr>
          <p:cNvSpPr txBox="1"/>
          <p:nvPr/>
        </p:nvSpPr>
        <p:spPr>
          <a:xfrm>
            <a:off x="7692190" y="3099955"/>
            <a:ext cx="2143536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sz="8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6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6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6000" i="1" baseline="-25000" dirty="0">
                <a:ea typeface="ＭＳ Ｐゴシック" panose="020B0600070205080204" pitchFamily="34" charset="-128"/>
              </a:rPr>
              <a:t>x</a:t>
            </a:r>
            <a:r>
              <a:rPr lang="en-US" altLang="en-US" sz="6000" dirty="0">
                <a:ea typeface="ＭＳ Ｐゴシック" panose="020B0600070205080204" pitchFamily="34" charset="-128"/>
              </a:rPr>
              <a:t> (</a:t>
            </a:r>
            <a:r>
              <a:rPr lang="en-US" altLang="en-US" sz="60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6000" dirty="0">
                <a:ea typeface="ＭＳ Ｐゴシック" panose="020B0600070205080204" pitchFamily="34" charset="-128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B73DCF6D-1B60-4674-B2B0-A46072EDA3D2}"/>
                  </a:ext>
                </a:extLst>
              </p14:cNvPr>
              <p14:cNvContentPartPr/>
              <p14:nvPr/>
            </p14:nvContentPartPr>
            <p14:xfrm>
              <a:off x="8756434" y="4238750"/>
              <a:ext cx="3240" cy="18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B73DCF6D-1B60-4674-B2B0-A46072EDA3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8794" y="4220750"/>
                <a:ext cx="38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535255FA-9A5B-4787-AA19-C9489591267F}"/>
                  </a:ext>
                </a:extLst>
              </p14:cNvPr>
              <p14:cNvContentPartPr/>
              <p14:nvPr/>
            </p14:nvContentPartPr>
            <p14:xfrm>
              <a:off x="2652274" y="4564910"/>
              <a:ext cx="360" cy="504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535255FA-9A5B-4787-AA19-C948959126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4634" y="454691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F732A246-1583-44AF-A6FA-35D0B9765296}"/>
                  </a:ext>
                </a:extLst>
              </p14:cNvPr>
              <p14:cNvContentPartPr/>
              <p14:nvPr/>
            </p14:nvContentPartPr>
            <p14:xfrm>
              <a:off x="3387034" y="4532510"/>
              <a:ext cx="3240" cy="180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F732A246-1583-44AF-A6FA-35D0B97652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9034" y="4514510"/>
                <a:ext cx="38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88ABB989-E950-432F-9AE0-DA14C69F9DDB}"/>
                  </a:ext>
                </a:extLst>
              </p14:cNvPr>
              <p14:cNvContentPartPr/>
              <p14:nvPr/>
            </p14:nvContentPartPr>
            <p14:xfrm>
              <a:off x="3722914" y="4519550"/>
              <a:ext cx="3240" cy="360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88ABB989-E950-432F-9AE0-DA14C69F9D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4914" y="4501550"/>
                <a:ext cx="3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79EF0D59-0F67-4A7E-86B5-F947895F531B}"/>
                  </a:ext>
                </a:extLst>
              </p14:cNvPr>
              <p14:cNvContentPartPr/>
              <p14:nvPr/>
            </p14:nvContentPartPr>
            <p14:xfrm>
              <a:off x="1224154" y="6093470"/>
              <a:ext cx="2520" cy="504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79EF0D59-0F67-4A7E-86B5-F947895F53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6154" y="6075830"/>
                <a:ext cx="38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8" name="Entrada de lápiz 157">
                <a:extLst>
                  <a:ext uri="{FF2B5EF4-FFF2-40B4-BE49-F238E27FC236}">
                    <a16:creationId xmlns:a16="http://schemas.microsoft.com/office/drawing/2014/main" id="{8B026B57-AD22-418F-B69A-97E864CA7F58}"/>
                  </a:ext>
                </a:extLst>
              </p14:cNvPr>
              <p14:cNvContentPartPr/>
              <p14:nvPr/>
            </p14:nvContentPartPr>
            <p14:xfrm>
              <a:off x="1688194" y="6242150"/>
              <a:ext cx="6120" cy="11520"/>
            </p14:xfrm>
          </p:contentPart>
        </mc:Choice>
        <mc:Fallback xmlns="">
          <p:pic>
            <p:nvPicPr>
              <p:cNvPr id="158" name="Entrada de lápiz 157">
                <a:extLst>
                  <a:ext uri="{FF2B5EF4-FFF2-40B4-BE49-F238E27FC236}">
                    <a16:creationId xmlns:a16="http://schemas.microsoft.com/office/drawing/2014/main" id="{8B026B57-AD22-418F-B69A-97E864CA7F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0194" y="6224150"/>
                <a:ext cx="4176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47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97A38-142E-44DD-B322-81407DD1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Operación de Renombrado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2F5E9-72D4-4963-A46A-0E36F6D5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altLang="es-EC" sz="2400" dirty="0" err="1"/>
              <a:t>Permite</a:t>
            </a:r>
            <a:r>
              <a:rPr lang="en-US" altLang="es-EC" sz="2400" dirty="0"/>
              <a:t> </a:t>
            </a:r>
            <a:r>
              <a:rPr lang="en-US" altLang="es-EC" sz="2400" dirty="0" err="1"/>
              <a:t>dar</a:t>
            </a:r>
            <a:r>
              <a:rPr lang="en-US" altLang="es-EC" sz="2400" dirty="0"/>
              <a:t> </a:t>
            </a:r>
            <a:r>
              <a:rPr lang="en-US" altLang="es-EC" sz="2400" dirty="0" err="1"/>
              <a:t>nombre</a:t>
            </a:r>
            <a:r>
              <a:rPr lang="en-US" altLang="es-EC" sz="2400" dirty="0"/>
              <a:t> a los </a:t>
            </a:r>
            <a:r>
              <a:rPr lang="en-US" altLang="es-EC" sz="2400" dirty="0" err="1"/>
              <a:t>resultados</a:t>
            </a:r>
            <a:r>
              <a:rPr lang="en-US" altLang="es-EC" sz="2400" dirty="0"/>
              <a:t> de las </a:t>
            </a:r>
            <a:r>
              <a:rPr lang="en-US" altLang="es-EC" sz="2400" dirty="0" err="1"/>
              <a:t>expresiones</a:t>
            </a:r>
            <a:r>
              <a:rPr lang="en-US" altLang="es-EC" sz="2400" dirty="0"/>
              <a:t> del </a:t>
            </a:r>
            <a:r>
              <a:rPr lang="en-US" altLang="es-EC" sz="2400" dirty="0" err="1"/>
              <a:t>Álgebra</a:t>
            </a:r>
            <a:r>
              <a:rPr lang="en-US" altLang="es-EC" sz="2400" dirty="0"/>
              <a:t> </a:t>
            </a:r>
            <a:r>
              <a:rPr lang="en-US" altLang="es-EC" sz="2400" dirty="0" err="1"/>
              <a:t>Relacional</a:t>
            </a:r>
            <a:r>
              <a:rPr lang="en-US" altLang="es-EC" sz="2400" dirty="0"/>
              <a:t>.</a:t>
            </a:r>
          </a:p>
          <a:p>
            <a:r>
              <a:rPr lang="en-US" altLang="es-EC" sz="2400" dirty="0" err="1"/>
              <a:t>Permite</a:t>
            </a:r>
            <a:r>
              <a:rPr lang="en-US" altLang="es-EC" sz="2400" dirty="0"/>
              <a:t> que </a:t>
            </a:r>
            <a:r>
              <a:rPr lang="en-US" altLang="es-EC" sz="2400" dirty="0" err="1"/>
              <a:t>nos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refiramos</a:t>
            </a:r>
            <a:r>
              <a:rPr lang="en-US" altLang="es-EC" sz="2400" dirty="0"/>
              <a:t> a la </a:t>
            </a:r>
            <a:r>
              <a:rPr lang="en-US" altLang="es-EC" sz="2400" dirty="0" err="1"/>
              <a:t>misma</a:t>
            </a:r>
            <a:r>
              <a:rPr lang="en-US" altLang="es-EC" sz="2400" dirty="0"/>
              <a:t> </a:t>
            </a:r>
            <a:r>
              <a:rPr lang="en-US" altLang="es-EC" sz="2400" dirty="0" err="1"/>
              <a:t>relación</a:t>
            </a:r>
            <a:r>
              <a:rPr lang="en-US" altLang="es-EC" sz="2400" dirty="0"/>
              <a:t> por </a:t>
            </a:r>
            <a:r>
              <a:rPr lang="en-US" altLang="es-EC" sz="2400" dirty="0" err="1"/>
              <a:t>más</a:t>
            </a:r>
            <a:r>
              <a:rPr lang="en-US" altLang="es-EC" sz="2400" dirty="0"/>
              <a:t> de un </a:t>
            </a:r>
            <a:r>
              <a:rPr lang="en-US" altLang="es-EC" sz="2400" dirty="0" err="1"/>
              <a:t>nombre</a:t>
            </a:r>
            <a:r>
              <a:rPr lang="en-US" altLang="es-EC" sz="2400" dirty="0"/>
              <a:t>.</a:t>
            </a:r>
          </a:p>
          <a:p>
            <a:r>
              <a:rPr lang="en-US" altLang="es-EC" sz="2400" dirty="0" err="1"/>
              <a:t>Ejemplo</a:t>
            </a:r>
            <a:r>
              <a:rPr lang="en-US" altLang="es-EC" sz="2400" dirty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es-EC" sz="2400" dirty="0"/>
              <a:t> 				</a:t>
            </a:r>
            <a:r>
              <a:rPr lang="en-US" altLang="es-EC" sz="2400" i="1" dirty="0">
                <a:sym typeface="Symbol" panose="05050102010706020507" pitchFamily="18" charset="2"/>
              </a:rPr>
              <a:t></a:t>
            </a:r>
            <a:r>
              <a:rPr lang="en-US" altLang="es-EC" sz="2400" i="1" dirty="0"/>
              <a:t> </a:t>
            </a:r>
            <a:r>
              <a:rPr lang="en-US" altLang="es-EC" sz="2400" i="1" baseline="-25000" dirty="0"/>
              <a:t>x</a:t>
            </a:r>
            <a:r>
              <a:rPr lang="en-US" altLang="es-EC" sz="2400" dirty="0"/>
              <a:t> (</a:t>
            </a:r>
            <a:r>
              <a:rPr lang="en-US" altLang="es-EC" sz="2400" i="1" dirty="0"/>
              <a:t>E</a:t>
            </a:r>
            <a:r>
              <a:rPr lang="en-US" altLang="es-EC" sz="2400" dirty="0"/>
              <a:t>)</a:t>
            </a:r>
            <a:br>
              <a:rPr lang="en-US" altLang="es-EC" sz="2400" dirty="0"/>
            </a:br>
            <a:endParaRPr lang="en-US" altLang="es-EC" sz="2400" dirty="0"/>
          </a:p>
          <a:p>
            <a:pPr>
              <a:buFont typeface="Monotype Sorts" pitchFamily="2" charset="2"/>
              <a:buNone/>
            </a:pPr>
            <a:r>
              <a:rPr lang="en-US" altLang="es-EC" sz="2400" dirty="0"/>
              <a:t>	</a:t>
            </a:r>
            <a:r>
              <a:rPr lang="en-US" altLang="es-EC" sz="2400" dirty="0" err="1"/>
              <a:t>retorna</a:t>
            </a:r>
            <a:r>
              <a:rPr lang="en-US" altLang="es-EC" sz="2400" dirty="0"/>
              <a:t> la </a:t>
            </a:r>
            <a:r>
              <a:rPr lang="en-US" altLang="es-EC" sz="2400" dirty="0" err="1"/>
              <a:t>expresión</a:t>
            </a:r>
            <a:r>
              <a:rPr lang="en-US" altLang="es-EC" sz="2400" dirty="0"/>
              <a:t> </a:t>
            </a:r>
            <a:r>
              <a:rPr lang="en-US" altLang="es-EC" sz="2400" i="1" dirty="0"/>
              <a:t>E</a:t>
            </a:r>
            <a:r>
              <a:rPr lang="en-US" altLang="es-EC" sz="2400" dirty="0"/>
              <a:t> bajo el </a:t>
            </a:r>
            <a:r>
              <a:rPr lang="en-US" altLang="es-EC" sz="2400" dirty="0" err="1"/>
              <a:t>nombre</a:t>
            </a:r>
            <a:r>
              <a:rPr lang="en-US" altLang="es-EC" sz="2400" dirty="0"/>
              <a:t> </a:t>
            </a:r>
            <a:r>
              <a:rPr lang="en-US" altLang="es-EC" sz="2400" i="1" dirty="0"/>
              <a:t>X</a:t>
            </a:r>
            <a:endParaRPr lang="en-US" altLang="es-EC" sz="2400" dirty="0"/>
          </a:p>
          <a:p>
            <a:r>
              <a:rPr lang="en-US" altLang="es-EC" sz="2400" dirty="0"/>
              <a:t>Si una expression del algebra </a:t>
            </a:r>
            <a:r>
              <a:rPr lang="en-US" altLang="es-EC" sz="2400" dirty="0" err="1"/>
              <a:t>relacional</a:t>
            </a:r>
            <a:r>
              <a:rPr lang="en-US" altLang="es-EC" sz="2400" dirty="0"/>
              <a:t> </a:t>
            </a:r>
            <a:r>
              <a:rPr lang="en-US" altLang="es-EC" sz="2400" i="1" dirty="0"/>
              <a:t>E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tiene</a:t>
            </a:r>
            <a:r>
              <a:rPr lang="en-US" altLang="es-EC" sz="2400" dirty="0"/>
              <a:t> </a:t>
            </a:r>
            <a:r>
              <a:rPr lang="en-US" altLang="es-EC" sz="2400" b="1" dirty="0" err="1">
                <a:solidFill>
                  <a:schemeClr val="accent1"/>
                </a:solidFill>
              </a:rPr>
              <a:t>aridad</a:t>
            </a:r>
            <a:r>
              <a:rPr lang="en-US" altLang="es-EC" sz="2400" dirty="0"/>
              <a:t> </a:t>
            </a:r>
            <a:r>
              <a:rPr lang="en-US" altLang="es-EC" sz="2400" i="1" dirty="0"/>
              <a:t>n</a:t>
            </a:r>
            <a:r>
              <a:rPr lang="en-US" altLang="es-EC" sz="2400" dirty="0"/>
              <a:t>, </a:t>
            </a:r>
            <a:r>
              <a:rPr lang="en-US" altLang="es-EC" sz="2400" dirty="0" err="1"/>
              <a:t>entonces</a:t>
            </a:r>
            <a:r>
              <a:rPr lang="en-US" altLang="es-EC" sz="2400" dirty="0"/>
              <a:t>:</a:t>
            </a:r>
          </a:p>
          <a:p>
            <a:endParaRPr lang="en-US" altLang="es-EC" sz="2400" dirty="0"/>
          </a:p>
          <a:p>
            <a:endParaRPr lang="en-US" altLang="es-EC" sz="2400" dirty="0"/>
          </a:p>
          <a:p>
            <a:pPr>
              <a:buFont typeface="Monotype Sorts" pitchFamily="2" charset="2"/>
              <a:buNone/>
            </a:pPr>
            <a:r>
              <a:rPr lang="en-US" altLang="es-EC" sz="2400" dirty="0"/>
              <a:t>	</a:t>
            </a:r>
            <a:r>
              <a:rPr lang="en-US" altLang="es-EC" sz="2400" dirty="0" err="1"/>
              <a:t>retorna</a:t>
            </a:r>
            <a:r>
              <a:rPr lang="en-US" altLang="es-EC" sz="2400" dirty="0"/>
              <a:t> el </a:t>
            </a:r>
            <a:r>
              <a:rPr lang="en-US" altLang="es-EC" sz="2400" dirty="0" err="1"/>
              <a:t>resultado</a:t>
            </a:r>
            <a:r>
              <a:rPr lang="en-US" altLang="es-EC" sz="2400" dirty="0"/>
              <a:t> de la </a:t>
            </a:r>
            <a:r>
              <a:rPr lang="en-US" altLang="es-EC" sz="2400" dirty="0" err="1"/>
              <a:t>expresión</a:t>
            </a:r>
            <a:r>
              <a:rPr lang="en-US" altLang="es-EC" sz="2400" dirty="0"/>
              <a:t> </a:t>
            </a:r>
            <a:r>
              <a:rPr lang="en-US" altLang="es-EC" sz="2400" i="1" dirty="0"/>
              <a:t>E</a:t>
            </a:r>
            <a:r>
              <a:rPr lang="en-US" altLang="es-EC" sz="2400" dirty="0"/>
              <a:t> bajo el </a:t>
            </a:r>
            <a:r>
              <a:rPr lang="en-US" altLang="es-EC" sz="2400" dirty="0" err="1"/>
              <a:t>nombre</a:t>
            </a:r>
            <a:r>
              <a:rPr lang="en-US" altLang="es-EC" sz="2400" dirty="0"/>
              <a:t> </a:t>
            </a:r>
            <a:r>
              <a:rPr lang="en-US" altLang="es-EC" sz="2400" i="1" dirty="0"/>
              <a:t>X</a:t>
            </a:r>
            <a:r>
              <a:rPr lang="en-US" altLang="es-EC" sz="2400" dirty="0"/>
              <a:t>, y los </a:t>
            </a:r>
            <a:r>
              <a:rPr lang="en-US" altLang="es-EC" sz="2400" dirty="0" err="1"/>
              <a:t>atributos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renombrados</a:t>
            </a:r>
            <a:r>
              <a:rPr lang="en-US" altLang="es-EC" sz="2400" dirty="0"/>
              <a:t> a </a:t>
            </a:r>
            <a:r>
              <a:rPr lang="en-US" altLang="es-EC" sz="2400" i="1" dirty="0"/>
              <a:t>A</a:t>
            </a:r>
            <a:r>
              <a:rPr lang="en-US" altLang="es-EC" sz="2400" i="1" baseline="-25000" dirty="0"/>
              <a:t>1 </a:t>
            </a:r>
            <a:r>
              <a:rPr lang="en-US" altLang="es-EC" sz="2400" i="1" dirty="0"/>
              <a:t>, A</a:t>
            </a:r>
            <a:r>
              <a:rPr lang="en-US" altLang="es-EC" sz="2400" i="1" baseline="-25000" dirty="0"/>
              <a:t>2 </a:t>
            </a:r>
            <a:r>
              <a:rPr lang="en-US" altLang="es-EC" sz="2400" i="1" dirty="0"/>
              <a:t>, …., A</a:t>
            </a:r>
            <a:r>
              <a:rPr lang="en-US" altLang="es-EC" sz="2400" i="1" baseline="-25000" dirty="0"/>
              <a:t>n </a:t>
            </a:r>
            <a:r>
              <a:rPr lang="en-US" altLang="es-EC" sz="2400" dirty="0"/>
              <a:t>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0D40D96-2EB8-4363-B552-E87AD174E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480218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66400" progId="Equation.3">
                  <p:embed/>
                </p:oleObj>
              </mc:Choice>
              <mc:Fallback>
                <p:oleObj name="Equation" r:id="rId2" imgW="965160" imgH="2664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0D40D96-2EB8-4363-B552-E87AD174E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802188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9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4299-8D5B-44FA-A72B-BAB5AFD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Composición de operaciones relacionales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70D3E-92D3-4580-A7FA-1723C86F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 </a:t>
            </a:r>
            <a:r>
              <a:rPr lang="en-US" altLang="en-US" dirty="0" err="1">
                <a:ea typeface="ＭＳ Ｐゴシック" panose="020B0600070205080204" pitchFamily="34" charset="-128"/>
              </a:rPr>
              <a:t>puede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construir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expresiones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usando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múltiples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operaciones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Ejemplo</a:t>
            </a:r>
            <a:r>
              <a:rPr lang="en-US" altLang="en-US" dirty="0">
                <a:ea typeface="ＭＳ Ｐゴシック" panose="020B0600070205080204" pitchFamily="34" charset="-128"/>
              </a:rPr>
              <a:t>: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8DB76E40-7A91-41A3-9405-082C1221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20" y="2599151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16DA3593-D646-4E8D-B029-53BECE0BF90E}"/>
                  </a:ext>
                </a:extLst>
              </p14:cNvPr>
              <p14:cNvContentPartPr/>
              <p14:nvPr/>
            </p14:nvContentPartPr>
            <p14:xfrm>
              <a:off x="3071314" y="2993870"/>
              <a:ext cx="20520" cy="1944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16DA3593-D646-4E8D-B029-53BECE0BF9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674" y="2976230"/>
                <a:ext cx="5616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82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8EF1D-B796-4865-B290-109000D3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Definición Formal de Algebra Relacional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A5258-76A4-4D46-A2A4-775DCCD7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s-EC" dirty="0"/>
              <a:t>Una </a:t>
            </a:r>
            <a:r>
              <a:rPr lang="en-US" altLang="es-EC" dirty="0" err="1"/>
              <a:t>expresión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Algebra </a:t>
            </a:r>
            <a:r>
              <a:rPr lang="en-US" altLang="es-EC" dirty="0" err="1"/>
              <a:t>Relacional</a:t>
            </a:r>
            <a:r>
              <a:rPr lang="en-US" altLang="es-EC" dirty="0"/>
              <a:t> </a:t>
            </a:r>
            <a:r>
              <a:rPr lang="en-US" altLang="es-EC" dirty="0" err="1"/>
              <a:t>consiste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una de las </a:t>
            </a:r>
            <a:r>
              <a:rPr lang="en-US" altLang="es-EC" dirty="0" err="1"/>
              <a:t>siguientes</a:t>
            </a:r>
            <a:r>
              <a:rPr lang="en-US" altLang="es-EC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s-EC" dirty="0"/>
              <a:t>Una </a:t>
            </a:r>
            <a:r>
              <a:rPr lang="en-US" altLang="es-EC" dirty="0" err="1"/>
              <a:t>relación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la Base de </a:t>
            </a:r>
            <a:r>
              <a:rPr lang="en-US" altLang="es-EC" dirty="0" err="1"/>
              <a:t>Datos</a:t>
            </a:r>
            <a:endParaRPr lang="en-US" altLang="es-EC" dirty="0"/>
          </a:p>
          <a:p>
            <a:pPr lvl="1">
              <a:lnSpc>
                <a:spcPct val="110000"/>
              </a:lnSpc>
            </a:pPr>
            <a:r>
              <a:rPr lang="en-US" altLang="es-EC" dirty="0"/>
              <a:t>Una </a:t>
            </a:r>
            <a:r>
              <a:rPr lang="en-US" altLang="es-EC" dirty="0" err="1"/>
              <a:t>relación</a:t>
            </a:r>
            <a:r>
              <a:rPr lang="en-US" altLang="es-EC" dirty="0"/>
              <a:t> </a:t>
            </a:r>
            <a:r>
              <a:rPr lang="en-US" altLang="es-EC" dirty="0" err="1"/>
              <a:t>constante</a:t>
            </a:r>
            <a:endParaRPr lang="en-US" altLang="es-EC" dirty="0"/>
          </a:p>
          <a:p>
            <a:pPr>
              <a:lnSpc>
                <a:spcPct val="110000"/>
              </a:lnSpc>
            </a:pPr>
            <a:r>
              <a:rPr lang="en-US" altLang="es-EC" dirty="0"/>
              <a:t>Sea </a:t>
            </a:r>
            <a:r>
              <a:rPr lang="en-US" altLang="es-EC" i="1" dirty="0"/>
              <a:t>E</a:t>
            </a:r>
            <a:r>
              <a:rPr lang="en-US" altLang="es-EC" i="1" baseline="-25000" dirty="0"/>
              <a:t>1</a:t>
            </a:r>
            <a:r>
              <a:rPr lang="en-US" altLang="es-EC" dirty="0"/>
              <a:t> y </a:t>
            </a:r>
            <a:r>
              <a:rPr lang="en-US" altLang="es-EC" i="1" dirty="0"/>
              <a:t>E</a:t>
            </a:r>
            <a:r>
              <a:rPr lang="en-US" altLang="es-EC" i="1" baseline="-25000" dirty="0"/>
              <a:t>2</a:t>
            </a:r>
            <a:r>
              <a:rPr lang="en-US" altLang="es-EC" dirty="0"/>
              <a:t> </a:t>
            </a:r>
            <a:r>
              <a:rPr lang="en-US" altLang="es-EC" dirty="0" err="1"/>
              <a:t>expresiones</a:t>
            </a:r>
            <a:r>
              <a:rPr lang="en-US" altLang="es-EC" dirty="0"/>
              <a:t> de </a:t>
            </a:r>
            <a:r>
              <a:rPr lang="en-US" altLang="es-EC" dirty="0" err="1"/>
              <a:t>álgebra</a:t>
            </a:r>
            <a:r>
              <a:rPr lang="en-US" altLang="es-EC" dirty="0"/>
              <a:t> </a:t>
            </a:r>
            <a:r>
              <a:rPr lang="en-US" altLang="es-EC" dirty="0" err="1"/>
              <a:t>relacional</a:t>
            </a:r>
            <a:r>
              <a:rPr lang="en-US" altLang="es-EC" dirty="0"/>
              <a:t>; </a:t>
            </a:r>
            <a:r>
              <a:rPr lang="en-US" altLang="es-EC" dirty="0" err="1"/>
              <a:t>Todas</a:t>
            </a:r>
            <a:r>
              <a:rPr lang="en-US" altLang="es-EC" dirty="0"/>
              <a:t> las </a:t>
            </a:r>
            <a:r>
              <a:rPr lang="en-US" altLang="es-EC" dirty="0" err="1"/>
              <a:t>siguientes</a:t>
            </a:r>
            <a:r>
              <a:rPr lang="en-US" altLang="es-EC" dirty="0"/>
              <a:t>, </a:t>
            </a:r>
            <a:r>
              <a:rPr lang="en-US" altLang="es-EC" dirty="0" err="1"/>
              <a:t>también</a:t>
            </a:r>
            <a:r>
              <a:rPr lang="en-US" altLang="es-EC" dirty="0"/>
              <a:t> son </a:t>
            </a:r>
            <a:r>
              <a:rPr lang="en-US" altLang="es-EC" dirty="0" err="1"/>
              <a:t>expresiones</a:t>
            </a:r>
            <a:r>
              <a:rPr lang="en-US" altLang="es-EC" dirty="0"/>
              <a:t> de </a:t>
            </a:r>
            <a:r>
              <a:rPr lang="en-US" altLang="es-EC" dirty="0" err="1"/>
              <a:t>álgebra</a:t>
            </a:r>
            <a:r>
              <a:rPr lang="en-US" altLang="es-EC" dirty="0"/>
              <a:t> </a:t>
            </a:r>
            <a:r>
              <a:rPr lang="en-US" altLang="es-EC" dirty="0" err="1"/>
              <a:t>relacional</a:t>
            </a:r>
            <a:r>
              <a:rPr lang="en-US" altLang="es-EC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s-EC" i="1" dirty="0"/>
              <a:t>E</a:t>
            </a:r>
            <a:r>
              <a:rPr lang="en-US" altLang="es-EC" sz="2400" i="1" baseline="-25000" dirty="0"/>
              <a:t>1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 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2</a:t>
            </a:r>
            <a:endParaRPr lang="en-US" altLang="es-EC" sz="2400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/>
              <a:t>–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2</a:t>
            </a:r>
            <a:endParaRPr lang="en-US" altLang="es-EC" sz="2400" dirty="0"/>
          </a:p>
          <a:p>
            <a:pPr lvl="1">
              <a:lnSpc>
                <a:spcPct val="110000"/>
              </a:lnSpc>
            </a:pPr>
            <a:r>
              <a:rPr lang="en-US" altLang="es-EC" i="1" dirty="0"/>
              <a:t>E</a:t>
            </a:r>
            <a:r>
              <a:rPr lang="en-US" altLang="es-EC" sz="2400" i="1" baseline="-25000" dirty="0"/>
              <a:t>1</a:t>
            </a:r>
            <a:r>
              <a:rPr lang="en-US" altLang="es-EC" dirty="0"/>
              <a:t> x </a:t>
            </a:r>
            <a:r>
              <a:rPr lang="en-US" altLang="es-EC" i="1" dirty="0"/>
              <a:t>E</a:t>
            </a:r>
            <a:r>
              <a:rPr lang="en-US" altLang="es-EC" sz="2400" i="1" baseline="-25000" dirty="0"/>
              <a:t>2</a:t>
            </a:r>
            <a:endParaRPr lang="en-US" altLang="es-EC" sz="2400" dirty="0"/>
          </a:p>
          <a:p>
            <a:pPr lvl="1">
              <a:lnSpc>
                <a:spcPct val="110000"/>
              </a:lnSpc>
            </a:pPr>
            <a:r>
              <a:rPr lang="en-US" altLang="es-EC" i="1" dirty="0">
                <a:sym typeface="Symbol" panose="05050102010706020507" pitchFamily="18" charset="2"/>
              </a:rPr>
              <a:t>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), 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 es un </a:t>
            </a:r>
            <a:r>
              <a:rPr lang="en-US" altLang="es-EC" dirty="0" err="1">
                <a:sym typeface="Symbol" panose="05050102010706020507" pitchFamily="18" charset="2"/>
              </a:rPr>
              <a:t>predicado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endParaRPr lang="en-US" altLang="es-EC" sz="2400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s-EC" dirty="0">
                <a:sym typeface="Symbol" panose="05050102010706020507" pitchFamily="18" charset="2"/>
              </a:rPr>
              <a:t>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),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es una </a:t>
            </a:r>
            <a:r>
              <a:rPr lang="en-US" altLang="es-EC" dirty="0" err="1">
                <a:sym typeface="Symbol" panose="05050102010706020507" pitchFamily="18" charset="2"/>
              </a:rPr>
              <a:t>lista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algunos</a:t>
            </a:r>
            <a:r>
              <a:rPr lang="en-US" altLang="es-EC" dirty="0">
                <a:sym typeface="Symbol" panose="05050102010706020507" pitchFamily="18" charset="2"/>
              </a:rPr>
              <a:t> de los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endParaRPr lang="en-US" altLang="es-EC" sz="2400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s-EC" sz="2000" i="1" dirty="0">
                <a:sym typeface="Symbol" panose="05050102010706020507" pitchFamily="18" charset="2"/>
              </a:rPr>
              <a:t>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x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), x es el nuevo </a:t>
            </a:r>
            <a:r>
              <a:rPr lang="en-US" altLang="es-EC" dirty="0" err="1">
                <a:sym typeface="Symbol" panose="05050102010706020507" pitchFamily="18" charset="2"/>
              </a:rPr>
              <a:t>nombre</a:t>
            </a:r>
            <a:r>
              <a:rPr lang="en-US" altLang="es-EC" dirty="0">
                <a:sym typeface="Symbol" panose="05050102010706020507" pitchFamily="18" charset="2"/>
              </a:rPr>
              <a:t> para el </a:t>
            </a:r>
            <a:r>
              <a:rPr lang="en-US" altLang="es-EC" dirty="0" err="1">
                <a:sym typeface="Symbol" panose="05050102010706020507" pitchFamily="18" charset="2"/>
              </a:rPr>
              <a:t>resultado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E</a:t>
            </a:r>
            <a:r>
              <a:rPr lang="en-US" altLang="es-EC" sz="2400" i="1" baseline="-25000" dirty="0"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666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436A-939D-4D55-8743-BE122F41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Join</a:t>
            </a:r>
            <a:r>
              <a:rPr lang="es-ES" b="1" dirty="0"/>
              <a:t> Natural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DFD6-3791-4F7A-923F-5F138F1D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Relations r, s:</a:t>
            </a:r>
          </a:p>
          <a:p>
            <a:pPr>
              <a:spcBef>
                <a:spcPct val="35000"/>
              </a:spcBef>
              <a:buClr>
                <a:srgbClr val="C00000"/>
              </a:buClr>
              <a:buSzPct val="90000"/>
              <a:buFont typeface="Monotype Sorts" charset="2"/>
              <a:buChar char="n"/>
            </a:pPr>
            <a:r>
              <a:rPr kumimoji="1" lang="en-US" altLang="en-US" sz="2400" dirty="0"/>
              <a:t>Natural Join</a:t>
            </a:r>
          </a:p>
          <a:p>
            <a:pPr lvl="1">
              <a:spcBef>
                <a:spcPct val="35000"/>
              </a:spcBef>
              <a:buClr>
                <a:srgbClr val="C00000"/>
              </a:buClr>
              <a:buSzPct val="90000"/>
              <a:buFont typeface="Monotype Sorts" charset="2"/>
              <a:buChar char="n"/>
            </a:pPr>
            <a:r>
              <a:rPr kumimoji="1" lang="en-US" altLang="en-US" dirty="0"/>
              <a:t>r </a:t>
            </a:r>
            <a:r>
              <a:rPr kumimoji="1" lang="en-US" altLang="en-US" dirty="0">
                <a:sym typeface="dbsym" pitchFamily="34" charset="2"/>
              </a:rPr>
              <a:t>    s</a:t>
            </a:r>
          </a:p>
          <a:p>
            <a:r>
              <a:rPr kumimoji="1" lang="en-US" altLang="en-US" sz="2400" dirty="0">
                <a:sym typeface="Symbol" panose="05050102010706020507" pitchFamily="18" charset="2"/>
              </a:rPr>
              <a:t></a:t>
            </a:r>
            <a:r>
              <a:rPr kumimoji="1" lang="en-US" altLang="en-US" sz="2400" i="1" dirty="0">
                <a:sym typeface="Symbol" panose="05050102010706020507" pitchFamily="18" charset="2"/>
              </a:rPr>
              <a:t> 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A, 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r.B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, C, 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r.D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, E</a:t>
            </a:r>
            <a:r>
              <a:rPr kumimoji="1" lang="en-US" altLang="en-US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en-US" sz="2400" dirty="0">
                <a:sym typeface="Symbol" panose="05050102010706020507" pitchFamily="18" charset="2"/>
              </a:rPr>
              <a:t>( 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r.B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 = 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s.B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kumimoji="1"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</a:t>
            </a:r>
            <a:r>
              <a:rPr kumimoji="1"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r.D</a:t>
            </a:r>
            <a:r>
              <a:rPr kumimoji="1"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s.D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kumimoji="1" lang="en-US" altLang="en-US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en-US" sz="2400" dirty="0">
                <a:sym typeface="Symbol" panose="05050102010706020507" pitchFamily="18" charset="2"/>
              </a:rPr>
              <a:t>(</a:t>
            </a:r>
            <a:r>
              <a:rPr kumimoji="1" lang="en-US" altLang="en-US" sz="2400" i="1" dirty="0">
                <a:sym typeface="Symbol" panose="05050102010706020507" pitchFamily="18" charset="2"/>
              </a:rPr>
              <a:t>r </a:t>
            </a:r>
            <a:r>
              <a:rPr kumimoji="1" lang="en-US" altLang="en-US" sz="2400" dirty="0">
                <a:sym typeface="Symbol" panose="05050102010706020507" pitchFamily="18" charset="2"/>
              </a:rPr>
              <a:t>x </a:t>
            </a:r>
            <a:r>
              <a:rPr kumimoji="1" lang="en-US" altLang="en-US" sz="2400" i="1" dirty="0">
                <a:sym typeface="Symbol" panose="05050102010706020507" pitchFamily="18" charset="2"/>
              </a:rPr>
              <a:t>s</a:t>
            </a:r>
            <a:r>
              <a:rPr kumimoji="1" lang="en-US" altLang="en-US" sz="2400" dirty="0">
                <a:sym typeface="Symbol" panose="05050102010706020507" pitchFamily="18" charset="2"/>
              </a:rPr>
              <a:t>)))</a:t>
            </a:r>
            <a:endParaRPr lang="en-US" altLang="en-US" sz="2400" dirty="0"/>
          </a:p>
          <a:p>
            <a:endParaRPr lang="es-EC" dirty="0"/>
          </a:p>
        </p:txBody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BE89403E-CF56-41DA-BF5C-5DEB5E2202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90965" y="294737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DED070D-8775-4FAE-84F8-CF556F5C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89" y="2236464"/>
            <a:ext cx="357505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72E067CD-B3F3-4DB1-82BB-913776C39065}"/>
                  </a:ext>
                </a:extLst>
              </p14:cNvPr>
              <p14:cNvContentPartPr/>
              <p14:nvPr/>
            </p14:nvContentPartPr>
            <p14:xfrm>
              <a:off x="6865354" y="3579950"/>
              <a:ext cx="3240" cy="180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72E067CD-B3F3-4DB1-82BB-913776C39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7354" y="3562310"/>
                <a:ext cx="38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8" name="Entrada de lápiz 137">
                <a:extLst>
                  <a:ext uri="{FF2B5EF4-FFF2-40B4-BE49-F238E27FC236}">
                    <a16:creationId xmlns:a16="http://schemas.microsoft.com/office/drawing/2014/main" id="{FA5A03F6-5648-4B0C-A8E0-E51FDEF1890A}"/>
                  </a:ext>
                </a:extLst>
              </p14:cNvPr>
              <p14:cNvContentPartPr/>
              <p14:nvPr/>
            </p14:nvContentPartPr>
            <p14:xfrm>
              <a:off x="9628354" y="3391310"/>
              <a:ext cx="147240" cy="13320"/>
            </p14:xfrm>
          </p:contentPart>
        </mc:Choice>
        <mc:Fallback xmlns="">
          <p:pic>
            <p:nvPicPr>
              <p:cNvPr id="138" name="Entrada de lápiz 137">
                <a:extLst>
                  <a:ext uri="{FF2B5EF4-FFF2-40B4-BE49-F238E27FC236}">
                    <a16:creationId xmlns:a16="http://schemas.microsoft.com/office/drawing/2014/main" id="{FA5A03F6-5648-4B0C-A8E0-E51FDEF189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0714" y="3373310"/>
                <a:ext cx="182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59553FD2-1865-4C94-8660-D6A821326699}"/>
                  </a:ext>
                </a:extLst>
              </p14:cNvPr>
              <p14:cNvContentPartPr/>
              <p14:nvPr/>
            </p14:nvContentPartPr>
            <p14:xfrm>
              <a:off x="9732754" y="3613790"/>
              <a:ext cx="28440" cy="684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59553FD2-1865-4C94-8660-D6A8213266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14754" y="3596150"/>
                <a:ext cx="64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0" name="Entrada de lápiz 199">
                <a:extLst>
                  <a:ext uri="{FF2B5EF4-FFF2-40B4-BE49-F238E27FC236}">
                    <a16:creationId xmlns:a16="http://schemas.microsoft.com/office/drawing/2014/main" id="{184874C8-1AAE-4907-B850-65CF39683C91}"/>
                  </a:ext>
                </a:extLst>
              </p14:cNvPr>
              <p14:cNvContentPartPr/>
              <p14:nvPr/>
            </p14:nvContentPartPr>
            <p14:xfrm>
              <a:off x="7301674" y="3441350"/>
              <a:ext cx="17640" cy="60120"/>
            </p14:xfrm>
          </p:contentPart>
        </mc:Choice>
        <mc:Fallback xmlns="">
          <p:pic>
            <p:nvPicPr>
              <p:cNvPr id="200" name="Entrada de lápiz 199">
                <a:extLst>
                  <a:ext uri="{FF2B5EF4-FFF2-40B4-BE49-F238E27FC236}">
                    <a16:creationId xmlns:a16="http://schemas.microsoft.com/office/drawing/2014/main" id="{184874C8-1AAE-4907-B850-65CF39683C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83674" y="3423350"/>
                <a:ext cx="53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56F9A824-17AF-4967-A445-2C339C4FBDAE}"/>
                  </a:ext>
                </a:extLst>
              </p14:cNvPr>
              <p14:cNvContentPartPr/>
              <p14:nvPr/>
            </p14:nvContentPartPr>
            <p14:xfrm>
              <a:off x="3803194" y="903710"/>
              <a:ext cx="287280" cy="25236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56F9A824-17AF-4967-A445-2C339C4FBD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5194" y="885710"/>
                <a:ext cx="322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0" name="Entrada de lápiz 209">
                <a:extLst>
                  <a:ext uri="{FF2B5EF4-FFF2-40B4-BE49-F238E27FC236}">
                    <a16:creationId xmlns:a16="http://schemas.microsoft.com/office/drawing/2014/main" id="{5EFAE93F-6416-402D-802D-F154B45C7128}"/>
                  </a:ext>
                </a:extLst>
              </p14:cNvPr>
              <p14:cNvContentPartPr/>
              <p14:nvPr/>
            </p14:nvContentPartPr>
            <p14:xfrm>
              <a:off x="3806074" y="937550"/>
              <a:ext cx="295920" cy="202680"/>
            </p14:xfrm>
          </p:contentPart>
        </mc:Choice>
        <mc:Fallback xmlns="">
          <p:pic>
            <p:nvPicPr>
              <p:cNvPr id="210" name="Entrada de lápiz 209">
                <a:extLst>
                  <a:ext uri="{FF2B5EF4-FFF2-40B4-BE49-F238E27FC236}">
                    <a16:creationId xmlns:a16="http://schemas.microsoft.com/office/drawing/2014/main" id="{5EFAE93F-6416-402D-802D-F154B45C71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88074" y="919550"/>
                <a:ext cx="3315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012D9-5E5E-4D8D-92CB-BF11638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al Modelo Relacional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0ADD0-A158-43DD-91A4-3282D2E5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Edgar Codd 1970 – Artículo científico publicado en la revista Byte de junio.</a:t>
            </a:r>
          </a:p>
          <a:p>
            <a:r>
              <a:rPr lang="es-ES" dirty="0"/>
              <a:t>El modelo se basa en conceptos matemáticos.</a:t>
            </a:r>
          </a:p>
          <a:p>
            <a:r>
              <a:rPr lang="es-ES" dirty="0"/>
              <a:t>La estructura básica de una BD relacional es la </a:t>
            </a:r>
            <a:r>
              <a:rPr lang="es-ES" i="1" dirty="0"/>
              <a:t>Relación</a:t>
            </a:r>
            <a:r>
              <a:rPr lang="es-ES" dirty="0"/>
              <a:t> o </a:t>
            </a:r>
            <a:r>
              <a:rPr lang="es-ES" i="1" dirty="0"/>
              <a:t>Tabla</a:t>
            </a:r>
            <a:r>
              <a:rPr lang="es-ES" dirty="0"/>
              <a:t>.</a:t>
            </a:r>
          </a:p>
          <a:p>
            <a:r>
              <a:rPr lang="es-ES" dirty="0"/>
              <a:t>Los datos se almacenan en estas estructuras, que se asocian entre sí.</a:t>
            </a:r>
          </a:p>
          <a:p>
            <a:r>
              <a:rPr lang="es-EC" dirty="0"/>
              <a:t>Este modelo alcanza un nivel de abstracción mucho más alto que el de sus modelos predecesores que son el Jerárquico y el de Red.</a:t>
            </a:r>
          </a:p>
          <a:p>
            <a:r>
              <a:rPr lang="es-EC" dirty="0"/>
              <a:t>Para crear y mantener la estructura de la base de datos, así como para realizar búsquedas y manipular datos, se usan los lenguajes de consulta.</a:t>
            </a:r>
          </a:p>
          <a:p>
            <a:r>
              <a:rPr lang="es-EC" dirty="0"/>
              <a:t>Muy usado a nivel empresarial, por su eficiencia y seguridad.</a:t>
            </a:r>
          </a:p>
          <a:p>
            <a:r>
              <a:rPr lang="es-EC" dirty="0"/>
              <a:t>Este modelo de datos está vigente hasta hoy en día, ¡A pesar de haber sido ideado </a:t>
            </a:r>
            <a:r>
              <a:rPr lang="es-EC"/>
              <a:t>hace 53 </a:t>
            </a:r>
            <a:r>
              <a:rPr lang="es-EC" dirty="0"/>
              <a:t>años!</a:t>
            </a:r>
          </a:p>
        </p:txBody>
      </p:sp>
    </p:spTree>
    <p:extLst>
      <p:ext uri="{BB962C8B-B14F-4D97-AF65-F5344CB8AC3E}">
        <p14:creationId xmlns:p14="http://schemas.microsoft.com/office/powerpoint/2010/main" val="134808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2977-3729-4B6C-AE65-31BCF65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Join</a:t>
            </a:r>
            <a:r>
              <a:rPr lang="es-ES" b="1" dirty="0"/>
              <a:t> Natural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B9E95-E6A0-4179-872E-050906F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Sean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 y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2400" dirty="0">
                <a:ea typeface="ＭＳ Ｐゴシック" panose="020B0600070205080204" pitchFamily="34" charset="-128"/>
              </a:rPr>
              <a:t> dos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relaciones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 err="1">
                <a:ea typeface="ＭＳ Ｐゴシック" panose="020B0600070205080204" pitchFamily="34" charset="-128"/>
              </a:rPr>
              <a:t>Entonces</a:t>
            </a:r>
            <a:r>
              <a:rPr lang="en-US" altLang="en-US" sz="2400" dirty="0">
                <a:ea typeface="ＭＳ Ｐゴシック" panose="020B0600070205080204" pitchFamily="34" charset="-128"/>
              </a:rPr>
              <a:t>,  el “join natural”  de las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relaciones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 y s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Considere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par de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tuplas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 de 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.  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Si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tienen</a:t>
            </a:r>
            <a:r>
              <a:rPr lang="en-US" altLang="en-US" dirty="0">
                <a:ea typeface="ＭＳ Ｐゴシック" panose="020B0600070205080204" pitchFamily="34" charset="-128"/>
              </a:rPr>
              <a:t> el </a:t>
            </a:r>
            <a:r>
              <a:rPr lang="en-US" altLang="en-US" dirty="0" err="1">
                <a:ea typeface="ＭＳ Ｐゴシック" panose="020B0600070205080204" pitchFamily="34" charset="-128"/>
              </a:rPr>
              <a:t>mismo</a:t>
            </a:r>
            <a:r>
              <a:rPr lang="en-US" altLang="en-US" dirty="0">
                <a:ea typeface="ＭＳ Ｐゴシック" panose="020B0600070205080204" pitchFamily="34" charset="-128"/>
              </a:rPr>
              <a:t> valor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uno de los </a:t>
            </a:r>
            <a:r>
              <a:rPr lang="en-US" altLang="en-US" dirty="0" err="1">
                <a:ea typeface="ＭＳ Ｐゴシック" panose="020B0600070205080204" pitchFamily="34" charset="-128"/>
              </a:rPr>
              <a:t>atributos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igual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nombre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añada</a:t>
            </a:r>
            <a:r>
              <a:rPr lang="en-US" altLang="en-US" dirty="0">
                <a:ea typeface="ＭＳ Ｐゴシック" panose="020B0600070205080204" pitchFamily="34" charset="-128"/>
              </a:rPr>
              <a:t> una </a:t>
            </a:r>
            <a:r>
              <a:rPr lang="en-US" altLang="en-US" dirty="0" err="1">
                <a:ea typeface="ＭＳ Ｐゴシック" panose="020B0600070205080204" pitchFamily="34" charset="-128"/>
              </a:rPr>
              <a:t>tupla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 al </a:t>
            </a:r>
            <a:r>
              <a:rPr lang="en-US" altLang="en-US" dirty="0" err="1">
                <a:ea typeface="ＭＳ Ｐゴシック" panose="020B0600070205080204" pitchFamily="34" charset="-128"/>
              </a:rPr>
              <a:t>resultado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donde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tiene</a:t>
            </a:r>
            <a:r>
              <a:rPr lang="en-US" altLang="en-US" sz="2400" dirty="0">
                <a:ea typeface="ＭＳ Ｐゴシック" panose="020B0600070205080204" pitchFamily="34" charset="-128"/>
              </a:rPr>
              <a:t> el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mismo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valor de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tiene</a:t>
            </a:r>
            <a:r>
              <a:rPr lang="en-US" altLang="en-US" sz="2400" dirty="0">
                <a:ea typeface="ＭＳ Ｐゴシック" panose="020B0600070205080204" pitchFamily="34" charset="-128"/>
              </a:rPr>
              <a:t> el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mismo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valor de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68616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CFF50-F157-417D-998B-925D4F7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Notas Sobre los Lenguajes Relacionales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B285D-C42C-4AB0-9DA8-89C47D72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 entrada de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consulta es una o </a:t>
            </a:r>
            <a:r>
              <a:rPr lang="en-US" altLang="en-US" dirty="0" err="1">
                <a:ea typeface="ＭＳ Ｐゴシック" panose="020B0600070205080204" pitchFamily="34" charset="-128"/>
              </a:rPr>
              <a:t>varias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tablas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La </a:t>
            </a:r>
            <a:r>
              <a:rPr lang="en-US" altLang="en-US" dirty="0" err="1">
                <a:ea typeface="ＭＳ Ｐゴシック" panose="020B0600070205080204" pitchFamily="34" charset="-128"/>
              </a:rPr>
              <a:t>salida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consulta es una </a:t>
            </a:r>
            <a:r>
              <a:rPr lang="en-US" altLang="en-US" dirty="0" err="1">
                <a:ea typeface="ＭＳ Ｐゴシック" panose="020B0600070205080204" pitchFamily="34" charset="-128"/>
              </a:rPr>
              <a:t>tabla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uno de los </a:t>
            </a:r>
            <a:r>
              <a:rPr lang="en-US" altLang="en-US" dirty="0" err="1">
                <a:ea typeface="ＭＳ Ｐゴシック" panose="020B0600070205080204" pitchFamily="34" charset="-128"/>
              </a:rPr>
              <a:t>datos</a:t>
            </a:r>
            <a:r>
              <a:rPr lang="en-US" altLang="en-US" dirty="0">
                <a:ea typeface="ＭＳ Ｐゴシック" panose="020B0600070205080204" pitchFamily="34" charset="-128"/>
              </a:rPr>
              <a:t> de la </a:t>
            </a:r>
            <a:r>
              <a:rPr lang="en-US" altLang="en-US" dirty="0" err="1">
                <a:ea typeface="ＭＳ Ｐゴシック" panose="020B0600070205080204" pitchFamily="34" charset="-128"/>
              </a:rPr>
              <a:t>tabla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salida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aparecen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alguna</a:t>
            </a:r>
            <a:r>
              <a:rPr lang="en-US" altLang="en-US" dirty="0">
                <a:ea typeface="ＭＳ Ｐゴシック" panose="020B0600070205080204" pitchFamily="34" charset="-128"/>
              </a:rPr>
              <a:t> de las </a:t>
            </a:r>
            <a:r>
              <a:rPr lang="en-US" altLang="en-US" dirty="0" err="1">
                <a:ea typeface="ＭＳ Ｐゴシック" panose="020B0600070205080204" pitchFamily="34" charset="-128"/>
              </a:rPr>
              <a:t>tablas</a:t>
            </a:r>
            <a:r>
              <a:rPr lang="en-US" altLang="en-US" dirty="0">
                <a:ea typeface="ＭＳ Ｐゴシック" panose="020B0600070205080204" pitchFamily="34" charset="-128"/>
              </a:rPr>
              <a:t> de entrada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 </a:t>
            </a:r>
            <a:r>
              <a:rPr lang="en-US" altLang="en-US" dirty="0" err="1">
                <a:ea typeface="ＭＳ Ｐゴシック" panose="020B0600070205080204" pitchFamily="34" charset="-128"/>
              </a:rPr>
              <a:t>puede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calcular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AVG (Average)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48065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AAB4-AE53-476F-A21D-F3CD1B4B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Resumen de Operadores del Algebra Relacional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B482630-66BC-4242-BC3F-000D21D1F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84294"/>
              </p:ext>
            </p:extLst>
          </p:nvPr>
        </p:nvGraphicFramePr>
        <p:xfrm>
          <a:off x="829733" y="998290"/>
          <a:ext cx="10334453" cy="585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88">
                  <a:extLst>
                    <a:ext uri="{9D8B030D-6E8A-4147-A177-3AD203B41FA5}">
                      <a16:colId xmlns:a16="http://schemas.microsoft.com/office/drawing/2014/main" val="1299914000"/>
                    </a:ext>
                  </a:extLst>
                </a:gridCol>
                <a:gridCol w="6809265">
                  <a:extLst>
                    <a:ext uri="{9D8B030D-6E8A-4147-A177-3AD203B41FA5}">
                      <a16:colId xmlns:a16="http://schemas.microsoft.com/office/drawing/2014/main" val="1148613939"/>
                    </a:ext>
                  </a:extLst>
                </a:gridCol>
              </a:tblGrid>
              <a:tr h="433361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3336"/>
                  </a:ext>
                </a:extLst>
              </a:tr>
              <a:tr h="534281">
                <a:tc>
                  <a:txBody>
                    <a:bodyPr/>
                    <a:lstStyle/>
                    <a:p>
                      <a:r>
                        <a:rPr lang="es-ES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Selección -- </a:t>
                      </a:r>
                      <a:r>
                        <a:rPr lang="el-GR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es-E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alt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salario</a:t>
                      </a:r>
                      <a:r>
                        <a:rPr lang="en-US" alt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&gt; = 85000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)</a:t>
                      </a:r>
                      <a:endParaRPr lang="es-E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98901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Retorna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las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tuplas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relación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entrada que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satisfacen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el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predicado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84035"/>
                  </a:ext>
                </a:extLst>
              </a:tr>
              <a:tr h="43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Proyección</a:t>
                      </a:r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l-GR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Π</a:t>
                      </a:r>
                      <a:endParaRPr lang="es-E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ID, </a:t>
                      </a:r>
                      <a:r>
                        <a:rPr lang="en-US" altLang="en-US" sz="1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salario</a:t>
                      </a:r>
                      <a:r>
                        <a:rPr lang="en-US" altLang="en-US" sz="1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)</a:t>
                      </a:r>
                      <a:endParaRPr lang="es-E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63871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Retorna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las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filas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,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los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atributos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especificados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y se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eliminan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tuplas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duplicadas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76613"/>
                  </a:ext>
                </a:extLst>
              </a:tr>
              <a:tr h="433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Producto</a:t>
                      </a:r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Cartesiano</a:t>
                      </a:r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-- X</a:t>
                      </a:r>
                      <a:endParaRPr lang="es-E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Sans Unicode" panose="020B0602030504020204" pitchFamily="34" charset="0"/>
                        </a:rPr>
                        <a:t>x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 </a:t>
                      </a:r>
                      <a:r>
                        <a:rPr lang="en-US" altLang="en-US" sz="2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departmento</a:t>
                      </a:r>
                      <a:endParaRPr lang="es-E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44903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Retorna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los pares de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combinaciones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filas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las dos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relaciones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entrada.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83111"/>
                  </a:ext>
                </a:extLst>
              </a:tr>
              <a:tr h="433361">
                <a:tc>
                  <a:txBody>
                    <a:bodyPr/>
                    <a:lstStyle/>
                    <a:p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Unión -- ∪</a:t>
                      </a:r>
                      <a:endParaRPr lang="es-E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nombre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instructor) 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∪  </a:t>
                      </a:r>
                      <a:r>
                        <a:rPr lang="el-GR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nombre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baseline="30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e</a:t>
                      </a:r>
                      <a:r>
                        <a:rPr lang="en-US" altLang="en-US" sz="2400" i="1" baseline="30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studiante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)</a:t>
                      </a:r>
                      <a:endParaRPr lang="es-E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64252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Retorna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la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unión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tuplas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las dos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relaciones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entrada.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0405"/>
                  </a:ext>
                </a:extLst>
              </a:tr>
              <a:tr h="433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Diferencia</a:t>
                      </a:r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-- </a:t>
                      </a:r>
                      <a:endParaRPr lang="es-E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l-GR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nombre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instructor) 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Sans Unicode" panose="020B0602030504020204" pitchFamily="34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--  </a:t>
                      </a:r>
                      <a:r>
                        <a:rPr lang="el-GR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nombre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altLang="en-US" sz="2400" baseline="30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e</a:t>
                      </a:r>
                      <a:r>
                        <a:rPr lang="en-US" altLang="en-US" sz="2400" i="1" baseline="30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studiante</a:t>
                      </a:r>
                      <a:r>
                        <a:rPr lang="en-US" altLang="en-US" sz="2400" i="1" baseline="30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)</a:t>
                      </a:r>
                      <a:endParaRPr lang="es-E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00630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La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salida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es la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diferencia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tuplas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las dos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relaciones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de entrada.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88063"/>
                  </a:ext>
                </a:extLst>
              </a:tr>
              <a:tr h="43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Join Natural --  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instructor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Sans Unicode" panose="020B0602030504020204" pitchFamily="34" charset="0"/>
                        </a:rPr>
                        <a:t>⋈</a:t>
                      </a:r>
                      <a:r>
                        <a:rPr lang="en-US" alt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  </a:t>
                      </a:r>
                      <a:r>
                        <a:rPr lang="en-US" altLang="en-US" sz="2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departmento</a:t>
                      </a:r>
                      <a:endParaRPr lang="es-E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89803"/>
                  </a:ext>
                </a:extLst>
              </a:tr>
              <a:tr h="4333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Retorna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los pares de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tuplas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que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tienen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el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mismo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valor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en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todos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los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atributos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con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el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mismo</a:t>
                      </a:r>
                      <a:r>
                        <a:rPr lang="en-US" altLang="en-US" sz="180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Palatino Linotype" panose="02040502050505030304" pitchFamily="18" charset="0"/>
                        </a:rPr>
                        <a:t>nombre</a:t>
                      </a:r>
                      <a:r>
                        <a:rPr lang="es-ES" altLang="en-US" sz="18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04047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F590030-65A2-4031-9507-9E99E1478DA0}"/>
              </a:ext>
            </a:extLst>
          </p:cNvPr>
          <p:cNvCxnSpPr/>
          <p:nvPr/>
        </p:nvCxnSpPr>
        <p:spPr>
          <a:xfrm>
            <a:off x="2737912" y="5327555"/>
            <a:ext cx="201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496AB7-ECBC-45F8-964D-2166DBA02C64}"/>
              </a:ext>
            </a:extLst>
          </p:cNvPr>
          <p:cNvSpPr txBox="1"/>
          <p:nvPr/>
        </p:nvSpPr>
        <p:spPr>
          <a:xfrm>
            <a:off x="3014662" y="2989332"/>
            <a:ext cx="6162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Cálculo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Relacional</a:t>
            </a:r>
            <a:r>
              <a:rPr lang="en-US" sz="4000" b="1" dirty="0">
                <a:solidFill>
                  <a:srgbClr val="00B0F0"/>
                </a:solidFill>
              </a:rPr>
              <a:t> de </a:t>
            </a:r>
            <a:r>
              <a:rPr lang="en-US" sz="4000" b="1" dirty="0" err="1">
                <a:solidFill>
                  <a:srgbClr val="00B0F0"/>
                </a:solidFill>
              </a:rPr>
              <a:t>Tuplas</a:t>
            </a:r>
            <a:endParaRPr lang="es-EC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5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7CCB-CD15-41FF-824A-15C7B1F5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Cálculo Relacional de Tuplas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CF3A0-F0FA-452D-ACBC-46AFFC97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4150" cy="4351338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s-EC" dirty="0" err="1">
                <a:highlight>
                  <a:srgbClr val="FFFF00"/>
                </a:highlight>
              </a:rPr>
              <a:t>Lenguaje</a:t>
            </a:r>
            <a:r>
              <a:rPr lang="en-US" altLang="es-EC" dirty="0">
                <a:highlight>
                  <a:srgbClr val="FFFF00"/>
                </a:highlight>
              </a:rPr>
              <a:t> no procedural </a:t>
            </a:r>
            <a:r>
              <a:rPr lang="en-US" altLang="es-EC" dirty="0"/>
              <a:t>de </a:t>
            </a:r>
            <a:r>
              <a:rPr lang="en-US" altLang="es-EC" dirty="0" err="1"/>
              <a:t>consultas</a:t>
            </a:r>
            <a:r>
              <a:rPr lang="en-US" altLang="es-EC" dirty="0"/>
              <a:t>, </a:t>
            </a:r>
            <a:r>
              <a:rPr lang="en-US" altLang="es-EC" dirty="0" err="1"/>
              <a:t>donde</a:t>
            </a:r>
            <a:r>
              <a:rPr lang="en-US" altLang="es-EC" dirty="0"/>
              <a:t> </a:t>
            </a:r>
            <a:r>
              <a:rPr lang="en-US" altLang="es-EC" dirty="0" err="1"/>
              <a:t>cada</a:t>
            </a:r>
            <a:r>
              <a:rPr lang="en-US" altLang="es-EC" dirty="0"/>
              <a:t> consulta </a:t>
            </a:r>
            <a:r>
              <a:rPr lang="en-US" altLang="es-EC" dirty="0" err="1"/>
              <a:t>tiene</a:t>
            </a:r>
            <a:r>
              <a:rPr lang="en-US" altLang="es-EC" dirty="0"/>
              <a:t> la forma:</a:t>
            </a:r>
          </a:p>
          <a:p>
            <a:pPr marL="0" indent="0">
              <a:buNone/>
              <a:tabLst>
                <a:tab pos="3195638" algn="ctr"/>
              </a:tabLst>
            </a:pPr>
            <a:r>
              <a:rPr lang="en-US" altLang="es-EC" dirty="0"/>
              <a:t>		{</a:t>
            </a:r>
            <a:r>
              <a:rPr lang="en-US" altLang="es-EC" i="1" dirty="0"/>
              <a:t>t</a:t>
            </a:r>
            <a:r>
              <a:rPr lang="en-US" altLang="es-EC" dirty="0"/>
              <a:t> | </a:t>
            </a:r>
            <a:r>
              <a:rPr lang="en-US" altLang="es-EC" i="1" dirty="0"/>
              <a:t>P</a:t>
            </a:r>
            <a:r>
              <a:rPr lang="en-US" altLang="es-EC" dirty="0"/>
              <a:t> (</a:t>
            </a:r>
            <a:r>
              <a:rPr lang="en-US" altLang="es-EC" i="1" dirty="0"/>
              <a:t>t </a:t>
            </a:r>
            <a:r>
              <a:rPr lang="en-US" altLang="es-EC" dirty="0"/>
              <a:t>) }</a:t>
            </a:r>
          </a:p>
          <a:p>
            <a:pPr>
              <a:tabLst>
                <a:tab pos="3195638" algn="ctr"/>
              </a:tabLst>
            </a:pPr>
            <a:r>
              <a:rPr lang="en-US" altLang="es-EC" dirty="0"/>
              <a:t>Es el conjunto de </a:t>
            </a:r>
            <a:r>
              <a:rPr lang="en-US" altLang="es-EC" dirty="0" err="1"/>
              <a:t>todas</a:t>
            </a:r>
            <a:r>
              <a:rPr lang="en-US" altLang="es-EC" dirty="0"/>
              <a:t> las </a:t>
            </a:r>
            <a:r>
              <a:rPr lang="en-US" altLang="es-EC" dirty="0" err="1"/>
              <a:t>tuplas</a:t>
            </a:r>
            <a:r>
              <a:rPr lang="en-US" altLang="es-EC" dirty="0"/>
              <a:t> </a:t>
            </a:r>
            <a:r>
              <a:rPr lang="en-US" altLang="es-EC" i="1" dirty="0"/>
              <a:t>t,</a:t>
            </a:r>
            <a:r>
              <a:rPr lang="en-US" altLang="es-EC" dirty="0"/>
              <a:t> tales que el </a:t>
            </a:r>
            <a:r>
              <a:rPr lang="en-US" altLang="es-EC" dirty="0" err="1"/>
              <a:t>predicado</a:t>
            </a:r>
            <a:r>
              <a:rPr lang="en-US" altLang="es-EC" dirty="0"/>
              <a:t> </a:t>
            </a:r>
            <a:r>
              <a:rPr lang="en-US" altLang="es-EC" i="1" dirty="0"/>
              <a:t>P</a:t>
            </a:r>
            <a:r>
              <a:rPr lang="en-US" altLang="es-EC" dirty="0"/>
              <a:t> es </a:t>
            </a:r>
            <a:r>
              <a:rPr lang="en-US" altLang="es-EC" dirty="0" err="1"/>
              <a:t>verdad</a:t>
            </a:r>
            <a:r>
              <a:rPr lang="en-US" altLang="es-EC" dirty="0"/>
              <a:t> para </a:t>
            </a:r>
            <a:r>
              <a:rPr lang="en-US" altLang="es-EC" i="1" dirty="0"/>
              <a:t>t.</a:t>
            </a:r>
          </a:p>
          <a:p>
            <a:pPr>
              <a:tabLst>
                <a:tab pos="3195638" algn="ctr"/>
              </a:tabLst>
            </a:pPr>
            <a:r>
              <a:rPr lang="en-US" altLang="es-EC" i="1" dirty="0"/>
              <a:t>t</a:t>
            </a:r>
            <a:r>
              <a:rPr lang="en-US" altLang="es-EC" dirty="0"/>
              <a:t> es una </a:t>
            </a:r>
            <a:r>
              <a:rPr lang="en-US" altLang="es-EC" i="1" dirty="0"/>
              <a:t>variable </a:t>
            </a:r>
            <a:r>
              <a:rPr lang="en-US" altLang="es-EC" i="1" dirty="0" err="1"/>
              <a:t>tupla</a:t>
            </a:r>
            <a:r>
              <a:rPr lang="en-US" altLang="es-EC" dirty="0"/>
              <a:t>, </a:t>
            </a:r>
            <a:r>
              <a:rPr lang="en-US" altLang="es-EC" i="1" dirty="0"/>
              <a:t>t</a:t>
            </a:r>
            <a:r>
              <a:rPr lang="en-US" altLang="es-EC" dirty="0"/>
              <a:t>[</a:t>
            </a:r>
            <a:r>
              <a:rPr lang="en-US" altLang="es-EC" i="1" dirty="0"/>
              <a:t>A</a:t>
            </a:r>
            <a:r>
              <a:rPr lang="en-US" altLang="es-EC" dirty="0"/>
              <a:t>] </a:t>
            </a:r>
            <a:r>
              <a:rPr lang="en-US" altLang="es-EC" dirty="0" err="1"/>
              <a:t>denota</a:t>
            </a:r>
            <a:r>
              <a:rPr lang="en-US" altLang="es-EC" dirty="0"/>
              <a:t> el valor del </a:t>
            </a:r>
            <a:r>
              <a:rPr lang="en-US" altLang="es-EC" dirty="0" err="1"/>
              <a:t>atributo</a:t>
            </a:r>
            <a:r>
              <a:rPr lang="en-US" altLang="es-EC" dirty="0"/>
              <a:t> </a:t>
            </a:r>
            <a:r>
              <a:rPr lang="en-US" altLang="es-EC" i="1" dirty="0"/>
              <a:t>A de t.</a:t>
            </a:r>
            <a:endParaRPr lang="en-US" altLang="es-EC" dirty="0"/>
          </a:p>
          <a:p>
            <a:pPr>
              <a:tabLst>
                <a:tab pos="3195638" algn="ctr"/>
              </a:tabLst>
            </a:pPr>
            <a:r>
              <a:rPr lang="en-US" altLang="es-EC" i="1" dirty="0"/>
              <a:t>t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denota</a:t>
            </a:r>
            <a:r>
              <a:rPr lang="en-US" altLang="es-EC" dirty="0">
                <a:sym typeface="Symbol" panose="05050102010706020507" pitchFamily="18" charset="2"/>
              </a:rPr>
              <a:t> que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está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la </a:t>
            </a:r>
            <a:r>
              <a:rPr lang="en-US" altLang="es-EC" dirty="0" err="1">
                <a:sym typeface="Symbol" panose="05050102010706020507" pitchFamily="18" charset="2"/>
              </a:rPr>
              <a:t>relación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r.</a:t>
            </a:r>
            <a:endParaRPr lang="en-US" altLang="es-EC" dirty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 es una </a:t>
            </a:r>
            <a:r>
              <a:rPr lang="en-US" altLang="es-EC" i="1" dirty="0" err="1">
                <a:sym typeface="Symbol" panose="05050102010706020507" pitchFamily="18" charset="2"/>
              </a:rPr>
              <a:t>fórmula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similar a las del </a:t>
            </a:r>
            <a:r>
              <a:rPr lang="en-US" altLang="es-EC" dirty="0" err="1">
                <a:sym typeface="Symbol" panose="05050102010706020507" pitchFamily="18" charset="2"/>
              </a:rPr>
              <a:t>cálculo</a:t>
            </a:r>
            <a:r>
              <a:rPr lang="en-US" altLang="es-EC" dirty="0">
                <a:sym typeface="Symbol" panose="05050102010706020507" pitchFamily="18" charset="2"/>
              </a:rPr>
              <a:t> de  </a:t>
            </a:r>
            <a:r>
              <a:rPr lang="en-US" altLang="es-EC" dirty="0" err="1">
                <a:sym typeface="Symbol" panose="05050102010706020507" pitchFamily="18" charset="2"/>
              </a:rPr>
              <a:t>predicados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  <a:endParaRPr lang="en-US" altLang="es-EC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2363EDDF-FA47-45C5-AB4D-03A515547E8D}"/>
                  </a:ext>
                </a:extLst>
              </p14:cNvPr>
              <p14:cNvContentPartPr/>
              <p14:nvPr/>
            </p14:nvContentPartPr>
            <p14:xfrm>
              <a:off x="1684425" y="5045870"/>
              <a:ext cx="8280" cy="11520"/>
            </p14:xfrm>
          </p:contentPart>
        </mc:Choice>
        <mc:Fallback xmlns=""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2363EDDF-FA47-45C5-AB4D-03A515547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8425" y="5009870"/>
                <a:ext cx="7992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029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0C32-6B46-4978-8592-4B85624A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Fórmula del cálculo de Tuplas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8908B-A097-41B5-9726-4BAC2BCD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s-EC" dirty="0"/>
              <a:t>1.	</a:t>
            </a:r>
            <a:r>
              <a:rPr lang="en-US" altLang="es-EC" dirty="0" err="1"/>
              <a:t>Compuesta</a:t>
            </a:r>
            <a:r>
              <a:rPr lang="en-US" altLang="es-EC" dirty="0"/>
              <a:t> por un conjunto de </a:t>
            </a:r>
            <a:r>
              <a:rPr lang="en-US" altLang="es-EC" dirty="0" err="1"/>
              <a:t>atributos</a:t>
            </a:r>
            <a:r>
              <a:rPr lang="en-US" altLang="es-EC" dirty="0"/>
              <a:t> y </a:t>
            </a:r>
            <a:r>
              <a:rPr lang="en-US" altLang="es-EC" dirty="0" err="1"/>
              <a:t>constantes</a:t>
            </a:r>
            <a:endParaRPr lang="en-US" altLang="es-EC" dirty="0"/>
          </a:p>
          <a:p>
            <a:pPr>
              <a:buFont typeface="Monotype Sorts" pitchFamily="2" charset="2"/>
              <a:buNone/>
            </a:pPr>
            <a:r>
              <a:rPr lang="en-US" altLang="es-EC" dirty="0"/>
              <a:t>2.	Un conjunto de </a:t>
            </a:r>
            <a:r>
              <a:rPr lang="en-US" altLang="es-EC" dirty="0" err="1"/>
              <a:t>operadores</a:t>
            </a:r>
            <a:r>
              <a:rPr lang="en-US" altLang="es-EC" dirty="0"/>
              <a:t> de </a:t>
            </a:r>
            <a:r>
              <a:rPr lang="en-US" altLang="es-EC" dirty="0" err="1"/>
              <a:t>comparación</a:t>
            </a:r>
            <a:r>
              <a:rPr lang="en-US" altLang="es-EC" dirty="0"/>
              <a:t>:  (e.g., </a:t>
            </a:r>
            <a:r>
              <a:rPr lang="en-US" altLang="es-EC" dirty="0">
                <a:sym typeface="Symbol" panose="05050102010706020507" pitchFamily="18" charset="2"/>
              </a:rPr>
              <a:t></a:t>
            </a:r>
            <a:r>
              <a:rPr lang="en-US" altLang="es-EC" dirty="0"/>
              <a:t>, </a:t>
            </a:r>
            <a:r>
              <a:rPr lang="en-US" altLang="es-EC" dirty="0">
                <a:sym typeface="Symbol" panose="05050102010706020507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altLang="es-EC" dirty="0">
                <a:sym typeface="Symbol" panose="05050102010706020507" pitchFamily="18" charset="2"/>
              </a:rPr>
              <a:t>3.	Un conjunto de </a:t>
            </a:r>
            <a:r>
              <a:rPr lang="en-US" altLang="es-EC" dirty="0" err="1">
                <a:sym typeface="Symbol" panose="05050102010706020507" pitchFamily="18" charset="2"/>
              </a:rPr>
              <a:t>conectores</a:t>
            </a:r>
            <a:r>
              <a:rPr lang="en-US" altLang="es-EC" dirty="0">
                <a:sym typeface="Symbol" panose="05050102010706020507" pitchFamily="18" charset="2"/>
              </a:rPr>
              <a:t>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altLang="es-EC" dirty="0">
                <a:sym typeface="Symbol" panose="05050102010706020507" pitchFamily="18" charset="2"/>
              </a:rPr>
              <a:t>4.	</a:t>
            </a:r>
            <a:r>
              <a:rPr lang="en-US" altLang="es-EC" dirty="0" err="1">
                <a:sym typeface="Symbol" panose="05050102010706020507" pitchFamily="18" charset="2"/>
              </a:rPr>
              <a:t>Implicaciones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</a:t>
            </a:r>
            <a:r>
              <a:rPr lang="en-US" altLang="es-EC" dirty="0">
                <a:sym typeface="Symbol" panose="05050102010706020507" pitchFamily="18" charset="2"/>
              </a:rPr>
              <a:t>): </a:t>
            </a:r>
            <a:r>
              <a:rPr lang="en-US" altLang="es-EC" i="1" dirty="0">
                <a:sym typeface="Symbol" panose="05050102010706020507" pitchFamily="18" charset="2"/>
              </a:rPr>
              <a:t>x  y</a:t>
            </a:r>
            <a:r>
              <a:rPr lang="en-US" altLang="es-EC" dirty="0">
                <a:sym typeface="Symbol" panose="05050102010706020507" pitchFamily="18" charset="2"/>
              </a:rPr>
              <a:t>, if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es </a:t>
            </a:r>
            <a:r>
              <a:rPr lang="en-US" altLang="es-EC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true</a:t>
            </a:r>
            <a:r>
              <a:rPr lang="en-US" altLang="es-EC" dirty="0">
                <a:sym typeface="Symbol" panose="05050102010706020507" pitchFamily="18" charset="2"/>
              </a:rPr>
              <a:t>, </a:t>
            </a:r>
            <a:r>
              <a:rPr lang="en-US" altLang="es-EC" dirty="0" err="1">
                <a:sym typeface="Symbol" panose="05050102010706020507" pitchFamily="18" charset="2"/>
              </a:rPr>
              <a:t>entonces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y</a:t>
            </a:r>
            <a:r>
              <a:rPr lang="en-US" altLang="es-EC" dirty="0">
                <a:sym typeface="Symbol" panose="05050102010706020507" pitchFamily="18" charset="2"/>
              </a:rPr>
              <a:t> es </a:t>
            </a:r>
            <a:r>
              <a:rPr lang="en-US" altLang="es-EC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true</a:t>
            </a:r>
          </a:p>
          <a:p>
            <a:pPr>
              <a:buFont typeface="Monotype Sorts" pitchFamily="2" charset="2"/>
              <a:buNone/>
            </a:pPr>
            <a:r>
              <a:rPr lang="en-US" altLang="es-EC" i="1" dirty="0">
                <a:sym typeface="Symbol" panose="05050102010706020507" pitchFamily="18" charset="2"/>
              </a:rPr>
              <a:t>				</a:t>
            </a:r>
            <a:r>
              <a:rPr lang="en-US" altLang="es-EC" dirty="0">
                <a:sym typeface="Symbol" panose="05050102010706020507" pitchFamily="18" charset="2"/>
              </a:rPr>
              <a:t>x  y 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v </a:t>
            </a:r>
            <a:r>
              <a:rPr lang="en-US" altLang="es-EC" i="1" dirty="0">
                <a:sym typeface="Symbol" panose="05050102010706020507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altLang="es-EC" dirty="0">
                <a:sym typeface="Symbol" panose="05050102010706020507" pitchFamily="18" charset="2"/>
              </a:rPr>
              <a:t>5.	Un conjunto de </a:t>
            </a:r>
            <a:r>
              <a:rPr lang="en-US" altLang="es-EC" dirty="0" err="1">
                <a:sym typeface="Symbol" panose="05050102010706020507" pitchFamily="18" charset="2"/>
              </a:rPr>
              <a:t>cuantificadores</a:t>
            </a:r>
            <a:r>
              <a:rPr lang="en-US" altLang="es-EC" dirty="0">
                <a:sym typeface="Symbol" panose="05050102010706020507" pitchFamily="18" charset="2"/>
              </a:rPr>
              <a:t>: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es-EC" dirty="0">
                <a:sym typeface="Symbol" panose="05050102010706020507" pitchFamily="18" charset="2"/>
              </a:rPr>
              <a:t></a:t>
            </a:r>
            <a:r>
              <a:rPr lang="en-US" altLang="es-EC" i="1" dirty="0">
                <a:sym typeface="Symbol" panose="05050102010706020507" pitchFamily="18" charset="2"/>
              </a:rPr>
              <a:t>t </a:t>
            </a:r>
            <a:r>
              <a:rPr lang="en-US" altLang="es-EC" dirty="0">
                <a:sym typeface="Symbol" panose="05050102010706020507" pitchFamily="18" charset="2"/>
              </a:rPr>
              <a:t></a:t>
            </a:r>
            <a:r>
              <a:rPr lang="en-US" altLang="es-EC" i="1" dirty="0">
                <a:sym typeface="Symbol" panose="05050102010706020507" pitchFamily="18" charset="2"/>
              </a:rPr>
              <a:t>r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Q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))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</a:t>
            </a:r>
            <a:r>
              <a:rPr lang="en-US" altLang="es-EC" i="1" dirty="0">
                <a:sym typeface="Symbol" panose="05050102010706020507" pitchFamily="18" charset="2"/>
              </a:rPr>
              <a:t></a:t>
            </a:r>
            <a:r>
              <a:rPr lang="en-US" altLang="es-EC" dirty="0">
                <a:sym typeface="Symbol" panose="05050102010706020507" pitchFamily="18" charset="2"/>
              </a:rPr>
              <a:t>”</a:t>
            </a:r>
            <a:r>
              <a:rPr lang="en-US" altLang="es-EC" dirty="0" err="1">
                <a:sym typeface="Symbol" panose="05050102010706020507" pitchFamily="18" charset="2"/>
              </a:rPr>
              <a:t>Existe</a:t>
            </a:r>
            <a:r>
              <a:rPr lang="en-US" altLang="es-EC" dirty="0">
                <a:sym typeface="Symbol" panose="05050102010706020507" pitchFamily="18" charset="2"/>
              </a:rPr>
              <a:t>” una </a:t>
            </a:r>
            <a:r>
              <a:rPr lang="en-US" altLang="es-EC" dirty="0" err="1">
                <a:sym typeface="Symbol" panose="05050102010706020507" pitchFamily="18" charset="2"/>
              </a:rPr>
              <a:t>tupla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la </a:t>
            </a:r>
            <a:r>
              <a:rPr lang="en-US" altLang="es-EC" dirty="0" err="1">
                <a:sym typeface="Symbol" panose="05050102010706020507" pitchFamily="18" charset="2"/>
              </a:rPr>
              <a:t>relación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               </a:t>
            </a:r>
            <a:r>
              <a:rPr lang="en-US" altLang="es-EC" dirty="0" err="1">
                <a:sym typeface="Symbol" panose="05050102010706020507" pitchFamily="18" charset="2"/>
              </a:rPr>
              <a:t>tal</a:t>
            </a:r>
            <a:r>
              <a:rPr lang="en-US" altLang="es-EC" dirty="0">
                <a:sym typeface="Symbol" panose="05050102010706020507" pitchFamily="18" charset="2"/>
              </a:rPr>
              <a:t> que el </a:t>
            </a:r>
            <a:r>
              <a:rPr lang="en-US" altLang="es-EC" dirty="0" err="1">
                <a:sym typeface="Symbol" panose="05050102010706020507" pitchFamily="18" charset="2"/>
              </a:rPr>
              <a:t>predicado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Q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) es </a:t>
            </a:r>
            <a:r>
              <a:rPr lang="en-US" altLang="es-EC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true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es-EC" dirty="0">
                <a:sym typeface="Symbol" panose="05050102010706020507" pitchFamily="18" charset="2"/>
              </a:rPr>
              <a:t>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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Q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)) </a:t>
            </a:r>
            <a:r>
              <a:rPr lang="en-US" altLang="es-EC" i="1" dirty="0">
                <a:sym typeface="Symbol" panose="05050102010706020507" pitchFamily="18" charset="2"/>
              </a:rPr>
              <a:t>Q</a:t>
            </a:r>
            <a:r>
              <a:rPr lang="en-US" altLang="es-EC" dirty="0">
                <a:sym typeface="Symbol" panose="05050102010706020507" pitchFamily="18" charset="2"/>
              </a:rPr>
              <a:t> es </a:t>
            </a:r>
            <a:r>
              <a:rPr lang="en-US" altLang="es-EC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true</a:t>
            </a:r>
            <a:r>
              <a:rPr lang="en-US" altLang="es-EC" dirty="0">
                <a:sym typeface="Symbol" panose="05050102010706020507" pitchFamily="18" charset="2"/>
              </a:rPr>
              <a:t> que “para </a:t>
            </a:r>
            <a:r>
              <a:rPr lang="en-US" altLang="es-EC" dirty="0" err="1">
                <a:sym typeface="Symbol" panose="05050102010706020507" pitchFamily="18" charset="2"/>
              </a:rPr>
              <a:t>todas</a:t>
            </a:r>
            <a:r>
              <a:rPr lang="en-US" altLang="es-EC" dirty="0">
                <a:sym typeface="Symbol" panose="05050102010706020507" pitchFamily="18" charset="2"/>
              </a:rPr>
              <a:t>” las </a:t>
            </a:r>
            <a:r>
              <a:rPr lang="en-US" altLang="es-EC" dirty="0" err="1">
                <a:sym typeface="Symbol" panose="05050102010706020507" pitchFamily="18" charset="2"/>
              </a:rPr>
              <a:t>tuplas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la </a:t>
            </a:r>
            <a:r>
              <a:rPr lang="en-US" altLang="es-EC" dirty="0" err="1">
                <a:sym typeface="Symbol" panose="05050102010706020507" pitchFamily="18" charset="2"/>
              </a:rPr>
              <a:t>relación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21419DC-420E-4AAD-9A69-64122A11028E}"/>
                  </a:ext>
                </a:extLst>
              </p14:cNvPr>
              <p14:cNvContentPartPr/>
              <p14:nvPr/>
            </p14:nvContentPartPr>
            <p14:xfrm>
              <a:off x="9034185" y="3341270"/>
              <a:ext cx="324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21419DC-420E-4AAD-9A69-64122A1102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8185" y="3305270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6FC8D5C-F5FD-45EC-BF35-E9580E76A52F}"/>
                  </a:ext>
                </a:extLst>
              </p14:cNvPr>
              <p14:cNvContentPartPr/>
              <p14:nvPr/>
            </p14:nvContentPartPr>
            <p14:xfrm>
              <a:off x="6554505" y="4706750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6FC8D5C-F5FD-45EC-BF35-E9580E76A5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8865" y="467111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48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1028-EA90-4372-A07E-3F8708C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Consultas de Ejemplo 1</a:t>
            </a:r>
            <a:endParaRPr lang="es-EC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1F72E-DAFC-4B89-93D1-D25619499E0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90688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195638" algn="ctr"/>
              </a:tabLst>
            </a:pPr>
            <a:r>
              <a:rPr lang="en-US" altLang="es-EC" sz="2400" dirty="0" err="1"/>
              <a:t>Encuentre</a:t>
            </a:r>
            <a:r>
              <a:rPr lang="en-US" altLang="es-EC" sz="2400" dirty="0"/>
              <a:t> el </a:t>
            </a:r>
            <a:r>
              <a:rPr lang="en-US" altLang="es-EC" sz="2400" i="1" dirty="0"/>
              <a:t>ID, </a:t>
            </a:r>
            <a:r>
              <a:rPr lang="en-US" altLang="es-EC" sz="2400" i="1" dirty="0" err="1"/>
              <a:t>nombre</a:t>
            </a:r>
            <a:r>
              <a:rPr lang="en-US" altLang="es-EC" sz="2400" i="1" dirty="0"/>
              <a:t>, </a:t>
            </a:r>
            <a:r>
              <a:rPr lang="en-US" altLang="es-EC" sz="2400" i="1" dirty="0" err="1"/>
              <a:t>dept_nombre</a:t>
            </a:r>
            <a:r>
              <a:rPr lang="en-US" altLang="es-EC" sz="2400" i="1" dirty="0"/>
              <a:t>, </a:t>
            </a:r>
            <a:r>
              <a:rPr lang="en-US" altLang="es-EC" sz="2400" i="1" dirty="0" err="1"/>
              <a:t>salario</a:t>
            </a:r>
            <a:r>
              <a:rPr lang="en-US" altLang="es-EC" sz="2400" i="1" dirty="0"/>
              <a:t>  para los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instructores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cuyo</a:t>
            </a:r>
            <a:r>
              <a:rPr lang="en-US" altLang="es-EC" sz="2400" dirty="0"/>
              <a:t> </a:t>
            </a:r>
            <a:r>
              <a:rPr lang="en-US" altLang="es-EC" sz="2400" dirty="0" err="1"/>
              <a:t>salario</a:t>
            </a:r>
            <a:r>
              <a:rPr lang="en-US" altLang="es-EC" sz="2400" dirty="0"/>
              <a:t> es superior a $80,000</a:t>
            </a:r>
            <a:endParaRPr lang="en-US" altLang="es-EC" sz="2400" dirty="0">
              <a:sym typeface="Symbol" panose="05050102010706020507" pitchFamily="18" charset="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07B2031-5EAE-46AD-8751-3347F6ED3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2487673"/>
            <a:ext cx="5266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t</a:t>
            </a:r>
            <a:r>
              <a:rPr kumimoji="1" lang="en-US" altLang="es-EC" sz="2400" dirty="0"/>
              <a:t> | </a:t>
            </a:r>
            <a:r>
              <a:rPr kumimoji="1" lang="en-US" altLang="es-EC" sz="2400" i="1" dirty="0"/>
              <a:t>t</a:t>
            </a:r>
            <a:r>
              <a:rPr kumimoji="1" lang="en-US" altLang="es-EC" sz="2400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>
                <a:sym typeface="Symbol" panose="05050102010706020507" pitchFamily="18" charset="2"/>
              </a:rPr>
              <a:t>instructor</a:t>
            </a:r>
            <a:r>
              <a:rPr kumimoji="1" lang="en-US" altLang="es-EC" sz="2400" dirty="0">
                <a:sym typeface="Symbol" panose="05050102010706020507" pitchFamily="18" charset="2"/>
              </a:rPr>
              <a:t>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t</a:t>
            </a:r>
            <a:r>
              <a:rPr kumimoji="1" lang="en-US" altLang="es-EC" sz="2400" dirty="0">
                <a:sym typeface="Symbol" panose="05050102010706020507" pitchFamily="18" charset="2"/>
              </a:rPr>
              <a:t> 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salario</a:t>
            </a:r>
            <a:r>
              <a:rPr kumimoji="1" lang="en-US" altLang="es-EC" sz="2400" dirty="0">
                <a:sym typeface="Symbol" panose="05050102010706020507" pitchFamily="18" charset="2"/>
              </a:rPr>
              <a:t>]  80000}</a:t>
            </a:r>
            <a:endParaRPr kumimoji="1" lang="en-US" altLang="es-EC" sz="2000" i="1" dirty="0">
              <a:sym typeface="Symbol" panose="05050102010706020507" pitchFamily="18" charset="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A1A7C1-01CC-490B-874C-F40A3E40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035777"/>
            <a:ext cx="1021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Note que una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relación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el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esquema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(ID,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nombre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,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dept_nombre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,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salario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)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está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implícitamente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latin typeface="+mn-lt"/>
                <a:sym typeface="Symbol" panose="05050102010706020507" pitchFamily="18" charset="2"/>
              </a:rPr>
              <a:t>definida</a:t>
            </a:r>
            <a:r>
              <a:rPr kumimoji="1" lang="en-US" altLang="es-EC" sz="2400" dirty="0">
                <a:latin typeface="+mn-lt"/>
                <a:sym typeface="Symbol" panose="05050102010706020507" pitchFamily="18" charset="2"/>
              </a:rPr>
              <a:t> por la consulta  </a:t>
            </a:r>
            <a:endParaRPr kumimoji="1" lang="en-US" altLang="es-EC" sz="2400" dirty="0"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AEAF15-5BEE-45EA-87C4-C8FE64623273}"/>
              </a:ext>
            </a:extLst>
          </p:cNvPr>
          <p:cNvSpPr txBox="1"/>
          <p:nvPr/>
        </p:nvSpPr>
        <p:spPr>
          <a:xfrm>
            <a:off x="968828" y="4183225"/>
            <a:ext cx="949642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s-EC" sz="2400" dirty="0"/>
              <a:t>Como </a:t>
            </a:r>
            <a:r>
              <a:rPr kumimoji="1" lang="en-US" altLang="es-EC" sz="2400" dirty="0" err="1"/>
              <a:t>en</a:t>
            </a:r>
            <a:r>
              <a:rPr kumimoji="1" lang="en-US" altLang="es-EC" sz="2400" dirty="0"/>
              <a:t> la consulta anterior, </a:t>
            </a:r>
            <a:r>
              <a:rPr kumimoji="1" lang="en-US" altLang="es-EC" sz="2400" dirty="0" err="1"/>
              <a:t>pero</a:t>
            </a:r>
            <a:r>
              <a:rPr kumimoji="1" lang="en-US" altLang="es-EC" sz="2400" dirty="0"/>
              <a:t> </a:t>
            </a:r>
            <a:r>
              <a:rPr kumimoji="1" lang="en-US" altLang="es-EC" sz="2400" dirty="0" err="1"/>
              <a:t>obtiene</a:t>
            </a:r>
            <a:r>
              <a:rPr kumimoji="1" lang="en-US" altLang="es-EC" sz="2400" dirty="0"/>
              <a:t> solo el valor del </a:t>
            </a:r>
            <a:r>
              <a:rPr kumimoji="1" lang="en-US" altLang="es-EC" sz="2400" dirty="0" err="1"/>
              <a:t>atriburo</a:t>
            </a:r>
            <a:r>
              <a:rPr kumimoji="1" lang="en-US" altLang="es-EC" sz="2400" dirty="0"/>
              <a:t> </a:t>
            </a:r>
            <a:r>
              <a:rPr kumimoji="1" lang="en-US" altLang="es-EC" sz="2400" i="1" dirty="0"/>
              <a:t>ID</a:t>
            </a:r>
            <a:endParaRPr kumimoji="1" lang="en-US" altLang="es-EC" sz="1050" i="1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                 {</a:t>
            </a:r>
            <a:r>
              <a:rPr kumimoji="1" lang="en-US" altLang="es-EC" sz="2400" i="1" dirty="0"/>
              <a:t>t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 s </a:t>
            </a:r>
            <a:r>
              <a:rPr kumimoji="1" lang="en-US" altLang="es-EC" sz="2400" dirty="0">
                <a:sym typeface="Symbol" panose="05050102010706020507" pitchFamily="18" charset="2"/>
              </a:rPr>
              <a:t>instructor 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>
                <a:sym typeface="Symbol" panose="05050102010706020507" pitchFamily="18" charset="2"/>
              </a:rPr>
              <a:t>ID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>
                <a:sym typeface="Symbol" panose="05050102010706020507" pitchFamily="18" charset="2"/>
              </a:rPr>
              <a:t>ID </a:t>
            </a:r>
            <a:r>
              <a:rPr kumimoji="1" lang="en-US" altLang="es-EC" sz="2400" dirty="0">
                <a:sym typeface="Symbol" panose="05050102010706020507" pitchFamily="18" charset="2"/>
              </a:rPr>
              <a:t>]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 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salario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 80000)}</a:t>
            </a:r>
          </a:p>
        </p:txBody>
      </p:sp>
    </p:spTree>
    <p:extLst>
      <p:ext uri="{BB962C8B-B14F-4D97-AF65-F5344CB8AC3E}">
        <p14:creationId xmlns:p14="http://schemas.microsoft.com/office/powerpoint/2010/main" val="25398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7C2C9-3784-4BB1-A828-21217988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Consultas de Ejemplo 2</a:t>
            </a:r>
            <a:endParaRPr lang="es-EC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974B0-A1F8-4672-A664-B27A154346FD}"/>
              </a:ext>
            </a:extLst>
          </p:cNvPr>
          <p:cNvSpPr txBox="1">
            <a:spLocks noChangeArrowheads="1"/>
          </p:cNvSpPr>
          <p:nvPr/>
        </p:nvSpPr>
        <p:spPr>
          <a:xfrm>
            <a:off x="1138238" y="1690688"/>
            <a:ext cx="10882312" cy="48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C" sz="2400" dirty="0" err="1"/>
              <a:t>Encuentre</a:t>
            </a:r>
            <a:r>
              <a:rPr lang="en-US" altLang="es-EC" sz="2400" dirty="0"/>
              <a:t> los </a:t>
            </a:r>
            <a:r>
              <a:rPr lang="en-US" altLang="es-EC" sz="2400" dirty="0" err="1"/>
              <a:t>nombres</a:t>
            </a:r>
            <a:r>
              <a:rPr lang="en-US" altLang="es-EC" sz="2400" dirty="0"/>
              <a:t> de los </a:t>
            </a:r>
            <a:r>
              <a:rPr lang="en-US" altLang="es-EC" sz="2400" dirty="0" err="1"/>
              <a:t>instructores</a:t>
            </a:r>
            <a:r>
              <a:rPr lang="en-US" altLang="es-EC" sz="2400" dirty="0"/>
              <a:t> de los </a:t>
            </a:r>
            <a:r>
              <a:rPr lang="en-US" altLang="es-EC" sz="2400" dirty="0" err="1"/>
              <a:t>departamentos</a:t>
            </a:r>
            <a:r>
              <a:rPr lang="en-US" altLang="es-EC" sz="2400" dirty="0"/>
              <a:t> del </a:t>
            </a:r>
            <a:r>
              <a:rPr lang="en-US" altLang="es-EC" sz="2400" dirty="0" err="1"/>
              <a:t>edificio</a:t>
            </a:r>
            <a:r>
              <a:rPr lang="en-US" altLang="es-EC" sz="2400" dirty="0"/>
              <a:t> Watson</a:t>
            </a:r>
            <a:endParaRPr lang="en-US" altLang="es-EC" sz="2400" dirty="0">
              <a:sym typeface="Symbol" panose="05050102010706020507" pitchFamily="18" charset="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AF24808-6ABF-4A6F-9816-D70EC8BF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259997"/>
            <a:ext cx="97678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t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curso_id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anio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2009)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v 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 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curso_id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anio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41E5DE5-0068-420E-9D7F-6C3BED25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3429000"/>
            <a:ext cx="10406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s-EC" sz="2400" dirty="0" err="1">
                <a:sym typeface="Symbol" panose="05050102010706020507" pitchFamily="18" charset="2"/>
              </a:rPr>
              <a:t>Encuentre</a:t>
            </a:r>
            <a:r>
              <a:rPr kumimoji="1" lang="en-US" altLang="es-EC" sz="2400" dirty="0">
                <a:sym typeface="Symbol" panose="05050102010706020507" pitchFamily="18" charset="2"/>
              </a:rPr>
              <a:t> los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cursos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tomados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 2009, o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el Verano 2010, o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ambos.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742D87D-7970-4418-B45F-6A188EE0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082622"/>
            <a:ext cx="94186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t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>
                <a:sym typeface="Symbol" panose="05050102010706020507" pitchFamily="18" charset="2"/>
              </a:rPr>
              <a:t>instructor 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nombre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nombre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 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departmento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dept_nombre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dept_nombre</a:t>
            </a:r>
            <a:r>
              <a:rPr kumimoji="1" lang="en-US" altLang="es-EC" sz="2400" dirty="0">
                <a:sym typeface="Symbol" panose="05050102010706020507" pitchFamily="18" charset="2"/>
              </a:rPr>
              <a:t>]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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edificio</a:t>
            </a:r>
            <a:r>
              <a:rPr kumimoji="1" lang="en-US" altLang="es-EC" sz="2400" dirty="0">
                <a:sym typeface="Symbol" panose="05050102010706020507" pitchFamily="18" charset="2"/>
              </a:rPr>
              <a:t>] = “Watson” ))}</a:t>
            </a:r>
            <a:endParaRPr kumimoji="1" lang="en-US" altLang="es-EC" sz="2400" i="1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88CDEE4-B736-4459-B6C8-A947FC628E97}"/>
                  </a:ext>
                </a:extLst>
              </p14:cNvPr>
              <p14:cNvContentPartPr/>
              <p14:nvPr/>
            </p14:nvContentPartPr>
            <p14:xfrm>
              <a:off x="5825505" y="1423190"/>
              <a:ext cx="32040" cy="583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88CDEE4-B736-4459-B6C8-A947FC628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865" y="1387550"/>
                <a:ext cx="103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2C4724F-7CF6-4A0F-8ED5-6E8C853CE2BF}"/>
                  </a:ext>
                </a:extLst>
              </p14:cNvPr>
              <p14:cNvContentPartPr/>
              <p14:nvPr/>
            </p14:nvContentPartPr>
            <p14:xfrm>
              <a:off x="7208985" y="3312110"/>
              <a:ext cx="149760" cy="90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2C4724F-7CF6-4A0F-8ED5-6E8C853CE2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2985" y="3276110"/>
                <a:ext cx="2214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5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A4222-3053-4E6E-8F82-D4290200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Consultas de Ejemplo 3</a:t>
            </a:r>
            <a:endParaRPr lang="es-EC" dirty="0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77A17DF0-A58D-4DE2-8D0C-431BC1C4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743" y="2521685"/>
            <a:ext cx="98504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t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curso_id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año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2009)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 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año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)}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191A48A-A11F-46B5-92AA-15F72EB7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" y="1700331"/>
            <a:ext cx="1051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s-EC" sz="2400" dirty="0" err="1">
                <a:sym typeface="Symbol" panose="05050102010706020507" pitchFamily="18" charset="2"/>
              </a:rPr>
              <a:t>Encuentre</a:t>
            </a:r>
            <a:r>
              <a:rPr kumimoji="1" lang="en-US" altLang="es-EC" sz="2400" dirty="0">
                <a:sym typeface="Symbol" panose="05050102010706020507" pitchFamily="18" charset="2"/>
              </a:rPr>
              <a:t> el conjunto de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todos</a:t>
            </a:r>
            <a:r>
              <a:rPr kumimoji="1" lang="en-US" altLang="es-EC" sz="2400" dirty="0">
                <a:sym typeface="Symbol" panose="05050102010706020507" pitchFamily="18" charset="2"/>
              </a:rPr>
              <a:t> los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cursos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tomado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 2009 y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verano</a:t>
            </a:r>
            <a:r>
              <a:rPr kumimoji="1" lang="en-US" altLang="es-EC" sz="2400" dirty="0">
                <a:sym typeface="Symbol" panose="05050102010706020507" pitchFamily="18" charset="2"/>
              </a:rPr>
              <a:t> 2010.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B4DF8E4-17DE-4879-A77C-9A95B2BA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82" y="5033963"/>
            <a:ext cx="9969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t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año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2009)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  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(</a:t>
            </a:r>
            <a:r>
              <a:rPr kumimoji="1" lang="en-US" altLang="es-EC" sz="2400" i="1" dirty="0">
                <a:sym typeface="Symbol" panose="05050102010706020507" pitchFamily="18" charset="2"/>
              </a:rPr>
              <a:t>t 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 </a:t>
            </a:r>
            <a:r>
              <a:rPr kumimoji="1" lang="en-US" altLang="es-EC" sz="2400" dirty="0">
                <a:sym typeface="Symbol" panose="05050102010706020507" pitchFamily="18" charset="2"/>
              </a:rPr>
              <a:t>] =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curso</a:t>
            </a:r>
            <a:r>
              <a:rPr kumimoji="1" lang="en-US" altLang="es-EC" sz="2400" i="1" dirty="0">
                <a:sym typeface="Symbol" panose="05050102010706020507" pitchFamily="18" charset="2"/>
              </a:rPr>
              <a:t> _id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semestre</a:t>
            </a:r>
            <a:r>
              <a:rPr kumimoji="1" lang="en-US" altLang="es-EC" sz="2400" dirty="0">
                <a:sym typeface="Symbol" panose="05050102010706020507" pitchFamily="18" charset="2"/>
              </a:rPr>
              <a:t>] 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u </a:t>
            </a:r>
            <a:r>
              <a:rPr kumimoji="1" lang="en-US" altLang="es-EC" sz="2400" dirty="0">
                <a:sym typeface="Symbol" panose="05050102010706020507" pitchFamily="18" charset="2"/>
              </a:rPr>
              <a:t>[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año</a:t>
            </a:r>
            <a:r>
              <a:rPr kumimoji="1" lang="en-US" altLang="es-EC" sz="2400" dirty="0">
                <a:sym typeface="Symbol" panose="05050102010706020507" pitchFamily="18" charset="2"/>
              </a:rPr>
              <a:t>]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2010 )}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B38FF0F-1E1C-4B77-B246-C73E58F6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4202966"/>
            <a:ext cx="10515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s-EC" sz="2400" dirty="0" err="1">
                <a:sym typeface="Symbol" panose="05050102010706020507" pitchFamily="18" charset="2"/>
              </a:rPr>
              <a:t>Encuentre</a:t>
            </a:r>
            <a:r>
              <a:rPr kumimoji="1" lang="en-US" altLang="es-EC" sz="2400" dirty="0">
                <a:sym typeface="Symbol" panose="05050102010706020507" pitchFamily="18" charset="2"/>
              </a:rPr>
              <a:t> el conjunto de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todos</a:t>
            </a:r>
            <a:r>
              <a:rPr kumimoji="1" lang="en-US" altLang="es-EC" sz="2400" dirty="0">
                <a:sym typeface="Symbol" panose="05050102010706020507" pitchFamily="18" charset="2"/>
              </a:rPr>
              <a:t> los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cursos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tomado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 2009,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pero</a:t>
            </a:r>
            <a:r>
              <a:rPr kumimoji="1" lang="en-US" altLang="es-EC" sz="2400" dirty="0">
                <a:sym typeface="Symbol" panose="05050102010706020507" pitchFamily="18" charset="2"/>
              </a:rPr>
              <a:t> no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verano</a:t>
            </a:r>
            <a:r>
              <a:rPr kumimoji="1" lang="en-US" altLang="es-EC" sz="2400" dirty="0">
                <a:sym typeface="Symbol" panose="05050102010706020507" pitchFamily="18" charset="2"/>
              </a:rPr>
              <a:t> 2010.</a:t>
            </a:r>
          </a:p>
        </p:txBody>
      </p:sp>
    </p:spTree>
    <p:extLst>
      <p:ext uri="{BB962C8B-B14F-4D97-AF65-F5344CB8AC3E}">
        <p14:creationId xmlns:p14="http://schemas.microsoft.com/office/powerpoint/2010/main" val="25485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694E-D907-421F-A51E-528AFA9C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Cuantificador Universal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9FFD8-159F-474B-A762-93A4E106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EC" dirty="0" err="1"/>
              <a:t>Encuentre</a:t>
            </a:r>
            <a:r>
              <a:rPr lang="en-US" altLang="es-EC" dirty="0"/>
              <a:t> </a:t>
            </a:r>
            <a:r>
              <a:rPr lang="en-US" altLang="es-EC" dirty="0" err="1"/>
              <a:t>todos</a:t>
            </a:r>
            <a:r>
              <a:rPr lang="en-US" altLang="es-EC" dirty="0"/>
              <a:t> los </a:t>
            </a:r>
            <a:r>
              <a:rPr lang="en-US" altLang="es-EC" dirty="0" err="1"/>
              <a:t>estudiantes</a:t>
            </a:r>
            <a:r>
              <a:rPr lang="en-US" altLang="es-EC" dirty="0"/>
              <a:t> del </a:t>
            </a:r>
            <a:r>
              <a:rPr lang="en-US" altLang="es-EC" dirty="0" err="1"/>
              <a:t>departamento</a:t>
            </a:r>
            <a:r>
              <a:rPr lang="en-US" altLang="es-EC" dirty="0"/>
              <a:t> de </a:t>
            </a:r>
            <a:r>
              <a:rPr lang="en-US" altLang="es-EC" dirty="0" err="1"/>
              <a:t>Biología</a:t>
            </a:r>
            <a:r>
              <a:rPr lang="en-US" altLang="es-EC" dirty="0"/>
              <a:t> que </a:t>
            </a:r>
            <a:r>
              <a:rPr lang="en-US" altLang="es-EC" dirty="0" err="1"/>
              <a:t>han</a:t>
            </a:r>
            <a:r>
              <a:rPr lang="en-US" altLang="es-EC" dirty="0"/>
              <a:t> </a:t>
            </a:r>
            <a:r>
              <a:rPr lang="en-US" altLang="es-EC" dirty="0" err="1"/>
              <a:t>tomado</a:t>
            </a:r>
            <a:r>
              <a:rPr lang="en-US" altLang="es-EC" dirty="0"/>
              <a:t> </a:t>
            </a:r>
            <a:r>
              <a:rPr lang="en-US" altLang="es-EC" dirty="0" err="1"/>
              <a:t>todos</a:t>
            </a:r>
            <a:r>
              <a:rPr lang="en-US" altLang="es-EC" dirty="0"/>
              <a:t> los </a:t>
            </a:r>
            <a:r>
              <a:rPr lang="en-US" altLang="es-EC" dirty="0" err="1"/>
              <a:t>cursos</a:t>
            </a:r>
            <a:r>
              <a:rPr lang="en-US" altLang="es-EC" dirty="0"/>
              <a:t> de </a:t>
            </a:r>
            <a:r>
              <a:rPr lang="en-US" altLang="es-EC" dirty="0" err="1"/>
              <a:t>tres</a:t>
            </a:r>
            <a:r>
              <a:rPr lang="en-US" altLang="es-EC" dirty="0"/>
              <a:t> </a:t>
            </a:r>
            <a:r>
              <a:rPr lang="en-US" altLang="es-EC" dirty="0" err="1"/>
              <a:t>créditos</a:t>
            </a:r>
            <a:r>
              <a:rPr lang="en-US" altLang="es-EC" dirty="0"/>
              <a:t>, </a:t>
            </a:r>
            <a:r>
              <a:rPr lang="en-US" altLang="es-EC" dirty="0" err="1"/>
              <a:t>ofrecidos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2010.</a:t>
            </a:r>
          </a:p>
          <a:p>
            <a:pPr marL="0" indent="0">
              <a:buNone/>
            </a:pPr>
            <a:endParaRPr lang="en-US" altLang="es-EC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E32D712-5C2D-4862-AE80-09EAD5BE31F1}"/>
                  </a:ext>
                </a:extLst>
              </p14:cNvPr>
              <p14:cNvContentPartPr/>
              <p14:nvPr/>
            </p14:nvContentPartPr>
            <p14:xfrm>
              <a:off x="4823985" y="3383030"/>
              <a:ext cx="3240" cy="1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E32D712-5C2D-4862-AE80-09EAD5BE3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345" y="3347390"/>
                <a:ext cx="7488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16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0B450213-90C0-4C37-8D88-51E929BC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3" y="1949451"/>
            <a:ext cx="5257800" cy="398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2007E1-8C3C-4B22-BF99-E03CF2A7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Relación</a:t>
            </a:r>
            <a:endParaRPr lang="es-EC" b="1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1991434-A9DD-418F-BE5F-1B68F1404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420" y="1269782"/>
            <a:ext cx="1518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 err="1"/>
              <a:t>atributos</a:t>
            </a:r>
            <a:endParaRPr lang="en-US" altLang="en-US" sz="1800" dirty="0"/>
          </a:p>
          <a:p>
            <a:pPr algn="ctr"/>
            <a:r>
              <a:rPr lang="en-US" altLang="en-US" sz="1800" dirty="0"/>
              <a:t>(o </a:t>
            </a:r>
            <a:r>
              <a:rPr lang="en-US" altLang="en-US" sz="1800" dirty="0" err="1"/>
              <a:t>columnas</a:t>
            </a:r>
            <a:r>
              <a:rPr lang="en-US" altLang="en-US" sz="1800" dirty="0"/>
              <a:t>)</a:t>
            </a:r>
            <a:endParaRPr lang="en-US" alt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4B1BBC4B-8F04-4FD1-959B-2990D6E639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707BE30B-37DE-4B98-8289-CB3571E76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8513" y="1565275"/>
            <a:ext cx="2501899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DF8E9CF1-7730-4DA5-ABD0-5A26D1A20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347B9CA-1535-45A5-B659-82B07A7F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290" y="2522538"/>
            <a:ext cx="941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 err="1"/>
              <a:t>tuplas</a:t>
            </a:r>
            <a:endParaRPr lang="en-US" altLang="en-US" sz="1800" dirty="0"/>
          </a:p>
          <a:p>
            <a:pPr algn="ctr"/>
            <a:r>
              <a:rPr lang="en-US" altLang="en-US" sz="1800" dirty="0"/>
              <a:t>(o </a:t>
            </a:r>
            <a:r>
              <a:rPr lang="en-US" altLang="en-US" sz="1800" dirty="0" err="1"/>
              <a:t>filas</a:t>
            </a:r>
            <a:r>
              <a:rPr lang="en-US" altLang="en-US" sz="1800" dirty="0"/>
              <a:t>)</a:t>
            </a:r>
            <a:endParaRPr lang="en-US" altLang="en-US" dirty="0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A837228C-CBF7-43BE-8603-4D9EDEABD4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3766" y="2502647"/>
            <a:ext cx="688233" cy="20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6E406610-595C-4A85-A262-FBF49C7F8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1787" y="2706688"/>
            <a:ext cx="667513" cy="34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58990B9-DDD0-4442-B9E3-2F44D806B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3767" y="2717800"/>
            <a:ext cx="686645" cy="338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065BC517-3F34-4E8F-AB2C-E3715EB27D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3765" y="2727325"/>
            <a:ext cx="686647" cy="62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962E13C-A248-4657-ABD8-51FE6E4206D1}"/>
              </a:ext>
            </a:extLst>
          </p:cNvPr>
          <p:cNvSpPr/>
          <p:nvPr/>
        </p:nvSpPr>
        <p:spPr>
          <a:xfrm>
            <a:off x="1652337" y="2366211"/>
            <a:ext cx="4771431" cy="2807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DC49B18-6D3E-4528-BB8C-F4A7597963EA}"/>
              </a:ext>
            </a:extLst>
          </p:cNvPr>
          <p:cNvSpPr/>
          <p:nvPr/>
        </p:nvSpPr>
        <p:spPr>
          <a:xfrm>
            <a:off x="1652338" y="2638926"/>
            <a:ext cx="4771431" cy="2807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noFill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831B207-1175-46CC-92C1-92B41A307302}"/>
              </a:ext>
            </a:extLst>
          </p:cNvPr>
          <p:cNvSpPr/>
          <p:nvPr/>
        </p:nvSpPr>
        <p:spPr>
          <a:xfrm>
            <a:off x="1644318" y="2935704"/>
            <a:ext cx="4771431" cy="2807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noFill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3BEE5B0-1AEC-44E7-BE5A-E66FC5AA0648}"/>
              </a:ext>
            </a:extLst>
          </p:cNvPr>
          <p:cNvSpPr/>
          <p:nvPr/>
        </p:nvSpPr>
        <p:spPr>
          <a:xfrm>
            <a:off x="1636298" y="3232482"/>
            <a:ext cx="4771431" cy="2807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noFill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595AB1D-2295-4F64-8C4C-67FC17AD31E5}"/>
              </a:ext>
            </a:extLst>
          </p:cNvPr>
          <p:cNvSpPr/>
          <p:nvPr/>
        </p:nvSpPr>
        <p:spPr>
          <a:xfrm>
            <a:off x="5654842" y="4363453"/>
            <a:ext cx="760907" cy="33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72E5F984-4EE6-47D9-95FA-CD3A8AEFE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3766" y="3874329"/>
            <a:ext cx="686647" cy="62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39" name="Text Box 8">
            <a:extLst>
              <a:ext uri="{FF2B5EF4-FFF2-40B4-BE49-F238E27FC236}">
                <a16:creationId xmlns:a16="http://schemas.microsoft.com/office/drawing/2014/main" id="{70AFA03F-043F-4852-9F13-4AACB5C24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723" y="3557248"/>
            <a:ext cx="10267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Valor de</a:t>
            </a:r>
          </a:p>
          <a:p>
            <a:pPr algn="ctr"/>
            <a:r>
              <a:rPr lang="en-US" altLang="en-US" sz="1800" dirty="0" err="1"/>
              <a:t>atributo</a:t>
            </a:r>
            <a:endParaRPr lang="en-US" altLang="en-US" dirty="0"/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E880FF55-067C-4326-984A-87B30667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17" y="1813351"/>
            <a:ext cx="14029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 err="1"/>
              <a:t>nombres</a:t>
            </a:r>
            <a:r>
              <a:rPr lang="en-US" altLang="en-US" sz="1800" dirty="0"/>
              <a:t> de</a:t>
            </a:r>
          </a:p>
          <a:p>
            <a:pPr algn="ctr"/>
            <a:r>
              <a:rPr lang="en-US" altLang="en-US" dirty="0" err="1"/>
              <a:t>atributos</a:t>
            </a:r>
            <a:endParaRPr lang="en-US" altLang="en-US" dirty="0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2FCD15C1-37D0-4763-971D-13452BC2E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6044" y="2129679"/>
            <a:ext cx="1708740" cy="44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DF1ACE-613E-45C9-BEDB-395D450B63B5}"/>
              </a:ext>
            </a:extLst>
          </p:cNvPr>
          <p:cNvSpPr txBox="1"/>
          <p:nvPr/>
        </p:nvSpPr>
        <p:spPr>
          <a:xfrm>
            <a:off x="3341604" y="1249531"/>
            <a:ext cx="197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Instructores</a:t>
            </a:r>
            <a:endParaRPr lang="es-EC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088ACF22-D49F-45A4-ADB8-BCC3F7E8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088" y="603480"/>
            <a:ext cx="12875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 err="1"/>
              <a:t>nombre</a:t>
            </a:r>
            <a:r>
              <a:rPr lang="en-US" altLang="en-US" sz="1800" dirty="0"/>
              <a:t> de</a:t>
            </a:r>
          </a:p>
          <a:p>
            <a:pPr algn="ctr"/>
            <a:r>
              <a:rPr lang="en-US" altLang="en-US" dirty="0" err="1"/>
              <a:t>relación</a:t>
            </a:r>
            <a:endParaRPr lang="en-US" altLang="en-US" dirty="0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3ACE4CBF-54C5-4D4C-8C48-BCEDD80B1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183" y="919808"/>
            <a:ext cx="1518364" cy="475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94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C757-8DEA-439B-AD23-9391F3A1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seguras 1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7BBD4-6AC0-4C1E-8938-2BF72586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5625" cy="4351338"/>
          </a:xfrm>
        </p:spPr>
        <p:txBody>
          <a:bodyPr>
            <a:normAutofit lnSpcReduction="10000"/>
          </a:bodyPr>
          <a:lstStyle/>
          <a:p>
            <a:r>
              <a:rPr lang="en-US" altLang="es-EC" dirty="0"/>
              <a:t>Es </a:t>
            </a:r>
            <a:r>
              <a:rPr lang="en-US" altLang="es-EC" dirty="0" err="1"/>
              <a:t>posible</a:t>
            </a:r>
            <a:r>
              <a:rPr lang="en-US" altLang="es-EC" dirty="0"/>
              <a:t> </a:t>
            </a:r>
            <a:r>
              <a:rPr lang="en-US" altLang="es-EC" dirty="0" err="1"/>
              <a:t>escribir</a:t>
            </a:r>
            <a:r>
              <a:rPr lang="en-US" altLang="es-EC" dirty="0"/>
              <a:t> </a:t>
            </a:r>
            <a:r>
              <a:rPr lang="en-US" altLang="es-EC" dirty="0" err="1"/>
              <a:t>expresiones</a:t>
            </a:r>
            <a:r>
              <a:rPr lang="en-US" altLang="es-EC" dirty="0"/>
              <a:t> del </a:t>
            </a:r>
            <a:r>
              <a:rPr lang="en-US" altLang="es-EC" dirty="0" err="1"/>
              <a:t>cálculo</a:t>
            </a:r>
            <a:r>
              <a:rPr lang="en-US" altLang="es-EC" dirty="0"/>
              <a:t> de </a:t>
            </a:r>
            <a:r>
              <a:rPr lang="en-US" altLang="es-EC" dirty="0" err="1"/>
              <a:t>tuplas</a:t>
            </a:r>
            <a:r>
              <a:rPr lang="en-US" altLang="es-EC" dirty="0"/>
              <a:t> que </a:t>
            </a:r>
            <a:r>
              <a:rPr lang="en-US" altLang="es-EC" dirty="0" err="1"/>
              <a:t>generan</a:t>
            </a:r>
            <a:r>
              <a:rPr lang="en-US" altLang="es-EC" dirty="0"/>
              <a:t> </a:t>
            </a:r>
            <a:r>
              <a:rPr lang="en-US" altLang="es-EC" dirty="0" err="1"/>
              <a:t>relaciones</a:t>
            </a:r>
            <a:r>
              <a:rPr lang="en-US" altLang="es-EC" dirty="0"/>
              <a:t> </a:t>
            </a:r>
            <a:r>
              <a:rPr lang="en-US" altLang="es-EC" dirty="0" err="1"/>
              <a:t>infinitas</a:t>
            </a:r>
            <a:r>
              <a:rPr lang="en-US" altLang="es-EC" dirty="0"/>
              <a:t>.</a:t>
            </a:r>
          </a:p>
          <a:p>
            <a:r>
              <a:rPr lang="en-US" altLang="es-EC" dirty="0"/>
              <a:t>Por </a:t>
            </a:r>
            <a:r>
              <a:rPr lang="en-US" altLang="es-EC" dirty="0" err="1"/>
              <a:t>ejemplo</a:t>
            </a:r>
            <a:r>
              <a:rPr lang="en-US" altLang="es-EC" dirty="0"/>
              <a:t>, { t | </a:t>
            </a:r>
            <a:r>
              <a:rPr lang="en-US" altLang="es-EC" dirty="0">
                <a:sym typeface="Symbol" panose="05050102010706020507" pitchFamily="18" charset="2"/>
              </a:rPr>
              <a:t>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 </a:t>
            </a:r>
            <a:r>
              <a:rPr lang="en-US" altLang="es-EC" i="1" dirty="0">
                <a:sym typeface="Symbol" panose="05050102010706020507" pitchFamily="18" charset="2"/>
              </a:rPr>
              <a:t>r </a:t>
            </a:r>
            <a:r>
              <a:rPr lang="en-US" altLang="es-EC" dirty="0">
                <a:sym typeface="Symbol" panose="05050102010706020507" pitchFamily="18" charset="2"/>
              </a:rPr>
              <a:t>} </a:t>
            </a:r>
            <a:r>
              <a:rPr lang="en-US" altLang="es-EC" dirty="0" err="1">
                <a:sym typeface="Symbol" panose="05050102010706020507" pitchFamily="18" charset="2"/>
              </a:rPr>
              <a:t>resulta</a:t>
            </a:r>
            <a:r>
              <a:rPr lang="en-US" altLang="es-EC" dirty="0">
                <a:sym typeface="Symbol" panose="05050102010706020507" pitchFamily="18" charset="2"/>
              </a:rPr>
              <a:t> una </a:t>
            </a:r>
            <a:r>
              <a:rPr lang="en-US" altLang="es-EC" dirty="0" err="1">
                <a:sym typeface="Symbol" panose="05050102010706020507" pitchFamily="18" charset="2"/>
              </a:rPr>
              <a:t>relación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infinita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si</a:t>
            </a:r>
            <a:r>
              <a:rPr lang="en-US" altLang="es-EC" dirty="0">
                <a:sym typeface="Symbol" panose="05050102010706020507" pitchFamily="18" charset="2"/>
              </a:rPr>
              <a:t> el </a:t>
            </a:r>
            <a:r>
              <a:rPr lang="en-US" altLang="es-EC" dirty="0" err="1">
                <a:sym typeface="Symbol" panose="05050102010706020507" pitchFamily="18" charset="2"/>
              </a:rPr>
              <a:t>dominio</a:t>
            </a:r>
            <a:r>
              <a:rPr lang="en-US" altLang="es-EC" dirty="0">
                <a:sym typeface="Symbol" panose="05050102010706020507" pitchFamily="18" charset="2"/>
              </a:rPr>
              <a:t> de uno de los </a:t>
            </a:r>
            <a:r>
              <a:rPr lang="en-US" altLang="es-EC" dirty="0" err="1">
                <a:sym typeface="Symbol" panose="05050102010706020507" pitchFamily="18" charset="2"/>
              </a:rPr>
              <a:t>atributos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r</a:t>
            </a:r>
            <a:r>
              <a:rPr lang="en-US" altLang="es-EC" dirty="0">
                <a:sym typeface="Symbol" panose="05050102010706020507" pitchFamily="18" charset="2"/>
              </a:rPr>
              <a:t> es </a:t>
            </a:r>
            <a:r>
              <a:rPr lang="en-US" altLang="es-EC" dirty="0" err="1">
                <a:sym typeface="Symbol" panose="05050102010706020507" pitchFamily="18" charset="2"/>
              </a:rPr>
              <a:t>infinito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</a:p>
          <a:p>
            <a:r>
              <a:rPr lang="en-US" altLang="es-EC" dirty="0">
                <a:sym typeface="Symbol" panose="05050102010706020507" pitchFamily="18" charset="2"/>
              </a:rPr>
              <a:t>Para </a:t>
            </a:r>
            <a:r>
              <a:rPr lang="en-US" altLang="es-EC" dirty="0" err="1">
                <a:sym typeface="Symbol" panose="05050102010706020507" pitchFamily="18" charset="2"/>
              </a:rPr>
              <a:t>guardarse</a:t>
            </a:r>
            <a:r>
              <a:rPr lang="en-US" altLang="es-EC" dirty="0">
                <a:sym typeface="Symbol" panose="05050102010706020507" pitchFamily="18" charset="2"/>
              </a:rPr>
              <a:t> de ese </a:t>
            </a:r>
            <a:r>
              <a:rPr lang="en-US" altLang="es-EC" dirty="0" err="1">
                <a:sym typeface="Symbol" panose="05050102010706020507" pitchFamily="18" charset="2"/>
              </a:rPr>
              <a:t>problema</a:t>
            </a:r>
            <a:r>
              <a:rPr lang="en-US" altLang="es-EC" dirty="0">
                <a:sym typeface="Symbol" panose="05050102010706020507" pitchFamily="18" charset="2"/>
              </a:rPr>
              <a:t>, se </a:t>
            </a:r>
            <a:r>
              <a:rPr lang="en-US" altLang="es-EC" dirty="0" err="1">
                <a:sym typeface="Symbol" panose="05050102010706020507" pitchFamily="18" charset="2"/>
              </a:rPr>
              <a:t>restringe</a:t>
            </a:r>
            <a:r>
              <a:rPr lang="en-US" altLang="es-EC" dirty="0">
                <a:sym typeface="Symbol" panose="05050102010706020507" pitchFamily="18" charset="2"/>
              </a:rPr>
              <a:t> el conjunto de </a:t>
            </a:r>
            <a:r>
              <a:rPr lang="en-US" altLang="es-EC" dirty="0" err="1">
                <a:sym typeface="Symbol" panose="05050102010706020507" pitchFamily="18" charset="2"/>
              </a:rPr>
              <a:t>expresiones</a:t>
            </a:r>
            <a:r>
              <a:rPr lang="en-US" altLang="es-EC" dirty="0">
                <a:sym typeface="Symbol" panose="05050102010706020507" pitchFamily="18" charset="2"/>
              </a:rPr>
              <a:t> solo a las </a:t>
            </a:r>
            <a:r>
              <a:rPr lang="en-US" altLang="es-EC" dirty="0" err="1">
                <a:sym typeface="Symbol" panose="05050102010706020507" pitchFamily="18" charset="2"/>
              </a:rPr>
              <a:t>expresiones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seguras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</a:p>
          <a:p>
            <a:r>
              <a:rPr lang="en-US" altLang="es-EC" dirty="0">
                <a:sym typeface="Symbol" panose="05050102010706020507" pitchFamily="18" charset="2"/>
              </a:rPr>
              <a:t>Una </a:t>
            </a:r>
            <a:r>
              <a:rPr lang="en-US" altLang="es-EC" dirty="0" err="1">
                <a:sym typeface="Symbol" panose="05050102010706020507" pitchFamily="18" charset="2"/>
              </a:rPr>
              <a:t>expresión</a:t>
            </a:r>
            <a:r>
              <a:rPr lang="en-US" altLang="es-EC" dirty="0">
                <a:sym typeface="Symbol" panose="05050102010706020507" pitchFamily="18" charset="2"/>
              </a:rPr>
              <a:t> {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| </a:t>
            </a:r>
            <a:r>
              <a:rPr lang="en-US" altLang="es-EC" i="1" dirty="0">
                <a:sym typeface="Symbol" panose="05050102010706020507" pitchFamily="18" charset="2"/>
              </a:rPr>
              <a:t>P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)}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i="1" dirty="0" err="1">
                <a:sym typeface="Symbol" panose="05050102010706020507" pitchFamily="18" charset="2"/>
              </a:rPr>
              <a:t>e</a:t>
            </a:r>
            <a:r>
              <a:rPr lang="en-US" altLang="es-EC" dirty="0" err="1">
                <a:sym typeface="Symbol" panose="05050102010706020507" pitchFamily="18" charset="2"/>
              </a:rPr>
              <a:t>n</a:t>
            </a:r>
            <a:r>
              <a:rPr lang="en-US" altLang="es-EC" dirty="0">
                <a:sym typeface="Symbol" panose="05050102010706020507" pitchFamily="18" charset="2"/>
              </a:rPr>
              <a:t> el </a:t>
            </a:r>
            <a:r>
              <a:rPr lang="en-US" altLang="es-EC" dirty="0" err="1">
                <a:sym typeface="Symbol" panose="05050102010706020507" pitchFamily="18" charset="2"/>
              </a:rPr>
              <a:t>cálculo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relacional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tuplas</a:t>
            </a:r>
            <a:r>
              <a:rPr lang="en-US" altLang="es-EC" dirty="0">
                <a:sym typeface="Symbol" panose="05050102010706020507" pitchFamily="18" charset="2"/>
              </a:rPr>
              <a:t> es Segura, </a:t>
            </a:r>
            <a:r>
              <a:rPr lang="en-US" altLang="es-EC" dirty="0" err="1">
                <a:sym typeface="Symbol" panose="05050102010706020507" pitchFamily="18" charset="2"/>
              </a:rPr>
              <a:t>si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todos</a:t>
            </a:r>
            <a:r>
              <a:rPr lang="en-US" altLang="es-EC" dirty="0">
                <a:sym typeface="Symbol" panose="05050102010706020507" pitchFamily="18" charset="2"/>
              </a:rPr>
              <a:t> los </a:t>
            </a:r>
            <a:r>
              <a:rPr lang="en-US" altLang="es-EC" dirty="0" err="1">
                <a:sym typeface="Symbol" panose="05050102010706020507" pitchFamily="18" charset="2"/>
              </a:rPr>
              <a:t>componentes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t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aparecen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una de las </a:t>
            </a:r>
            <a:r>
              <a:rPr lang="en-US" altLang="es-EC" dirty="0" err="1">
                <a:sym typeface="Symbol" panose="05050102010706020507" pitchFamily="18" charset="2"/>
              </a:rPr>
              <a:t>relaciones</a:t>
            </a:r>
            <a:r>
              <a:rPr lang="en-US" altLang="es-EC" dirty="0">
                <a:sym typeface="Symbol" panose="05050102010706020507" pitchFamily="18" charset="2"/>
              </a:rPr>
              <a:t>, </a:t>
            </a:r>
            <a:r>
              <a:rPr lang="en-US" altLang="es-EC" dirty="0" err="1">
                <a:sym typeface="Symbol" panose="05050102010706020507" pitchFamily="18" charset="2"/>
              </a:rPr>
              <a:t>tuplas</a:t>
            </a:r>
            <a:r>
              <a:rPr lang="en-US" altLang="es-EC" dirty="0">
                <a:sym typeface="Symbol" panose="05050102010706020507" pitchFamily="18" charset="2"/>
              </a:rPr>
              <a:t>, o </a:t>
            </a:r>
            <a:r>
              <a:rPr lang="en-US" altLang="es-EC" dirty="0" err="1">
                <a:sym typeface="Symbol" panose="05050102010706020507" pitchFamily="18" charset="2"/>
              </a:rPr>
              <a:t>constantes</a:t>
            </a:r>
            <a:r>
              <a:rPr lang="en-US" altLang="es-EC" dirty="0">
                <a:sym typeface="Symbol" panose="05050102010706020507" pitchFamily="18" charset="2"/>
              </a:rPr>
              <a:t> que </a:t>
            </a:r>
            <a:r>
              <a:rPr lang="en-US" altLang="es-EC" dirty="0" err="1">
                <a:sym typeface="Symbol" panose="05050102010706020507" pitchFamily="18" charset="2"/>
              </a:rPr>
              <a:t>aparecen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P.</a:t>
            </a:r>
          </a:p>
          <a:p>
            <a:pPr marL="457200" lvl="1" indent="0">
              <a:buNone/>
            </a:pPr>
            <a:r>
              <a:rPr lang="en-US" altLang="es-EC" dirty="0" err="1"/>
              <a:t>Ej</a:t>
            </a:r>
            <a:r>
              <a:rPr lang="en-US" altLang="es-EC" dirty="0"/>
              <a:t>. { </a:t>
            </a:r>
            <a:r>
              <a:rPr lang="en-US" altLang="es-EC" i="1" dirty="0"/>
              <a:t>t</a:t>
            </a:r>
            <a:r>
              <a:rPr lang="en-US" altLang="es-EC" dirty="0"/>
              <a:t> | </a:t>
            </a:r>
            <a:r>
              <a:rPr lang="en-US" altLang="es-EC" i="1" dirty="0"/>
              <a:t>t </a:t>
            </a:r>
            <a:r>
              <a:rPr lang="en-US" altLang="es-EC" dirty="0"/>
              <a:t>[</a:t>
            </a:r>
            <a:r>
              <a:rPr lang="en-US" altLang="es-EC" i="1" dirty="0"/>
              <a:t>A</a:t>
            </a:r>
            <a:r>
              <a:rPr lang="en-US" altLang="es-EC" dirty="0"/>
              <a:t>] = 5 </a:t>
            </a:r>
            <a:r>
              <a:rPr lang="en-US" altLang="es-EC" sz="2000" dirty="0">
                <a:sym typeface="Symbol" panose="05050102010706020507" pitchFamily="18" charset="2"/>
              </a:rPr>
              <a:t></a:t>
            </a:r>
            <a:r>
              <a:rPr lang="en-US" altLang="es-EC" dirty="0"/>
              <a:t> </a:t>
            </a:r>
            <a:r>
              <a:rPr lang="en-US" altLang="es-EC" b="1" dirty="0"/>
              <a:t>true</a:t>
            </a:r>
            <a:r>
              <a:rPr lang="en-US" altLang="es-EC" dirty="0"/>
              <a:t> } es no es </a:t>
            </a:r>
            <a:r>
              <a:rPr lang="en-US" altLang="es-EC" dirty="0" err="1"/>
              <a:t>segura</a:t>
            </a:r>
            <a:r>
              <a:rPr lang="en-US" altLang="es-EC" dirty="0"/>
              <a:t> --- </a:t>
            </a:r>
            <a:r>
              <a:rPr lang="en-US" altLang="es-EC" dirty="0" err="1"/>
              <a:t>pues</a:t>
            </a:r>
            <a:r>
              <a:rPr lang="en-US" altLang="es-EC" dirty="0"/>
              <a:t> define un conjunto </a:t>
            </a:r>
            <a:r>
              <a:rPr lang="en-US" altLang="es-EC" dirty="0" err="1"/>
              <a:t>infinito</a:t>
            </a:r>
            <a:r>
              <a:rPr lang="en-US" altLang="es-EC" dirty="0"/>
              <a:t> de </a:t>
            </a:r>
            <a:r>
              <a:rPr lang="en-US" altLang="es-EC" dirty="0" err="1"/>
              <a:t>valores</a:t>
            </a:r>
            <a:r>
              <a:rPr lang="en-US" altLang="es-EC" dirty="0"/>
              <a:t> de </a:t>
            </a:r>
            <a:r>
              <a:rPr lang="en-US" altLang="es-EC" dirty="0" err="1"/>
              <a:t>atributo</a:t>
            </a:r>
            <a:r>
              <a:rPr lang="en-US" altLang="es-EC" dirty="0"/>
              <a:t> que no </a:t>
            </a:r>
            <a:r>
              <a:rPr lang="en-US" altLang="es-EC" dirty="0" err="1"/>
              <a:t>aparecen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</a:t>
            </a:r>
            <a:r>
              <a:rPr lang="en-US" altLang="es-EC" dirty="0" err="1"/>
              <a:t>ninguna</a:t>
            </a:r>
            <a:r>
              <a:rPr lang="en-US" altLang="es-EC" dirty="0"/>
              <a:t> </a:t>
            </a:r>
            <a:r>
              <a:rPr lang="en-US" altLang="es-EC" dirty="0" err="1"/>
              <a:t>tupla</a:t>
            </a:r>
            <a:r>
              <a:rPr lang="en-US" altLang="es-EC" dirty="0"/>
              <a:t>, </a:t>
            </a:r>
            <a:r>
              <a:rPr lang="en-US" altLang="es-EC" dirty="0" err="1"/>
              <a:t>relación</a:t>
            </a:r>
            <a:r>
              <a:rPr lang="en-US" altLang="es-EC" dirty="0"/>
              <a:t> o </a:t>
            </a:r>
            <a:r>
              <a:rPr lang="en-US" altLang="es-EC" dirty="0" err="1"/>
              <a:t>constante</a:t>
            </a:r>
            <a:r>
              <a:rPr lang="en-US" altLang="es-EC" dirty="0"/>
              <a:t> de P.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C369CC7-A780-40C8-BD15-F6B73917F3FD}"/>
                  </a:ext>
                </a:extLst>
              </p14:cNvPr>
              <p14:cNvContentPartPr/>
              <p14:nvPr/>
            </p14:nvContentPartPr>
            <p14:xfrm>
              <a:off x="3118665" y="5647790"/>
              <a:ext cx="124920" cy="464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C369CC7-A780-40C8-BD15-F6B73917F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025" y="5612150"/>
                <a:ext cx="196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5822585-950C-4198-8360-917083BCC87E}"/>
                  </a:ext>
                </a:extLst>
              </p14:cNvPr>
              <p14:cNvContentPartPr/>
              <p14:nvPr/>
            </p14:nvContentPartPr>
            <p14:xfrm>
              <a:off x="3417825" y="5355830"/>
              <a:ext cx="712440" cy="253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5822585-950C-4198-8360-917083BCC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825" y="5319830"/>
                <a:ext cx="7840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888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B0905-D923-4FEB-B0B8-850C04D3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seguras 2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4B7F1-F7C9-461C-9DFA-05485619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s-EC" sz="2400" dirty="0" err="1"/>
              <a:t>Considere</a:t>
            </a:r>
            <a:r>
              <a:rPr lang="en-US" altLang="es-EC" sz="2400" dirty="0"/>
              <a:t> la consulta: </a:t>
            </a:r>
            <a:r>
              <a:rPr lang="en-US" altLang="es-EC" sz="2400" dirty="0" err="1"/>
              <a:t>Encontrar</a:t>
            </a:r>
            <a:r>
              <a:rPr lang="en-US" altLang="es-EC" sz="2400"/>
              <a:t> los </a:t>
            </a:r>
            <a:r>
              <a:rPr lang="en-US" altLang="es-EC" sz="2400" dirty="0" err="1"/>
              <a:t>cursos</a:t>
            </a:r>
            <a:r>
              <a:rPr lang="en-US" altLang="es-EC" sz="2400" dirty="0"/>
              <a:t> que </a:t>
            </a:r>
            <a:r>
              <a:rPr lang="en-US" altLang="es-EC" sz="2400" dirty="0" err="1"/>
              <a:t>han</a:t>
            </a:r>
            <a:r>
              <a:rPr lang="en-US" altLang="es-EC" sz="2400" dirty="0"/>
              <a:t> </a:t>
            </a:r>
            <a:r>
              <a:rPr lang="en-US" altLang="es-EC" sz="2400" dirty="0" err="1"/>
              <a:t>sido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tomado</a:t>
            </a:r>
            <a:r>
              <a:rPr lang="en-US" altLang="es-EC" sz="2400" dirty="0"/>
              <a:t> por </a:t>
            </a:r>
            <a:r>
              <a:rPr lang="en-US" altLang="es-EC" sz="2400" dirty="0" err="1"/>
              <a:t>todos</a:t>
            </a:r>
            <a:r>
              <a:rPr lang="en-US" altLang="es-EC" sz="2400" dirty="0"/>
              <a:t> los </a:t>
            </a:r>
            <a:r>
              <a:rPr lang="en-US" altLang="es-EC" sz="2400" dirty="0" err="1"/>
              <a:t>estudiantes</a:t>
            </a:r>
            <a:r>
              <a:rPr lang="en-US" altLang="es-EC" sz="2400" dirty="0"/>
              <a:t> del </a:t>
            </a:r>
            <a:r>
              <a:rPr lang="en-US" altLang="es-EC" sz="2400" dirty="0" err="1"/>
              <a:t>departamento</a:t>
            </a:r>
            <a:r>
              <a:rPr lang="en-US" altLang="es-EC" sz="2400" dirty="0"/>
              <a:t> de </a:t>
            </a:r>
            <a:r>
              <a:rPr lang="en-US" altLang="es-EC" sz="2400" dirty="0" err="1"/>
              <a:t>Biología</a:t>
            </a:r>
            <a:r>
              <a:rPr lang="en-US" altLang="es-EC" sz="2400" dirty="0"/>
              <a:t>.</a:t>
            </a:r>
          </a:p>
          <a:p>
            <a:pPr marL="457200" lvl="1" indent="0">
              <a:buNone/>
            </a:pPr>
            <a:r>
              <a:rPr lang="en-US" altLang="es-EC" dirty="0"/>
              <a:t>{</a:t>
            </a:r>
            <a:r>
              <a:rPr lang="en-US" altLang="es-EC" i="1" dirty="0"/>
              <a:t>t </a:t>
            </a:r>
            <a:r>
              <a:rPr lang="en-US" altLang="es-EC" dirty="0"/>
              <a:t>|</a:t>
            </a:r>
            <a:r>
              <a:rPr lang="en-US" altLang="es-EC" i="1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 </a:t>
            </a:r>
            <a:r>
              <a:rPr lang="en-US" altLang="es-EC" i="1" dirty="0">
                <a:sym typeface="Symbol" panose="05050102010706020507" pitchFamily="18" charset="2"/>
              </a:rPr>
              <a:t>r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dirty="0" err="1">
                <a:sym typeface="Symbol" panose="05050102010706020507" pitchFamily="18" charset="2"/>
              </a:rPr>
              <a:t>e</a:t>
            </a:r>
            <a:r>
              <a:rPr lang="en-US" altLang="es-EC" i="1" dirty="0" err="1">
                <a:sym typeface="Symbol" panose="05050102010706020507" pitchFamily="18" charset="2"/>
              </a:rPr>
              <a:t>studiante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>
                <a:sym typeface="Symbol" panose="05050102010706020507" pitchFamily="18" charset="2"/>
              </a:rPr>
              <a:t>ID</a:t>
            </a:r>
            <a:r>
              <a:rPr lang="en-US" altLang="es-EC" dirty="0">
                <a:sym typeface="Symbol" panose="05050102010706020507" pitchFamily="18" charset="2"/>
              </a:rPr>
              <a:t>] = </a:t>
            </a:r>
            <a:r>
              <a:rPr lang="en-US" altLang="es-EC" i="1" dirty="0">
                <a:sym typeface="Symbol" panose="05050102010706020507" pitchFamily="18" charset="2"/>
              </a:rPr>
              <a:t>r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>
                <a:sym typeface="Symbol" panose="05050102010706020507" pitchFamily="18" charset="2"/>
              </a:rPr>
              <a:t>ID</a:t>
            </a:r>
            <a:r>
              <a:rPr lang="en-US" altLang="es-EC" dirty="0">
                <a:sym typeface="Symbol" panose="05050102010706020507" pitchFamily="18" charset="2"/>
              </a:rPr>
              <a:t>]) 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( </a:t>
            </a:r>
            <a:r>
              <a:rPr lang="en-US" altLang="es-EC" i="1" dirty="0">
                <a:sym typeface="Symbol" panose="05050102010706020507" pitchFamily="18" charset="2"/>
              </a:rPr>
              <a:t>u</a:t>
            </a:r>
            <a:r>
              <a:rPr lang="en-US" altLang="es-EC" dirty="0">
                <a:sym typeface="Symbol" panose="05050102010706020507" pitchFamily="18" charset="2"/>
              </a:rPr>
              <a:t>  </a:t>
            </a:r>
            <a:r>
              <a:rPr lang="en-US" altLang="es-EC" i="1" dirty="0" err="1">
                <a:sym typeface="Symbol" panose="05050102010706020507" pitchFamily="18" charset="2"/>
              </a:rPr>
              <a:t>curso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u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dirty="0" err="1">
                <a:sym typeface="Symbol" panose="05050102010706020507" pitchFamily="18" charset="2"/>
              </a:rPr>
              <a:t>nombre_</a:t>
            </a:r>
            <a:r>
              <a:rPr lang="en-US" altLang="es-EC" i="1" dirty="0" err="1">
                <a:sym typeface="Symbol" panose="05050102010706020507" pitchFamily="18" charset="2"/>
              </a:rPr>
              <a:t>dept</a:t>
            </a:r>
            <a:r>
              <a:rPr lang="en-US" altLang="es-EC" dirty="0">
                <a:sym typeface="Symbol" panose="05050102010706020507" pitchFamily="18" charset="2"/>
              </a:rPr>
              <a:t>]=“</a:t>
            </a:r>
            <a:r>
              <a:rPr lang="en-US" altLang="es-EC" dirty="0" err="1">
                <a:sym typeface="Symbol" panose="05050102010706020507" pitchFamily="18" charset="2"/>
              </a:rPr>
              <a:t>Biologia</a:t>
            </a:r>
            <a:r>
              <a:rPr lang="en-US" altLang="es-EC" dirty="0">
                <a:sym typeface="Symbol" panose="05050102010706020507" pitchFamily="18" charset="2"/>
              </a:rPr>
              <a:t>”  </a:t>
            </a:r>
            <a:r>
              <a:rPr lang="en-US" altLang="es-EC" dirty="0">
                <a:sym typeface="Wingdings" panose="05000000000000000000" pitchFamily="2" charset="2"/>
              </a:rPr>
              <a:t>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               </a:t>
            </a:r>
            <a:r>
              <a:rPr lang="en-US" altLang="es-EC" i="1" dirty="0">
                <a:sym typeface="Symbol" panose="05050102010706020507" pitchFamily="18" charset="2"/>
              </a:rPr>
              <a:t> s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takes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t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>
                <a:sym typeface="Symbol" panose="05050102010706020507" pitchFamily="18" charset="2"/>
              </a:rPr>
              <a:t>ID</a:t>
            </a:r>
            <a:r>
              <a:rPr lang="en-US" altLang="es-EC" dirty="0">
                <a:sym typeface="Symbol" panose="05050102010706020507" pitchFamily="18" charset="2"/>
              </a:rPr>
              <a:t>] = </a:t>
            </a:r>
            <a:r>
              <a:rPr lang="en-US" altLang="es-EC" i="1" dirty="0">
                <a:sym typeface="Symbol" panose="05050102010706020507" pitchFamily="18" charset="2"/>
              </a:rPr>
              <a:t>s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>
                <a:sym typeface="Symbol" panose="05050102010706020507" pitchFamily="18" charset="2"/>
              </a:rPr>
              <a:t>ID</a:t>
            </a:r>
            <a:r>
              <a:rPr lang="en-US" altLang="es-EC" dirty="0">
                <a:sym typeface="Symbol" panose="05050102010706020507" pitchFamily="18" charset="2"/>
              </a:rPr>
              <a:t> ]  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                       </a:t>
            </a:r>
            <a:r>
              <a:rPr lang="en-US" altLang="es-EC" i="1" dirty="0">
                <a:sym typeface="Symbol" panose="05050102010706020507" pitchFamily="18" charset="2"/>
              </a:rPr>
              <a:t>s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 err="1">
                <a:sym typeface="Symbol" panose="05050102010706020507" pitchFamily="18" charset="2"/>
              </a:rPr>
              <a:t>curso_id</a:t>
            </a:r>
            <a:r>
              <a:rPr lang="en-US" altLang="es-EC" dirty="0">
                <a:sym typeface="Symbol" panose="05050102010706020507" pitchFamily="18" charset="2"/>
              </a:rPr>
              <a:t>] = </a:t>
            </a:r>
            <a:r>
              <a:rPr lang="en-US" altLang="es-EC" i="1" dirty="0">
                <a:sym typeface="Symbol" panose="05050102010706020507" pitchFamily="18" charset="2"/>
              </a:rPr>
              <a:t>u </a:t>
            </a:r>
            <a:r>
              <a:rPr lang="en-US" altLang="es-EC" dirty="0">
                <a:sym typeface="Symbol" panose="05050102010706020507" pitchFamily="18" charset="2"/>
              </a:rPr>
              <a:t>[</a:t>
            </a:r>
            <a:r>
              <a:rPr lang="en-US" altLang="es-EC" i="1" dirty="0" err="1">
                <a:sym typeface="Symbol" panose="05050102010706020507" pitchFamily="18" charset="2"/>
              </a:rPr>
              <a:t>curso_id</a:t>
            </a:r>
            <a:r>
              <a:rPr lang="en-US" altLang="es-EC" dirty="0">
                <a:sym typeface="Symbol" panose="05050102010706020507" pitchFamily="18" charset="2"/>
              </a:rPr>
              <a:t>]))}</a:t>
            </a:r>
          </a:p>
          <a:p>
            <a:r>
              <a:rPr lang="en-US" altLang="es-EC" sz="2400" dirty="0"/>
              <a:t>Sin el </a:t>
            </a:r>
            <a:r>
              <a:rPr lang="en-US" altLang="es-EC" sz="2400" dirty="0" err="1"/>
              <a:t>cuantificador</a:t>
            </a:r>
            <a:r>
              <a:rPr lang="en-US" altLang="es-EC" sz="2400" dirty="0"/>
              <a:t> </a:t>
            </a:r>
            <a:r>
              <a:rPr lang="en-US" altLang="es-EC" sz="2400" dirty="0" err="1"/>
              <a:t>existencial</a:t>
            </a:r>
            <a:r>
              <a:rPr lang="en-US" altLang="es-EC" sz="2400" dirty="0"/>
              <a:t> </a:t>
            </a:r>
            <a:r>
              <a:rPr lang="en-US" altLang="es-EC" sz="2400" dirty="0" err="1"/>
              <a:t>en</a:t>
            </a:r>
            <a:r>
              <a:rPr lang="en-US" altLang="es-EC" sz="2400" dirty="0"/>
              <a:t> </a:t>
            </a:r>
            <a:r>
              <a:rPr lang="en-US" altLang="es-EC" sz="2400" dirty="0" err="1"/>
              <a:t>estudiantes</a:t>
            </a:r>
            <a:r>
              <a:rPr lang="en-US" altLang="es-EC" sz="2400" dirty="0"/>
              <a:t>, la consulta </a:t>
            </a:r>
            <a:r>
              <a:rPr lang="en-US" altLang="es-EC" sz="2400" dirty="0" err="1"/>
              <a:t>sería</a:t>
            </a:r>
            <a:r>
              <a:rPr lang="en-US" altLang="es-EC" sz="2400" dirty="0"/>
              <a:t> </a:t>
            </a:r>
            <a:r>
              <a:rPr lang="en-US" altLang="es-EC" sz="2400" dirty="0" err="1"/>
              <a:t>insegura</a:t>
            </a:r>
            <a:r>
              <a:rPr lang="en-US" altLang="es-EC" sz="2400" dirty="0"/>
              <a:t>, </a:t>
            </a:r>
            <a:r>
              <a:rPr lang="en-US" altLang="es-EC" sz="2400" dirty="0" err="1"/>
              <a:t>si</a:t>
            </a:r>
            <a:r>
              <a:rPr lang="en-US" altLang="es-EC" sz="2400" dirty="0"/>
              <a:t> el </a:t>
            </a:r>
            <a:r>
              <a:rPr lang="en-US" altLang="es-EC" sz="2400" dirty="0" err="1"/>
              <a:t>departamento</a:t>
            </a:r>
            <a:r>
              <a:rPr lang="en-US" altLang="es-EC" sz="2400" dirty="0"/>
              <a:t> de </a:t>
            </a:r>
            <a:r>
              <a:rPr lang="en-US" altLang="es-EC" sz="2400" dirty="0" err="1"/>
              <a:t>Biología</a:t>
            </a:r>
            <a:r>
              <a:rPr lang="en-US" altLang="es-EC" sz="2400" dirty="0"/>
              <a:t> no ha </a:t>
            </a:r>
            <a:r>
              <a:rPr lang="en-US" altLang="es-EC" sz="2400" dirty="0" err="1"/>
              <a:t>ofrecido</a:t>
            </a:r>
            <a:r>
              <a:rPr lang="en-US" altLang="es-EC" sz="2400" dirty="0"/>
              <a:t> </a:t>
            </a:r>
            <a:r>
              <a:rPr lang="en-US" altLang="es-EC" sz="2400" dirty="0" err="1"/>
              <a:t>ningún</a:t>
            </a:r>
            <a:r>
              <a:rPr lang="en-US" altLang="es-EC" sz="2400" dirty="0"/>
              <a:t> </a:t>
            </a:r>
            <a:r>
              <a:rPr lang="en-US" altLang="es-EC" sz="2400" dirty="0" err="1"/>
              <a:t>curso</a:t>
            </a:r>
            <a:r>
              <a:rPr lang="en-US" altLang="es-EC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813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496AB7-ECBC-45F8-964D-2166DBA02C64}"/>
              </a:ext>
            </a:extLst>
          </p:cNvPr>
          <p:cNvSpPr txBox="1"/>
          <p:nvPr/>
        </p:nvSpPr>
        <p:spPr>
          <a:xfrm>
            <a:off x="3014662" y="2989332"/>
            <a:ext cx="6834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Cálculo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Relacional</a:t>
            </a:r>
            <a:r>
              <a:rPr lang="en-US" sz="4000" b="1" dirty="0">
                <a:solidFill>
                  <a:srgbClr val="00B0F0"/>
                </a:solidFill>
              </a:rPr>
              <a:t> de </a:t>
            </a:r>
            <a:r>
              <a:rPr lang="en-US" sz="4000" b="1" dirty="0" err="1">
                <a:solidFill>
                  <a:srgbClr val="00B0F0"/>
                </a:solidFill>
              </a:rPr>
              <a:t>Dominios</a:t>
            </a:r>
            <a:endParaRPr lang="es-EC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F8C6-6DBA-4EFC-AB66-0EC49CE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Cálculo Relacional de dominios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E4BB8-79CE-4C1B-A8BF-370BFAA0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/>
              <a:t>Un </a:t>
            </a:r>
            <a:r>
              <a:rPr lang="en-US" altLang="es-EC" dirty="0" err="1"/>
              <a:t>lenguaje</a:t>
            </a:r>
            <a:r>
              <a:rPr lang="en-US" altLang="es-EC" dirty="0"/>
              <a:t> de </a:t>
            </a:r>
            <a:r>
              <a:rPr lang="en-US" altLang="es-EC" dirty="0" err="1"/>
              <a:t>consultas</a:t>
            </a:r>
            <a:r>
              <a:rPr lang="en-US" altLang="es-EC" dirty="0"/>
              <a:t> no procedural es </a:t>
            </a:r>
            <a:r>
              <a:rPr lang="en-US" altLang="es-EC" dirty="0" err="1"/>
              <a:t>equivalente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</a:t>
            </a:r>
            <a:r>
              <a:rPr lang="en-US" altLang="es-EC" dirty="0" err="1"/>
              <a:t>potencia</a:t>
            </a:r>
            <a:r>
              <a:rPr lang="en-US" altLang="es-EC" dirty="0"/>
              <a:t> al </a:t>
            </a:r>
            <a:r>
              <a:rPr lang="en-US" altLang="es-EC" dirty="0" err="1"/>
              <a:t>Cálculo</a:t>
            </a:r>
            <a:r>
              <a:rPr lang="en-US" altLang="es-EC" dirty="0"/>
              <a:t> </a:t>
            </a:r>
            <a:r>
              <a:rPr lang="en-US" altLang="es-EC" dirty="0" err="1"/>
              <a:t>Relacional</a:t>
            </a:r>
            <a:r>
              <a:rPr lang="en-US" altLang="es-EC" dirty="0"/>
              <a:t> de </a:t>
            </a:r>
            <a:r>
              <a:rPr lang="en-US" altLang="es-EC" dirty="0" err="1"/>
              <a:t>Tuplas</a:t>
            </a:r>
            <a:r>
              <a:rPr lang="en-US" altLang="es-EC" dirty="0"/>
              <a:t>.</a:t>
            </a:r>
          </a:p>
          <a:p>
            <a:r>
              <a:rPr lang="en-US" altLang="es-EC" dirty="0" err="1"/>
              <a:t>Cada</a:t>
            </a:r>
            <a:r>
              <a:rPr lang="en-US" altLang="es-EC" dirty="0"/>
              <a:t> consulta es una </a:t>
            </a:r>
            <a:r>
              <a:rPr lang="en-US" altLang="es-EC" dirty="0" err="1"/>
              <a:t>expresión</a:t>
            </a:r>
            <a:r>
              <a:rPr lang="en-US" altLang="es-EC" dirty="0"/>
              <a:t> de la forma:</a:t>
            </a:r>
          </a:p>
          <a:p>
            <a:pPr>
              <a:buFont typeface="Monotype Sorts" pitchFamily="2" charset="2"/>
              <a:buNone/>
            </a:pPr>
            <a:r>
              <a:rPr lang="en-US" altLang="es-EC" dirty="0"/>
              <a:t>			{ </a:t>
            </a:r>
            <a:r>
              <a:rPr lang="en-US" altLang="es-EC" dirty="0">
                <a:sym typeface="Symbol" panose="05050102010706020507" pitchFamily="18" charset="2"/>
              </a:rPr>
              <a:t>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1900" baseline="-25000" dirty="0">
                <a:sym typeface="Symbol" panose="05050102010706020507" pitchFamily="18" charset="2"/>
              </a:rPr>
              <a:t>1</a:t>
            </a:r>
            <a:r>
              <a:rPr lang="en-US" altLang="es-EC" i="1" dirty="0">
                <a:sym typeface="Symbol" panose="05050102010706020507" pitchFamily="18" charset="2"/>
              </a:rPr>
              <a:t>, x</a:t>
            </a:r>
            <a:r>
              <a:rPr lang="en-US" altLang="es-EC" sz="1900" baseline="-25000" dirty="0">
                <a:sym typeface="Symbol" panose="05050102010706020507" pitchFamily="18" charset="2"/>
              </a:rPr>
              <a:t>2</a:t>
            </a:r>
            <a:r>
              <a:rPr lang="en-US" altLang="es-EC" i="1" dirty="0">
                <a:sym typeface="Symbol" panose="05050102010706020507" pitchFamily="18" charset="2"/>
              </a:rPr>
              <a:t>, …, </a:t>
            </a:r>
            <a:r>
              <a:rPr lang="en-US" altLang="es-EC" i="1" dirty="0" err="1">
                <a:sym typeface="Symbol" panose="05050102010706020507" pitchFamily="18" charset="2"/>
              </a:rPr>
              <a:t>x</a:t>
            </a:r>
            <a:r>
              <a:rPr lang="en-US" altLang="es-EC" sz="19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s-EC" dirty="0">
                <a:sym typeface="Symbol" panose="05050102010706020507" pitchFamily="18" charset="2"/>
              </a:rPr>
              <a:t>  | </a:t>
            </a:r>
            <a:r>
              <a:rPr lang="en-US" altLang="es-EC" i="1" dirty="0">
                <a:sym typeface="Symbol" panose="05050102010706020507" pitchFamily="18" charset="2"/>
              </a:rPr>
              <a:t>P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19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,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1900" baseline="-25000" dirty="0">
                <a:sym typeface="Symbol" panose="05050102010706020507" pitchFamily="18" charset="2"/>
              </a:rPr>
              <a:t>2</a:t>
            </a:r>
            <a:r>
              <a:rPr lang="en-US" altLang="es-EC" i="1" dirty="0">
                <a:sym typeface="Symbol" panose="05050102010706020507" pitchFamily="18" charset="2"/>
              </a:rPr>
              <a:t>, …, </a:t>
            </a:r>
            <a:r>
              <a:rPr lang="en-US" altLang="es-EC" i="1" dirty="0" err="1">
                <a:sym typeface="Symbol" panose="05050102010706020507" pitchFamily="18" charset="2"/>
              </a:rPr>
              <a:t>x</a:t>
            </a:r>
            <a:r>
              <a:rPr lang="en-US" altLang="es-EC" sz="19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s-EC" dirty="0">
                <a:sym typeface="Symbol" panose="05050102010706020507" pitchFamily="18" charset="2"/>
              </a:rPr>
              <a:t>)}</a:t>
            </a:r>
          </a:p>
          <a:p>
            <a:pPr marL="457200" lvl="1" indent="0">
              <a:buNone/>
            </a:pP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21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,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2100" baseline="-25000" dirty="0">
                <a:sym typeface="Symbol" panose="05050102010706020507" pitchFamily="18" charset="2"/>
              </a:rPr>
              <a:t>2</a:t>
            </a:r>
            <a:r>
              <a:rPr lang="en-US" altLang="es-EC" i="1" dirty="0">
                <a:sym typeface="Symbol" panose="05050102010706020507" pitchFamily="18" charset="2"/>
              </a:rPr>
              <a:t>, …, </a:t>
            </a:r>
            <a:r>
              <a:rPr lang="en-US" altLang="es-EC" i="1" dirty="0" err="1">
                <a:sym typeface="Symbol" panose="05050102010706020507" pitchFamily="18" charset="2"/>
              </a:rPr>
              <a:t>x</a:t>
            </a:r>
            <a:r>
              <a:rPr lang="en-US" altLang="es-EC" sz="21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s-EC" i="1" baseline="-25000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representan</a:t>
            </a:r>
            <a:r>
              <a:rPr lang="en-US" altLang="es-EC" dirty="0">
                <a:sym typeface="Symbol" panose="05050102010706020507" pitchFamily="18" charset="2"/>
              </a:rPr>
              <a:t> variables de  </a:t>
            </a:r>
            <a:r>
              <a:rPr lang="en-US" altLang="es-EC" dirty="0" err="1">
                <a:sym typeface="Symbol" panose="05050102010706020507" pitchFamily="18" charset="2"/>
              </a:rPr>
              <a:t>dominio</a:t>
            </a:r>
            <a:endParaRPr lang="en-US" altLang="es-EC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representa</a:t>
            </a:r>
            <a:r>
              <a:rPr lang="en-US" altLang="es-EC" dirty="0">
                <a:sym typeface="Symbol" panose="05050102010706020507" pitchFamily="18" charset="2"/>
              </a:rPr>
              <a:t> una </a:t>
            </a:r>
            <a:r>
              <a:rPr lang="en-US" altLang="es-EC" dirty="0" err="1">
                <a:sym typeface="Symbol" panose="05050102010706020507" pitchFamily="18" charset="2"/>
              </a:rPr>
              <a:t>fórmula</a:t>
            </a:r>
            <a:r>
              <a:rPr lang="en-US" altLang="es-EC" dirty="0">
                <a:sym typeface="Symbol" panose="05050102010706020507" pitchFamily="18" charset="2"/>
              </a:rPr>
              <a:t> similar a </a:t>
            </a:r>
            <a:r>
              <a:rPr lang="en-US" altLang="es-EC" dirty="0" err="1">
                <a:sym typeface="Symbol" panose="05050102010706020507" pitchFamily="18" charset="2"/>
              </a:rPr>
              <a:t>aquellas</a:t>
            </a:r>
            <a:r>
              <a:rPr lang="en-US" altLang="es-EC" dirty="0">
                <a:sym typeface="Symbol" panose="05050102010706020507" pitchFamily="18" charset="2"/>
              </a:rPr>
              <a:t> del </a:t>
            </a:r>
            <a:r>
              <a:rPr lang="en-US" altLang="es-EC" dirty="0" err="1">
                <a:sym typeface="Symbol" panose="05050102010706020507" pitchFamily="18" charset="2"/>
              </a:rPr>
              <a:t>cálculo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dirty="0" err="1">
                <a:sym typeface="Symbol" panose="05050102010706020507" pitchFamily="18" charset="2"/>
              </a:rPr>
              <a:t>predicados</a:t>
            </a:r>
            <a:endParaRPr lang="en-US" altLang="es-EC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0797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4A4CD-E1F6-4300-B202-C41719D1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Consultas de Ejemplo 1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67B6F-334E-4BD1-8F65-884CD139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s-EC" dirty="0" err="1"/>
              <a:t>Encuentre</a:t>
            </a:r>
            <a:r>
              <a:rPr lang="en-US" altLang="es-EC" dirty="0"/>
              <a:t> el </a:t>
            </a:r>
            <a:r>
              <a:rPr lang="en-US" altLang="es-EC" i="1" dirty="0"/>
              <a:t>ID, </a:t>
            </a:r>
            <a:r>
              <a:rPr lang="en-US" altLang="es-EC" i="1" dirty="0" err="1"/>
              <a:t>nombre</a:t>
            </a:r>
            <a:r>
              <a:rPr lang="en-US" altLang="es-EC" i="1" dirty="0"/>
              <a:t>, </a:t>
            </a:r>
            <a:r>
              <a:rPr lang="en-US" altLang="es-EC" i="1" dirty="0" err="1"/>
              <a:t>dept_nombre</a:t>
            </a:r>
            <a:r>
              <a:rPr lang="en-US" altLang="es-EC" i="1" dirty="0"/>
              <a:t>, </a:t>
            </a:r>
            <a:r>
              <a:rPr lang="en-US" altLang="es-EC" i="1" dirty="0" err="1"/>
              <a:t>salario</a:t>
            </a:r>
            <a:r>
              <a:rPr lang="en-US" altLang="es-EC" i="1" dirty="0"/>
              <a:t>  de los</a:t>
            </a:r>
            <a:r>
              <a:rPr lang="en-US" altLang="es-EC" dirty="0"/>
              <a:t> </a:t>
            </a:r>
            <a:r>
              <a:rPr lang="en-US" altLang="es-EC" dirty="0" err="1"/>
              <a:t>instructores</a:t>
            </a:r>
            <a:r>
              <a:rPr lang="en-US" altLang="es-EC" dirty="0"/>
              <a:t> </a:t>
            </a:r>
            <a:r>
              <a:rPr lang="en-US" altLang="es-EC" dirty="0" err="1"/>
              <a:t>cuyo</a:t>
            </a:r>
            <a:r>
              <a:rPr lang="en-US" altLang="es-EC" dirty="0"/>
              <a:t> </a:t>
            </a:r>
            <a:r>
              <a:rPr lang="en-US" altLang="es-EC" dirty="0" err="1"/>
              <a:t>salario</a:t>
            </a:r>
            <a:r>
              <a:rPr lang="en-US" altLang="es-EC" dirty="0"/>
              <a:t> es superior a $80,000</a:t>
            </a:r>
          </a:p>
          <a:p>
            <a:pPr marL="457200" lvl="1" indent="0">
              <a:buNone/>
              <a:tabLst>
                <a:tab pos="3195638" algn="ctr"/>
              </a:tabLst>
            </a:pPr>
            <a:r>
              <a:rPr lang="en-US" altLang="es-EC" dirty="0"/>
              <a:t>{</a:t>
            </a:r>
            <a:r>
              <a:rPr lang="en-US" altLang="es-EC" i="1" dirty="0"/>
              <a:t>&lt; </a:t>
            </a:r>
            <a:r>
              <a:rPr lang="en-US" altLang="es-EC" i="1" dirty="0" err="1"/>
              <a:t>i</a:t>
            </a:r>
            <a:r>
              <a:rPr lang="en-US" altLang="es-EC" i="1" dirty="0"/>
              <a:t>, n, d, s&gt; </a:t>
            </a:r>
            <a:r>
              <a:rPr lang="en-US" altLang="es-EC" dirty="0"/>
              <a:t>| </a:t>
            </a:r>
            <a:r>
              <a:rPr lang="en-US" altLang="es-EC" i="1" dirty="0"/>
              <a:t> &lt; </a:t>
            </a:r>
            <a:r>
              <a:rPr lang="en-US" altLang="es-EC" i="1" dirty="0" err="1"/>
              <a:t>i</a:t>
            </a:r>
            <a:r>
              <a:rPr lang="en-US" altLang="es-EC" i="1" dirty="0"/>
              <a:t>, n, d, s&gt;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instructor</a:t>
            </a:r>
            <a:r>
              <a:rPr lang="en-US" altLang="es-EC" dirty="0">
                <a:sym typeface="Symbol" panose="05050102010706020507" pitchFamily="18" charset="2"/>
              </a:rPr>
              <a:t> 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es-EC" dirty="0"/>
              <a:t> </a:t>
            </a:r>
            <a:r>
              <a:rPr lang="en-US" altLang="es-EC" dirty="0" err="1"/>
              <a:t>Igual</a:t>
            </a:r>
            <a:r>
              <a:rPr lang="en-US" altLang="es-EC" dirty="0"/>
              <a:t> que la consulta anterior que </a:t>
            </a:r>
            <a:r>
              <a:rPr lang="en-US" altLang="es-EC" dirty="0" err="1"/>
              <a:t>retornaba</a:t>
            </a:r>
            <a:r>
              <a:rPr lang="en-US" altLang="es-EC" dirty="0"/>
              <a:t> solo el </a:t>
            </a:r>
            <a:r>
              <a:rPr lang="en-US" altLang="es-EC" dirty="0" err="1"/>
              <a:t>atributo</a:t>
            </a:r>
            <a:r>
              <a:rPr lang="en-US" altLang="es-EC" dirty="0"/>
              <a:t> ID.</a:t>
            </a:r>
          </a:p>
          <a:p>
            <a:pPr marL="457200" lvl="1" indent="0">
              <a:buNone/>
              <a:tabLst>
                <a:tab pos="3195638" algn="ctr"/>
              </a:tabLst>
            </a:pPr>
            <a:r>
              <a:rPr lang="en-US" altLang="es-EC" dirty="0"/>
              <a:t>{</a:t>
            </a:r>
            <a:r>
              <a:rPr lang="en-US" altLang="es-EC" i="1" dirty="0"/>
              <a:t>&lt; </a:t>
            </a:r>
            <a:r>
              <a:rPr lang="en-US" altLang="es-EC" i="1" dirty="0" err="1"/>
              <a:t>i</a:t>
            </a:r>
            <a:r>
              <a:rPr lang="en-US" altLang="es-EC" i="1" dirty="0"/>
              <a:t> &gt; </a:t>
            </a:r>
            <a:r>
              <a:rPr lang="en-US" altLang="es-EC" dirty="0"/>
              <a:t> |</a:t>
            </a:r>
            <a:r>
              <a:rPr lang="en-US" altLang="es-EC" i="1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 </a:t>
            </a:r>
            <a:r>
              <a:rPr lang="en-US" altLang="es-EC" i="1" dirty="0">
                <a:sym typeface="Symbol" panose="05050102010706020507" pitchFamily="18" charset="2"/>
              </a:rPr>
              <a:t>n, d, s </a:t>
            </a:r>
            <a:r>
              <a:rPr lang="en-US" altLang="es-EC" i="1" dirty="0"/>
              <a:t>&lt; </a:t>
            </a:r>
            <a:r>
              <a:rPr lang="en-US" altLang="es-EC" i="1" dirty="0" err="1"/>
              <a:t>i</a:t>
            </a:r>
            <a:r>
              <a:rPr lang="en-US" altLang="es-EC" i="1" dirty="0"/>
              <a:t>, n, d, s&gt;</a:t>
            </a:r>
            <a:r>
              <a:rPr lang="en-US" altLang="es-EC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instructor</a:t>
            </a:r>
            <a:r>
              <a:rPr lang="en-US" altLang="es-EC" dirty="0">
                <a:sym typeface="Symbol" panose="05050102010706020507" pitchFamily="18" charset="2"/>
              </a:rPr>
              <a:t>  </a:t>
            </a:r>
            <a:r>
              <a:rPr lang="en-US" altLang="es-EC" i="1" dirty="0">
                <a:sym typeface="Symbol" panose="05050102010706020507" pitchFamily="18" charset="2"/>
              </a:rPr>
              <a:t>s</a:t>
            </a:r>
            <a:r>
              <a:rPr lang="en-US" altLang="es-EC" dirty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es-EC" dirty="0" err="1"/>
              <a:t>Encuentre</a:t>
            </a:r>
            <a:r>
              <a:rPr lang="en-US" altLang="es-EC" dirty="0"/>
              <a:t> los </a:t>
            </a:r>
            <a:r>
              <a:rPr lang="en-US" altLang="es-EC" dirty="0" err="1"/>
              <a:t>nombres</a:t>
            </a:r>
            <a:r>
              <a:rPr lang="en-US" altLang="es-EC" dirty="0"/>
              <a:t> de </a:t>
            </a:r>
            <a:r>
              <a:rPr lang="en-US" altLang="es-EC" dirty="0" err="1"/>
              <a:t>todos</a:t>
            </a:r>
            <a:r>
              <a:rPr lang="en-US" altLang="es-EC" dirty="0"/>
              <a:t> los </a:t>
            </a:r>
            <a:r>
              <a:rPr lang="en-US" altLang="es-EC" dirty="0" err="1"/>
              <a:t>instructores</a:t>
            </a:r>
            <a:r>
              <a:rPr lang="en-US" altLang="es-EC" dirty="0"/>
              <a:t> </a:t>
            </a:r>
            <a:r>
              <a:rPr lang="en-US" altLang="es-EC" dirty="0" err="1"/>
              <a:t>cuyo</a:t>
            </a:r>
            <a:r>
              <a:rPr lang="en-US" altLang="es-EC" dirty="0"/>
              <a:t> </a:t>
            </a:r>
            <a:r>
              <a:rPr lang="en-US" altLang="es-EC" dirty="0" err="1"/>
              <a:t>departmento</a:t>
            </a:r>
            <a:r>
              <a:rPr lang="en-US" altLang="es-EC" dirty="0"/>
              <a:t> </a:t>
            </a:r>
            <a:r>
              <a:rPr lang="en-US" altLang="es-EC" dirty="0" err="1"/>
              <a:t>está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el </a:t>
            </a:r>
            <a:r>
              <a:rPr lang="en-US" altLang="es-EC" dirty="0" err="1"/>
              <a:t>edificio</a:t>
            </a:r>
            <a:r>
              <a:rPr lang="en-US" altLang="es-EC" dirty="0"/>
              <a:t> Watson.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s-EC" dirty="0"/>
              <a:t>         {</a:t>
            </a:r>
            <a:r>
              <a:rPr lang="en-US" altLang="es-EC" i="1" dirty="0"/>
              <a:t>&lt; n &gt; </a:t>
            </a:r>
            <a:r>
              <a:rPr lang="en-US" altLang="es-EC" dirty="0"/>
              <a:t>| </a:t>
            </a:r>
            <a:r>
              <a:rPr lang="en-US" altLang="es-EC" i="1" dirty="0"/>
              <a:t> </a:t>
            </a:r>
            <a:r>
              <a:rPr lang="en-US" altLang="es-EC" dirty="0">
                <a:sym typeface="Symbol" panose="05050102010706020507" pitchFamily="18" charset="2"/>
              </a:rPr>
              <a:t> </a:t>
            </a:r>
            <a:r>
              <a:rPr lang="en-US" altLang="es-EC" i="1" dirty="0" err="1">
                <a:sym typeface="Symbol" panose="05050102010706020507" pitchFamily="18" charset="2"/>
              </a:rPr>
              <a:t>i</a:t>
            </a:r>
            <a:r>
              <a:rPr lang="en-US" altLang="es-EC" i="1" dirty="0">
                <a:sym typeface="Symbol" panose="05050102010706020507" pitchFamily="18" charset="2"/>
              </a:rPr>
              <a:t>, d, s (&lt;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 err="1">
                <a:sym typeface="Symbol" panose="05050102010706020507" pitchFamily="18" charset="2"/>
              </a:rPr>
              <a:t>i</a:t>
            </a:r>
            <a:r>
              <a:rPr lang="en-US" altLang="es-EC" i="1" dirty="0">
                <a:sym typeface="Symbol" panose="05050102010706020507" pitchFamily="18" charset="2"/>
              </a:rPr>
              <a:t>, n, d, s</a:t>
            </a:r>
            <a:r>
              <a:rPr lang="en-US" altLang="es-EC" dirty="0">
                <a:sym typeface="Symbol" panose="05050102010706020507" pitchFamily="18" charset="2"/>
              </a:rPr>
              <a:t> &gt;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>
                <a:sym typeface="Symbol" panose="05050102010706020507" pitchFamily="18" charset="2"/>
              </a:rPr>
              <a:t>instructor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        b, a (&lt;</a:t>
            </a:r>
            <a:r>
              <a:rPr lang="en-US" altLang="es-EC" i="1" dirty="0">
                <a:sym typeface="Symbol" panose="05050102010706020507" pitchFamily="18" charset="2"/>
              </a:rPr>
              <a:t> d, b, a&gt; </a:t>
            </a:r>
            <a:r>
              <a:rPr lang="en-US" altLang="es-EC" dirty="0">
                <a:sym typeface="Symbol" panose="05050102010706020507" pitchFamily="18" charset="2"/>
              </a:rPr>
              <a:t> </a:t>
            </a:r>
            <a:r>
              <a:rPr lang="en-US" altLang="es-EC" i="1" dirty="0" err="1">
                <a:sym typeface="Symbol" panose="05050102010706020507" pitchFamily="18" charset="2"/>
              </a:rPr>
              <a:t>departmento</a:t>
            </a:r>
            <a:r>
              <a:rPr lang="en-US" altLang="es-EC" i="1" dirty="0">
                <a:sym typeface="Symbol" panose="05050102010706020507" pitchFamily="18" charset="2"/>
              </a:rPr>
              <a:t>  </a:t>
            </a:r>
            <a:r>
              <a:rPr lang="en-US" altLang="es-EC" dirty="0">
                <a:sym typeface="Symbol" panose="05050102010706020507" pitchFamily="18" charset="2"/>
              </a:rPr>
              <a:t>  </a:t>
            </a:r>
            <a:r>
              <a:rPr lang="en-US" altLang="es-EC" i="1" dirty="0">
                <a:sym typeface="Symbol" panose="05050102010706020507" pitchFamily="18" charset="2"/>
              </a:rPr>
              <a:t>b</a:t>
            </a:r>
            <a:r>
              <a:rPr lang="en-US" altLang="es-EC" dirty="0">
                <a:sym typeface="Symbol" panose="05050102010706020507" pitchFamily="18" charset="2"/>
              </a:rPr>
              <a:t> = “Watson” ))}</a:t>
            </a:r>
          </a:p>
        </p:txBody>
      </p:sp>
    </p:spTree>
    <p:extLst>
      <p:ext uri="{BB962C8B-B14F-4D97-AF65-F5344CB8AC3E}">
        <p14:creationId xmlns:p14="http://schemas.microsoft.com/office/powerpoint/2010/main" val="38876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D5E2-779F-4D62-AD31-0F7756E9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Consultas de Ejemplo 2</a:t>
            </a:r>
            <a:endParaRPr lang="es-EC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A861291-0278-4229-BD36-BAFB59448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8" y="2210517"/>
            <a:ext cx="111648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&lt;c&gt;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 a, s, y, b, r, t  </a:t>
            </a:r>
            <a:r>
              <a:rPr kumimoji="1" lang="en-US" altLang="es-EC" sz="2400" dirty="0">
                <a:sym typeface="Symbol" panose="05050102010706020507" pitchFamily="18" charset="2"/>
              </a:rPr>
              <a:t>( &lt;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c, a, s, y, b, r, t</a:t>
            </a:r>
            <a:r>
              <a:rPr kumimoji="1" lang="en-US" altLang="es-EC" sz="2400" dirty="0">
                <a:sym typeface="Symbol" panose="05050102010706020507" pitchFamily="18" charset="2"/>
              </a:rPr>
              <a:t> &gt;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i="1" dirty="0">
                <a:sym typeface="Symbol" panose="05050102010706020507" pitchFamily="18" charset="2"/>
              </a:rPr>
              <a:t>  </a:t>
            </a:r>
            <a:r>
              <a:rPr kumimoji="1" lang="en-US" altLang="es-EC" sz="2000" dirty="0">
                <a:sym typeface="Symbol" panose="05050102010706020507" pitchFamily="18" charset="2"/>
              </a:rPr>
              <a:t> 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2009</a:t>
            </a:r>
            <a:r>
              <a:rPr kumimoji="1" lang="en-US" altLang="es-EC" sz="2400" dirty="0">
                <a:sym typeface="Symbol" panose="05050102010706020507" pitchFamily="18" charset="2"/>
              </a:rPr>
              <a:t> )</a:t>
            </a:r>
            <a:br>
              <a:rPr kumimoji="1" lang="en-US" altLang="es-EC" sz="2400" dirty="0">
                <a:sym typeface="Symbol" panose="05050102010706020507" pitchFamily="18" charset="2"/>
              </a:rPr>
            </a:br>
            <a:r>
              <a:rPr kumimoji="1" lang="en-US" altLang="es-EC" sz="2400" dirty="0">
                <a:sym typeface="Symbol" panose="05050102010706020507" pitchFamily="18" charset="2"/>
              </a:rPr>
              <a:t>         v  </a:t>
            </a:r>
            <a:r>
              <a:rPr kumimoji="1" lang="en-US" altLang="es-EC" sz="2400" i="1" dirty="0">
                <a:sym typeface="Symbol" panose="05050102010706020507" pitchFamily="18" charset="2"/>
              </a:rPr>
              <a:t>a, s, y, b, r, t </a:t>
            </a:r>
            <a:r>
              <a:rPr kumimoji="1" lang="en-US" altLang="es-EC" sz="2000" dirty="0">
                <a:sym typeface="Symbol" panose="05050102010706020507" pitchFamily="18" charset="2"/>
              </a:rPr>
              <a:t>( </a:t>
            </a:r>
            <a:r>
              <a:rPr kumimoji="1" lang="en-US" altLang="es-EC" sz="2400" dirty="0">
                <a:sym typeface="Symbol" panose="05050102010706020507" pitchFamily="18" charset="2"/>
              </a:rPr>
              <a:t>&lt;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c, a, s, y, b, r, t</a:t>
            </a:r>
            <a:r>
              <a:rPr kumimoji="1" lang="en-US" altLang="es-EC" sz="2400" dirty="0">
                <a:sym typeface="Symbol" panose="05050102010706020507" pitchFamily="18" charset="2"/>
              </a:rPr>
              <a:t> &gt;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800" dirty="0">
                <a:sym typeface="Symbol" panose="05050102010706020507" pitchFamily="18" charset="2"/>
              </a:rPr>
              <a:t>]</a:t>
            </a:r>
            <a:r>
              <a:rPr kumimoji="1" lang="en-US" altLang="es-EC" sz="2400" dirty="0">
                <a:sym typeface="Symbol" panose="05050102010706020507" pitchFamily="18" charset="2"/>
              </a:rPr>
              <a:t> 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5DA8B5D-1243-4D4A-9F91-3B04058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648927"/>
            <a:ext cx="1059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s-EC" sz="2400" dirty="0" err="1">
                <a:sym typeface="Symbol" panose="05050102010706020507" pitchFamily="18" charset="2"/>
              </a:rPr>
              <a:t>Liste</a:t>
            </a:r>
            <a:r>
              <a:rPr kumimoji="1" lang="en-US" altLang="es-EC" sz="2400" dirty="0">
                <a:sym typeface="Symbol" panose="05050102010706020507" pitchFamily="18" charset="2"/>
              </a:rPr>
              <a:t> los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cursos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tomados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 2009, o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verano</a:t>
            </a:r>
            <a:r>
              <a:rPr kumimoji="1" lang="en-US" altLang="es-EC" sz="2400" dirty="0">
                <a:sym typeface="Symbol" panose="05050102010706020507" pitchFamily="18" charset="2"/>
              </a:rPr>
              <a:t> 2010 o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ambos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85526E-5280-4838-B967-376BF91B3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289909"/>
            <a:ext cx="114204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 err="1"/>
              <a:t>Esta</a:t>
            </a:r>
            <a:r>
              <a:rPr kumimoji="1" lang="en-US" altLang="es-EC" sz="2400" dirty="0"/>
              <a:t> consulta </a:t>
            </a:r>
            <a:r>
              <a:rPr kumimoji="1" lang="en-US" altLang="es-EC" sz="2400" dirty="0" err="1"/>
              <a:t>puede</a:t>
            </a:r>
            <a:r>
              <a:rPr kumimoji="1" lang="en-US" altLang="es-EC" sz="2400" dirty="0"/>
              <a:t> </a:t>
            </a:r>
            <a:r>
              <a:rPr kumimoji="1" lang="en-US" altLang="es-EC" sz="2400" dirty="0" err="1"/>
              <a:t>escribirse</a:t>
            </a:r>
            <a:r>
              <a:rPr kumimoji="1" lang="en-US" altLang="es-EC" sz="2400" dirty="0"/>
              <a:t> </a:t>
            </a:r>
            <a:r>
              <a:rPr kumimoji="1" lang="en-US" altLang="es-EC" sz="2400" dirty="0" err="1"/>
              <a:t>también</a:t>
            </a:r>
            <a:r>
              <a:rPr kumimoji="1" lang="en-US" altLang="es-EC" sz="2400" dirty="0"/>
              <a:t> </a:t>
            </a:r>
            <a:r>
              <a:rPr kumimoji="1" lang="en-US" altLang="es-EC" sz="2400" dirty="0" err="1"/>
              <a:t>como</a:t>
            </a:r>
            <a:r>
              <a:rPr kumimoji="1" lang="en-US" altLang="es-EC" sz="2400" dirty="0"/>
              <a:t>:</a:t>
            </a:r>
            <a:br>
              <a:rPr kumimoji="1" lang="en-US" altLang="es-EC" sz="2400" dirty="0"/>
            </a:b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&lt;c&gt;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 a, s, y, b, r, t  </a:t>
            </a:r>
            <a:r>
              <a:rPr kumimoji="1" lang="en-US" altLang="es-EC" sz="2400" dirty="0">
                <a:sym typeface="Symbol" panose="05050102010706020507" pitchFamily="18" charset="2"/>
              </a:rPr>
              <a:t>(&lt;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c, a, s, y, b, r, t</a:t>
            </a:r>
            <a:r>
              <a:rPr kumimoji="1" lang="en-US" altLang="es-EC" sz="2400" dirty="0">
                <a:sym typeface="Symbol" panose="05050102010706020507" pitchFamily="18" charset="2"/>
              </a:rPr>
              <a:t>&gt;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i="1" dirty="0">
                <a:sym typeface="Symbol" panose="05050102010706020507" pitchFamily="18" charset="2"/>
              </a:rPr>
              <a:t>  </a:t>
            </a:r>
            <a:r>
              <a:rPr kumimoji="1" lang="en-US" altLang="es-EC" sz="2400" dirty="0">
                <a:sym typeface="Symbol" panose="05050102010706020507" pitchFamily="18" charset="2"/>
              </a:rPr>
              <a:t>  ((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2009</a:t>
            </a:r>
            <a:r>
              <a:rPr kumimoji="1" lang="en-US" altLang="es-EC" sz="2400" dirty="0">
                <a:sym typeface="Symbol" panose="05050102010706020507" pitchFamily="18" charset="2"/>
              </a:rPr>
              <a:t>)  v (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2010))}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C5CB3E1-ACEA-461C-8BCA-90268F09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" y="4681102"/>
            <a:ext cx="1112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s-EC" sz="2400" dirty="0" err="1">
                <a:sym typeface="Symbol" panose="05050102010706020507" pitchFamily="18" charset="2"/>
              </a:rPr>
              <a:t>Encuentre</a:t>
            </a:r>
            <a:r>
              <a:rPr kumimoji="1" lang="en-US" altLang="es-EC" sz="2400" dirty="0">
                <a:sym typeface="Symbol" panose="05050102010706020507" pitchFamily="18" charset="2"/>
              </a:rPr>
              <a:t> los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cursos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dictados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 de 2009, y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también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en</a:t>
            </a:r>
            <a:r>
              <a:rPr kumimoji="1" lang="en-US" altLang="es-EC" sz="2400" dirty="0">
                <a:sym typeface="Symbol" panose="05050102010706020507" pitchFamily="18" charset="2"/>
              </a:rPr>
              <a:t> el 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verano</a:t>
            </a:r>
            <a:r>
              <a:rPr kumimoji="1" lang="en-US" altLang="es-EC" sz="2400" dirty="0">
                <a:sym typeface="Symbol" panose="05050102010706020507" pitchFamily="18" charset="2"/>
              </a:rPr>
              <a:t> 2010</a:t>
            </a:r>
            <a:r>
              <a:rPr kumimoji="1" lang="en-US" altLang="es-EC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E06B123-C912-4B31-87DD-32F05C54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147538"/>
            <a:ext cx="11420474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/>
              <a:t>{</a:t>
            </a:r>
            <a:r>
              <a:rPr kumimoji="1" lang="en-US" altLang="es-EC" sz="2400" i="1" dirty="0"/>
              <a:t>&lt;c&gt; </a:t>
            </a:r>
            <a:r>
              <a:rPr kumimoji="1" lang="en-US" altLang="es-EC" sz="2400" dirty="0"/>
              <a:t>|</a:t>
            </a:r>
            <a:r>
              <a:rPr kumimoji="1" lang="en-US" altLang="es-EC" sz="2400" i="1" dirty="0"/>
              <a:t>  </a:t>
            </a:r>
            <a:r>
              <a:rPr kumimoji="1" lang="en-US" altLang="es-EC" sz="2400" dirty="0">
                <a:sym typeface="Symbol" panose="05050102010706020507" pitchFamily="18" charset="2"/>
              </a:rPr>
              <a:t></a:t>
            </a:r>
            <a:r>
              <a:rPr kumimoji="1" lang="en-US" altLang="es-EC" sz="2400" i="1" dirty="0">
                <a:sym typeface="Symbol" panose="05050102010706020507" pitchFamily="18" charset="2"/>
              </a:rPr>
              <a:t> a, s, y, b, r, t  </a:t>
            </a:r>
            <a:r>
              <a:rPr kumimoji="1" lang="en-US" altLang="es-EC" sz="2400" dirty="0">
                <a:sym typeface="Symbol" panose="05050102010706020507" pitchFamily="18" charset="2"/>
              </a:rPr>
              <a:t>( &lt;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c, a, s, y, b, r, t</a:t>
            </a:r>
            <a:r>
              <a:rPr kumimoji="1" lang="en-US" altLang="es-EC" sz="2400" dirty="0">
                <a:sym typeface="Symbol" panose="05050102010706020507" pitchFamily="18" charset="2"/>
              </a:rPr>
              <a:t> &gt;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i="1" dirty="0">
                <a:sym typeface="Symbol" panose="05050102010706020507" pitchFamily="18" charset="2"/>
              </a:rPr>
              <a:t>  </a:t>
            </a:r>
            <a:r>
              <a:rPr kumimoji="1" lang="en-US" altLang="es-EC" sz="2400" dirty="0">
                <a:sym typeface="Symbol" panose="05050102010706020507" pitchFamily="18" charset="2"/>
              </a:rPr>
              <a:t>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</a:t>
            </a:r>
            <a:r>
              <a:rPr kumimoji="1" lang="en-US" altLang="es-EC" sz="2400" dirty="0" err="1">
                <a:sym typeface="Symbol" panose="05050102010706020507" pitchFamily="18" charset="2"/>
              </a:rPr>
              <a:t>Invierno</a:t>
            </a:r>
            <a:r>
              <a:rPr kumimoji="1" lang="en-US" altLang="es-EC" sz="2400" dirty="0">
                <a:sym typeface="Symbol" panose="05050102010706020507" pitchFamily="18" charset="2"/>
              </a:rPr>
              <a:t>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2009</a:t>
            </a:r>
            <a:r>
              <a:rPr kumimoji="1" lang="en-US" altLang="es-EC" sz="2400" dirty="0">
                <a:sym typeface="Symbol" panose="05050102010706020507" pitchFamily="18" charset="2"/>
              </a:rPr>
              <a:t>  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s-EC" sz="2400" dirty="0">
                <a:sym typeface="Symbol" panose="05050102010706020507" pitchFamily="18" charset="2"/>
              </a:rPr>
              <a:t> </a:t>
            </a:r>
            <a:r>
              <a:rPr kumimoji="1" lang="en-US" altLang="es-EC" sz="2400" i="1" dirty="0">
                <a:sym typeface="Symbol" panose="05050102010706020507" pitchFamily="18" charset="2"/>
              </a:rPr>
              <a:t>a, s, y, b, r, t </a:t>
            </a:r>
            <a:r>
              <a:rPr kumimoji="1" lang="en-US" altLang="es-EC" sz="2400" dirty="0">
                <a:sym typeface="Symbol" panose="05050102010706020507" pitchFamily="18" charset="2"/>
              </a:rPr>
              <a:t>( &lt;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c, a, s, y, b, r, t</a:t>
            </a:r>
            <a:r>
              <a:rPr kumimoji="1" lang="en-US" altLang="es-EC" sz="2400" dirty="0">
                <a:sym typeface="Symbol" panose="05050102010706020507" pitchFamily="18" charset="2"/>
              </a:rPr>
              <a:t> &gt;</a:t>
            </a:r>
            <a:r>
              <a:rPr kumimoji="1" lang="en-US" altLang="es-EC" sz="2400" i="1" dirty="0">
                <a:sym typeface="Symbol" panose="05050102010706020507" pitchFamily="18" charset="2"/>
              </a:rPr>
              <a:t> </a:t>
            </a:r>
            <a:r>
              <a:rPr kumimoji="1" lang="en-US" altLang="es-EC" sz="2400" dirty="0">
                <a:sym typeface="Symbol" panose="05050102010706020507" pitchFamily="18" charset="2"/>
              </a:rPr>
              <a:t> </a:t>
            </a:r>
            <a:r>
              <a:rPr kumimoji="1" lang="en-US" altLang="es-EC" sz="2400" i="1" dirty="0" err="1">
                <a:sym typeface="Symbol" panose="05050102010706020507" pitchFamily="18" charset="2"/>
              </a:rPr>
              <a:t>seccion</a:t>
            </a:r>
            <a:r>
              <a:rPr kumimoji="1" lang="en-US" altLang="es-EC" sz="2400" dirty="0">
                <a:sym typeface="Symbol" panose="05050102010706020507" pitchFamily="18" charset="2"/>
              </a:rPr>
              <a:t> ]   </a:t>
            </a:r>
            <a:r>
              <a:rPr kumimoji="1" lang="en-US" altLang="es-EC" sz="2400" i="1" dirty="0">
                <a:sym typeface="Symbol" panose="05050102010706020507" pitchFamily="18" charset="2"/>
              </a:rPr>
              <a:t>s </a:t>
            </a:r>
            <a:r>
              <a:rPr kumimoji="1" lang="en-US" altLang="es-EC" sz="2400" dirty="0">
                <a:sym typeface="Symbol" panose="05050102010706020507" pitchFamily="18" charset="2"/>
              </a:rPr>
              <a:t>= “Verano”  </a:t>
            </a:r>
            <a:r>
              <a:rPr kumimoji="1" lang="en-US" altLang="es-EC" sz="2400" i="1" dirty="0">
                <a:sym typeface="Symbol" panose="05050102010706020507" pitchFamily="18" charset="2"/>
              </a:rPr>
              <a:t>y</a:t>
            </a:r>
            <a:r>
              <a:rPr kumimoji="1" lang="en-US" altLang="es-EC" sz="2400" dirty="0">
                <a:sym typeface="Symbol" panose="05050102010706020507" pitchFamily="18" charset="2"/>
              </a:rPr>
              <a:t> </a:t>
            </a:r>
            <a:r>
              <a:rPr kumimoji="1" lang="en-US" altLang="es-EC" sz="2400" i="1" dirty="0">
                <a:sym typeface="Symbol" panose="05050102010706020507" pitchFamily="18" charset="2"/>
              </a:rPr>
              <a:t>= </a:t>
            </a:r>
            <a:r>
              <a:rPr kumimoji="1" lang="en-US" altLang="es-EC" sz="2400" dirty="0">
                <a:sym typeface="Symbol" panose="05050102010706020507" pitchFamily="18" charset="2"/>
              </a:rPr>
              <a:t>2010)}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FF51FDC7-339E-4A47-A5B0-5283ED3AAE1E}"/>
                  </a:ext>
                </a:extLst>
              </p14:cNvPr>
              <p14:cNvContentPartPr/>
              <p14:nvPr/>
            </p14:nvContentPartPr>
            <p14:xfrm>
              <a:off x="507945" y="1299710"/>
              <a:ext cx="16200" cy="1080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FF51FDC7-339E-4A47-A5B0-5283ED3AA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45" y="1264070"/>
                <a:ext cx="87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4DEE4D47-3FA4-42D9-B66B-93A62770666C}"/>
                  </a:ext>
                </a:extLst>
              </p14:cNvPr>
              <p14:cNvContentPartPr/>
              <p14:nvPr/>
            </p14:nvContentPartPr>
            <p14:xfrm>
              <a:off x="573825" y="3527030"/>
              <a:ext cx="37800" cy="4536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4DEE4D47-3FA4-42D9-B66B-93A627706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825" y="3491390"/>
                <a:ext cx="10944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7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7CCD-5321-4633-9764-8FEF6E0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Seguras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A611-7116-4518-88FD-8817D94A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s-EC" dirty="0"/>
              <a:t>La </a:t>
            </a:r>
            <a:r>
              <a:rPr lang="en-US" altLang="es-EC" dirty="0" err="1"/>
              <a:t>expresión</a:t>
            </a:r>
            <a:r>
              <a:rPr lang="en-US" altLang="es-EC" dirty="0"/>
              <a:t>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s-EC" dirty="0"/>
              <a:t>			{ </a:t>
            </a:r>
            <a:r>
              <a:rPr lang="en-US" altLang="es-EC" dirty="0">
                <a:sym typeface="Symbol" panose="05050102010706020507" pitchFamily="18" charset="2"/>
              </a:rPr>
              <a:t>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i="1" dirty="0">
                <a:sym typeface="Symbol" panose="05050102010706020507" pitchFamily="18" charset="2"/>
              </a:rPr>
              <a:t>, x</a:t>
            </a:r>
            <a:r>
              <a:rPr lang="en-US" altLang="es-EC" sz="3200" baseline="-25000" dirty="0">
                <a:sym typeface="Symbol" panose="05050102010706020507" pitchFamily="18" charset="2"/>
              </a:rPr>
              <a:t>2</a:t>
            </a:r>
            <a:r>
              <a:rPr lang="en-US" altLang="es-EC" i="1" dirty="0">
                <a:sym typeface="Symbol" panose="05050102010706020507" pitchFamily="18" charset="2"/>
              </a:rPr>
              <a:t>, …, </a:t>
            </a:r>
            <a:r>
              <a:rPr lang="en-US" altLang="es-EC" i="1" dirty="0" err="1">
                <a:sym typeface="Symbol" panose="05050102010706020507" pitchFamily="18" charset="2"/>
              </a:rPr>
              <a:t>x</a:t>
            </a:r>
            <a:r>
              <a:rPr lang="en-US" altLang="es-EC" sz="32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s-EC" dirty="0">
                <a:sym typeface="Symbol" panose="05050102010706020507" pitchFamily="18" charset="2"/>
              </a:rPr>
              <a:t>  | </a:t>
            </a:r>
            <a:r>
              <a:rPr lang="en-US" altLang="es-EC" i="1" dirty="0">
                <a:sym typeface="Symbol" panose="05050102010706020507" pitchFamily="18" charset="2"/>
              </a:rPr>
              <a:t>P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,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sz="3200" baseline="-25000" dirty="0">
                <a:sym typeface="Symbol" panose="05050102010706020507" pitchFamily="18" charset="2"/>
              </a:rPr>
              <a:t>2</a:t>
            </a:r>
            <a:r>
              <a:rPr lang="en-US" altLang="es-EC" i="1" dirty="0">
                <a:sym typeface="Symbol" panose="05050102010706020507" pitchFamily="18" charset="2"/>
              </a:rPr>
              <a:t>, …, </a:t>
            </a:r>
            <a:r>
              <a:rPr lang="en-US" altLang="es-EC" i="1" dirty="0" err="1">
                <a:sym typeface="Symbol" panose="05050102010706020507" pitchFamily="18" charset="2"/>
              </a:rPr>
              <a:t>x</a:t>
            </a:r>
            <a:r>
              <a:rPr lang="en-US" altLang="es-EC" sz="32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s-EC" sz="3200" i="1" baseline="-25000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)}</a:t>
            </a:r>
            <a:br>
              <a:rPr lang="en-US" altLang="es-EC" dirty="0">
                <a:sym typeface="Symbol" panose="05050102010706020507" pitchFamily="18" charset="2"/>
              </a:rPr>
            </a:br>
            <a:endParaRPr lang="en-US" altLang="es-EC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es </a:t>
            </a:r>
            <a:r>
              <a:rPr lang="en-US" altLang="es-EC" dirty="0" err="1">
                <a:sym typeface="Symbol" panose="05050102010706020507" pitchFamily="18" charset="2"/>
              </a:rPr>
              <a:t>segura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si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todo</a:t>
            </a:r>
            <a:r>
              <a:rPr lang="en-US" altLang="es-EC" dirty="0">
                <a:sym typeface="Symbol" panose="05050102010706020507" pitchFamily="18" charset="2"/>
              </a:rPr>
              <a:t> lo </a:t>
            </a:r>
            <a:r>
              <a:rPr lang="en-US" altLang="es-EC" dirty="0" err="1">
                <a:sym typeface="Symbol" panose="05050102010706020507" pitchFamily="18" charset="2"/>
              </a:rPr>
              <a:t>siguiente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encaja</a:t>
            </a:r>
            <a:r>
              <a:rPr lang="en-US" altLang="es-EC" dirty="0">
                <a:sym typeface="Symbol" panose="05050102010706020507" pitchFamily="18" charset="2"/>
              </a:rPr>
              <a:t>: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es-EC" dirty="0" err="1">
                <a:sym typeface="Symbol" panose="05050102010706020507" pitchFamily="18" charset="2"/>
              </a:rPr>
              <a:t>Todos</a:t>
            </a:r>
            <a:r>
              <a:rPr lang="en-US" altLang="es-EC" dirty="0">
                <a:sym typeface="Symbol" panose="05050102010706020507" pitchFamily="18" charset="2"/>
              </a:rPr>
              <a:t> los </a:t>
            </a:r>
            <a:r>
              <a:rPr lang="en-US" altLang="es-EC" dirty="0" err="1">
                <a:sym typeface="Symbol" panose="05050102010706020507" pitchFamily="18" charset="2"/>
              </a:rPr>
              <a:t>valores</a:t>
            </a:r>
            <a:r>
              <a:rPr lang="en-US" altLang="es-EC" dirty="0">
                <a:sym typeface="Symbol" panose="05050102010706020507" pitchFamily="18" charset="2"/>
              </a:rPr>
              <a:t> que </a:t>
            </a:r>
            <a:r>
              <a:rPr lang="en-US" altLang="es-EC" dirty="0" err="1">
                <a:sym typeface="Symbol" panose="05050102010706020507" pitchFamily="18" charset="2"/>
              </a:rPr>
              <a:t>aparecen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las </a:t>
            </a:r>
            <a:r>
              <a:rPr lang="en-US" altLang="es-EC" dirty="0" err="1">
                <a:sym typeface="Symbol" panose="05050102010706020507" pitchFamily="18" charset="2"/>
              </a:rPr>
              <a:t>tuplas</a:t>
            </a:r>
            <a:r>
              <a:rPr lang="en-US" altLang="es-EC" dirty="0">
                <a:sym typeface="Symbol" panose="05050102010706020507" pitchFamily="18" charset="2"/>
              </a:rPr>
              <a:t> de una </a:t>
            </a:r>
            <a:r>
              <a:rPr lang="en-US" altLang="es-EC" dirty="0" err="1">
                <a:sym typeface="Symbol" panose="05050102010706020507" pitchFamily="18" charset="2"/>
              </a:rPr>
              <a:t>expresión</a:t>
            </a:r>
            <a:r>
              <a:rPr lang="en-US" altLang="es-EC" dirty="0">
                <a:sym typeface="Symbol" panose="05050102010706020507" pitchFamily="18" charset="2"/>
              </a:rPr>
              <a:t> son </a:t>
            </a:r>
            <a:r>
              <a:rPr lang="en-US" altLang="es-EC" dirty="0" err="1">
                <a:sym typeface="Symbol" panose="05050102010706020507" pitchFamily="18" charset="2"/>
              </a:rPr>
              <a:t>valores</a:t>
            </a:r>
            <a:r>
              <a:rPr lang="en-US" altLang="es-EC" dirty="0">
                <a:sym typeface="Symbol" panose="05050102010706020507" pitchFamily="18" charset="2"/>
              </a:rPr>
              <a:t> 	del </a:t>
            </a:r>
            <a:r>
              <a:rPr lang="en-US" altLang="es-EC" i="1" dirty="0" err="1">
                <a:solidFill>
                  <a:schemeClr val="tx2"/>
                </a:solidFill>
                <a:sym typeface="Symbol" panose="05050102010706020507" pitchFamily="18" charset="2"/>
              </a:rPr>
              <a:t>dom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) (o sea, </a:t>
            </a:r>
            <a:r>
              <a:rPr lang="en-US" altLang="es-EC" dirty="0" err="1">
                <a:sym typeface="Symbol" panose="05050102010706020507" pitchFamily="18" charset="2"/>
              </a:rPr>
              <a:t>valores</a:t>
            </a:r>
            <a:r>
              <a:rPr lang="en-US" altLang="es-EC" dirty="0">
                <a:sym typeface="Symbol" panose="05050102010706020507" pitchFamily="18" charset="2"/>
              </a:rPr>
              <a:t> que </a:t>
            </a:r>
            <a:r>
              <a:rPr lang="en-US" altLang="es-EC" dirty="0" err="1">
                <a:sym typeface="Symbol" panose="05050102010706020507" pitchFamily="18" charset="2"/>
              </a:rPr>
              <a:t>aparecen</a:t>
            </a:r>
            <a:r>
              <a:rPr lang="en-US" altLang="es-EC" dirty="0">
                <a:sym typeface="Symbol" panose="05050102010706020507" pitchFamily="18" charset="2"/>
              </a:rPr>
              <a:t> tanto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 o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una </a:t>
            </a:r>
            <a:r>
              <a:rPr lang="en-US" altLang="es-EC" dirty="0" err="1">
                <a:sym typeface="Symbol" panose="05050102010706020507" pitchFamily="18" charset="2"/>
              </a:rPr>
              <a:t>tupla</a:t>
            </a:r>
            <a:r>
              <a:rPr lang="en-US" altLang="es-EC" dirty="0">
                <a:sym typeface="Symbol" panose="05050102010706020507" pitchFamily="18" charset="2"/>
              </a:rPr>
              <a:t> de una de las </a:t>
            </a:r>
            <a:r>
              <a:rPr lang="en-US" altLang="es-EC" dirty="0" err="1">
                <a:sym typeface="Symbol" panose="05050102010706020507" pitchFamily="18" charset="2"/>
              </a:rPr>
              <a:t>relaciones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mencionadas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dirty="0">
                <a:sym typeface="Symbol" panose="05050102010706020507" pitchFamily="18" charset="2"/>
              </a:rPr>
              <a:t>).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 Para </a:t>
            </a:r>
            <a:r>
              <a:rPr lang="en-US" altLang="es-EC" dirty="0" err="1">
                <a:sym typeface="Symbol" panose="05050102010706020507" pitchFamily="18" charset="2"/>
              </a:rPr>
              <a:t>toda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subfórmula</a:t>
            </a:r>
            <a:r>
              <a:rPr lang="en-US" altLang="es-EC" dirty="0">
                <a:sym typeface="Symbol" panose="05050102010706020507" pitchFamily="18" charset="2"/>
              </a:rPr>
              <a:t> “</a:t>
            </a:r>
            <a:r>
              <a:rPr lang="en-US" altLang="es-EC" dirty="0" err="1">
                <a:sym typeface="Symbol" panose="05050102010706020507" pitchFamily="18" charset="2"/>
              </a:rPr>
              <a:t>existe</a:t>
            </a:r>
            <a:r>
              <a:rPr lang="en-US" altLang="es-EC" dirty="0">
                <a:sym typeface="Symbol" panose="05050102010706020507" pitchFamily="18" charset="2"/>
              </a:rPr>
              <a:t>” de la forma 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 </a:t>
            </a:r>
            <a:r>
              <a:rPr lang="en-US" altLang="es-EC" dirty="0">
                <a:sym typeface="Symbol" panose="05050102010706020507" pitchFamily="18" charset="2"/>
              </a:rPr>
              <a:t>)), la </a:t>
            </a:r>
            <a:r>
              <a:rPr lang="en-US" altLang="es-EC" dirty="0" err="1">
                <a:sym typeface="Symbol" panose="05050102010706020507" pitchFamily="18" charset="2"/>
              </a:rPr>
              <a:t>subfórmula</a:t>
            </a:r>
            <a:r>
              <a:rPr lang="en-US" altLang="es-EC" dirty="0">
                <a:sym typeface="Symbol" panose="05050102010706020507" pitchFamily="18" charset="2"/>
              </a:rPr>
              <a:t> es true </a:t>
            </a:r>
            <a:r>
              <a:rPr lang="en-US" altLang="es-EC" dirty="0" err="1">
                <a:sym typeface="Symbol" panose="05050102010706020507" pitchFamily="18" charset="2"/>
              </a:rPr>
              <a:t>si</a:t>
            </a:r>
            <a:r>
              <a:rPr lang="en-US" altLang="es-EC" dirty="0">
                <a:sym typeface="Symbol" panose="05050102010706020507" pitchFamily="18" charset="2"/>
              </a:rPr>
              <a:t> hay un valor de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en</a:t>
            </a:r>
            <a:r>
              <a:rPr lang="en-US" altLang="es-EC" dirty="0">
                <a:sym typeface="Symbol" panose="05050102010706020507" pitchFamily="18" charset="2"/>
              </a:rPr>
              <a:t> el </a:t>
            </a:r>
            <a:r>
              <a:rPr lang="en-US" altLang="es-EC" i="1" dirty="0" err="1">
                <a:sym typeface="Symbol" panose="05050102010706020507" pitchFamily="18" charset="2"/>
              </a:rPr>
              <a:t>dom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) </a:t>
            </a:r>
            <a:r>
              <a:rPr lang="en-US" altLang="es-EC" dirty="0" err="1">
                <a:sym typeface="Symbol" panose="05050102010706020507" pitchFamily="18" charset="2"/>
              </a:rPr>
              <a:t>tal</a:t>
            </a:r>
            <a:r>
              <a:rPr lang="en-US" altLang="es-EC" dirty="0">
                <a:sym typeface="Symbol" panose="05050102010706020507" pitchFamily="18" charset="2"/>
              </a:rPr>
              <a:t> que 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) es </a:t>
            </a:r>
            <a:r>
              <a:rPr lang="en-US" altLang="es-EC" dirty="0" err="1">
                <a:sym typeface="Symbol" panose="05050102010706020507" pitchFamily="18" charset="2"/>
              </a:rPr>
              <a:t>verdad</a:t>
            </a:r>
            <a:r>
              <a:rPr lang="en-US" altLang="es-EC" dirty="0">
                <a:sym typeface="Symbol" panose="05050102010706020507" pitchFamily="18" charset="2"/>
              </a:rPr>
              <a:t>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es-EC" dirty="0">
                <a:sym typeface="Symbol" panose="05050102010706020507" pitchFamily="18" charset="2"/>
              </a:rPr>
              <a:t>Para </a:t>
            </a:r>
            <a:r>
              <a:rPr lang="en-US" altLang="es-EC" dirty="0" err="1">
                <a:sym typeface="Symbol" panose="05050102010706020507" pitchFamily="18" charset="2"/>
              </a:rPr>
              <a:t>toda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dirty="0" err="1">
                <a:sym typeface="Symbol" panose="05050102010706020507" pitchFamily="18" charset="2"/>
              </a:rPr>
              <a:t>subfórmula</a:t>
            </a:r>
            <a:r>
              <a:rPr lang="en-US" altLang="es-EC" dirty="0">
                <a:sym typeface="Symbol" panose="05050102010706020507" pitchFamily="18" charset="2"/>
              </a:rPr>
              <a:t> “para </a:t>
            </a:r>
            <a:r>
              <a:rPr lang="en-US" altLang="es-EC" dirty="0" err="1">
                <a:sym typeface="Symbol" panose="05050102010706020507" pitchFamily="18" charset="2"/>
              </a:rPr>
              <a:t>todos</a:t>
            </a:r>
            <a:r>
              <a:rPr lang="en-US" altLang="es-EC" dirty="0">
                <a:sym typeface="Symbol" panose="05050102010706020507" pitchFamily="18" charset="2"/>
              </a:rPr>
              <a:t>” de la forma </a:t>
            </a:r>
            <a:r>
              <a:rPr lang="en-US" altLang="es-EC" sz="3200" baseline="-25000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(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)), la </a:t>
            </a:r>
            <a:r>
              <a:rPr lang="en-US" altLang="es-EC" dirty="0" err="1">
                <a:sym typeface="Symbol" panose="05050102010706020507" pitchFamily="18" charset="2"/>
              </a:rPr>
              <a:t>subfórmula</a:t>
            </a:r>
            <a:r>
              <a:rPr lang="en-US" altLang="es-EC" dirty="0">
                <a:sym typeface="Symbol" panose="05050102010706020507" pitchFamily="18" charset="2"/>
              </a:rPr>
              <a:t> es true </a:t>
            </a:r>
            <a:r>
              <a:rPr lang="en-US" altLang="es-EC" dirty="0" err="1">
                <a:sym typeface="Symbol" panose="05050102010706020507" pitchFamily="18" charset="2"/>
              </a:rPr>
              <a:t>si</a:t>
            </a:r>
            <a:r>
              <a:rPr lang="en-US" altLang="es-EC" dirty="0">
                <a:sym typeface="Symbol" panose="05050102010706020507" pitchFamily="18" charset="2"/>
              </a:rPr>
              <a:t> 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) es true para </a:t>
            </a:r>
            <a:r>
              <a:rPr lang="en-US" altLang="es-EC" dirty="0" err="1">
                <a:sym typeface="Symbol" panose="05050102010706020507" pitchFamily="18" charset="2"/>
              </a:rPr>
              <a:t>todos</a:t>
            </a:r>
            <a:r>
              <a:rPr lang="en-US" altLang="es-EC" dirty="0">
                <a:sym typeface="Symbol" panose="05050102010706020507" pitchFamily="18" charset="2"/>
              </a:rPr>
              <a:t> los </a:t>
            </a:r>
            <a:r>
              <a:rPr lang="en-US" altLang="es-EC" dirty="0" err="1">
                <a:sym typeface="Symbol" panose="05050102010706020507" pitchFamily="18" charset="2"/>
              </a:rPr>
              <a:t>valores</a:t>
            </a:r>
            <a:r>
              <a:rPr lang="en-US" altLang="es-EC" dirty="0">
                <a:sym typeface="Symbol" panose="05050102010706020507" pitchFamily="18" charset="2"/>
              </a:rPr>
              <a:t> de </a:t>
            </a:r>
            <a:r>
              <a:rPr lang="en-US" altLang="es-EC" i="1" dirty="0">
                <a:sym typeface="Symbol" panose="05050102010706020507" pitchFamily="18" charset="2"/>
              </a:rPr>
              <a:t>x</a:t>
            </a:r>
            <a:r>
              <a:rPr lang="en-US" altLang="es-EC" dirty="0">
                <a:sym typeface="Symbol" panose="05050102010706020507" pitchFamily="18" charset="2"/>
              </a:rPr>
              <a:t> del </a:t>
            </a:r>
            <a:r>
              <a:rPr lang="en-US" altLang="es-EC" i="1" dirty="0" err="1">
                <a:sym typeface="Symbol" panose="05050102010706020507" pitchFamily="18" charset="2"/>
              </a:rPr>
              <a:t>dom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(</a:t>
            </a:r>
            <a:r>
              <a:rPr lang="en-US" altLang="es-EC" i="1" dirty="0">
                <a:sym typeface="Symbol" panose="05050102010706020507" pitchFamily="18" charset="2"/>
              </a:rPr>
              <a:t>P</a:t>
            </a:r>
            <a:r>
              <a:rPr lang="en-US" altLang="es-EC" sz="3200" baseline="-25000" dirty="0">
                <a:sym typeface="Symbol" panose="05050102010706020507" pitchFamily="18" charset="2"/>
              </a:rPr>
              <a:t>1</a:t>
            </a:r>
            <a:r>
              <a:rPr lang="en-US" altLang="es-EC" dirty="0">
                <a:sym typeface="Symbol" panose="05050102010706020507" pitchFamily="18" charset="2"/>
              </a:rPr>
              <a:t>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2792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A26D-C6E6-4900-86BB-9665F05F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Cuantificador Universal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29BAC-79C2-4755-9E49-8600AA55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351338"/>
          </a:xfrm>
        </p:spPr>
        <p:txBody>
          <a:bodyPr>
            <a:normAutofit/>
          </a:bodyPr>
          <a:lstStyle/>
          <a:p>
            <a:r>
              <a:rPr lang="en-US" altLang="es-EC" sz="2400" dirty="0" err="1"/>
              <a:t>Encuentre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todos</a:t>
            </a:r>
            <a:r>
              <a:rPr lang="en-US" altLang="es-EC" sz="2400" dirty="0"/>
              <a:t> los </a:t>
            </a:r>
            <a:r>
              <a:rPr lang="en-US" altLang="es-EC" sz="2400" dirty="0" err="1"/>
              <a:t>estudiantes</a:t>
            </a:r>
            <a:r>
              <a:rPr lang="en-US" altLang="es-EC" sz="2400" dirty="0"/>
              <a:t> que </a:t>
            </a:r>
            <a:r>
              <a:rPr lang="en-US" altLang="es-EC" sz="2400" dirty="0" err="1"/>
              <a:t>han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tomado</a:t>
            </a:r>
            <a:r>
              <a:rPr lang="en-US" altLang="es-EC" sz="2400" dirty="0"/>
              <a:t> </a:t>
            </a:r>
            <a:r>
              <a:rPr lang="en-US" altLang="es-EC" sz="2400" dirty="0" err="1"/>
              <a:t>todos</a:t>
            </a:r>
            <a:r>
              <a:rPr lang="en-US" altLang="es-EC" sz="2400" dirty="0"/>
              <a:t> los </a:t>
            </a:r>
            <a:r>
              <a:rPr lang="en-US" altLang="es-EC" sz="2400" dirty="0" err="1"/>
              <a:t>cursos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ofrecidos</a:t>
            </a:r>
            <a:r>
              <a:rPr lang="en-US" altLang="es-EC" sz="2400" dirty="0"/>
              <a:t> </a:t>
            </a:r>
            <a:r>
              <a:rPr lang="en-US" altLang="es-EC" sz="2400" dirty="0" err="1"/>
              <a:t>en</a:t>
            </a:r>
            <a:r>
              <a:rPr lang="en-US" altLang="es-EC" sz="2400" dirty="0"/>
              <a:t> el </a:t>
            </a:r>
            <a:r>
              <a:rPr lang="en-US" altLang="es-EC" sz="2400" dirty="0" err="1"/>
              <a:t>departamento</a:t>
            </a:r>
            <a:r>
              <a:rPr lang="en-US" altLang="es-EC" sz="2400" dirty="0"/>
              <a:t> de </a:t>
            </a:r>
            <a:r>
              <a:rPr lang="en-US" altLang="es-EC" sz="2400" dirty="0" err="1"/>
              <a:t>Biología</a:t>
            </a:r>
            <a:r>
              <a:rPr lang="en-US" altLang="es-EC" sz="2400" dirty="0"/>
              <a:t>.</a:t>
            </a:r>
          </a:p>
          <a:p>
            <a:pPr marL="457200" lvl="1" indent="0">
              <a:buNone/>
            </a:pPr>
            <a:r>
              <a:rPr lang="en-US" altLang="es-EC" dirty="0"/>
              <a:t>{&lt; </a:t>
            </a:r>
            <a:r>
              <a:rPr lang="en-US" altLang="es-EC" i="1" dirty="0" err="1"/>
              <a:t>i</a:t>
            </a:r>
            <a:r>
              <a:rPr lang="en-US" altLang="es-EC" i="1" dirty="0"/>
              <a:t> </a:t>
            </a:r>
            <a:r>
              <a:rPr lang="en-US" altLang="es-EC" dirty="0"/>
              <a:t>&gt; | </a:t>
            </a:r>
            <a:r>
              <a:rPr lang="en-US" altLang="es-EC" dirty="0">
                <a:sym typeface="Symbol" panose="05050102010706020507" pitchFamily="18" charset="2"/>
              </a:rPr>
              <a:t> </a:t>
            </a:r>
            <a:r>
              <a:rPr lang="en-US" altLang="es-EC" i="1" dirty="0">
                <a:sym typeface="Symbol" panose="05050102010706020507" pitchFamily="18" charset="2"/>
              </a:rPr>
              <a:t>n, d, </a:t>
            </a:r>
            <a:r>
              <a:rPr lang="en-US" altLang="es-EC" i="1" dirty="0" err="1">
                <a:sym typeface="Symbol" panose="05050102010706020507" pitchFamily="18" charset="2"/>
              </a:rPr>
              <a:t>tc</a:t>
            </a:r>
            <a:r>
              <a:rPr lang="en-US" altLang="es-EC" dirty="0">
                <a:sym typeface="Symbol" panose="05050102010706020507" pitchFamily="18" charset="2"/>
              </a:rPr>
              <a:t> ( &lt; </a:t>
            </a:r>
            <a:r>
              <a:rPr lang="en-US" altLang="es-EC" i="1" dirty="0" err="1">
                <a:sym typeface="Symbol" panose="05050102010706020507" pitchFamily="18" charset="2"/>
              </a:rPr>
              <a:t>i</a:t>
            </a:r>
            <a:r>
              <a:rPr lang="en-US" altLang="es-EC" i="1" dirty="0">
                <a:sym typeface="Symbol" panose="05050102010706020507" pitchFamily="18" charset="2"/>
              </a:rPr>
              <a:t>, n, d, </a:t>
            </a:r>
            <a:r>
              <a:rPr lang="en-US" altLang="es-EC" i="1" dirty="0" err="1">
                <a:sym typeface="Symbol" panose="05050102010706020507" pitchFamily="18" charset="2"/>
              </a:rPr>
              <a:t>tc</a:t>
            </a:r>
            <a:r>
              <a:rPr lang="en-US" altLang="es-EC" dirty="0">
                <a:sym typeface="Symbol" panose="05050102010706020507" pitchFamily="18" charset="2"/>
              </a:rPr>
              <a:t> &gt;  </a:t>
            </a:r>
            <a:r>
              <a:rPr lang="en-US" altLang="es-EC" i="1" dirty="0" err="1">
                <a:sym typeface="Symbol" panose="05050102010706020507" pitchFamily="18" charset="2"/>
              </a:rPr>
              <a:t>studiante</a:t>
            </a:r>
            <a:r>
              <a:rPr lang="en-US" altLang="es-EC" i="1" dirty="0">
                <a:sym typeface="Symbol" panose="05050102010706020507" pitchFamily="18" charset="2"/>
              </a:rPr>
              <a:t>  </a:t>
            </a:r>
            <a:r>
              <a:rPr lang="en-US" altLang="es-EC" dirty="0">
                <a:sym typeface="Symbol" panose="05050102010706020507" pitchFamily="18" charset="2"/>
              </a:rPr>
              <a:t>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( </a:t>
            </a:r>
            <a:r>
              <a:rPr lang="en-US" altLang="es-EC" i="1" dirty="0">
                <a:sym typeface="Symbol" panose="05050102010706020507" pitchFamily="18" charset="2"/>
              </a:rPr>
              <a:t>ci, </a:t>
            </a:r>
            <a:r>
              <a:rPr lang="en-US" altLang="es-EC" i="1" dirty="0" err="1">
                <a:sym typeface="Symbol" panose="05050102010706020507" pitchFamily="18" charset="2"/>
              </a:rPr>
              <a:t>ti</a:t>
            </a:r>
            <a:r>
              <a:rPr lang="en-US" altLang="es-EC" i="1" dirty="0">
                <a:sym typeface="Symbol" panose="05050102010706020507" pitchFamily="18" charset="2"/>
              </a:rPr>
              <a:t>, </a:t>
            </a:r>
            <a:r>
              <a:rPr lang="en-US" altLang="es-EC" i="1" dirty="0" err="1">
                <a:sym typeface="Symbol" panose="05050102010706020507" pitchFamily="18" charset="2"/>
              </a:rPr>
              <a:t>dn</a:t>
            </a:r>
            <a:r>
              <a:rPr lang="en-US" altLang="es-EC" i="1" dirty="0">
                <a:sym typeface="Symbol" panose="05050102010706020507" pitchFamily="18" charset="2"/>
              </a:rPr>
              <a:t>, </a:t>
            </a:r>
            <a:r>
              <a:rPr lang="en-US" altLang="es-EC" i="1" dirty="0" err="1">
                <a:sym typeface="Symbol" panose="05050102010706020507" pitchFamily="18" charset="2"/>
              </a:rPr>
              <a:t>cr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( &lt; </a:t>
            </a:r>
            <a:r>
              <a:rPr lang="en-US" altLang="es-EC" i="1" dirty="0">
                <a:sym typeface="Symbol" panose="05050102010706020507" pitchFamily="18" charset="2"/>
              </a:rPr>
              <a:t>ci, </a:t>
            </a:r>
            <a:r>
              <a:rPr lang="en-US" altLang="es-EC" i="1" dirty="0" err="1">
                <a:sym typeface="Symbol" panose="05050102010706020507" pitchFamily="18" charset="2"/>
              </a:rPr>
              <a:t>ti</a:t>
            </a:r>
            <a:r>
              <a:rPr lang="en-US" altLang="es-EC" i="1" dirty="0">
                <a:sym typeface="Symbol" panose="05050102010706020507" pitchFamily="18" charset="2"/>
              </a:rPr>
              <a:t>, </a:t>
            </a:r>
            <a:r>
              <a:rPr lang="en-US" altLang="es-EC" i="1" dirty="0" err="1">
                <a:sym typeface="Symbol" panose="05050102010706020507" pitchFamily="18" charset="2"/>
              </a:rPr>
              <a:t>dn</a:t>
            </a:r>
            <a:r>
              <a:rPr lang="en-US" altLang="es-EC" i="1" dirty="0">
                <a:sym typeface="Symbol" panose="05050102010706020507" pitchFamily="18" charset="2"/>
              </a:rPr>
              <a:t>, </a:t>
            </a:r>
            <a:r>
              <a:rPr lang="en-US" altLang="es-EC" i="1" dirty="0" err="1">
                <a:sym typeface="Symbol" panose="05050102010706020507" pitchFamily="18" charset="2"/>
              </a:rPr>
              <a:t>cr</a:t>
            </a:r>
            <a:r>
              <a:rPr lang="en-US" altLang="es-EC" dirty="0">
                <a:sym typeface="Symbol" panose="05050102010706020507" pitchFamily="18" charset="2"/>
              </a:rPr>
              <a:t> &gt;  </a:t>
            </a:r>
            <a:r>
              <a:rPr lang="en-US" altLang="es-EC" i="1" dirty="0" err="1">
                <a:sym typeface="Symbol" panose="05050102010706020507" pitchFamily="18" charset="2"/>
              </a:rPr>
              <a:t>curso</a:t>
            </a:r>
            <a:r>
              <a:rPr lang="en-US" altLang="es-EC" dirty="0">
                <a:sym typeface="Symbol" panose="05050102010706020507" pitchFamily="18" charset="2"/>
              </a:rPr>
              <a:t>  </a:t>
            </a:r>
            <a:r>
              <a:rPr lang="en-US" altLang="es-EC" i="1" dirty="0" err="1">
                <a:sym typeface="Symbol" panose="05050102010706020507" pitchFamily="18" charset="2"/>
              </a:rPr>
              <a:t>dn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=“</a:t>
            </a:r>
            <a:r>
              <a:rPr lang="en-US" altLang="es-EC" dirty="0" err="1">
                <a:sym typeface="Symbol" panose="05050102010706020507" pitchFamily="18" charset="2"/>
              </a:rPr>
              <a:t>Biologia</a:t>
            </a:r>
            <a:r>
              <a:rPr lang="en-US" altLang="es-EC" dirty="0">
                <a:sym typeface="Symbol" panose="05050102010706020507" pitchFamily="18" charset="2"/>
              </a:rPr>
              <a:t>”                </a:t>
            </a:r>
            <a:br>
              <a:rPr lang="en-US" altLang="es-EC" dirty="0">
                <a:sym typeface="Symbol" panose="05050102010706020507" pitchFamily="18" charset="2"/>
              </a:rPr>
            </a:br>
            <a:r>
              <a:rPr lang="en-US" altLang="es-EC" dirty="0">
                <a:sym typeface="Symbol" panose="05050102010706020507" pitchFamily="18" charset="2"/>
              </a:rPr>
              <a:t>                            </a:t>
            </a:r>
            <a:r>
              <a:rPr lang="en-US" altLang="es-EC" dirty="0">
                <a:sym typeface="Wingdings" panose="05000000000000000000" pitchFamily="2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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i="1" dirty="0" err="1">
                <a:sym typeface="Symbol" panose="05050102010706020507" pitchFamily="18" charset="2"/>
              </a:rPr>
              <a:t>si</a:t>
            </a:r>
            <a:r>
              <a:rPr lang="en-US" altLang="es-EC" i="1" dirty="0">
                <a:sym typeface="Symbol" panose="05050102010706020507" pitchFamily="18" charset="2"/>
              </a:rPr>
              <a:t>, se, y, g </a:t>
            </a:r>
            <a:r>
              <a:rPr lang="en-US" altLang="es-EC" dirty="0">
                <a:sym typeface="Symbol" panose="05050102010706020507" pitchFamily="18" charset="2"/>
              </a:rPr>
              <a:t>( &lt;</a:t>
            </a:r>
            <a:r>
              <a:rPr lang="en-US" altLang="es-EC" i="1" dirty="0" err="1">
                <a:sym typeface="Symbol" panose="05050102010706020507" pitchFamily="18" charset="2"/>
              </a:rPr>
              <a:t>i</a:t>
            </a:r>
            <a:r>
              <a:rPr lang="en-US" altLang="es-EC" i="1" dirty="0">
                <a:sym typeface="Symbol" panose="05050102010706020507" pitchFamily="18" charset="2"/>
              </a:rPr>
              <a:t>, ci, </a:t>
            </a:r>
            <a:r>
              <a:rPr lang="en-US" altLang="es-EC" i="1" dirty="0" err="1">
                <a:sym typeface="Symbol" panose="05050102010706020507" pitchFamily="18" charset="2"/>
              </a:rPr>
              <a:t>si</a:t>
            </a:r>
            <a:r>
              <a:rPr lang="en-US" altLang="es-EC" i="1" dirty="0">
                <a:sym typeface="Symbol" panose="05050102010706020507" pitchFamily="18" charset="2"/>
              </a:rPr>
              <a:t>, se, y, g</a:t>
            </a:r>
            <a:r>
              <a:rPr lang="en-US" altLang="es-EC" dirty="0">
                <a:sym typeface="Symbol" panose="05050102010706020507" pitchFamily="18" charset="2"/>
              </a:rPr>
              <a:t>&gt;  </a:t>
            </a:r>
            <a:r>
              <a:rPr lang="en-US" altLang="es-EC" i="1" dirty="0" err="1">
                <a:sym typeface="Symbol" panose="05050102010706020507" pitchFamily="18" charset="2"/>
              </a:rPr>
              <a:t>toma</a:t>
            </a:r>
            <a:r>
              <a:rPr lang="en-US" altLang="es-EC" i="1" dirty="0">
                <a:sym typeface="Symbol" panose="05050102010706020507" pitchFamily="18" charset="2"/>
              </a:rPr>
              <a:t> </a:t>
            </a:r>
            <a:r>
              <a:rPr lang="en-US" altLang="es-EC" dirty="0">
                <a:sym typeface="Symbol" panose="05050102010706020507" pitchFamily="18" charset="2"/>
              </a:rPr>
              <a:t>))}</a:t>
            </a:r>
          </a:p>
          <a:p>
            <a:pPr marL="457200" lvl="1" indent="0">
              <a:buNone/>
            </a:pPr>
            <a:endParaRPr lang="en-US" altLang="es-EC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s-EC" dirty="0"/>
              <a:t>Note que sin el </a:t>
            </a:r>
            <a:r>
              <a:rPr lang="en-US" altLang="es-EC" dirty="0" err="1"/>
              <a:t>cuantificador</a:t>
            </a:r>
            <a:r>
              <a:rPr lang="en-US" altLang="es-EC" dirty="0"/>
              <a:t> </a:t>
            </a:r>
            <a:r>
              <a:rPr lang="en-US" altLang="es-EC" dirty="0" err="1"/>
              <a:t>existencial</a:t>
            </a:r>
            <a:r>
              <a:rPr lang="en-US" altLang="es-EC" dirty="0"/>
              <a:t> </a:t>
            </a:r>
            <a:r>
              <a:rPr lang="en-US" altLang="es-EC" dirty="0" err="1"/>
              <a:t>en</a:t>
            </a:r>
            <a:r>
              <a:rPr lang="en-US" altLang="es-EC" dirty="0"/>
              <a:t> </a:t>
            </a:r>
            <a:r>
              <a:rPr lang="en-US" altLang="es-EC" dirty="0" err="1"/>
              <a:t>estudiante</a:t>
            </a:r>
            <a:r>
              <a:rPr lang="en-US" altLang="es-EC" dirty="0"/>
              <a:t>, la consulta </a:t>
            </a:r>
            <a:r>
              <a:rPr lang="en-US" altLang="es-EC" dirty="0" err="1"/>
              <a:t>sería</a:t>
            </a:r>
            <a:r>
              <a:rPr lang="en-US" altLang="es-EC" dirty="0"/>
              <a:t> </a:t>
            </a:r>
            <a:r>
              <a:rPr lang="en-US" altLang="es-EC" dirty="0" err="1"/>
              <a:t>insegura</a:t>
            </a:r>
            <a:r>
              <a:rPr lang="en-US" altLang="es-EC" dirty="0"/>
              <a:t>, </a:t>
            </a:r>
            <a:r>
              <a:rPr lang="en-US" altLang="es-EC" dirty="0" err="1"/>
              <a:t>en</a:t>
            </a:r>
            <a:r>
              <a:rPr lang="en-US" altLang="es-EC" dirty="0"/>
              <a:t> el </a:t>
            </a:r>
            <a:r>
              <a:rPr lang="en-US" altLang="es-EC" dirty="0" err="1"/>
              <a:t>caso</a:t>
            </a:r>
            <a:r>
              <a:rPr lang="en-US" altLang="es-EC" dirty="0"/>
              <a:t> de que el </a:t>
            </a:r>
            <a:r>
              <a:rPr lang="en-US" altLang="es-EC" dirty="0" err="1"/>
              <a:t>departamento</a:t>
            </a:r>
            <a:r>
              <a:rPr lang="en-US" altLang="es-EC" dirty="0"/>
              <a:t> de </a:t>
            </a:r>
            <a:r>
              <a:rPr lang="en-US" altLang="es-EC" dirty="0" err="1"/>
              <a:t>Biología</a:t>
            </a:r>
            <a:r>
              <a:rPr lang="en-US" altLang="es-EC" dirty="0"/>
              <a:t> no </a:t>
            </a:r>
            <a:r>
              <a:rPr lang="en-US" altLang="es-EC" dirty="0" err="1"/>
              <a:t>hubiera</a:t>
            </a:r>
            <a:r>
              <a:rPr lang="en-US" altLang="es-EC" dirty="0"/>
              <a:t> </a:t>
            </a:r>
            <a:r>
              <a:rPr lang="en-US" altLang="es-EC" dirty="0" err="1"/>
              <a:t>ofrecido</a:t>
            </a:r>
            <a:r>
              <a:rPr lang="en-US" altLang="es-EC" dirty="0"/>
              <a:t> </a:t>
            </a:r>
            <a:r>
              <a:rPr lang="en-US" altLang="es-EC" dirty="0" err="1"/>
              <a:t>ningún</a:t>
            </a:r>
            <a:r>
              <a:rPr lang="en-US" altLang="es-EC" dirty="0"/>
              <a:t> </a:t>
            </a:r>
            <a:r>
              <a:rPr lang="en-US" altLang="es-EC" dirty="0" err="1"/>
              <a:t>curso</a:t>
            </a:r>
            <a:r>
              <a:rPr lang="en-US" altLang="es-EC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773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11AD31C7-49EA-4E07-92F1-C3073F7C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05" b="51436"/>
          <a:stretch/>
        </p:blipFill>
        <p:spPr>
          <a:xfrm>
            <a:off x="1346340" y="258413"/>
            <a:ext cx="5176544" cy="65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9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496AB7-ECBC-45F8-964D-2166DBA02C64}"/>
              </a:ext>
            </a:extLst>
          </p:cNvPr>
          <p:cNvSpPr txBox="1"/>
          <p:nvPr/>
        </p:nvSpPr>
        <p:spPr>
          <a:xfrm>
            <a:off x="4283868" y="3075057"/>
            <a:ext cx="3624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Fin de la Unidad</a:t>
            </a:r>
            <a:endParaRPr lang="es-EC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392F-4159-4549-9B29-3BFC66CC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atributos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5A500-CA50-4B5C-A7F4-7B75E4BB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2642" cy="435133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El conjunto </a:t>
            </a:r>
            <a:r>
              <a:rPr lang="en-US" altLang="en-US" dirty="0" err="1">
                <a:ea typeface="ＭＳ Ｐゴシック" panose="020B0600070205080204" pitchFamily="34" charset="-128"/>
              </a:rPr>
              <a:t>permitido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valores</a:t>
            </a:r>
            <a:r>
              <a:rPr lang="en-US" altLang="en-US" dirty="0">
                <a:ea typeface="ＭＳ Ｐゴシック" panose="020B0600070205080204" pitchFamily="34" charset="-128"/>
              </a:rPr>
              <a:t> para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atributo</a:t>
            </a:r>
            <a:r>
              <a:rPr lang="en-US" altLang="en-US" dirty="0">
                <a:ea typeface="ＭＳ Ｐゴシック" panose="020B0600070205080204" pitchFamily="34" charset="-128"/>
              </a:rPr>
              <a:t> se llama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dominio</a:t>
            </a:r>
            <a:r>
              <a:rPr lang="en-US" altLang="en-US" dirty="0">
                <a:ea typeface="ＭＳ Ｐゴシック" panose="020B0600070205080204" pitchFamily="34" charset="-128"/>
              </a:rPr>
              <a:t> del </a:t>
            </a:r>
            <a:r>
              <a:rPr lang="en-US" altLang="en-US" dirty="0" err="1">
                <a:ea typeface="ＭＳ Ｐゴシック" panose="020B0600070205080204" pitchFamily="34" charset="-128"/>
              </a:rPr>
              <a:t>atributo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 </a:t>
            </a:r>
            <a:r>
              <a:rPr lang="en-US" altLang="en-US" dirty="0" err="1">
                <a:ea typeface="ＭＳ Ｐゴシック" panose="020B0600070205080204" pitchFamily="34" charset="-128"/>
              </a:rPr>
              <a:t>valores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atributo</a:t>
            </a:r>
            <a:r>
              <a:rPr lang="en-US" altLang="en-US" dirty="0">
                <a:ea typeface="ＭＳ Ｐゴシック" panose="020B0600070205080204" pitchFamily="34" charset="-128"/>
              </a:rPr>
              <a:t> se </a:t>
            </a:r>
            <a:r>
              <a:rPr lang="en-US" altLang="en-US" dirty="0" err="1">
                <a:ea typeface="ＭＳ Ｐゴシック" panose="020B0600070205080204" pitchFamily="34" charset="-128"/>
              </a:rPr>
              <a:t>requiere</a:t>
            </a:r>
            <a:r>
              <a:rPr lang="en-US" altLang="en-US" dirty="0">
                <a:ea typeface="ＭＳ Ｐゴシック" panose="020B0600070205080204" pitchFamily="34" charset="-128"/>
              </a:rPr>
              <a:t> que </a:t>
            </a:r>
            <a:r>
              <a:rPr lang="en-US" altLang="en-US" dirty="0" err="1">
                <a:ea typeface="ＭＳ Ｐゴシック" panose="020B0600070205080204" pitchFamily="34" charset="-128"/>
              </a:rPr>
              <a:t>sean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atómicos</a:t>
            </a:r>
            <a:r>
              <a:rPr lang="en-US" altLang="en-US" dirty="0">
                <a:ea typeface="ＭＳ Ｐゴシック" panose="020B0600070205080204" pitchFamily="34" charset="-128"/>
              </a:rPr>
              <a:t>; o sea, indivisibles.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El valor especial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 es </a:t>
            </a:r>
            <a:r>
              <a:rPr lang="en-US" altLang="en-US" dirty="0" err="1">
                <a:ea typeface="ＭＳ Ｐゴシック" panose="020B0600070205080204" pitchFamily="34" charset="-128"/>
              </a:rPr>
              <a:t>miembro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todo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dominio</a:t>
            </a:r>
            <a:r>
              <a:rPr lang="en-US" altLang="en-US" dirty="0">
                <a:ea typeface="ＭＳ Ｐゴシック" panose="020B0600070205080204" pitchFamily="34" charset="-128"/>
              </a:rPr>
              <a:t>. Indica que el valor es </a:t>
            </a:r>
            <a:r>
              <a:rPr lang="en-US" altLang="en-US" dirty="0" err="1">
                <a:ea typeface="ＭＳ Ｐゴシック" panose="020B0600070205080204" pitchFamily="34" charset="-128"/>
              </a:rPr>
              <a:t>desconocido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El valor null causa </a:t>
            </a:r>
            <a:r>
              <a:rPr lang="en-US" altLang="en-US" dirty="0" err="1">
                <a:ea typeface="ＭＳ Ｐゴシック" panose="020B0600070205080204" pitchFamily="34" charset="-128"/>
              </a:rPr>
              <a:t>complicaciones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la </a:t>
            </a:r>
            <a:r>
              <a:rPr lang="en-US" altLang="en-US" dirty="0" err="1">
                <a:ea typeface="ＭＳ Ｐゴシック" panose="020B0600070205080204" pitchFamily="34" charset="-128"/>
              </a:rPr>
              <a:t>definición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varias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operaciones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8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F7024-7A43-4121-A22E-9BB0086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Relación, Esquema e Instancia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BDE29-8128-48AE-B9A5-5B6DAAF2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son los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atributos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es el </a:t>
            </a:r>
            <a:r>
              <a:rPr lang="en-US" altLang="en-US" dirty="0" err="1">
                <a:ea typeface="ＭＳ Ｐゴシック" panose="020B0600070205080204" pitchFamily="34" charset="-128"/>
              </a:rPr>
              <a:t>esquema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relación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Ejemplo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nombre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nombre_dept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salario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Formalmente</a:t>
            </a:r>
            <a:r>
              <a:rPr lang="en-US" altLang="en-US" dirty="0">
                <a:ea typeface="ＭＳ Ｐゴシック" panose="020B0600070205080204" pitchFamily="34" charset="-128"/>
              </a:rPr>
              <a:t>, dados los conjuntos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una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relación</a:t>
            </a:r>
            <a:r>
              <a:rPr lang="en-US" altLang="en-US" i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es un </a:t>
            </a:r>
            <a:r>
              <a:rPr lang="en-US" altLang="en-US" dirty="0" err="1">
                <a:ea typeface="ＭＳ Ｐゴシック" panose="020B0600070205080204" pitchFamily="34" charset="-128"/>
              </a:rPr>
              <a:t>subconjunto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x 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ea typeface="ＭＳ Ｐゴシック" panose="020B0600070205080204" pitchFamily="34" charset="-128"/>
              </a:rPr>
              <a:t> x … x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Por lo tanto, una </a:t>
            </a:r>
            <a:r>
              <a:rPr lang="en-US" altLang="en-US" dirty="0" err="1">
                <a:ea typeface="ＭＳ Ｐゴシック" panose="020B0600070205080204" pitchFamily="34" charset="-128"/>
              </a:rPr>
              <a:t>relación</a:t>
            </a:r>
            <a:r>
              <a:rPr lang="en-US" altLang="en-US" dirty="0">
                <a:ea typeface="ＭＳ Ｐゴシック" panose="020B0600070205080204" pitchFamily="34" charset="-128"/>
              </a:rPr>
              <a:t> es un conjunto de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-</a:t>
            </a:r>
            <a:r>
              <a:rPr lang="en-US" altLang="en-US" dirty="0" err="1">
                <a:ea typeface="ＭＳ Ｐゴシック" panose="020B0600070205080204" pitchFamily="34" charset="-128"/>
              </a:rPr>
              <a:t>tuplas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r>
              <a:rPr lang="en-US" altLang="en-US" i="1" dirty="0">
                <a:ea typeface="ＭＳ Ｐゴシック" panose="020B0600070205080204" pitchFamily="34" charset="-128"/>
              </a:rPr>
              <a:t>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 err="1">
                <a:ea typeface="ＭＳ Ｐゴシック" panose="020B0600070205080204" pitchFamily="34" charset="-128"/>
              </a:rPr>
              <a:t>donde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cada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800" dirty="0"/>
              <a:t>Los </a:t>
            </a:r>
            <a:r>
              <a:rPr kumimoji="1" lang="en-US" altLang="en-US" sz="2800" dirty="0" err="1"/>
              <a:t>valores</a:t>
            </a:r>
            <a:r>
              <a:rPr kumimoji="1" lang="en-US" altLang="en-US" sz="2800" dirty="0"/>
              <a:t> </a:t>
            </a:r>
            <a:r>
              <a:rPr kumimoji="1" lang="en-US" altLang="en-US" sz="2800" dirty="0" err="1"/>
              <a:t>actuales</a:t>
            </a:r>
            <a:r>
              <a:rPr kumimoji="1" lang="en-US" altLang="en-US" sz="2800" dirty="0"/>
              <a:t> (</a:t>
            </a:r>
            <a:r>
              <a:rPr kumimoji="1" lang="en-US" altLang="en-US" b="1" dirty="0" err="1">
                <a:solidFill>
                  <a:srgbClr val="000099"/>
                </a:solidFill>
              </a:rPr>
              <a:t>instancia</a:t>
            </a:r>
            <a:r>
              <a:rPr kumimoji="1" lang="en-US" altLang="en-US" b="1" dirty="0">
                <a:solidFill>
                  <a:srgbClr val="000099"/>
                </a:solidFill>
              </a:rPr>
              <a:t> de </a:t>
            </a:r>
            <a:r>
              <a:rPr kumimoji="1" lang="en-US" altLang="en-US" b="1" dirty="0" err="1">
                <a:solidFill>
                  <a:srgbClr val="000099"/>
                </a:solidFill>
              </a:rPr>
              <a:t>relación</a:t>
            </a:r>
            <a:r>
              <a:rPr kumimoji="1" lang="en-US" altLang="en-US" sz="2800" dirty="0"/>
              <a:t>) de una </a:t>
            </a:r>
            <a:r>
              <a:rPr kumimoji="1" lang="en-US" altLang="en-US" sz="2800" dirty="0" err="1"/>
              <a:t>relación</a:t>
            </a:r>
            <a:r>
              <a:rPr kumimoji="1" lang="en-US" altLang="en-US" sz="2800" dirty="0"/>
              <a:t> que son </a:t>
            </a:r>
            <a:r>
              <a:rPr kumimoji="1" lang="en-US" altLang="en-US" sz="2800" dirty="0" err="1"/>
              <a:t>especificados</a:t>
            </a:r>
            <a:r>
              <a:rPr kumimoji="1" lang="en-US" altLang="en-US" sz="2800" dirty="0"/>
              <a:t> por una </a:t>
            </a:r>
            <a:r>
              <a:rPr kumimoji="1" lang="en-US" altLang="en-US" sz="2800" dirty="0" err="1"/>
              <a:t>tabla</a:t>
            </a:r>
            <a:endParaRPr kumimoji="1" lang="en-US" altLang="en-US" sz="28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dirty="0"/>
              <a:t>U</a:t>
            </a:r>
            <a:r>
              <a:rPr kumimoji="1" lang="en-US" altLang="en-US" sz="2800" dirty="0"/>
              <a:t>na </a:t>
            </a:r>
            <a:r>
              <a:rPr kumimoji="1" lang="en-US" altLang="en-US" sz="2800" i="1" dirty="0" err="1"/>
              <a:t>tupla</a:t>
            </a:r>
            <a:r>
              <a:rPr kumimoji="1" lang="en-US" altLang="en-US" sz="2800" dirty="0"/>
              <a:t>, es </a:t>
            </a:r>
            <a:r>
              <a:rPr kumimoji="1" lang="en-US" altLang="en-US" sz="2800" dirty="0" err="1"/>
              <a:t>representada</a:t>
            </a:r>
            <a:r>
              <a:rPr kumimoji="1" lang="en-US" altLang="en-US" sz="2800" dirty="0"/>
              <a:t> por los </a:t>
            </a:r>
            <a:r>
              <a:rPr kumimoji="1" lang="en-US" altLang="en-US" sz="2800" dirty="0" err="1"/>
              <a:t>valores</a:t>
            </a:r>
            <a:r>
              <a:rPr kumimoji="1" lang="en-US" altLang="en-US" sz="2800" dirty="0"/>
              <a:t> una fila de una </a:t>
            </a:r>
            <a:r>
              <a:rPr kumimoji="1" lang="en-US" altLang="en-US" sz="2800" dirty="0" err="1"/>
              <a:t>tabla</a:t>
            </a:r>
            <a:r>
              <a:rPr kumimoji="1" lang="en-US" altLang="en-US" sz="2800" dirty="0"/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E34103DD-02B9-4F5D-95F5-89D9AF128CD4}"/>
                  </a:ext>
                </a:extLst>
              </p14:cNvPr>
              <p14:cNvContentPartPr/>
              <p14:nvPr/>
            </p14:nvContentPartPr>
            <p14:xfrm>
              <a:off x="9884314" y="322310"/>
              <a:ext cx="36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E34103DD-02B9-4F5D-95F5-89D9AF128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6674" y="30467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upo 116">
            <a:extLst>
              <a:ext uri="{FF2B5EF4-FFF2-40B4-BE49-F238E27FC236}">
                <a16:creationId xmlns:a16="http://schemas.microsoft.com/office/drawing/2014/main" id="{15959DBB-B739-46C9-A318-68F1A2EEDE79}"/>
              </a:ext>
            </a:extLst>
          </p:cNvPr>
          <p:cNvGrpSpPr/>
          <p:nvPr/>
        </p:nvGrpSpPr>
        <p:grpSpPr>
          <a:xfrm>
            <a:off x="8125714" y="4387430"/>
            <a:ext cx="1758960" cy="747720"/>
            <a:chOff x="8125714" y="4387430"/>
            <a:chExt cx="175896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3A44BBFA-7CD5-4E07-9004-0C7F4B9C814F}"/>
                    </a:ext>
                  </a:extLst>
                </p14:cNvPr>
                <p14:cNvContentPartPr/>
                <p14:nvPr/>
              </p14:nvContentPartPr>
              <p14:xfrm>
                <a:off x="8125714" y="4387430"/>
                <a:ext cx="384840" cy="5004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3A44BBFA-7CD5-4E07-9004-0C7F4B9C81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8074" y="4369430"/>
                  <a:ext cx="4204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B8C9B116-E384-4502-8D88-9B083C77529A}"/>
                    </a:ext>
                  </a:extLst>
                </p14:cNvPr>
                <p14:cNvContentPartPr/>
                <p14:nvPr/>
              </p14:nvContentPartPr>
              <p14:xfrm>
                <a:off x="8627194" y="4877750"/>
                <a:ext cx="172440" cy="1746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B8C9B116-E384-4502-8D88-9B083C7752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9554" y="4860110"/>
                  <a:ext cx="208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AA9EB632-12A1-4724-90A5-44DC3808D083}"/>
                    </a:ext>
                  </a:extLst>
                </p14:cNvPr>
                <p14:cNvContentPartPr/>
                <p14:nvPr/>
              </p14:nvContentPartPr>
              <p14:xfrm>
                <a:off x="8879914" y="4999070"/>
                <a:ext cx="92160" cy="1360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AA9EB632-12A1-4724-90A5-44DC3808D0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2274" y="4981070"/>
                  <a:ext cx="127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4FCAD465-BBEE-4FA1-A534-9F6B9677E6F9}"/>
                    </a:ext>
                  </a:extLst>
                </p14:cNvPr>
                <p14:cNvContentPartPr/>
                <p14:nvPr/>
              </p14:nvContentPartPr>
              <p14:xfrm>
                <a:off x="9098074" y="4846070"/>
                <a:ext cx="230760" cy="2293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4FCAD465-BBEE-4FA1-A534-9F6B9677E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0074" y="4828070"/>
                  <a:ext cx="266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619C1F7-A6EF-444A-A528-393EAC0D6DA3}"/>
                    </a:ext>
                  </a:extLst>
                </p14:cNvPr>
                <p14:cNvContentPartPr/>
                <p14:nvPr/>
              </p14:nvContentPartPr>
              <p14:xfrm>
                <a:off x="9116074" y="4986110"/>
                <a:ext cx="151560" cy="644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619C1F7-A6EF-444A-A528-393EAC0D6D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98434" y="4968110"/>
                  <a:ext cx="187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A14DDC72-B126-4417-9B6E-5F60D22A6F44}"/>
                    </a:ext>
                  </a:extLst>
                </p14:cNvPr>
                <p14:cNvContentPartPr/>
                <p14:nvPr/>
              </p14:nvContentPartPr>
              <p14:xfrm>
                <a:off x="9567154" y="4869830"/>
                <a:ext cx="21960" cy="1692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A14DDC72-B126-4417-9B6E-5F60D22A6F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49514" y="4852190"/>
                  <a:ext cx="57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BF08D384-399A-4BD9-90BF-E0E87F06BD88}"/>
                    </a:ext>
                  </a:extLst>
                </p14:cNvPr>
                <p14:cNvContentPartPr/>
                <p14:nvPr/>
              </p14:nvContentPartPr>
              <p14:xfrm>
                <a:off x="9536914" y="4830590"/>
                <a:ext cx="204480" cy="2689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BF08D384-399A-4BD9-90BF-E0E87F06BD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8914" y="4812590"/>
                  <a:ext cx="240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57B3C161-D445-4166-A799-8C828D3CB6F0}"/>
                    </a:ext>
                  </a:extLst>
                </p14:cNvPr>
                <p14:cNvContentPartPr/>
                <p14:nvPr/>
              </p14:nvContentPartPr>
              <p14:xfrm>
                <a:off x="9778114" y="5025710"/>
                <a:ext cx="106560" cy="709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57B3C161-D445-4166-A799-8C828D3CB6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60474" y="5007710"/>
                  <a:ext cx="14220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410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E6C33-00D1-438F-80CA-69B9FC08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Una relación no tiene orden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543D5-E513-4121-B17E-2D5A8216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998"/>
            <a:ext cx="10896601" cy="1222375"/>
          </a:xfrm>
        </p:spPr>
        <p:txBody>
          <a:bodyPr>
            <a:normAutofit fontScale="92500"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800" dirty="0"/>
              <a:t>El </a:t>
            </a:r>
            <a:r>
              <a:rPr kumimoji="1" lang="en-US" altLang="en-US" sz="2800" dirty="0" err="1"/>
              <a:t>orden</a:t>
            </a:r>
            <a:r>
              <a:rPr kumimoji="1" lang="en-US" altLang="en-US" sz="2800" dirty="0"/>
              <a:t> de las </a:t>
            </a:r>
            <a:r>
              <a:rPr kumimoji="1" lang="en-US" altLang="en-US" sz="2800" dirty="0" err="1"/>
              <a:t>tuplas</a:t>
            </a:r>
            <a:r>
              <a:rPr kumimoji="1" lang="en-US" altLang="en-US" sz="2800" dirty="0"/>
              <a:t> es </a:t>
            </a:r>
            <a:r>
              <a:rPr kumimoji="1" lang="en-US" altLang="en-US" sz="2800" dirty="0" err="1"/>
              <a:t>irrelevante</a:t>
            </a:r>
            <a:r>
              <a:rPr kumimoji="1" lang="en-US" altLang="en-US" sz="2800" dirty="0"/>
              <a:t> (</a:t>
            </a:r>
            <a:r>
              <a:rPr kumimoji="1" lang="en-US" altLang="en-US" dirty="0" err="1"/>
              <a:t>Pueden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almacenarse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en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orden</a:t>
            </a:r>
            <a:r>
              <a:rPr kumimoji="1" lang="en-US" altLang="en-US" sz="2800" dirty="0"/>
              <a:t> </a:t>
            </a:r>
            <a:r>
              <a:rPr kumimoji="1" lang="en-US" altLang="en-US" sz="2800" dirty="0" err="1"/>
              <a:t>arbitrario</a:t>
            </a:r>
            <a:r>
              <a:rPr kumimoji="1" lang="en-US" altLang="en-US" sz="2800" dirty="0"/>
              <a:t>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800" dirty="0"/>
              <a:t> </a:t>
            </a:r>
            <a:r>
              <a:rPr kumimoji="1" lang="en-US" altLang="en-US" sz="2800" dirty="0" err="1"/>
              <a:t>Ejemplo</a:t>
            </a:r>
            <a:r>
              <a:rPr kumimoji="1" lang="en-US" altLang="en-US" sz="2800" dirty="0"/>
              <a:t>: la </a:t>
            </a:r>
            <a:r>
              <a:rPr kumimoji="1" lang="en-US" altLang="en-US" sz="2800" dirty="0" err="1"/>
              <a:t>relación</a:t>
            </a:r>
            <a:r>
              <a:rPr kumimoji="1" lang="en-US" altLang="en-US" sz="2800" dirty="0"/>
              <a:t> </a:t>
            </a:r>
            <a:r>
              <a:rPr kumimoji="1" lang="en-US" altLang="en-US" sz="2800" i="1" dirty="0" err="1"/>
              <a:t>instructores</a:t>
            </a:r>
            <a:r>
              <a:rPr kumimoji="1" lang="en-US" altLang="en-US" sz="2800" dirty="0"/>
              <a:t> con </a:t>
            </a:r>
            <a:r>
              <a:rPr kumimoji="1" lang="en-US" altLang="en-US" sz="2800" dirty="0" err="1"/>
              <a:t>tuplas</a:t>
            </a:r>
            <a:r>
              <a:rPr kumimoji="1" lang="en-US" altLang="en-US" sz="2800" dirty="0"/>
              <a:t> </a:t>
            </a:r>
            <a:r>
              <a:rPr kumimoji="1" lang="en-US" altLang="en-US" sz="2800" dirty="0" err="1"/>
              <a:t>desordenadas</a:t>
            </a:r>
            <a:endParaRPr kumimoji="1" lang="en-US" altLang="en-U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42FD8-3EE5-4C54-A118-137E8817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24" y="2733682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D66FD-90F3-4B1A-AD66-240886DE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Claves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ED38D-F8BF-4117-8819-0CC5CBFF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18782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Sea 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 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 una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superclave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de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los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valores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de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son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suficientes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para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identifcar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unívocamente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a una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tupla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de la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relación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Ejemplo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y {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ID,nombre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son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superclaves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de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La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superclave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es una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clave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candidata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es minima.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Ejemplo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y {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nombre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son claves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candidatas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para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Una de las claves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candidatas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es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seleccionada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para ser la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clave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primaria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¿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Cuál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?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Clave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extranjera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Su</a:t>
            </a:r>
            <a:r>
              <a:rPr lang="en-US" altLang="en-US" dirty="0">
                <a:ea typeface="ＭＳ Ｐゴシック" panose="020B0600070205080204" pitchFamily="34" charset="-128"/>
              </a:rPr>
              <a:t> valor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una </a:t>
            </a:r>
            <a:r>
              <a:rPr lang="en-US" altLang="en-US" dirty="0" err="1">
                <a:ea typeface="ＭＳ Ｐゴシック" panose="020B0600070205080204" pitchFamily="34" charset="-128"/>
              </a:rPr>
              <a:t>relación</a:t>
            </a:r>
            <a:r>
              <a:rPr lang="en-US" altLang="en-US" dirty="0">
                <a:ea typeface="ＭＳ Ｐゴシック" panose="020B0600070205080204" pitchFamily="34" charset="-128"/>
              </a:rPr>
              <a:t> debe </a:t>
            </a:r>
            <a:r>
              <a:rPr lang="en-US" altLang="en-US" dirty="0" err="1">
                <a:ea typeface="ＭＳ Ｐゴシック" panose="020B0600070205080204" pitchFamily="34" charset="-128"/>
              </a:rPr>
              <a:t>aparecer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como</a:t>
            </a:r>
            <a:r>
              <a:rPr lang="en-US" altLang="en-US" dirty="0">
                <a:ea typeface="ＭＳ Ｐゴシック" panose="020B0600070205080204" pitchFamily="34" charset="-128"/>
              </a:rPr>
              <a:t> valor de clave </a:t>
            </a:r>
            <a:r>
              <a:rPr lang="en-US" altLang="en-US" dirty="0" err="1">
                <a:ea typeface="ＭＳ Ｐゴシック" panose="020B0600070205080204" pitchFamily="34" charset="-128"/>
              </a:rPr>
              <a:t>primaria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otra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Relación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Referenciante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Relación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Referenciada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Ejemplo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nombre_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dept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es una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clave </a:t>
            </a:r>
            <a:r>
              <a:rPr lang="en-US" altLang="en-US" b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extranjera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para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referenciar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a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departamento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0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B9AE-550B-427D-A787-E6E7777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Lenguajes de datos relacionales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5C67D-03A6-4B75-B90E-6D6ED26E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>
                <a:ea typeface="ＭＳ Ｐゴシック" panose="020B0600070205080204" pitchFamily="34" charset="-128"/>
              </a:rPr>
              <a:t>Procedurales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vs no-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procedurales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declarativos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Lenguajes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formales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Algebra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Relacional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-- Procedural</a:t>
            </a:r>
          </a:p>
          <a:p>
            <a:pPr lvl="1"/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Cálculo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relacional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tuplas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– </a:t>
            </a:r>
            <a:r>
              <a:rPr lang="en-US" altLang="en-US" dirty="0" err="1">
                <a:ea typeface="ＭＳ Ｐゴシック" panose="020B0600070205080204" pitchFamily="34" charset="-128"/>
              </a:rPr>
              <a:t>Declarativo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Cálculo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relacional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dominios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– </a:t>
            </a:r>
            <a:r>
              <a:rPr lang="en-US" altLang="en-US" dirty="0" err="1">
                <a:ea typeface="ＭＳ Ｐゴシック" panose="020B0600070205080204" pitchFamily="34" charset="-128"/>
              </a:rPr>
              <a:t>Declarativo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Los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lenguajes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son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equivalentes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potencia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computacional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este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capítulo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nos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concentraremos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los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lenguajes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formales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y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más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Adelante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veremos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el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lenguaje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comercial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2940532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3900</Words>
  <Application>Microsoft Office PowerPoint</Application>
  <PresentationFormat>Widescreen</PresentationFormat>
  <Paragraphs>370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Helvetica</vt:lpstr>
      <vt:lpstr>Lucida Sans Unicode</vt:lpstr>
      <vt:lpstr>Monotype Sorts</vt:lpstr>
      <vt:lpstr>Palatino Linotype</vt:lpstr>
      <vt:lpstr>Times New Roman</vt:lpstr>
      <vt:lpstr>Wingdings 3</vt:lpstr>
      <vt:lpstr>Tema de Office</vt:lpstr>
      <vt:lpstr>Equation</vt:lpstr>
      <vt:lpstr>ESCUELA POLITÉCNICA NACIONAL Facultad de Sistemas Carrera de Ingeniería de Sistemas   BASES DE DATOS DE DATOS 2. El Modelo Relacional.</vt:lpstr>
      <vt:lpstr>Contenido</vt:lpstr>
      <vt:lpstr>Introducción al Modelo Relacional</vt:lpstr>
      <vt:lpstr>La Relación</vt:lpstr>
      <vt:lpstr>Tipos de atributos</vt:lpstr>
      <vt:lpstr>Relación, Esquema e Instancia</vt:lpstr>
      <vt:lpstr>Una relación no tiene orden</vt:lpstr>
      <vt:lpstr>Claves</vt:lpstr>
      <vt:lpstr>Lenguajes de datos relacionales</vt:lpstr>
      <vt:lpstr>PowerPoint Presentation</vt:lpstr>
      <vt:lpstr>Algebra Relacional</vt:lpstr>
      <vt:lpstr>Selección – Selecciona filas (tuplas)</vt:lpstr>
      <vt:lpstr>Operador de Selección</vt:lpstr>
      <vt:lpstr>Proyección – Extrae columnas (Atributos)</vt:lpstr>
      <vt:lpstr>Operador de proyección</vt:lpstr>
      <vt:lpstr>Unión – Unión entre dos relaciones</vt:lpstr>
      <vt:lpstr>Operación de Unión</vt:lpstr>
      <vt:lpstr>Diferencia -- entre dos relaciones</vt:lpstr>
      <vt:lpstr>Diferencia de Conjuntos</vt:lpstr>
      <vt:lpstr>Intersección – entre dos relaciones</vt:lpstr>
      <vt:lpstr>Intersección de Conjuntos</vt:lpstr>
      <vt:lpstr>Producto cartesiano – entre dos relaciones</vt:lpstr>
      <vt:lpstr>Producto cartesiano – nominación de atributos</vt:lpstr>
      <vt:lpstr>Producto Cartesiano</vt:lpstr>
      <vt:lpstr>Renombrado de una Relación</vt:lpstr>
      <vt:lpstr>Operación de Renombrado</vt:lpstr>
      <vt:lpstr>Composición de operaciones relacionales</vt:lpstr>
      <vt:lpstr>Definición Formal de Algebra Relacional</vt:lpstr>
      <vt:lpstr>Join Natural</vt:lpstr>
      <vt:lpstr>Join Natural</vt:lpstr>
      <vt:lpstr>Notas Sobre los Lenguajes Relacionales</vt:lpstr>
      <vt:lpstr>Resumen de Operadores del Algebra Relacional</vt:lpstr>
      <vt:lpstr>PowerPoint Presentation</vt:lpstr>
      <vt:lpstr>Cálculo Relacional de Tuplas</vt:lpstr>
      <vt:lpstr>Fórmula del cálculo de Tuplas</vt:lpstr>
      <vt:lpstr>Consultas de Ejemplo 1</vt:lpstr>
      <vt:lpstr>Consultas de Ejemplo 2</vt:lpstr>
      <vt:lpstr>Consultas de Ejemplo 3</vt:lpstr>
      <vt:lpstr>Cuantificador Universal</vt:lpstr>
      <vt:lpstr>Expresiones seguras 1</vt:lpstr>
      <vt:lpstr>Expresiones seguras 2</vt:lpstr>
      <vt:lpstr>PowerPoint Presentation</vt:lpstr>
      <vt:lpstr>Cálculo Relacional de dominios</vt:lpstr>
      <vt:lpstr>Consultas de Ejemplo 1</vt:lpstr>
      <vt:lpstr>Consultas de Ejemplo 2</vt:lpstr>
      <vt:lpstr>Expresiones Seguras</vt:lpstr>
      <vt:lpstr>Cuantificador Universal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Sistemas Carrera de Ingeniería de Sistemas   BASES DE DATOS DE DATOS 1. Introducción.</dc:title>
  <dc:creator>MARCO EDUARDO MOLINA BUSTAMANTE</dc:creator>
  <cp:lastModifiedBy>MARCO EDUARDO MOLINA BUSTAMANTE</cp:lastModifiedBy>
  <cp:revision>32</cp:revision>
  <dcterms:created xsi:type="dcterms:W3CDTF">2020-10-29T01:31:45Z</dcterms:created>
  <dcterms:modified xsi:type="dcterms:W3CDTF">2023-12-01T17:18:50Z</dcterms:modified>
</cp:coreProperties>
</file>