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F059DF-5695-473A-A038-E1916F3A8426}" v="31" dt="2024-01-10T21:00:01.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rique ramírez cobos" userId="11344c1246850af4" providerId="LiveId" clId="{F6F059DF-5695-473A-A038-E1916F3A8426}"/>
    <pc:docChg chg="undo custSel addSld delSld modSld">
      <pc:chgData name="enrique ramírez cobos" userId="11344c1246850af4" providerId="LiveId" clId="{F6F059DF-5695-473A-A038-E1916F3A8426}" dt="2024-01-11T18:44:58.882" v="4803" actId="20577"/>
      <pc:docMkLst>
        <pc:docMk/>
      </pc:docMkLst>
      <pc:sldChg chg="modSp mod">
        <pc:chgData name="enrique ramírez cobos" userId="11344c1246850af4" providerId="LiveId" clId="{F6F059DF-5695-473A-A038-E1916F3A8426}" dt="2024-01-07T18:19:42.342" v="408" actId="2711"/>
        <pc:sldMkLst>
          <pc:docMk/>
          <pc:sldMk cId="3720259007" sldId="256"/>
        </pc:sldMkLst>
        <pc:spChg chg="mod">
          <ac:chgData name="enrique ramírez cobos" userId="11344c1246850af4" providerId="LiveId" clId="{F6F059DF-5695-473A-A038-E1916F3A8426}" dt="2024-01-07T18:19:42.342" v="408" actId="2711"/>
          <ac:spMkLst>
            <pc:docMk/>
            <pc:sldMk cId="3720259007" sldId="256"/>
            <ac:spMk id="2" creationId="{B0BA13AF-B27A-3DFF-A6F7-D00572960DAD}"/>
          </ac:spMkLst>
        </pc:spChg>
      </pc:sldChg>
      <pc:sldChg chg="modSp mod">
        <pc:chgData name="enrique ramírez cobos" userId="11344c1246850af4" providerId="LiveId" clId="{F6F059DF-5695-473A-A038-E1916F3A8426}" dt="2024-01-07T18:46:19.391" v="859"/>
        <pc:sldMkLst>
          <pc:docMk/>
          <pc:sldMk cId="3753363612" sldId="257"/>
        </pc:sldMkLst>
        <pc:spChg chg="mod">
          <ac:chgData name="enrique ramírez cobos" userId="11344c1246850af4" providerId="LiveId" clId="{F6F059DF-5695-473A-A038-E1916F3A8426}" dt="2024-01-07T18:46:19.391" v="859"/>
          <ac:spMkLst>
            <pc:docMk/>
            <pc:sldMk cId="3753363612" sldId="257"/>
            <ac:spMk id="2" creationId="{9494A4C1-FE5C-4F48-93EE-4D71C39A058E}"/>
          </ac:spMkLst>
        </pc:spChg>
        <pc:spChg chg="mod">
          <ac:chgData name="enrique ramírez cobos" userId="11344c1246850af4" providerId="LiveId" clId="{F6F059DF-5695-473A-A038-E1916F3A8426}" dt="2024-01-07T18:20:54.504" v="422" actId="20577"/>
          <ac:spMkLst>
            <pc:docMk/>
            <pc:sldMk cId="3753363612" sldId="257"/>
            <ac:spMk id="3" creationId="{8C9C8BED-B232-0D19-8520-C28D0E7F0C45}"/>
          </ac:spMkLst>
        </pc:spChg>
      </pc:sldChg>
      <pc:sldChg chg="addSp delSp modSp mod">
        <pc:chgData name="enrique ramírez cobos" userId="11344c1246850af4" providerId="LiveId" clId="{F6F059DF-5695-473A-A038-E1916F3A8426}" dt="2024-01-10T20:18:40.463" v="4290" actId="1076"/>
        <pc:sldMkLst>
          <pc:docMk/>
          <pc:sldMk cId="4037721191" sldId="258"/>
        </pc:sldMkLst>
        <pc:spChg chg="mod">
          <ac:chgData name="enrique ramírez cobos" userId="11344c1246850af4" providerId="LiveId" clId="{F6F059DF-5695-473A-A038-E1916F3A8426}" dt="2024-01-07T18:46:19.391" v="859"/>
          <ac:spMkLst>
            <pc:docMk/>
            <pc:sldMk cId="4037721191" sldId="258"/>
            <ac:spMk id="2" creationId="{F9FD3E31-227C-092C-D823-B984DC5C8235}"/>
          </ac:spMkLst>
        </pc:spChg>
        <pc:spChg chg="mod">
          <ac:chgData name="enrique ramírez cobos" userId="11344c1246850af4" providerId="LiveId" clId="{F6F059DF-5695-473A-A038-E1916F3A8426}" dt="2024-01-10T20:15:00.791" v="4277" actId="20577"/>
          <ac:spMkLst>
            <pc:docMk/>
            <pc:sldMk cId="4037721191" sldId="258"/>
            <ac:spMk id="3" creationId="{469E30E7-DC64-64ED-16A1-843EB6C7AE4E}"/>
          </ac:spMkLst>
        </pc:spChg>
        <pc:picChg chg="add del">
          <ac:chgData name="enrique ramírez cobos" userId="11344c1246850af4" providerId="LiveId" clId="{F6F059DF-5695-473A-A038-E1916F3A8426}" dt="2024-01-01T20:02:38.620" v="13" actId="478"/>
          <ac:picMkLst>
            <pc:docMk/>
            <pc:sldMk cId="4037721191" sldId="258"/>
            <ac:picMk id="4" creationId="{0151D245-5481-3BC8-07E4-CB3D20C46C0C}"/>
          </ac:picMkLst>
        </pc:picChg>
        <pc:picChg chg="add del mod">
          <ac:chgData name="enrique ramírez cobos" userId="11344c1246850af4" providerId="LiveId" clId="{F6F059DF-5695-473A-A038-E1916F3A8426}" dt="2024-01-10T20:18:31.677" v="4288" actId="478"/>
          <ac:picMkLst>
            <pc:docMk/>
            <pc:sldMk cId="4037721191" sldId="258"/>
            <ac:picMk id="5" creationId="{26647EEF-5187-566B-C722-FBEE88A169E0}"/>
          </ac:picMkLst>
        </pc:picChg>
        <pc:picChg chg="add del mod">
          <ac:chgData name="enrique ramírez cobos" userId="11344c1246850af4" providerId="LiveId" clId="{F6F059DF-5695-473A-A038-E1916F3A8426}" dt="2024-01-03T18:08:40.940" v="142" actId="478"/>
          <ac:picMkLst>
            <pc:docMk/>
            <pc:sldMk cId="4037721191" sldId="258"/>
            <ac:picMk id="5" creationId="{5DF0ADE1-C4C9-EA77-09E2-6B462BE59EED}"/>
          </ac:picMkLst>
        </pc:picChg>
        <pc:picChg chg="add del mod">
          <ac:chgData name="enrique ramírez cobos" userId="11344c1246850af4" providerId="LiveId" clId="{F6F059DF-5695-473A-A038-E1916F3A8426}" dt="2024-01-03T18:04:24.868" v="22" actId="478"/>
          <ac:picMkLst>
            <pc:docMk/>
            <pc:sldMk cId="4037721191" sldId="258"/>
            <ac:picMk id="6" creationId="{A1B75CFB-64D8-AF52-EED5-7CFD71DAAEC1}"/>
          </ac:picMkLst>
        </pc:picChg>
        <pc:picChg chg="add del mod">
          <ac:chgData name="enrique ramírez cobos" userId="11344c1246850af4" providerId="LiveId" clId="{F6F059DF-5695-473A-A038-E1916F3A8426}" dt="2024-01-03T18:06:02.959" v="34" actId="478"/>
          <ac:picMkLst>
            <pc:docMk/>
            <pc:sldMk cId="4037721191" sldId="258"/>
            <ac:picMk id="8" creationId="{DCE17655-53F7-4412-3AA1-19362229B4B2}"/>
          </ac:picMkLst>
        </pc:picChg>
        <pc:picChg chg="add mod">
          <ac:chgData name="enrique ramírez cobos" userId="11344c1246850af4" providerId="LiveId" clId="{F6F059DF-5695-473A-A038-E1916F3A8426}" dt="2024-01-10T20:18:40.463" v="4290" actId="1076"/>
          <ac:picMkLst>
            <pc:docMk/>
            <pc:sldMk cId="4037721191" sldId="258"/>
            <ac:picMk id="10" creationId="{00AE974A-E2D2-F11B-5C9D-3F668EDADBD6}"/>
          </ac:picMkLst>
        </pc:picChg>
      </pc:sldChg>
      <pc:sldChg chg="modSp new mod">
        <pc:chgData name="enrique ramírez cobos" userId="11344c1246850af4" providerId="LiveId" clId="{F6F059DF-5695-473A-A038-E1916F3A8426}" dt="2024-01-07T19:00:55.538" v="1605" actId="20577"/>
        <pc:sldMkLst>
          <pc:docMk/>
          <pc:sldMk cId="2072354707" sldId="259"/>
        </pc:sldMkLst>
        <pc:spChg chg="mod">
          <ac:chgData name="enrique ramírez cobos" userId="11344c1246850af4" providerId="LiveId" clId="{F6F059DF-5695-473A-A038-E1916F3A8426}" dt="2024-01-07T18:46:19.391" v="859"/>
          <ac:spMkLst>
            <pc:docMk/>
            <pc:sldMk cId="2072354707" sldId="259"/>
            <ac:spMk id="2" creationId="{923CF198-F7A2-986F-42D6-02253DA3025D}"/>
          </ac:spMkLst>
        </pc:spChg>
        <pc:spChg chg="mod">
          <ac:chgData name="enrique ramírez cobos" userId="11344c1246850af4" providerId="LiveId" clId="{F6F059DF-5695-473A-A038-E1916F3A8426}" dt="2024-01-07T19:00:55.538" v="1605" actId="20577"/>
          <ac:spMkLst>
            <pc:docMk/>
            <pc:sldMk cId="2072354707" sldId="259"/>
            <ac:spMk id="3" creationId="{E5D17C6B-DF90-CED6-FE4F-4C066F893513}"/>
          </ac:spMkLst>
        </pc:spChg>
      </pc:sldChg>
      <pc:sldChg chg="addSp delSp modSp new mod">
        <pc:chgData name="enrique ramírez cobos" userId="11344c1246850af4" providerId="LiveId" clId="{F6F059DF-5695-473A-A038-E1916F3A8426}" dt="2024-01-09T20:29:42.545" v="3169" actId="20577"/>
        <pc:sldMkLst>
          <pc:docMk/>
          <pc:sldMk cId="1909468304" sldId="260"/>
        </pc:sldMkLst>
        <pc:spChg chg="mod">
          <ac:chgData name="enrique ramírez cobos" userId="11344c1246850af4" providerId="LiveId" clId="{F6F059DF-5695-473A-A038-E1916F3A8426}" dt="2024-01-07T18:46:19.391" v="859"/>
          <ac:spMkLst>
            <pc:docMk/>
            <pc:sldMk cId="1909468304" sldId="260"/>
            <ac:spMk id="2" creationId="{B3679FD5-B2C1-1429-447E-C0E7185FC9B5}"/>
          </ac:spMkLst>
        </pc:spChg>
        <pc:spChg chg="del">
          <ac:chgData name="enrique ramírez cobos" userId="11344c1246850af4" providerId="LiveId" clId="{F6F059DF-5695-473A-A038-E1916F3A8426}" dt="2024-01-07T18:27:57.894" v="519" actId="931"/>
          <ac:spMkLst>
            <pc:docMk/>
            <pc:sldMk cId="1909468304" sldId="260"/>
            <ac:spMk id="3" creationId="{66EF9200-118D-0741-FCF6-5C65C8C31E5E}"/>
          </ac:spMkLst>
        </pc:spChg>
        <pc:spChg chg="add del mod">
          <ac:chgData name="enrique ramírez cobos" userId="11344c1246850af4" providerId="LiveId" clId="{F6F059DF-5695-473A-A038-E1916F3A8426}" dt="2024-01-09T20:29:12.490" v="3161" actId="931"/>
          <ac:spMkLst>
            <pc:docMk/>
            <pc:sldMk cId="1909468304" sldId="260"/>
            <ac:spMk id="4" creationId="{6A64E63F-2E26-01AF-7B41-9E7EC41DB24A}"/>
          </ac:spMkLst>
        </pc:spChg>
        <pc:spChg chg="add del mod">
          <ac:chgData name="enrique ramírez cobos" userId="11344c1246850af4" providerId="LiveId" clId="{F6F059DF-5695-473A-A038-E1916F3A8426}" dt="2024-01-07T18:30:05.631" v="527"/>
          <ac:spMkLst>
            <pc:docMk/>
            <pc:sldMk cId="1909468304" sldId="260"/>
            <ac:spMk id="6" creationId="{67864DA2-B739-841E-5D94-B4962FC2D60F}"/>
          </ac:spMkLst>
        </pc:spChg>
        <pc:spChg chg="add del mod">
          <ac:chgData name="enrique ramírez cobos" userId="11344c1246850af4" providerId="LiveId" clId="{F6F059DF-5695-473A-A038-E1916F3A8426}" dt="2024-01-07T18:30:31.452" v="532"/>
          <ac:spMkLst>
            <pc:docMk/>
            <pc:sldMk cId="1909468304" sldId="260"/>
            <ac:spMk id="7" creationId="{24E08ED5-B48B-2824-BDC4-88089D6DEF3B}"/>
          </ac:spMkLst>
        </pc:spChg>
        <pc:spChg chg="add mod">
          <ac:chgData name="enrique ramírez cobos" userId="11344c1246850af4" providerId="LiveId" clId="{F6F059DF-5695-473A-A038-E1916F3A8426}" dt="2024-01-09T20:29:42.545" v="3169" actId="20577"/>
          <ac:spMkLst>
            <pc:docMk/>
            <pc:sldMk cId="1909468304" sldId="260"/>
            <ac:spMk id="8" creationId="{5FE75880-8F12-8608-EF51-4844DFF5AD06}"/>
          </ac:spMkLst>
        </pc:spChg>
        <pc:picChg chg="add del mod">
          <ac:chgData name="enrique ramírez cobos" userId="11344c1246850af4" providerId="LiveId" clId="{F6F059DF-5695-473A-A038-E1916F3A8426}" dt="2024-01-09T20:28:45.336" v="3160" actId="478"/>
          <ac:picMkLst>
            <pc:docMk/>
            <pc:sldMk cId="1909468304" sldId="260"/>
            <ac:picMk id="5" creationId="{00D424FB-94BE-62C1-04BC-2BE8D78F1E69}"/>
          </ac:picMkLst>
        </pc:picChg>
        <pc:picChg chg="add mod">
          <ac:chgData name="enrique ramírez cobos" userId="11344c1246850af4" providerId="LiveId" clId="{F6F059DF-5695-473A-A038-E1916F3A8426}" dt="2024-01-09T20:29:34.319" v="3168" actId="1076"/>
          <ac:picMkLst>
            <pc:docMk/>
            <pc:sldMk cId="1909468304" sldId="260"/>
            <ac:picMk id="7" creationId="{06A56254-2B9C-E731-B0E8-6E5ABA1B82CF}"/>
          </ac:picMkLst>
        </pc:picChg>
        <pc:picChg chg="add mod">
          <ac:chgData name="enrique ramírez cobos" userId="11344c1246850af4" providerId="LiveId" clId="{F6F059DF-5695-473A-A038-E1916F3A8426}" dt="2024-01-07T18:37:34.289" v="789" actId="1076"/>
          <ac:picMkLst>
            <pc:docMk/>
            <pc:sldMk cId="1909468304" sldId="260"/>
            <ac:picMk id="10" creationId="{84C715EF-B037-197D-F194-E5E905F78038}"/>
          </ac:picMkLst>
        </pc:picChg>
      </pc:sldChg>
      <pc:sldChg chg="addSp delSp modSp new mod modClrScheme chgLayout">
        <pc:chgData name="enrique ramírez cobos" userId="11344c1246850af4" providerId="LiveId" clId="{F6F059DF-5695-473A-A038-E1916F3A8426}" dt="2024-01-11T18:41:50.966" v="4775" actId="6549"/>
        <pc:sldMkLst>
          <pc:docMk/>
          <pc:sldMk cId="3035449717" sldId="261"/>
        </pc:sldMkLst>
        <pc:spChg chg="mod ord">
          <ac:chgData name="enrique ramírez cobos" userId="11344c1246850af4" providerId="LiveId" clId="{F6F059DF-5695-473A-A038-E1916F3A8426}" dt="2024-01-07T18:46:53.437" v="863" actId="700"/>
          <ac:spMkLst>
            <pc:docMk/>
            <pc:sldMk cId="3035449717" sldId="261"/>
            <ac:spMk id="2" creationId="{792F7752-7227-9EBF-3AD7-7C37CC449373}"/>
          </ac:spMkLst>
        </pc:spChg>
        <pc:spChg chg="del">
          <ac:chgData name="enrique ramírez cobos" userId="11344c1246850af4" providerId="LiveId" clId="{F6F059DF-5695-473A-A038-E1916F3A8426}" dt="2024-01-07T18:41:26.328" v="794" actId="931"/>
          <ac:spMkLst>
            <pc:docMk/>
            <pc:sldMk cId="3035449717" sldId="261"/>
            <ac:spMk id="3" creationId="{7E8B6AB9-855A-2234-051C-F7A883D501C7}"/>
          </ac:spMkLst>
        </pc:spChg>
        <pc:spChg chg="add del mod">
          <ac:chgData name="enrique ramírez cobos" userId="11344c1246850af4" providerId="LiveId" clId="{F6F059DF-5695-473A-A038-E1916F3A8426}" dt="2024-01-09T20:31:00.092" v="3172" actId="931"/>
          <ac:spMkLst>
            <pc:docMk/>
            <pc:sldMk cId="3035449717" sldId="261"/>
            <ac:spMk id="4" creationId="{475216A2-CB04-612D-F2B2-1C6DBED45F50}"/>
          </ac:spMkLst>
        </pc:spChg>
        <pc:spChg chg="add del mod ord">
          <ac:chgData name="enrique ramírez cobos" userId="11344c1246850af4" providerId="LiveId" clId="{F6F059DF-5695-473A-A038-E1916F3A8426}" dt="2024-01-07T18:46:53.437" v="863" actId="700"/>
          <ac:spMkLst>
            <pc:docMk/>
            <pc:sldMk cId="3035449717" sldId="261"/>
            <ac:spMk id="6" creationId="{AAAF9CD8-41D1-0966-D84C-0D7BACAF7698}"/>
          </ac:spMkLst>
        </pc:spChg>
        <pc:spChg chg="add mod">
          <ac:chgData name="enrique ramírez cobos" userId="11344c1246850af4" providerId="LiveId" clId="{F6F059DF-5695-473A-A038-E1916F3A8426}" dt="2024-01-11T18:41:50.966" v="4775" actId="6549"/>
          <ac:spMkLst>
            <pc:docMk/>
            <pc:sldMk cId="3035449717" sldId="261"/>
            <ac:spMk id="7" creationId="{84A84F99-A191-288C-B6D8-B69B572D30EA}"/>
          </ac:spMkLst>
        </pc:spChg>
        <pc:spChg chg="add del mod">
          <ac:chgData name="enrique ramírez cobos" userId="11344c1246850af4" providerId="LiveId" clId="{F6F059DF-5695-473A-A038-E1916F3A8426}" dt="2024-01-07T18:49:05.398" v="884" actId="931"/>
          <ac:spMkLst>
            <pc:docMk/>
            <pc:sldMk cId="3035449717" sldId="261"/>
            <ac:spMk id="9" creationId="{74FC9F04-1356-E4AB-AE0D-C87D95FF17E6}"/>
          </ac:spMkLst>
        </pc:spChg>
        <pc:picChg chg="add del mod ord">
          <ac:chgData name="enrique ramírez cobos" userId="11344c1246850af4" providerId="LiveId" clId="{F6F059DF-5695-473A-A038-E1916F3A8426}" dt="2024-01-07T18:48:53.432" v="883" actId="478"/>
          <ac:picMkLst>
            <pc:docMk/>
            <pc:sldMk cId="3035449717" sldId="261"/>
            <ac:picMk id="5" creationId="{2B4E54B3-463A-B649-F3BC-F0BC755AC98C}"/>
          </ac:picMkLst>
        </pc:picChg>
        <pc:picChg chg="add mod">
          <ac:chgData name="enrique ramírez cobos" userId="11344c1246850af4" providerId="LiveId" clId="{F6F059DF-5695-473A-A038-E1916F3A8426}" dt="2024-01-09T20:31:05.515" v="3175" actId="1076"/>
          <ac:picMkLst>
            <pc:docMk/>
            <pc:sldMk cId="3035449717" sldId="261"/>
            <ac:picMk id="6" creationId="{0F099187-1A02-A84B-D574-194F27FD01E5}"/>
          </ac:picMkLst>
        </pc:picChg>
        <pc:picChg chg="add del mod">
          <ac:chgData name="enrique ramírez cobos" userId="11344c1246850af4" providerId="LiveId" clId="{F6F059DF-5695-473A-A038-E1916F3A8426}" dt="2024-01-09T20:30:07.542" v="3171" actId="478"/>
          <ac:picMkLst>
            <pc:docMk/>
            <pc:sldMk cId="3035449717" sldId="261"/>
            <ac:picMk id="11" creationId="{65176AA7-3044-2373-865D-81EE4B47E69A}"/>
          </ac:picMkLst>
        </pc:picChg>
      </pc:sldChg>
      <pc:sldChg chg="addSp delSp modSp new mod">
        <pc:chgData name="enrique ramírez cobos" userId="11344c1246850af4" providerId="LiveId" clId="{F6F059DF-5695-473A-A038-E1916F3A8426}" dt="2024-01-11T18:44:58.882" v="4803" actId="20577"/>
        <pc:sldMkLst>
          <pc:docMk/>
          <pc:sldMk cId="2787925121" sldId="262"/>
        </pc:sldMkLst>
        <pc:spChg chg="mod">
          <ac:chgData name="enrique ramírez cobos" userId="11344c1246850af4" providerId="LiveId" clId="{F6F059DF-5695-473A-A038-E1916F3A8426}" dt="2024-01-07T18:52:32.274" v="1167" actId="20577"/>
          <ac:spMkLst>
            <pc:docMk/>
            <pc:sldMk cId="2787925121" sldId="262"/>
            <ac:spMk id="2" creationId="{E8F371DE-C639-C81C-C153-41ECF471DAE7}"/>
          </ac:spMkLst>
        </pc:spChg>
        <pc:spChg chg="del">
          <ac:chgData name="enrique ramírez cobos" userId="11344c1246850af4" providerId="LiveId" clId="{F6F059DF-5695-473A-A038-E1916F3A8426}" dt="2024-01-07T18:52:41.988" v="1168" actId="931"/>
          <ac:spMkLst>
            <pc:docMk/>
            <pc:sldMk cId="2787925121" sldId="262"/>
            <ac:spMk id="3" creationId="{04BA7699-7F18-F662-7DF4-6F30AE67E6D2}"/>
          </ac:spMkLst>
        </pc:spChg>
        <pc:spChg chg="add del mod">
          <ac:chgData name="enrique ramírez cobos" userId="11344c1246850af4" providerId="LiveId" clId="{F6F059DF-5695-473A-A038-E1916F3A8426}" dt="2024-01-09T21:09:23.387" v="3408" actId="931"/>
          <ac:spMkLst>
            <pc:docMk/>
            <pc:sldMk cId="2787925121" sldId="262"/>
            <ac:spMk id="4" creationId="{FE49EE09-B9B3-B839-48DB-E373D5C9D305}"/>
          </ac:spMkLst>
        </pc:spChg>
        <pc:spChg chg="add mod">
          <ac:chgData name="enrique ramírez cobos" userId="11344c1246850af4" providerId="LiveId" clId="{F6F059DF-5695-473A-A038-E1916F3A8426}" dt="2024-01-11T18:44:58.882" v="4803" actId="20577"/>
          <ac:spMkLst>
            <pc:docMk/>
            <pc:sldMk cId="2787925121" sldId="262"/>
            <ac:spMk id="6" creationId="{0204A731-7ED2-99E2-CE56-9D187456D816}"/>
          </ac:spMkLst>
        </pc:spChg>
        <pc:picChg chg="add del mod">
          <ac:chgData name="enrique ramírez cobos" userId="11344c1246850af4" providerId="LiveId" clId="{F6F059DF-5695-473A-A038-E1916F3A8426}" dt="2024-01-09T21:09:15.956" v="3407" actId="478"/>
          <ac:picMkLst>
            <pc:docMk/>
            <pc:sldMk cId="2787925121" sldId="262"/>
            <ac:picMk id="5" creationId="{E72E5E14-F354-3C8C-DF07-F714B8B0E0A4}"/>
          </ac:picMkLst>
        </pc:picChg>
        <pc:picChg chg="add mod">
          <ac:chgData name="enrique ramírez cobos" userId="11344c1246850af4" providerId="LiveId" clId="{F6F059DF-5695-473A-A038-E1916F3A8426}" dt="2024-01-09T21:09:28.763" v="3411" actId="1076"/>
          <ac:picMkLst>
            <pc:docMk/>
            <pc:sldMk cId="2787925121" sldId="262"/>
            <ac:picMk id="8" creationId="{2D6DF22C-2296-9981-A341-5D1B416057A5}"/>
          </ac:picMkLst>
        </pc:picChg>
        <pc:picChg chg="add del mod">
          <ac:chgData name="enrique ramírez cobos" userId="11344c1246850af4" providerId="LiveId" clId="{F6F059DF-5695-473A-A038-E1916F3A8426}" dt="2024-01-07T18:59:50.375" v="1598" actId="478"/>
          <ac:picMkLst>
            <pc:docMk/>
            <pc:sldMk cId="2787925121" sldId="262"/>
            <ac:picMk id="8" creationId="{4DFCEEFA-1E15-08AF-05B4-BC9C8FBAFB76}"/>
          </ac:picMkLst>
        </pc:picChg>
      </pc:sldChg>
      <pc:sldChg chg="addSp delSp modSp new mod">
        <pc:chgData name="enrique ramírez cobos" userId="11344c1246850af4" providerId="LiveId" clId="{F6F059DF-5695-473A-A038-E1916F3A8426}" dt="2024-01-10T20:41:53.141" v="4624" actId="20577"/>
        <pc:sldMkLst>
          <pc:docMk/>
          <pc:sldMk cId="3122727839" sldId="263"/>
        </pc:sldMkLst>
        <pc:spChg chg="mod">
          <ac:chgData name="enrique ramírez cobos" userId="11344c1246850af4" providerId="LiveId" clId="{F6F059DF-5695-473A-A038-E1916F3A8426}" dt="2024-01-07T19:02:45.459" v="1621" actId="20577"/>
          <ac:spMkLst>
            <pc:docMk/>
            <pc:sldMk cId="3122727839" sldId="263"/>
            <ac:spMk id="2" creationId="{B2B368E2-FD98-C670-32F9-4FCF21CE8282}"/>
          </ac:spMkLst>
        </pc:spChg>
        <pc:spChg chg="del">
          <ac:chgData name="enrique ramírez cobos" userId="11344c1246850af4" providerId="LiveId" clId="{F6F059DF-5695-473A-A038-E1916F3A8426}" dt="2024-01-07T19:03:12.996" v="1622" actId="931"/>
          <ac:spMkLst>
            <pc:docMk/>
            <pc:sldMk cId="3122727839" sldId="263"/>
            <ac:spMk id="3" creationId="{149A5B92-CF30-A50F-7E6B-E1059656C23F}"/>
          </ac:spMkLst>
        </pc:spChg>
        <pc:spChg chg="add del mod">
          <ac:chgData name="enrique ramírez cobos" userId="11344c1246850af4" providerId="LiveId" clId="{F6F059DF-5695-473A-A038-E1916F3A8426}" dt="2024-01-09T21:13:04.845" v="3679" actId="931"/>
          <ac:spMkLst>
            <pc:docMk/>
            <pc:sldMk cId="3122727839" sldId="263"/>
            <ac:spMk id="4" creationId="{65ECC93B-DDEB-8026-401A-8E56C306345C}"/>
          </ac:spMkLst>
        </pc:spChg>
        <pc:spChg chg="add mod">
          <ac:chgData name="enrique ramírez cobos" userId="11344c1246850af4" providerId="LiveId" clId="{F6F059DF-5695-473A-A038-E1916F3A8426}" dt="2024-01-10T20:41:53.141" v="4624" actId="20577"/>
          <ac:spMkLst>
            <pc:docMk/>
            <pc:sldMk cId="3122727839" sldId="263"/>
            <ac:spMk id="10" creationId="{89C83B3A-3383-4F8A-8E39-718C25512510}"/>
          </ac:spMkLst>
        </pc:spChg>
        <pc:picChg chg="add del mod">
          <ac:chgData name="enrique ramírez cobos" userId="11344c1246850af4" providerId="LiveId" clId="{F6F059DF-5695-473A-A038-E1916F3A8426}" dt="2024-01-09T21:11:31.767" v="3670" actId="478"/>
          <ac:picMkLst>
            <pc:docMk/>
            <pc:sldMk cId="3122727839" sldId="263"/>
            <ac:picMk id="5" creationId="{298E7A42-58BF-640F-78A2-B0BA1AA1D48D}"/>
          </ac:picMkLst>
        </pc:picChg>
        <pc:picChg chg="add del mod">
          <ac:chgData name="enrique ramírez cobos" userId="11344c1246850af4" providerId="LiveId" clId="{F6F059DF-5695-473A-A038-E1916F3A8426}" dt="2024-01-09T21:12:38.248" v="3676" actId="478"/>
          <ac:picMkLst>
            <pc:docMk/>
            <pc:sldMk cId="3122727839" sldId="263"/>
            <ac:picMk id="7" creationId="{F8881590-1EAE-C11C-79E7-2FBA5F263FCF}"/>
          </ac:picMkLst>
        </pc:picChg>
        <pc:picChg chg="add mod">
          <ac:chgData name="enrique ramírez cobos" userId="11344c1246850af4" providerId="LiveId" clId="{F6F059DF-5695-473A-A038-E1916F3A8426}" dt="2024-01-09T21:13:46.210" v="3707" actId="14100"/>
          <ac:picMkLst>
            <pc:docMk/>
            <pc:sldMk cId="3122727839" sldId="263"/>
            <ac:picMk id="8" creationId="{EE0599BE-AE56-634B-76B6-0F4FB926A838}"/>
          </ac:picMkLst>
        </pc:picChg>
        <pc:picChg chg="add del mod">
          <ac:chgData name="enrique ramírez cobos" userId="11344c1246850af4" providerId="LiveId" clId="{F6F059DF-5695-473A-A038-E1916F3A8426}" dt="2024-01-09T21:12:37.313" v="3675" actId="478"/>
          <ac:picMkLst>
            <pc:docMk/>
            <pc:sldMk cId="3122727839" sldId="263"/>
            <ac:picMk id="9" creationId="{693E7C47-8DCE-DFDD-E8FD-C663F4D102B3}"/>
          </ac:picMkLst>
        </pc:picChg>
        <pc:picChg chg="add mod">
          <ac:chgData name="enrique ramírez cobos" userId="11344c1246850af4" providerId="LiveId" clId="{F6F059DF-5695-473A-A038-E1916F3A8426}" dt="2024-01-09T21:15:24.714" v="3944" actId="1076"/>
          <ac:picMkLst>
            <pc:docMk/>
            <pc:sldMk cId="3122727839" sldId="263"/>
            <ac:picMk id="12" creationId="{C81F1569-1657-8CD3-2DF0-944B50F89084}"/>
          </ac:picMkLst>
        </pc:picChg>
        <pc:picChg chg="add mod">
          <ac:chgData name="enrique ramírez cobos" userId="11344c1246850af4" providerId="LiveId" clId="{F6F059DF-5695-473A-A038-E1916F3A8426}" dt="2024-01-09T21:13:55.897" v="3710" actId="1076"/>
          <ac:picMkLst>
            <pc:docMk/>
            <pc:sldMk cId="3122727839" sldId="263"/>
            <ac:picMk id="14" creationId="{15B834D8-A1AD-3231-C195-60A8E0B59C72}"/>
          </ac:picMkLst>
        </pc:picChg>
      </pc:sldChg>
      <pc:sldChg chg="modSp new mod">
        <pc:chgData name="enrique ramírez cobos" userId="11344c1246850af4" providerId="LiveId" clId="{F6F059DF-5695-473A-A038-E1916F3A8426}" dt="2024-01-10T20:42:24.587" v="4643" actId="20577"/>
        <pc:sldMkLst>
          <pc:docMk/>
          <pc:sldMk cId="3726055927" sldId="264"/>
        </pc:sldMkLst>
        <pc:spChg chg="mod">
          <ac:chgData name="enrique ramírez cobos" userId="11344c1246850af4" providerId="LiveId" clId="{F6F059DF-5695-473A-A038-E1916F3A8426}" dt="2024-01-07T20:17:16.597" v="1873" actId="20577"/>
          <ac:spMkLst>
            <pc:docMk/>
            <pc:sldMk cId="3726055927" sldId="264"/>
            <ac:spMk id="2" creationId="{E42DC5AA-2367-00BA-7702-9F7B51C59D80}"/>
          </ac:spMkLst>
        </pc:spChg>
        <pc:spChg chg="mod">
          <ac:chgData name="enrique ramírez cobos" userId="11344c1246850af4" providerId="LiveId" clId="{F6F059DF-5695-473A-A038-E1916F3A8426}" dt="2024-01-10T20:42:24.587" v="4643" actId="20577"/>
          <ac:spMkLst>
            <pc:docMk/>
            <pc:sldMk cId="3726055927" sldId="264"/>
            <ac:spMk id="3" creationId="{7C192C77-30A2-CB1A-918F-F61CBC3A5B7E}"/>
          </ac:spMkLst>
        </pc:spChg>
      </pc:sldChg>
      <pc:sldChg chg="modSp new del mod">
        <pc:chgData name="enrique ramírez cobos" userId="11344c1246850af4" providerId="LiveId" clId="{F6F059DF-5695-473A-A038-E1916F3A8426}" dt="2024-01-09T21:12:55.578" v="3678" actId="2696"/>
        <pc:sldMkLst>
          <pc:docMk/>
          <pc:sldMk cId="518417176" sldId="265"/>
        </pc:sldMkLst>
        <pc:spChg chg="mod">
          <ac:chgData name="enrique ramírez cobos" userId="11344c1246850af4" providerId="LiveId" clId="{F6F059DF-5695-473A-A038-E1916F3A8426}" dt="2024-01-09T21:12:13.534" v="3673" actId="27636"/>
          <ac:spMkLst>
            <pc:docMk/>
            <pc:sldMk cId="518417176" sldId="265"/>
            <ac:spMk id="2" creationId="{DB9B7B9E-4D35-213D-C33F-11AC070214B8}"/>
          </ac:spMkLst>
        </pc:spChg>
      </pc:sldChg>
      <pc:sldChg chg="addSp delSp modSp new mod">
        <pc:chgData name="enrique ramírez cobos" userId="11344c1246850af4" providerId="LiveId" clId="{F6F059DF-5695-473A-A038-E1916F3A8426}" dt="2024-01-10T21:00:12.974" v="4766" actId="20577"/>
        <pc:sldMkLst>
          <pc:docMk/>
          <pc:sldMk cId="3535139519" sldId="265"/>
        </pc:sldMkLst>
        <pc:spChg chg="mod">
          <ac:chgData name="enrique ramírez cobos" userId="11344c1246850af4" providerId="LiveId" clId="{F6F059DF-5695-473A-A038-E1916F3A8426}" dt="2024-01-10T20:45:48.825" v="4720" actId="122"/>
          <ac:spMkLst>
            <pc:docMk/>
            <pc:sldMk cId="3535139519" sldId="265"/>
            <ac:spMk id="2" creationId="{F7B46662-1095-FDA4-4E1A-1CC881401B1D}"/>
          </ac:spMkLst>
        </pc:spChg>
        <pc:spChg chg="del">
          <ac:chgData name="enrique ramírez cobos" userId="11344c1246850af4" providerId="LiveId" clId="{F6F059DF-5695-473A-A038-E1916F3A8426}" dt="2024-01-10T20:50:28.202" v="4721" actId="931"/>
          <ac:spMkLst>
            <pc:docMk/>
            <pc:sldMk cId="3535139519" sldId="265"/>
            <ac:spMk id="3" creationId="{2236748D-C768-3273-E206-B836751BE61B}"/>
          </ac:spMkLst>
        </pc:spChg>
        <pc:spChg chg="add del mod">
          <ac:chgData name="enrique ramírez cobos" userId="11344c1246850af4" providerId="LiveId" clId="{F6F059DF-5695-473A-A038-E1916F3A8426}" dt="2024-01-10T20:55:18.827" v="4726" actId="931"/>
          <ac:spMkLst>
            <pc:docMk/>
            <pc:sldMk cId="3535139519" sldId="265"/>
            <ac:spMk id="7" creationId="{F01D733E-FA27-E73F-7F02-10009A7989B8}"/>
          </ac:spMkLst>
        </pc:spChg>
        <pc:spChg chg="add del mod">
          <ac:chgData name="enrique ramírez cobos" userId="11344c1246850af4" providerId="LiveId" clId="{F6F059DF-5695-473A-A038-E1916F3A8426}" dt="2024-01-10T20:55:26.697" v="4730" actId="931"/>
          <ac:spMkLst>
            <pc:docMk/>
            <pc:sldMk cId="3535139519" sldId="265"/>
            <ac:spMk id="11" creationId="{216D2FE9-015F-64DE-A964-99FE3811EDDB}"/>
          </ac:spMkLst>
        </pc:spChg>
        <pc:spChg chg="add mod">
          <ac:chgData name="enrique ramírez cobos" userId="11344c1246850af4" providerId="LiveId" clId="{F6F059DF-5695-473A-A038-E1916F3A8426}" dt="2024-01-10T21:00:12.974" v="4766" actId="20577"/>
          <ac:spMkLst>
            <pc:docMk/>
            <pc:sldMk cId="3535139519" sldId="265"/>
            <ac:spMk id="14" creationId="{DA5E111D-AA55-915C-28F9-F5B26BD64B89}"/>
          </ac:spMkLst>
        </pc:spChg>
        <pc:picChg chg="add del mod">
          <ac:chgData name="enrique ramírez cobos" userId="11344c1246850af4" providerId="LiveId" clId="{F6F059DF-5695-473A-A038-E1916F3A8426}" dt="2024-01-10T20:50:35.418" v="4725" actId="478"/>
          <ac:picMkLst>
            <pc:docMk/>
            <pc:sldMk cId="3535139519" sldId="265"/>
            <ac:picMk id="5" creationId="{2881F46F-261F-FD22-0AF5-AA940EFC59C3}"/>
          </ac:picMkLst>
        </pc:picChg>
        <pc:picChg chg="add del mod">
          <ac:chgData name="enrique ramírez cobos" userId="11344c1246850af4" providerId="LiveId" clId="{F6F059DF-5695-473A-A038-E1916F3A8426}" dt="2024-01-10T20:55:21.304" v="4729" actId="478"/>
          <ac:picMkLst>
            <pc:docMk/>
            <pc:sldMk cId="3535139519" sldId="265"/>
            <ac:picMk id="9" creationId="{359F8FE5-B81B-74D0-E207-09D9749E2474}"/>
          </ac:picMkLst>
        </pc:picChg>
        <pc:picChg chg="add mod">
          <ac:chgData name="enrique ramírez cobos" userId="11344c1246850af4" providerId="LiveId" clId="{F6F059DF-5695-473A-A038-E1916F3A8426}" dt="2024-01-10T20:55:27.389" v="4732" actId="962"/>
          <ac:picMkLst>
            <pc:docMk/>
            <pc:sldMk cId="3535139519" sldId="265"/>
            <ac:picMk id="13" creationId="{4E7F2E4C-F527-BDCC-9FEE-42D10BDEE0D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A76BC79-434E-4C6F-B62D-37121484B70D}" type="datetimeFigureOut">
              <a:rPr lang="es-ES" smtClean="0"/>
              <a:t>13/01/2024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200631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A76BC79-434E-4C6F-B62D-37121484B70D}" type="datetimeFigureOut">
              <a:rPr lang="es-ES" smtClean="0"/>
              <a:t>13/01/2024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4221659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A76BC79-434E-4C6F-B62D-37121484B70D}" type="datetimeFigureOut">
              <a:rPr lang="es-ES" smtClean="0"/>
              <a:t>13/01/2024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306175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A76BC79-434E-4C6F-B62D-37121484B70D}" type="datetimeFigureOut">
              <a:rPr lang="es-ES" smtClean="0"/>
              <a:t>13/01/2024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256599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A76BC79-434E-4C6F-B62D-37121484B70D}" type="datetimeFigureOut">
              <a:rPr lang="es-ES" smtClean="0"/>
              <a:t>13/01/2024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3428692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A76BC79-434E-4C6F-B62D-37121484B70D}" type="datetimeFigureOut">
              <a:rPr lang="es-ES" smtClean="0"/>
              <a:t>13/01/2024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83511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A76BC79-434E-4C6F-B62D-37121484B70D}" type="datetimeFigureOut">
              <a:rPr lang="es-ES" smtClean="0"/>
              <a:t>13/01/2024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3199994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A76BC79-434E-4C6F-B62D-37121484B70D}" type="datetimeFigureOut">
              <a:rPr lang="es-ES" smtClean="0"/>
              <a:t>13/01/2024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81682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6BC79-434E-4C6F-B62D-37121484B70D}" type="datetimeFigureOut">
              <a:rPr lang="es-ES" smtClean="0"/>
              <a:t>13/01/2024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807663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A76BC79-434E-4C6F-B62D-37121484B70D}" type="datetimeFigureOut">
              <a:rPr lang="es-ES" smtClean="0"/>
              <a:t>13/01/2024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292031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A76BC79-434E-4C6F-B62D-37121484B70D}" type="datetimeFigureOut">
              <a:rPr lang="es-ES" smtClean="0"/>
              <a:t>13/01/2024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123438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6BC79-434E-4C6F-B62D-37121484B70D}" type="datetimeFigureOut">
              <a:rPr lang="es-ES" smtClean="0"/>
              <a:t>13/01/2024</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59B14-F7C3-46B6-A610-E661129DDCD0}" type="slidenum">
              <a:rPr lang="es-ES" smtClean="0"/>
              <a:t>‹Nº›</a:t>
            </a:fld>
            <a:endParaRPr lang="es-ES"/>
          </a:p>
        </p:txBody>
      </p:sp>
    </p:spTree>
    <p:extLst>
      <p:ext uri="{BB962C8B-B14F-4D97-AF65-F5344CB8AC3E}">
        <p14:creationId xmlns:p14="http://schemas.microsoft.com/office/powerpoint/2010/main" val="17289469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BA13AF-B27A-3DFF-A6F7-D00572960DAD}"/>
              </a:ext>
            </a:extLst>
          </p:cNvPr>
          <p:cNvSpPr>
            <a:spLocks noGrp="1"/>
          </p:cNvSpPr>
          <p:nvPr>
            <p:ph type="ctrTitle"/>
          </p:nvPr>
        </p:nvSpPr>
        <p:spPr>
          <a:xfrm>
            <a:off x="1524000" y="-971609"/>
            <a:ext cx="9144000" cy="2387600"/>
          </a:xfrm>
        </p:spPr>
        <p:txBody>
          <a:bodyPr>
            <a:normAutofit/>
          </a:bodyPr>
          <a:lstStyle/>
          <a:p>
            <a:r>
              <a:rPr lang="es-ES" sz="4000" dirty="0">
                <a:latin typeface="Aharoni" panose="02010803020104030203" pitchFamily="2" charset="-79"/>
                <a:cs typeface="Aharoni" panose="02010803020104030203" pitchFamily="2" charset="-79"/>
              </a:rPr>
              <a:t>Powerlifting, fuerza relativa y longevidad</a:t>
            </a:r>
          </a:p>
        </p:txBody>
      </p:sp>
      <p:sp>
        <p:nvSpPr>
          <p:cNvPr id="3" name="Subtítulo 2">
            <a:extLst>
              <a:ext uri="{FF2B5EF4-FFF2-40B4-BE49-F238E27FC236}">
                <a16:creationId xmlns:a16="http://schemas.microsoft.com/office/drawing/2014/main" id="{66597FF1-49A1-BFDB-80ED-F7B0EB943CEF}"/>
              </a:ext>
            </a:extLst>
          </p:cNvPr>
          <p:cNvSpPr>
            <a:spLocks noGrp="1"/>
          </p:cNvSpPr>
          <p:nvPr>
            <p:ph type="subTitle" idx="1"/>
          </p:nvPr>
        </p:nvSpPr>
        <p:spPr>
          <a:xfrm flipH="1">
            <a:off x="12433699" y="445157"/>
            <a:ext cx="171347" cy="50500"/>
          </a:xfrm>
        </p:spPr>
        <p:txBody>
          <a:bodyPr>
            <a:normAutofit fontScale="25000" lnSpcReduction="20000"/>
          </a:bodyPr>
          <a:lstStyle/>
          <a:p>
            <a:endParaRPr lang="es-ES" dirty="0"/>
          </a:p>
        </p:txBody>
      </p:sp>
      <p:pic>
        <p:nvPicPr>
          <p:cNvPr id="7" name="Imagen 6">
            <a:extLst>
              <a:ext uri="{FF2B5EF4-FFF2-40B4-BE49-F238E27FC236}">
                <a16:creationId xmlns:a16="http://schemas.microsoft.com/office/drawing/2014/main" id="{76C8DAB3-F735-68A5-CD9C-2B187433A979}"/>
              </a:ext>
            </a:extLst>
          </p:cNvPr>
          <p:cNvPicPr>
            <a:picLocks noChangeAspect="1"/>
          </p:cNvPicPr>
          <p:nvPr/>
        </p:nvPicPr>
        <p:blipFill>
          <a:blip r:embed="rId2"/>
          <a:stretch>
            <a:fillRect/>
          </a:stretch>
        </p:blipFill>
        <p:spPr>
          <a:xfrm>
            <a:off x="3276587" y="1535631"/>
            <a:ext cx="5638826" cy="4754848"/>
          </a:xfrm>
          <a:prstGeom prst="rect">
            <a:avLst/>
          </a:prstGeom>
        </p:spPr>
      </p:pic>
    </p:spTree>
    <p:extLst>
      <p:ext uri="{BB962C8B-B14F-4D97-AF65-F5344CB8AC3E}">
        <p14:creationId xmlns:p14="http://schemas.microsoft.com/office/powerpoint/2010/main" val="3720259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B46662-1095-FDA4-4E1A-1CC881401B1D}"/>
              </a:ext>
            </a:extLst>
          </p:cNvPr>
          <p:cNvSpPr>
            <a:spLocks noGrp="1"/>
          </p:cNvSpPr>
          <p:nvPr>
            <p:ph type="title"/>
          </p:nvPr>
        </p:nvSpPr>
        <p:spPr/>
        <p:txBody>
          <a:bodyPr/>
          <a:lstStyle/>
          <a:p>
            <a:pPr algn="ctr"/>
            <a:r>
              <a:rPr lang="es-ES" dirty="0">
                <a:latin typeface="Aharoni" panose="02010803020104030203" pitchFamily="2" charset="-79"/>
                <a:cs typeface="Aharoni" panose="02010803020104030203" pitchFamily="2" charset="-79"/>
              </a:rPr>
              <a:t>MUCHAS GRACIAS POR VUESTRA ATENCIÓN</a:t>
            </a:r>
          </a:p>
        </p:txBody>
      </p:sp>
      <p:pic>
        <p:nvPicPr>
          <p:cNvPr id="13" name="Marcador de contenido 12" descr="Imagen que contiene persona, sostener, hombre, pequeño&#10;&#10;Descripción generada automáticamente">
            <a:extLst>
              <a:ext uri="{FF2B5EF4-FFF2-40B4-BE49-F238E27FC236}">
                <a16:creationId xmlns:a16="http://schemas.microsoft.com/office/drawing/2014/main" id="{4E7F2E4C-F527-BDCC-9FEE-42D10BDEE0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108" y="1825625"/>
            <a:ext cx="7765784" cy="4351338"/>
          </a:xfrm>
        </p:spPr>
      </p:pic>
      <p:sp>
        <p:nvSpPr>
          <p:cNvPr id="14" name="CuadroTexto 13">
            <a:extLst>
              <a:ext uri="{FF2B5EF4-FFF2-40B4-BE49-F238E27FC236}">
                <a16:creationId xmlns:a16="http://schemas.microsoft.com/office/drawing/2014/main" id="{DA5E111D-AA55-915C-28F9-F5B26BD64B89}"/>
              </a:ext>
            </a:extLst>
          </p:cNvPr>
          <p:cNvSpPr txBox="1"/>
          <p:nvPr/>
        </p:nvSpPr>
        <p:spPr>
          <a:xfrm>
            <a:off x="8622707" y="6176963"/>
            <a:ext cx="3085031" cy="369332"/>
          </a:xfrm>
          <a:prstGeom prst="rect">
            <a:avLst/>
          </a:prstGeom>
          <a:noFill/>
        </p:spPr>
        <p:txBody>
          <a:bodyPr wrap="square" rtlCol="0">
            <a:spAutoFit/>
          </a:bodyPr>
          <a:lstStyle/>
          <a:p>
            <a:r>
              <a:rPr lang="es-ES" dirty="0"/>
              <a:t>Enrique Ramírez Cobos</a:t>
            </a:r>
          </a:p>
        </p:txBody>
      </p:sp>
    </p:spTree>
    <p:extLst>
      <p:ext uri="{BB962C8B-B14F-4D97-AF65-F5344CB8AC3E}">
        <p14:creationId xmlns:p14="http://schemas.microsoft.com/office/powerpoint/2010/main" val="353513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94A4C1-FE5C-4F48-93EE-4D71C39A058E}"/>
              </a:ext>
            </a:extLst>
          </p:cNvPr>
          <p:cNvSpPr>
            <a:spLocks noGrp="1"/>
          </p:cNvSpPr>
          <p:nvPr>
            <p:ph type="title"/>
          </p:nvPr>
        </p:nvSpPr>
        <p:spPr/>
        <p:txBody>
          <a:bodyPr/>
          <a:lstStyle/>
          <a:p>
            <a:pPr algn="ctr"/>
            <a:r>
              <a:rPr lang="es-ES" dirty="0">
                <a:latin typeface="Aharoni" panose="02010803020104030203" pitchFamily="2" charset="-79"/>
                <a:cs typeface="Aharoni" panose="02010803020104030203" pitchFamily="2" charset="-79"/>
              </a:rPr>
              <a:t>¿Qué es el powerlifting?</a:t>
            </a:r>
          </a:p>
        </p:txBody>
      </p:sp>
      <p:sp>
        <p:nvSpPr>
          <p:cNvPr id="3" name="Marcador de contenido 2">
            <a:extLst>
              <a:ext uri="{FF2B5EF4-FFF2-40B4-BE49-F238E27FC236}">
                <a16:creationId xmlns:a16="http://schemas.microsoft.com/office/drawing/2014/main" id="{8C9C8BED-B232-0D19-8520-C28D0E7F0C45}"/>
              </a:ext>
            </a:extLst>
          </p:cNvPr>
          <p:cNvSpPr>
            <a:spLocks noGrp="1"/>
          </p:cNvSpPr>
          <p:nvPr>
            <p:ph idx="1"/>
          </p:nvPr>
        </p:nvSpPr>
        <p:spPr>
          <a:xfrm>
            <a:off x="5061528" y="1690688"/>
            <a:ext cx="6292272" cy="3965576"/>
          </a:xfrm>
        </p:spPr>
        <p:txBody>
          <a:bodyPr>
            <a:normAutofit/>
          </a:bodyPr>
          <a:lstStyle/>
          <a:p>
            <a:r>
              <a:rPr lang="es-ES" sz="2200" b="0" i="0" dirty="0">
                <a:effectLst/>
                <a:latin typeface="Söhne"/>
              </a:rPr>
              <a:t>El powerlifting es un deporte de fuerza que se centra en tres ejercicios principales: sentadilla (</a:t>
            </a:r>
            <a:r>
              <a:rPr lang="es-ES" sz="2200" b="0" i="0" dirty="0" err="1">
                <a:effectLst/>
                <a:latin typeface="Söhne"/>
              </a:rPr>
              <a:t>squat</a:t>
            </a:r>
            <a:r>
              <a:rPr lang="es-ES" sz="2200" b="0" i="0" dirty="0">
                <a:effectLst/>
                <a:latin typeface="Söhne"/>
              </a:rPr>
              <a:t>), </a:t>
            </a:r>
            <a:r>
              <a:rPr lang="es-ES" sz="2200" b="0" i="0" dirty="0" err="1">
                <a:effectLst/>
                <a:latin typeface="Söhne"/>
              </a:rPr>
              <a:t>press</a:t>
            </a:r>
            <a:r>
              <a:rPr lang="es-ES" sz="2200" b="0" i="0" dirty="0">
                <a:effectLst/>
                <a:latin typeface="Söhne"/>
              </a:rPr>
              <a:t> de banca (</a:t>
            </a:r>
            <a:r>
              <a:rPr lang="es-ES" sz="2200" b="0" i="0" dirty="0" err="1">
                <a:effectLst/>
                <a:latin typeface="Söhne"/>
              </a:rPr>
              <a:t>bench</a:t>
            </a:r>
            <a:r>
              <a:rPr lang="es-ES" sz="2200" b="0" i="0" dirty="0">
                <a:effectLst/>
                <a:latin typeface="Söhne"/>
              </a:rPr>
              <a:t> </a:t>
            </a:r>
            <a:r>
              <a:rPr lang="es-ES" sz="2200" b="0" i="0" dirty="0" err="1">
                <a:effectLst/>
                <a:latin typeface="Söhne"/>
              </a:rPr>
              <a:t>press</a:t>
            </a:r>
            <a:r>
              <a:rPr lang="es-ES" sz="2200" b="0" i="0" dirty="0">
                <a:effectLst/>
                <a:latin typeface="Söhne"/>
              </a:rPr>
              <a:t>) y peso muerto (</a:t>
            </a:r>
            <a:r>
              <a:rPr lang="es-ES" sz="2200" b="0" i="0" dirty="0" err="1">
                <a:effectLst/>
                <a:latin typeface="Söhne"/>
              </a:rPr>
              <a:t>deadlift</a:t>
            </a:r>
            <a:r>
              <a:rPr lang="es-ES" sz="2200" b="0" i="0" dirty="0">
                <a:effectLst/>
                <a:latin typeface="Söhne"/>
              </a:rPr>
              <a:t>).</a:t>
            </a:r>
          </a:p>
          <a:p>
            <a:r>
              <a:rPr lang="es-ES" sz="2200" b="0" i="0" dirty="0">
                <a:effectLst/>
                <a:latin typeface="Söhne"/>
              </a:rPr>
              <a:t> Los competidores tienen tres intentos para levantar la mayor cantidad de peso posible en cada uno de estos movimientos, con unas normas generales a la hora de mover el peso y los puntos se suelen calcular </a:t>
            </a:r>
            <a:r>
              <a:rPr lang="es-ES" sz="2200" dirty="0">
                <a:latin typeface="Söhne"/>
              </a:rPr>
              <a:t>e</a:t>
            </a:r>
            <a:r>
              <a:rPr lang="es-ES" sz="2200" b="0" i="0" dirty="0">
                <a:effectLst/>
                <a:latin typeface="Söhne"/>
              </a:rPr>
              <a:t>n </a:t>
            </a:r>
            <a:r>
              <a:rPr lang="es-ES" sz="2200" dirty="0">
                <a:latin typeface="Söhne"/>
              </a:rPr>
              <a:t>Goodlifts</a:t>
            </a:r>
            <a:r>
              <a:rPr lang="es-ES" sz="2200" b="0" i="0" dirty="0">
                <a:effectLst/>
                <a:latin typeface="Söhne"/>
              </a:rPr>
              <a:t>.</a:t>
            </a:r>
          </a:p>
          <a:p>
            <a:r>
              <a:rPr lang="es-ES" sz="2200" b="0" i="0" dirty="0">
                <a:effectLst/>
                <a:latin typeface="Söhne"/>
              </a:rPr>
              <a:t>Se lleva a cabo en diferentes categorías de peso corporal y género.</a:t>
            </a:r>
          </a:p>
          <a:p>
            <a:pPr marL="0" indent="0">
              <a:buNone/>
            </a:pPr>
            <a:endParaRPr lang="es-ES" dirty="0"/>
          </a:p>
        </p:txBody>
      </p:sp>
      <p:pic>
        <p:nvPicPr>
          <p:cNvPr id="4" name="Imagen 3">
            <a:extLst>
              <a:ext uri="{FF2B5EF4-FFF2-40B4-BE49-F238E27FC236}">
                <a16:creationId xmlns:a16="http://schemas.microsoft.com/office/drawing/2014/main" id="{2291B558-DFAB-55D0-8DA1-E903E1ABC255}"/>
              </a:ext>
            </a:extLst>
          </p:cNvPr>
          <p:cNvPicPr>
            <a:picLocks noChangeAspect="1"/>
          </p:cNvPicPr>
          <p:nvPr/>
        </p:nvPicPr>
        <p:blipFill>
          <a:blip r:embed="rId2"/>
          <a:stretch>
            <a:fillRect/>
          </a:stretch>
        </p:blipFill>
        <p:spPr>
          <a:xfrm>
            <a:off x="569190" y="1741112"/>
            <a:ext cx="4492338" cy="2807711"/>
          </a:xfrm>
          <a:prstGeom prst="rect">
            <a:avLst/>
          </a:prstGeom>
        </p:spPr>
      </p:pic>
    </p:spTree>
    <p:extLst>
      <p:ext uri="{BB962C8B-B14F-4D97-AF65-F5344CB8AC3E}">
        <p14:creationId xmlns:p14="http://schemas.microsoft.com/office/powerpoint/2010/main" val="375336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D3E31-227C-092C-D823-B984DC5C8235}"/>
              </a:ext>
            </a:extLst>
          </p:cNvPr>
          <p:cNvSpPr>
            <a:spLocks noGrp="1"/>
          </p:cNvSpPr>
          <p:nvPr>
            <p:ph type="title"/>
          </p:nvPr>
        </p:nvSpPr>
        <p:spPr/>
        <p:txBody>
          <a:bodyPr/>
          <a:lstStyle/>
          <a:p>
            <a:pPr algn="ctr"/>
            <a:r>
              <a:rPr lang="es-ES" dirty="0">
                <a:latin typeface="Aharoni" panose="02010803020104030203" pitchFamily="2" charset="-79"/>
                <a:cs typeface="Aharoni" panose="02010803020104030203" pitchFamily="2" charset="-79"/>
              </a:rPr>
              <a:t>Goodlifts</a:t>
            </a:r>
          </a:p>
        </p:txBody>
      </p:sp>
      <p:sp>
        <p:nvSpPr>
          <p:cNvPr id="3" name="Marcador de contenido 2">
            <a:extLst>
              <a:ext uri="{FF2B5EF4-FFF2-40B4-BE49-F238E27FC236}">
                <a16:creationId xmlns:a16="http://schemas.microsoft.com/office/drawing/2014/main" id="{469E30E7-DC64-64ED-16A1-843EB6C7AE4E}"/>
              </a:ext>
            </a:extLst>
          </p:cNvPr>
          <p:cNvSpPr>
            <a:spLocks noGrp="1"/>
          </p:cNvSpPr>
          <p:nvPr>
            <p:ph idx="1"/>
          </p:nvPr>
        </p:nvSpPr>
        <p:spPr/>
        <p:txBody>
          <a:bodyPr>
            <a:normAutofit/>
          </a:bodyPr>
          <a:lstStyle/>
          <a:p>
            <a:pPr algn="l"/>
            <a:r>
              <a:rPr lang="es-ES" sz="2200" dirty="0" err="1"/>
              <a:t>Goodlift</a:t>
            </a:r>
            <a:r>
              <a:rPr lang="es-ES" sz="2200" dirty="0"/>
              <a:t>  o GL </a:t>
            </a:r>
            <a:r>
              <a:rPr lang="es-ES" sz="2200" b="0" i="0" dirty="0">
                <a:effectLst/>
              </a:rPr>
              <a:t>es una fórmula utilizada en el powerlifting para comparar el rendimiento entre levantadores de diferentes pesos corporales. </a:t>
            </a:r>
            <a:r>
              <a:rPr lang="es-ES" sz="2200" dirty="0"/>
              <a:t>E</a:t>
            </a:r>
            <a:r>
              <a:rPr lang="es-ES" sz="2200" b="0" i="0" dirty="0">
                <a:effectLst/>
              </a:rPr>
              <a:t>s más justa que los </a:t>
            </a:r>
            <a:r>
              <a:rPr lang="es-ES" sz="2200" b="0" i="0" dirty="0" err="1">
                <a:effectLst/>
              </a:rPr>
              <a:t>wilks</a:t>
            </a:r>
            <a:r>
              <a:rPr lang="es-ES" sz="2200" b="0" i="0" dirty="0">
                <a:effectLst/>
              </a:rPr>
              <a:t> a nivel talla, peso y género. </a:t>
            </a:r>
          </a:p>
          <a:p>
            <a:pPr algn="l"/>
            <a:r>
              <a:rPr lang="es-ES" sz="2200" b="0" i="0" dirty="0">
                <a:effectLst/>
              </a:rPr>
              <a:t>La fórmula general del coeficiente de goodlifts es la siguiente:</a:t>
            </a:r>
          </a:p>
          <a:p>
            <a:pPr algn="l"/>
            <a:endParaRPr lang="es-ES" sz="2200" b="0" i="0" dirty="0">
              <a:effectLst/>
            </a:endParaRPr>
          </a:p>
          <a:p>
            <a:pPr algn="l"/>
            <a:endParaRPr lang="es-ES" sz="2200" b="0" i="0" dirty="0">
              <a:effectLst/>
            </a:endParaRPr>
          </a:p>
          <a:p>
            <a:pPr marL="0" indent="0">
              <a:buNone/>
            </a:pPr>
            <a:endParaRPr lang="es-ES" dirty="0"/>
          </a:p>
        </p:txBody>
      </p:sp>
      <p:pic>
        <p:nvPicPr>
          <p:cNvPr id="10" name="Imagen 9" descr="Imagen que contiene Interfaz de usuario gráfica&#10;&#10;Descripción generada automáticamente">
            <a:extLst>
              <a:ext uri="{FF2B5EF4-FFF2-40B4-BE49-F238E27FC236}">
                <a16:creationId xmlns:a16="http://schemas.microsoft.com/office/drawing/2014/main" id="{00AE974A-E2D2-F11B-5C9D-3F668EDAD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730" y="3244150"/>
            <a:ext cx="7098707" cy="3067750"/>
          </a:xfrm>
          <a:prstGeom prst="rect">
            <a:avLst/>
          </a:prstGeom>
        </p:spPr>
      </p:pic>
    </p:spTree>
    <p:extLst>
      <p:ext uri="{BB962C8B-B14F-4D97-AF65-F5344CB8AC3E}">
        <p14:creationId xmlns:p14="http://schemas.microsoft.com/office/powerpoint/2010/main" val="403772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3CF198-F7A2-986F-42D6-02253DA3025D}"/>
              </a:ext>
            </a:extLst>
          </p:cNvPr>
          <p:cNvSpPr>
            <a:spLocks noGrp="1"/>
          </p:cNvSpPr>
          <p:nvPr>
            <p:ph type="title"/>
          </p:nvPr>
        </p:nvSpPr>
        <p:spPr>
          <a:noFill/>
        </p:spPr>
        <p:txBody>
          <a:bodyPr/>
          <a:lstStyle/>
          <a:p>
            <a:pPr algn="ctr"/>
            <a:r>
              <a:rPr lang="es-ES" dirty="0">
                <a:latin typeface="Aharoni" panose="02010803020104030203" pitchFamily="2" charset="-79"/>
                <a:cs typeface="Aharoni" panose="02010803020104030203" pitchFamily="2" charset="-79"/>
              </a:rPr>
              <a:t>¿Qué vamos a analizar?</a:t>
            </a:r>
          </a:p>
        </p:txBody>
      </p:sp>
      <p:sp>
        <p:nvSpPr>
          <p:cNvPr id="3" name="Marcador de contenido 2">
            <a:extLst>
              <a:ext uri="{FF2B5EF4-FFF2-40B4-BE49-F238E27FC236}">
                <a16:creationId xmlns:a16="http://schemas.microsoft.com/office/drawing/2014/main" id="{E5D17C6B-DF90-CED6-FE4F-4C066F893513}"/>
              </a:ext>
            </a:extLst>
          </p:cNvPr>
          <p:cNvSpPr>
            <a:spLocks noGrp="1"/>
          </p:cNvSpPr>
          <p:nvPr>
            <p:ph idx="1"/>
          </p:nvPr>
        </p:nvSpPr>
        <p:spPr/>
        <p:txBody>
          <a:bodyPr>
            <a:normAutofit/>
          </a:bodyPr>
          <a:lstStyle/>
          <a:p>
            <a:r>
              <a:rPr lang="es-ES" sz="2200" b="0" dirty="0">
                <a:effectLst/>
              </a:rPr>
              <a:t>El que tiene más puntuación en Goodlifts, no es necesariamente el más fuerte en todas las marcas.</a:t>
            </a:r>
          </a:p>
          <a:p>
            <a:endParaRPr lang="es-ES" sz="2200" b="0" dirty="0">
              <a:effectLst/>
            </a:endParaRPr>
          </a:p>
          <a:p>
            <a:r>
              <a:rPr lang="es-ES" sz="2200" b="0" dirty="0">
                <a:effectLst/>
                <a:cs typeface="Calibri" panose="020F0502020204030204" pitchFamily="34" charset="0"/>
              </a:rPr>
              <a:t>¿Hay una mejora </a:t>
            </a:r>
            <a:r>
              <a:rPr lang="es-ES" sz="2200" dirty="0">
                <a:cs typeface="Calibri" panose="020F0502020204030204" pitchFamily="34" charset="0"/>
              </a:rPr>
              <a:t>de fuerza </a:t>
            </a:r>
            <a:r>
              <a:rPr lang="es-ES" sz="2200" b="0" dirty="0">
                <a:effectLst/>
                <a:cs typeface="Calibri" panose="020F0502020204030204" pitchFamily="34" charset="0"/>
              </a:rPr>
              <a:t>a medida que los atletas son más mayores? ¿A medida que pasan los años, los jóvenes destacan más con sus marcas?</a:t>
            </a:r>
          </a:p>
          <a:p>
            <a:endParaRPr lang="es-ES" sz="2200" b="0" dirty="0">
              <a:effectLst/>
              <a:cs typeface="Calibri" panose="020F0502020204030204" pitchFamily="34" charset="0"/>
            </a:endParaRPr>
          </a:p>
          <a:p>
            <a:r>
              <a:rPr lang="es-ES" sz="2200" b="0" dirty="0">
                <a:effectLst/>
              </a:rPr>
              <a:t>¿En la </a:t>
            </a:r>
            <a:r>
              <a:rPr lang="es-ES" sz="2200" dirty="0">
                <a:effectLst/>
              </a:rPr>
              <a:t>categoría</a:t>
            </a:r>
            <a:r>
              <a:rPr lang="es-ES" sz="2200" b="0" dirty="0">
                <a:effectLst/>
              </a:rPr>
              <a:t> OPEN, Hay una mejora en marcas a lo largo de los años? </a:t>
            </a:r>
          </a:p>
          <a:p>
            <a:endParaRPr lang="es-ES" sz="2200" b="0" dirty="0">
              <a:effectLst/>
            </a:endParaRPr>
          </a:p>
          <a:p>
            <a:r>
              <a:rPr lang="es-ES" sz="2200" dirty="0">
                <a:effectLst/>
              </a:rPr>
              <a:t>¿En relación peso corporal, hay mucha diferencia entre marcas de una categoría de peso a otra? Es decir, cuantas veces levanta su propio peso.</a:t>
            </a:r>
          </a:p>
        </p:txBody>
      </p:sp>
    </p:spTree>
    <p:extLst>
      <p:ext uri="{BB962C8B-B14F-4D97-AF65-F5344CB8AC3E}">
        <p14:creationId xmlns:p14="http://schemas.microsoft.com/office/powerpoint/2010/main" val="207235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679FD5-B2C1-1429-447E-C0E7185FC9B5}"/>
              </a:ext>
            </a:extLst>
          </p:cNvPr>
          <p:cNvSpPr>
            <a:spLocks noGrp="1"/>
          </p:cNvSpPr>
          <p:nvPr>
            <p:ph type="title"/>
          </p:nvPr>
        </p:nvSpPr>
        <p:spPr/>
        <p:txBody>
          <a:bodyPr>
            <a:normAutofit fontScale="90000"/>
          </a:bodyPr>
          <a:lstStyle/>
          <a:p>
            <a:r>
              <a:rPr lang="es-ES" b="0" dirty="0">
                <a:effectLst/>
              </a:rPr>
              <a:t>El que tiene más puntuación en Goodlifts, no es necesariamente el más fuerte en todas las marcas.</a:t>
            </a:r>
            <a:br>
              <a:rPr lang="es-ES" b="0" dirty="0">
                <a:effectLst/>
              </a:rPr>
            </a:br>
            <a:endParaRPr lang="es-ES" dirty="0"/>
          </a:p>
        </p:txBody>
      </p:sp>
      <p:sp>
        <p:nvSpPr>
          <p:cNvPr id="8" name="CuadroTexto 7">
            <a:extLst>
              <a:ext uri="{FF2B5EF4-FFF2-40B4-BE49-F238E27FC236}">
                <a16:creationId xmlns:a16="http://schemas.microsoft.com/office/drawing/2014/main" id="{5FE75880-8F12-8608-EF51-4844DFF5AD06}"/>
              </a:ext>
            </a:extLst>
          </p:cNvPr>
          <p:cNvSpPr txBox="1"/>
          <p:nvPr/>
        </p:nvSpPr>
        <p:spPr>
          <a:xfrm>
            <a:off x="6961401" y="1794618"/>
            <a:ext cx="4619714" cy="2123658"/>
          </a:xfrm>
          <a:prstGeom prst="rect">
            <a:avLst/>
          </a:prstGeom>
          <a:noFill/>
        </p:spPr>
        <p:txBody>
          <a:bodyPr wrap="square" rtlCol="0">
            <a:spAutoFit/>
          </a:bodyPr>
          <a:lstStyle/>
          <a:p>
            <a:r>
              <a:rPr lang="es-ES" sz="2200" dirty="0"/>
              <a:t>En esta gráfica podemos ver a los 6 mejores atletas de cada sexo en la categoría open. Si lo analizamos, podemos ver que las personas con más goodlifts no tienen que destacar en todos los movimientos.</a:t>
            </a:r>
          </a:p>
        </p:txBody>
      </p:sp>
      <p:pic>
        <p:nvPicPr>
          <p:cNvPr id="10" name="Imagen 9" descr="Imagen que contiene persona, interior, banca, mujer&#10;&#10;Descripción generada automáticamente">
            <a:extLst>
              <a:ext uri="{FF2B5EF4-FFF2-40B4-BE49-F238E27FC236}">
                <a16:creationId xmlns:a16="http://schemas.microsoft.com/office/drawing/2014/main" id="{84C715EF-B037-197D-F194-E5E905F78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3853" y="4007979"/>
            <a:ext cx="4159947" cy="2339970"/>
          </a:xfrm>
          <a:prstGeom prst="rect">
            <a:avLst/>
          </a:prstGeom>
        </p:spPr>
      </p:pic>
      <p:pic>
        <p:nvPicPr>
          <p:cNvPr id="7" name="Marcador de contenido 6" descr="Gráfico, Gráfico de barras&#10;&#10;Descripción generada automáticamente">
            <a:extLst>
              <a:ext uri="{FF2B5EF4-FFF2-40B4-BE49-F238E27FC236}">
                <a16:creationId xmlns:a16="http://schemas.microsoft.com/office/drawing/2014/main" id="{06A56254-2B9C-E731-B0E8-6E5ABA1B82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448401"/>
            <a:ext cx="6658258" cy="4140406"/>
          </a:xfrm>
        </p:spPr>
      </p:pic>
    </p:spTree>
    <p:extLst>
      <p:ext uri="{BB962C8B-B14F-4D97-AF65-F5344CB8AC3E}">
        <p14:creationId xmlns:p14="http://schemas.microsoft.com/office/powerpoint/2010/main" val="190946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2F7752-7227-9EBF-3AD7-7C37CC449373}"/>
              </a:ext>
            </a:extLst>
          </p:cNvPr>
          <p:cNvSpPr>
            <a:spLocks noGrp="1"/>
          </p:cNvSpPr>
          <p:nvPr>
            <p:ph type="title"/>
          </p:nvPr>
        </p:nvSpPr>
        <p:spPr/>
        <p:txBody>
          <a:bodyPr>
            <a:normAutofit fontScale="90000"/>
          </a:bodyPr>
          <a:lstStyle/>
          <a:p>
            <a:br>
              <a:rPr lang="es-ES" b="0" dirty="0">
                <a:effectLst/>
                <a:cs typeface="Calibri" panose="020F0502020204030204" pitchFamily="34" charset="0"/>
              </a:rPr>
            </a:br>
            <a:r>
              <a:rPr lang="es-ES" b="0" dirty="0">
                <a:effectLst/>
                <a:cs typeface="Calibri" panose="020F0502020204030204" pitchFamily="34" charset="0"/>
              </a:rPr>
              <a:t>¿Hay una mejora en marcas a lo largo de los años? ¿A medida que pasan los años, los jóvenes destacan más con sus marcas?</a:t>
            </a:r>
            <a:br>
              <a:rPr lang="es-ES" b="0" dirty="0">
                <a:effectLst/>
                <a:cs typeface="Calibri" panose="020F0502020204030204" pitchFamily="34" charset="0"/>
              </a:rPr>
            </a:br>
            <a:endParaRPr lang="es-ES" dirty="0"/>
          </a:p>
        </p:txBody>
      </p:sp>
      <p:sp>
        <p:nvSpPr>
          <p:cNvPr id="7" name="CuadroTexto 6">
            <a:extLst>
              <a:ext uri="{FF2B5EF4-FFF2-40B4-BE49-F238E27FC236}">
                <a16:creationId xmlns:a16="http://schemas.microsoft.com/office/drawing/2014/main" id="{84A84F99-A191-288C-B6D8-B69B572D30EA}"/>
              </a:ext>
            </a:extLst>
          </p:cNvPr>
          <p:cNvSpPr txBox="1"/>
          <p:nvPr/>
        </p:nvSpPr>
        <p:spPr>
          <a:xfrm>
            <a:off x="8359798" y="2108218"/>
            <a:ext cx="2994002" cy="4524315"/>
          </a:xfrm>
          <a:prstGeom prst="rect">
            <a:avLst/>
          </a:prstGeom>
          <a:noFill/>
        </p:spPr>
        <p:txBody>
          <a:bodyPr wrap="square" rtlCol="0">
            <a:spAutoFit/>
          </a:bodyPr>
          <a:lstStyle/>
          <a:p>
            <a:r>
              <a:rPr lang="es-ES" dirty="0"/>
              <a:t>En este diagrama muestro, que a medida que los atletas son más mayores, no son más fuertes, pero por otra parte algunos jóvenes sí, alcanzando marcas cerca de atletas en su </a:t>
            </a:r>
            <a:r>
              <a:rPr lang="es-ES" dirty="0" err="1"/>
              <a:t>peak</a:t>
            </a:r>
            <a:r>
              <a:rPr lang="es-ES" dirty="0"/>
              <a:t> con tan solo 19 años. </a:t>
            </a:r>
          </a:p>
          <a:p>
            <a:r>
              <a:rPr lang="es-ES" dirty="0"/>
              <a:t>Se ve que el pico es con más de 25 años hasta los 40, después bajan las marcas. Debido al descenso hormonal  y de la edad. Aunque tenemos competidores de más de 80 años, es un deporte muy longevo.</a:t>
            </a:r>
          </a:p>
        </p:txBody>
      </p:sp>
      <p:pic>
        <p:nvPicPr>
          <p:cNvPr id="6" name="Marcador de contenido 5" descr="Gráfico, Gráfico de dispersión&#10;&#10;Descripción generada automáticamente">
            <a:extLst>
              <a:ext uri="{FF2B5EF4-FFF2-40B4-BE49-F238E27FC236}">
                <a16:creationId xmlns:a16="http://schemas.microsoft.com/office/drawing/2014/main" id="{0F099187-1A02-A84B-D574-194F27FD01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236" y="2108218"/>
            <a:ext cx="8051562" cy="4351338"/>
          </a:xfrm>
        </p:spPr>
      </p:pic>
    </p:spTree>
    <p:extLst>
      <p:ext uri="{BB962C8B-B14F-4D97-AF65-F5344CB8AC3E}">
        <p14:creationId xmlns:p14="http://schemas.microsoft.com/office/powerpoint/2010/main" val="303544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F371DE-C639-C81C-C153-41ECF471DAE7}"/>
              </a:ext>
            </a:extLst>
          </p:cNvPr>
          <p:cNvSpPr>
            <a:spLocks noGrp="1"/>
          </p:cNvSpPr>
          <p:nvPr>
            <p:ph type="title"/>
          </p:nvPr>
        </p:nvSpPr>
        <p:spPr/>
        <p:txBody>
          <a:bodyPr>
            <a:normAutofit fontScale="90000"/>
          </a:bodyPr>
          <a:lstStyle/>
          <a:p>
            <a:br>
              <a:rPr lang="es-ES" b="0" dirty="0">
                <a:effectLst/>
              </a:rPr>
            </a:br>
            <a:r>
              <a:rPr lang="es-ES" b="0" dirty="0">
                <a:effectLst/>
              </a:rPr>
              <a:t>¿En la </a:t>
            </a:r>
            <a:r>
              <a:rPr lang="es-ES" dirty="0">
                <a:effectLst/>
              </a:rPr>
              <a:t>categoría</a:t>
            </a:r>
            <a:r>
              <a:rPr lang="es-ES" b="0" dirty="0">
                <a:effectLst/>
              </a:rPr>
              <a:t> OPEN, Hay una mejora en marcas a lo largo de los años? </a:t>
            </a:r>
            <a:br>
              <a:rPr lang="es-ES" b="0" dirty="0">
                <a:effectLst/>
              </a:rPr>
            </a:br>
            <a:endParaRPr lang="es-ES" dirty="0"/>
          </a:p>
        </p:txBody>
      </p:sp>
      <p:sp>
        <p:nvSpPr>
          <p:cNvPr id="6" name="CuadroTexto 5">
            <a:extLst>
              <a:ext uri="{FF2B5EF4-FFF2-40B4-BE49-F238E27FC236}">
                <a16:creationId xmlns:a16="http://schemas.microsoft.com/office/drawing/2014/main" id="{0204A731-7ED2-99E2-CE56-9D187456D816}"/>
              </a:ext>
            </a:extLst>
          </p:cNvPr>
          <p:cNvSpPr txBox="1"/>
          <p:nvPr/>
        </p:nvSpPr>
        <p:spPr>
          <a:xfrm>
            <a:off x="6922014" y="1931349"/>
            <a:ext cx="4431786" cy="4832092"/>
          </a:xfrm>
          <a:prstGeom prst="rect">
            <a:avLst/>
          </a:prstGeom>
          <a:noFill/>
        </p:spPr>
        <p:txBody>
          <a:bodyPr wrap="square" rtlCol="0">
            <a:spAutoFit/>
          </a:bodyPr>
          <a:lstStyle/>
          <a:p>
            <a:endParaRPr lang="es-ES" sz="2200" dirty="0"/>
          </a:p>
          <a:p>
            <a:r>
              <a:rPr lang="es-ES" sz="2200" dirty="0"/>
              <a:t>Como vemos, alrededor de  1970 baja la media y termina de bajar en 1980, probablemente sea por el comienzo de controles antidoping o porque había menos competidores en esa época y destacaban más marcas.</a:t>
            </a:r>
          </a:p>
          <a:p>
            <a:endParaRPr lang="es-ES" sz="2200" dirty="0"/>
          </a:p>
          <a:p>
            <a:r>
              <a:rPr lang="es-ES" sz="2200" dirty="0"/>
              <a:t> La gráfica se mantiene bastante estable con pequeñas subidas hasta los registros del 2020, que este deporte está en auge. En 2023 hay una subida notable de la gráfica.</a:t>
            </a:r>
          </a:p>
        </p:txBody>
      </p:sp>
      <p:pic>
        <p:nvPicPr>
          <p:cNvPr id="8" name="Marcador de contenido 7" descr="Gráfico, Histograma&#10;&#10;Descripción generada automáticamente">
            <a:extLst>
              <a:ext uri="{FF2B5EF4-FFF2-40B4-BE49-F238E27FC236}">
                <a16:creationId xmlns:a16="http://schemas.microsoft.com/office/drawing/2014/main" id="{2D6DF22C-2296-9981-A341-5D1B416057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007" y="1931349"/>
            <a:ext cx="6527007" cy="4351338"/>
          </a:xfrm>
        </p:spPr>
      </p:pic>
    </p:spTree>
    <p:extLst>
      <p:ext uri="{BB962C8B-B14F-4D97-AF65-F5344CB8AC3E}">
        <p14:creationId xmlns:p14="http://schemas.microsoft.com/office/powerpoint/2010/main" val="278792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B368E2-FD98-C670-32F9-4FCF21CE8282}"/>
              </a:ext>
            </a:extLst>
          </p:cNvPr>
          <p:cNvSpPr>
            <a:spLocks noGrp="1"/>
          </p:cNvSpPr>
          <p:nvPr>
            <p:ph type="title"/>
          </p:nvPr>
        </p:nvSpPr>
        <p:spPr/>
        <p:txBody>
          <a:bodyPr>
            <a:normAutofit fontScale="90000"/>
          </a:bodyPr>
          <a:lstStyle/>
          <a:p>
            <a:br>
              <a:rPr lang="es-ES" sz="4400" dirty="0">
                <a:effectLst/>
              </a:rPr>
            </a:br>
            <a:r>
              <a:rPr lang="es-ES" sz="4400" dirty="0">
                <a:effectLst/>
              </a:rPr>
              <a:t>¿En relación peso corporal, hay mucha diferencia entre marcas de una categoría de peso a otra? Es decir, cuantas veces levanta su propio peso.</a:t>
            </a:r>
            <a:br>
              <a:rPr lang="es-ES" sz="4400" dirty="0">
                <a:effectLst/>
              </a:rPr>
            </a:br>
            <a:endParaRPr lang="es-ES" dirty="0"/>
          </a:p>
        </p:txBody>
      </p:sp>
      <p:sp>
        <p:nvSpPr>
          <p:cNvPr id="10" name="CuadroTexto 9">
            <a:extLst>
              <a:ext uri="{FF2B5EF4-FFF2-40B4-BE49-F238E27FC236}">
                <a16:creationId xmlns:a16="http://schemas.microsoft.com/office/drawing/2014/main" id="{89C83B3A-3383-4F8A-8E39-718C25512510}"/>
              </a:ext>
            </a:extLst>
          </p:cNvPr>
          <p:cNvSpPr txBox="1"/>
          <p:nvPr/>
        </p:nvSpPr>
        <p:spPr>
          <a:xfrm>
            <a:off x="658026" y="4965107"/>
            <a:ext cx="10695774" cy="1754326"/>
          </a:xfrm>
          <a:prstGeom prst="rect">
            <a:avLst/>
          </a:prstGeom>
          <a:noFill/>
        </p:spPr>
        <p:txBody>
          <a:bodyPr wrap="square" rtlCol="0">
            <a:spAutoFit/>
          </a:bodyPr>
          <a:lstStyle/>
          <a:p>
            <a:r>
              <a:rPr lang="es-ES" dirty="0"/>
              <a:t>Vemos como atletas de menos de 80kg mueven más kg en relación su peso corporal que atletas de más de 140kg. Hay mucha diferencia de marcas, ya que un atleta de 80kg, no va a mover el mismo tonelaje que un atleta de 120kg, ya que ser más pesado te permite mover más carga externa que interna. </a:t>
            </a:r>
          </a:p>
          <a:p>
            <a:endParaRPr lang="es-ES" dirty="0"/>
          </a:p>
          <a:p>
            <a:r>
              <a:rPr lang="es-ES" dirty="0"/>
              <a:t>Aun así, es inhumano levantar más de 400kg en un movimiento, tanto mover más x2,5 tu peso corporal en un levantamiento.</a:t>
            </a:r>
          </a:p>
        </p:txBody>
      </p:sp>
      <p:pic>
        <p:nvPicPr>
          <p:cNvPr id="6" name="Marcador de contenido 5" descr="Gráfico, Gráfico de barras&#10;&#10;Descripción generada automáticamente">
            <a:extLst>
              <a:ext uri="{FF2B5EF4-FFF2-40B4-BE49-F238E27FC236}">
                <a16:creationId xmlns:a16="http://schemas.microsoft.com/office/drawing/2014/main" id="{C7229029-14E5-5570-AA7A-787116724F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6567" y="2019797"/>
            <a:ext cx="3528358" cy="2818406"/>
          </a:xfrm>
        </p:spPr>
      </p:pic>
      <p:pic>
        <p:nvPicPr>
          <p:cNvPr id="13" name="Imagen 12" descr="Gráfico, Gráfico de barras&#10;&#10;Descripción generada automáticamente">
            <a:extLst>
              <a:ext uri="{FF2B5EF4-FFF2-40B4-BE49-F238E27FC236}">
                <a16:creationId xmlns:a16="http://schemas.microsoft.com/office/drawing/2014/main" id="{62A38A6F-7318-D6E4-D2D4-3B1BF60D8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47" y="2019797"/>
            <a:ext cx="3528359" cy="2818406"/>
          </a:xfrm>
          <a:prstGeom prst="rect">
            <a:avLst/>
          </a:prstGeom>
        </p:spPr>
      </p:pic>
      <p:pic>
        <p:nvPicPr>
          <p:cNvPr id="16" name="Imagen 15" descr="Gráfico, Gráfico de barras&#10;&#10;Descripción generada automáticamente">
            <a:extLst>
              <a:ext uri="{FF2B5EF4-FFF2-40B4-BE49-F238E27FC236}">
                <a16:creationId xmlns:a16="http://schemas.microsoft.com/office/drawing/2014/main" id="{302A6829-F2F9-5292-2441-E5023DA54A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5615" y="2019797"/>
            <a:ext cx="3528359" cy="2818406"/>
          </a:xfrm>
          <a:prstGeom prst="rect">
            <a:avLst/>
          </a:prstGeom>
        </p:spPr>
      </p:pic>
    </p:spTree>
    <p:extLst>
      <p:ext uri="{BB962C8B-B14F-4D97-AF65-F5344CB8AC3E}">
        <p14:creationId xmlns:p14="http://schemas.microsoft.com/office/powerpoint/2010/main" val="312272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DC5AA-2367-00BA-7702-9F7B51C59D80}"/>
              </a:ext>
            </a:extLst>
          </p:cNvPr>
          <p:cNvSpPr>
            <a:spLocks noGrp="1"/>
          </p:cNvSpPr>
          <p:nvPr>
            <p:ph type="title"/>
          </p:nvPr>
        </p:nvSpPr>
        <p:spPr>
          <a:noFill/>
        </p:spPr>
        <p:txBody>
          <a:bodyPr/>
          <a:lstStyle/>
          <a:p>
            <a:r>
              <a:rPr lang="es-ES" dirty="0"/>
              <a:t>¿Coincide con mi hipótesis?</a:t>
            </a:r>
          </a:p>
        </p:txBody>
      </p:sp>
      <p:sp>
        <p:nvSpPr>
          <p:cNvPr id="3" name="Marcador de contenido 2">
            <a:extLst>
              <a:ext uri="{FF2B5EF4-FFF2-40B4-BE49-F238E27FC236}">
                <a16:creationId xmlns:a16="http://schemas.microsoft.com/office/drawing/2014/main" id="{7C192C77-30A2-CB1A-918F-F61CBC3A5B7E}"/>
              </a:ext>
            </a:extLst>
          </p:cNvPr>
          <p:cNvSpPr>
            <a:spLocks noGrp="1"/>
          </p:cNvSpPr>
          <p:nvPr>
            <p:ph idx="1"/>
          </p:nvPr>
        </p:nvSpPr>
        <p:spPr/>
        <p:txBody>
          <a:bodyPr>
            <a:normAutofit fontScale="92500"/>
          </a:bodyPr>
          <a:lstStyle/>
          <a:p>
            <a:pPr marL="0" indent="0">
              <a:buNone/>
            </a:pPr>
            <a:r>
              <a:rPr lang="es-ES" sz="2200" dirty="0"/>
              <a:t>En la mayoría si, aunque no me esperaba que las marcas más antiguas fuesen tan altas, puede ser por el número menor de competidores o por la falta de test antidoping.</a:t>
            </a:r>
          </a:p>
          <a:p>
            <a:pPr marL="0" indent="0">
              <a:buNone/>
            </a:pPr>
            <a:endParaRPr lang="es-ES" sz="2200" dirty="0"/>
          </a:p>
          <a:p>
            <a:pPr marL="0" indent="0">
              <a:buNone/>
            </a:pPr>
            <a:r>
              <a:rPr lang="es-ES" sz="2200" dirty="0"/>
              <a:t>Hay una mejora visible con el paso de los años de los atletas, sobre todo los últimos tres años. Esto se debe al conocimiento del deporte y nuevos competidores jóvenes competitivos.</a:t>
            </a:r>
          </a:p>
          <a:p>
            <a:pPr marL="0" indent="0">
              <a:buNone/>
            </a:pPr>
            <a:endParaRPr lang="es-ES" sz="2200" dirty="0"/>
          </a:p>
          <a:p>
            <a:pPr marL="0" indent="0">
              <a:buNone/>
            </a:pPr>
            <a:r>
              <a:rPr lang="es-ES" sz="2200" dirty="0"/>
              <a:t>A medida que pasan los años, los jóvenes destacan más en sus marcas.  En relación al peso corporal, hay personas más fuertes en las marcas que personas que levantan mucho peso.</a:t>
            </a:r>
          </a:p>
          <a:p>
            <a:pPr marL="0" indent="0">
              <a:buNone/>
            </a:pPr>
            <a:endParaRPr lang="es-ES" sz="2200" dirty="0"/>
          </a:p>
          <a:p>
            <a:pPr marL="0" indent="0">
              <a:buNone/>
            </a:pPr>
            <a:endParaRPr lang="es-ES" sz="2200" dirty="0"/>
          </a:p>
          <a:p>
            <a:pPr marL="0" indent="0">
              <a:buNone/>
            </a:pPr>
            <a:r>
              <a:rPr lang="es-ES" sz="2200" dirty="0"/>
              <a:t>También, aunque los campeones tengan más puntuación en goodlifts, no son los más fuertes en todas las marcas, hay bastante competitividad en los levantamientos.</a:t>
            </a:r>
            <a:endParaRPr lang="es-ES" dirty="0"/>
          </a:p>
        </p:txBody>
      </p:sp>
    </p:spTree>
    <p:extLst>
      <p:ext uri="{BB962C8B-B14F-4D97-AF65-F5344CB8AC3E}">
        <p14:creationId xmlns:p14="http://schemas.microsoft.com/office/powerpoint/2010/main" val="372605592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600</TotalTime>
  <Words>776</Words>
  <Application>Microsoft Office PowerPoint</Application>
  <PresentationFormat>Panorámica</PresentationFormat>
  <Paragraphs>42</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Aharoni</vt:lpstr>
      <vt:lpstr>Arial</vt:lpstr>
      <vt:lpstr>Calibri</vt:lpstr>
      <vt:lpstr>Calibri Light</vt:lpstr>
      <vt:lpstr>Söhne</vt:lpstr>
      <vt:lpstr>Tema de Office</vt:lpstr>
      <vt:lpstr>Powerlifting, fuerza relativa y longevidad</vt:lpstr>
      <vt:lpstr>¿Qué es el powerlifting?</vt:lpstr>
      <vt:lpstr>Goodlifts</vt:lpstr>
      <vt:lpstr>¿Qué vamos a analizar?</vt:lpstr>
      <vt:lpstr>El que tiene más puntuación en Goodlifts, no es necesariamente el más fuerte en todas las marcas. </vt:lpstr>
      <vt:lpstr> ¿Hay una mejora en marcas a lo largo de los años? ¿A medida que pasan los años, los jóvenes destacan más con sus marcas? </vt:lpstr>
      <vt:lpstr> ¿En la categoría OPEN, Hay una mejora en marcas a lo largo de los años?  </vt:lpstr>
      <vt:lpstr> ¿En relación peso corporal, hay mucha diferencia entre marcas de una categoría de peso a otra? Es decir, cuantas veces levanta su propio peso. </vt:lpstr>
      <vt:lpstr>¿Coincide con mi hipótesis?</vt:lpstr>
      <vt:lpstr>MUCHAS GRACIAS POR VUESTRA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POWERLIFTING</dc:title>
  <dc:creator>enrique ramírez cobos</dc:creator>
  <cp:lastModifiedBy>enrique ramírez cobos</cp:lastModifiedBy>
  <cp:revision>6</cp:revision>
  <dcterms:created xsi:type="dcterms:W3CDTF">2023-12-26T18:43:53Z</dcterms:created>
  <dcterms:modified xsi:type="dcterms:W3CDTF">2024-01-13T11:45:09Z</dcterms:modified>
</cp:coreProperties>
</file>