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F4A148-283D-4831-95DB-A3B747ADF731}">
  <a:tblStyle styleId="{38F4A148-283D-4831-95DB-A3B747ADF731}"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t>Good Afternnoon, We are group 14, I am XXX, they are my fellow teammates: XXX, XX, XXX</a:t>
            </a:r>
            <a:endParaRPr/>
          </a:p>
        </p:txBody>
      </p:sp>
      <p:sp>
        <p:nvSpPr>
          <p:cNvPr id="107" name="Google Shape;10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1e30c9ec_1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21e30c9ec_1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521e30c9ec_1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21e30c9ec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521e30c9ec_1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521e30c9ec_1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2789a8728_1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52789a8728_1_1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52789a8728_1_1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21e30c9ec_1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521e30c9ec_1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521e30c9ec_1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21e30c9ec_1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21e30c9ec_12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521e30c9ec_12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21e30c9ec_1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21e30c9ec_12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521e30c9ec_12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2789a8728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2789a8728_2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slide 9 into 2 slides.</a:t>
            </a:r>
            <a:endParaRPr/>
          </a:p>
        </p:txBody>
      </p:sp>
      <p:sp>
        <p:nvSpPr>
          <p:cNvPr id="240" name="Google Shape;240;g52789a8728_2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789a8728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789a8728_2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52789a8728_2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1e30c9ec_1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1e30c9ec_12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521e30c9ec_12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2789a8728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2789a8728_2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52789a8728_2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21e30c9ec_13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21e30c9ec_13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521e30c9ec_13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2789a8728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2789a8728_2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52789a8728_2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21e30c9ec_1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21e30c9ec_12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521e30c9ec_12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2789a8728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2789a8728_3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52789a8728_3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2789a8728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52789a8728_1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52789a8728_1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21e30c9ec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521e30c9ec_1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521e30c9ec_1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2789a8728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2789a8728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52789a8728_5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21e30c9ec_1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21e30c9ec_1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521e30c9ec_1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split  slide 8 into 4 or more slides.</a:t>
            </a:r>
            <a:endParaRPr/>
          </a:p>
        </p:txBody>
      </p:sp>
      <p:sp>
        <p:nvSpPr>
          <p:cNvPr id="163" name="Google Shape;16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21e30c9ec_1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521e30c9ec_1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521e30c9ec_1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4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 White+Seal">
  <p:cSld name="4_Title Slide - White+Seal">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3">
            <a:alphaModFix/>
          </a:blip>
          <a:srcRect b="0" l="0" r="0" t="0"/>
          <a:stretch/>
        </p:blipFill>
        <p:spPr>
          <a:xfrm>
            <a:off x="211756" y="192246"/>
            <a:ext cx="1467612" cy="288036"/>
          </a:xfrm>
          <a:prstGeom prst="rect">
            <a:avLst/>
          </a:prstGeom>
          <a:noFill/>
          <a:ln>
            <a:noFill/>
          </a:ln>
        </p:spPr>
      </p:pic>
      <p:sp>
        <p:nvSpPr>
          <p:cNvPr id="14" name="Google Shape;14;p2"/>
          <p:cNvSpPr txBox="1"/>
          <p:nvPr>
            <p:ph type="ctrTitle"/>
          </p:nvPr>
        </p:nvSpPr>
        <p:spPr>
          <a:xfrm>
            <a:off x="288697" y="1487385"/>
            <a:ext cx="8573264" cy="1496592"/>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006C92"/>
              </a:buClr>
              <a:buSzPts val="3300"/>
              <a:buFont typeface="Calibri"/>
              <a:buNone/>
              <a:defRPr b="1" sz="33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88697" y="3029822"/>
            <a:ext cx="8573264" cy="1465338"/>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006C92"/>
              </a:buClr>
              <a:buSzPts val="1500"/>
              <a:buNone/>
              <a:defRPr sz="1500">
                <a:solidFill>
                  <a:srgbClr val="006C92"/>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
  <p:cSld name="Section Slide">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2"/>
          <p:cNvSpPr/>
          <p:nvPr>
            <p:ph idx="2" type="pic"/>
          </p:nvPr>
        </p:nvSpPr>
        <p:spPr>
          <a:xfrm>
            <a:off x="6" y="2"/>
            <a:ext cx="4570800" cy="51420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53" name="Google Shape;53;p12"/>
          <p:cNvSpPr txBox="1"/>
          <p:nvPr>
            <p:ph type="ctrTitle"/>
          </p:nvPr>
        </p:nvSpPr>
        <p:spPr>
          <a:xfrm>
            <a:off x="4869706" y="194620"/>
            <a:ext cx="4376700" cy="1179600"/>
          </a:xfrm>
          <a:prstGeom prst="rect">
            <a:avLst/>
          </a:prstGeom>
          <a:solidFill>
            <a:schemeClr val="lt1"/>
          </a:solidFill>
          <a:ln>
            <a:noFill/>
          </a:ln>
        </p:spPr>
        <p:txBody>
          <a:bodyPr anchorCtr="0" anchor="ctr" bIns="182875" lIns="182875" spcFirstLastPara="1" rIns="274300" wrap="square" tIns="182875"/>
          <a:lstStyle>
            <a:lvl1pPr lvl="0" rtl="0" algn="l">
              <a:lnSpc>
                <a:spcPct val="93750"/>
              </a:lnSpc>
              <a:spcBef>
                <a:spcPts val="0"/>
              </a:spcBef>
              <a:spcAft>
                <a:spcPts val="0"/>
              </a:spcAft>
              <a:buClr>
                <a:srgbClr val="13294A"/>
              </a:buClr>
              <a:buSzPts val="2400"/>
              <a:buFont typeface="Calibri"/>
              <a:buNone/>
              <a:defRPr b="1" sz="2400">
                <a:solidFill>
                  <a:srgbClr val="13294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12"/>
          <p:cNvSpPr txBox="1"/>
          <p:nvPr>
            <p:ph idx="1" type="body"/>
          </p:nvPr>
        </p:nvSpPr>
        <p:spPr>
          <a:xfrm>
            <a:off x="5048410" y="1504150"/>
            <a:ext cx="3766500" cy="34176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chemeClr val="lt1"/>
                </a:solidFill>
              </a:defRPr>
            </a:lvl1pPr>
            <a:lvl2pPr indent="-228600" lvl="1" marL="914400" rtl="0" algn="l">
              <a:lnSpc>
                <a:spcPct val="90000"/>
              </a:lnSpc>
              <a:spcBef>
                <a:spcPts val="900"/>
              </a:spcBef>
              <a:spcAft>
                <a:spcPts val="0"/>
              </a:spcAft>
              <a:buClr>
                <a:srgbClr val="0C68AC"/>
              </a:buClr>
              <a:buSzPts val="1500"/>
              <a:buNone/>
              <a:defRPr sz="1500">
                <a:solidFill>
                  <a:schemeClr val="lt1"/>
                </a:solidFill>
              </a:defRPr>
            </a:lvl2pPr>
            <a:lvl3pPr indent="-228600" lvl="2" marL="1371600" rtl="0" algn="l">
              <a:lnSpc>
                <a:spcPct val="90000"/>
              </a:lnSpc>
              <a:spcBef>
                <a:spcPts val="900"/>
              </a:spcBef>
              <a:spcAft>
                <a:spcPts val="0"/>
              </a:spcAft>
              <a:buClr>
                <a:srgbClr val="0C68AC"/>
              </a:buClr>
              <a:buSzPts val="1500"/>
              <a:buNone/>
              <a:defRPr sz="1500">
                <a:solidFill>
                  <a:schemeClr val="lt1"/>
                </a:solidFill>
              </a:defRPr>
            </a:lvl3pPr>
            <a:lvl4pPr indent="-228600" lvl="3" marL="1828800" rtl="0" algn="l">
              <a:lnSpc>
                <a:spcPct val="90000"/>
              </a:lnSpc>
              <a:spcBef>
                <a:spcPts val="900"/>
              </a:spcBef>
              <a:spcAft>
                <a:spcPts val="0"/>
              </a:spcAft>
              <a:buClr>
                <a:srgbClr val="0C68AC"/>
              </a:buClr>
              <a:buSzPts val="1500"/>
              <a:buNone/>
              <a:defRPr sz="1500">
                <a:solidFill>
                  <a:schemeClr val="lt1"/>
                </a:solidFill>
              </a:defRPr>
            </a:lvl4pPr>
            <a:lvl5pPr indent="-228600" lvl="4" marL="2286000" rtl="0" algn="l">
              <a:lnSpc>
                <a:spcPct val="90000"/>
              </a:lnSpc>
              <a:spcBef>
                <a:spcPts val="900"/>
              </a:spcBef>
              <a:spcAft>
                <a:spcPts val="0"/>
              </a:spcAft>
              <a:buClr>
                <a:srgbClr val="0C68AC"/>
              </a:buClr>
              <a:buSzPts val="1500"/>
              <a:buNone/>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Slide">
  <p:cSld name="1_Section Slide">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3"/>
          <p:cNvSpPr/>
          <p:nvPr>
            <p:ph idx="2" type="pic"/>
          </p:nvPr>
        </p:nvSpPr>
        <p:spPr>
          <a:xfrm>
            <a:off x="6" y="2"/>
            <a:ext cx="4570800" cy="51420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57" name="Google Shape;57;p13"/>
          <p:cNvSpPr txBox="1"/>
          <p:nvPr>
            <p:ph type="ctrTitle"/>
          </p:nvPr>
        </p:nvSpPr>
        <p:spPr>
          <a:xfrm>
            <a:off x="4869706" y="194620"/>
            <a:ext cx="4376700" cy="1179600"/>
          </a:xfrm>
          <a:prstGeom prst="rect">
            <a:avLst/>
          </a:prstGeom>
          <a:solidFill>
            <a:schemeClr val="lt1"/>
          </a:solidFill>
          <a:ln>
            <a:noFill/>
          </a:ln>
        </p:spPr>
        <p:txBody>
          <a:bodyPr anchorCtr="0" anchor="ctr" bIns="182875" lIns="182875" spcFirstLastPara="1" rIns="274300" wrap="square" tIns="182875"/>
          <a:lstStyle>
            <a:lvl1pPr lvl="0" rtl="0" algn="l">
              <a:lnSpc>
                <a:spcPct val="93750"/>
              </a:lnSpc>
              <a:spcBef>
                <a:spcPts val="0"/>
              </a:spcBef>
              <a:spcAft>
                <a:spcPts val="0"/>
              </a:spcAft>
              <a:buClr>
                <a:srgbClr val="006C92"/>
              </a:buClr>
              <a:buSzPts val="2400"/>
              <a:buFont typeface="Calibri"/>
              <a:buNone/>
              <a:defRPr b="1" sz="2400">
                <a:solidFill>
                  <a:srgbClr val="006C9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3"/>
          <p:cNvSpPr txBox="1"/>
          <p:nvPr>
            <p:ph idx="1" type="body"/>
          </p:nvPr>
        </p:nvSpPr>
        <p:spPr>
          <a:xfrm>
            <a:off x="5048410" y="1504150"/>
            <a:ext cx="3766500" cy="3417600"/>
          </a:xfrm>
          <a:prstGeom prst="rect">
            <a:avLst/>
          </a:prstGeom>
          <a:noFill/>
          <a:ln>
            <a:noFill/>
          </a:ln>
        </p:spPr>
        <p:txBody>
          <a:bodyPr anchorCtr="0" anchor="t" bIns="0" lIns="0" spcFirstLastPara="1" rIns="0" wrap="square" tIns="0"/>
          <a:lstStyle>
            <a:lvl1pPr indent="-323850" lvl="0" marL="457200" rtl="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rtl="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rtl="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rtl="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rtl="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Slide">
  <p:cSld name="5_Section Slide">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p:nvPr>
            <p:ph idx="2" type="pic"/>
          </p:nvPr>
        </p:nvSpPr>
        <p:spPr>
          <a:xfrm>
            <a:off x="4573168" y="2"/>
            <a:ext cx="4570800" cy="51420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61" name="Google Shape;61;p14"/>
          <p:cNvSpPr txBox="1"/>
          <p:nvPr>
            <p:ph type="ctrTitle"/>
          </p:nvPr>
        </p:nvSpPr>
        <p:spPr>
          <a:xfrm>
            <a:off x="-86497" y="194620"/>
            <a:ext cx="4376700" cy="1179600"/>
          </a:xfrm>
          <a:prstGeom prst="rect">
            <a:avLst/>
          </a:prstGeom>
          <a:solidFill>
            <a:srgbClr val="006C92"/>
          </a:solidFill>
          <a:ln>
            <a:noFill/>
          </a:ln>
        </p:spPr>
        <p:txBody>
          <a:bodyPr anchorCtr="0" anchor="ctr" bIns="182875" lIns="457200" spcFirstLastPara="1" rIns="182875" wrap="square" tIns="182875"/>
          <a:lstStyle>
            <a:lvl1pPr lvl="0" rtl="0" algn="l">
              <a:lnSpc>
                <a:spcPct val="93750"/>
              </a:lnSpc>
              <a:spcBef>
                <a:spcPts val="0"/>
              </a:spcBef>
              <a:spcAft>
                <a:spcPts val="0"/>
              </a:spcAft>
              <a:buClr>
                <a:schemeClr val="lt1"/>
              </a:buClr>
              <a:buSzPts val="2400"/>
              <a:buFont typeface="Calibri"/>
              <a:buNone/>
              <a:defRPr b="1"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4"/>
          <p:cNvSpPr txBox="1"/>
          <p:nvPr>
            <p:ph idx="1" type="body"/>
          </p:nvPr>
        </p:nvSpPr>
        <p:spPr>
          <a:xfrm>
            <a:off x="365760" y="1504150"/>
            <a:ext cx="3924300" cy="34176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rgbClr val="006C92"/>
                </a:solidFill>
              </a:defRPr>
            </a:lvl1pPr>
            <a:lvl2pPr indent="-228600" lvl="1" marL="914400" rtl="0" algn="l">
              <a:lnSpc>
                <a:spcPct val="90000"/>
              </a:lnSpc>
              <a:spcBef>
                <a:spcPts val="900"/>
              </a:spcBef>
              <a:spcAft>
                <a:spcPts val="0"/>
              </a:spcAft>
              <a:buClr>
                <a:srgbClr val="0C68AC"/>
              </a:buClr>
              <a:buSzPts val="1500"/>
              <a:buNone/>
              <a:defRPr sz="1500">
                <a:solidFill>
                  <a:srgbClr val="006C92"/>
                </a:solidFill>
              </a:defRPr>
            </a:lvl2pPr>
            <a:lvl3pPr indent="-228600" lvl="2" marL="1371600" rtl="0" algn="l">
              <a:lnSpc>
                <a:spcPct val="90000"/>
              </a:lnSpc>
              <a:spcBef>
                <a:spcPts val="900"/>
              </a:spcBef>
              <a:spcAft>
                <a:spcPts val="0"/>
              </a:spcAft>
              <a:buClr>
                <a:srgbClr val="0C68AC"/>
              </a:buClr>
              <a:buSzPts val="1500"/>
              <a:buNone/>
              <a:defRPr sz="1500">
                <a:solidFill>
                  <a:srgbClr val="006C92"/>
                </a:solidFill>
              </a:defRPr>
            </a:lvl3pPr>
            <a:lvl4pPr indent="-228600" lvl="3" marL="1828800" rtl="0" algn="l">
              <a:lnSpc>
                <a:spcPct val="90000"/>
              </a:lnSpc>
              <a:spcBef>
                <a:spcPts val="900"/>
              </a:spcBef>
              <a:spcAft>
                <a:spcPts val="0"/>
              </a:spcAft>
              <a:buClr>
                <a:srgbClr val="0C68AC"/>
              </a:buClr>
              <a:buSzPts val="1500"/>
              <a:buNone/>
              <a:defRPr sz="1500">
                <a:solidFill>
                  <a:srgbClr val="006C92"/>
                </a:solidFill>
              </a:defRPr>
            </a:lvl4pPr>
            <a:lvl5pPr indent="-228600" lvl="4" marL="2286000" rtl="0" algn="l">
              <a:lnSpc>
                <a:spcPct val="90000"/>
              </a:lnSpc>
              <a:spcBef>
                <a:spcPts val="900"/>
              </a:spcBef>
              <a:spcAft>
                <a:spcPts val="0"/>
              </a:spcAft>
              <a:buClr>
                <a:srgbClr val="0C68AC"/>
              </a:buClr>
              <a:buSzPts val="1500"/>
              <a:buNone/>
              <a:defRPr sz="1500">
                <a:solidFill>
                  <a:srgbClr val="006C92"/>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Slide">
  <p:cSld name="7_Section Slide">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5"/>
          <p:cNvSpPr/>
          <p:nvPr>
            <p:ph idx="2" type="pic"/>
          </p:nvPr>
        </p:nvSpPr>
        <p:spPr>
          <a:xfrm>
            <a:off x="4573168" y="2"/>
            <a:ext cx="4570800" cy="51420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65" name="Google Shape;65;p15"/>
          <p:cNvSpPr txBox="1"/>
          <p:nvPr>
            <p:ph type="ctrTitle"/>
          </p:nvPr>
        </p:nvSpPr>
        <p:spPr>
          <a:xfrm>
            <a:off x="-86497" y="194620"/>
            <a:ext cx="4376700" cy="1179600"/>
          </a:xfrm>
          <a:prstGeom prst="rect">
            <a:avLst/>
          </a:prstGeom>
          <a:solidFill>
            <a:schemeClr val="lt1"/>
          </a:solidFill>
          <a:ln>
            <a:noFill/>
          </a:ln>
        </p:spPr>
        <p:txBody>
          <a:bodyPr anchorCtr="0" anchor="ctr" bIns="182875" lIns="457200" spcFirstLastPara="1" rIns="182875" wrap="square" tIns="182875"/>
          <a:lstStyle>
            <a:lvl1pPr lvl="0" rtl="0" algn="l">
              <a:lnSpc>
                <a:spcPct val="93750"/>
              </a:lnSpc>
              <a:spcBef>
                <a:spcPts val="0"/>
              </a:spcBef>
              <a:spcAft>
                <a:spcPts val="0"/>
              </a:spcAft>
              <a:buClr>
                <a:srgbClr val="13294A"/>
              </a:buClr>
              <a:buSzPts val="2400"/>
              <a:buFont typeface="Calibri"/>
              <a:buNone/>
              <a:defRPr b="1" sz="2400">
                <a:solidFill>
                  <a:srgbClr val="13294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5"/>
          <p:cNvSpPr txBox="1"/>
          <p:nvPr>
            <p:ph idx="1" type="body"/>
          </p:nvPr>
        </p:nvSpPr>
        <p:spPr>
          <a:xfrm>
            <a:off x="365760" y="1504150"/>
            <a:ext cx="3924300" cy="34176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chemeClr val="lt1"/>
                </a:solidFill>
              </a:defRPr>
            </a:lvl1pPr>
            <a:lvl2pPr indent="-228600" lvl="1" marL="914400" rtl="0" algn="l">
              <a:lnSpc>
                <a:spcPct val="90000"/>
              </a:lnSpc>
              <a:spcBef>
                <a:spcPts val="900"/>
              </a:spcBef>
              <a:spcAft>
                <a:spcPts val="0"/>
              </a:spcAft>
              <a:buClr>
                <a:srgbClr val="0C68AC"/>
              </a:buClr>
              <a:buSzPts val="1500"/>
              <a:buNone/>
              <a:defRPr sz="1500">
                <a:solidFill>
                  <a:schemeClr val="lt1"/>
                </a:solidFill>
              </a:defRPr>
            </a:lvl2pPr>
            <a:lvl3pPr indent="-228600" lvl="2" marL="1371600" rtl="0" algn="l">
              <a:lnSpc>
                <a:spcPct val="90000"/>
              </a:lnSpc>
              <a:spcBef>
                <a:spcPts val="900"/>
              </a:spcBef>
              <a:spcAft>
                <a:spcPts val="0"/>
              </a:spcAft>
              <a:buClr>
                <a:srgbClr val="0C68AC"/>
              </a:buClr>
              <a:buSzPts val="1500"/>
              <a:buNone/>
              <a:defRPr sz="1500">
                <a:solidFill>
                  <a:schemeClr val="lt1"/>
                </a:solidFill>
              </a:defRPr>
            </a:lvl3pPr>
            <a:lvl4pPr indent="-228600" lvl="3" marL="1828800" rtl="0" algn="l">
              <a:lnSpc>
                <a:spcPct val="90000"/>
              </a:lnSpc>
              <a:spcBef>
                <a:spcPts val="900"/>
              </a:spcBef>
              <a:spcAft>
                <a:spcPts val="0"/>
              </a:spcAft>
              <a:buClr>
                <a:srgbClr val="0C68AC"/>
              </a:buClr>
              <a:buSzPts val="1500"/>
              <a:buNone/>
              <a:defRPr sz="1500">
                <a:solidFill>
                  <a:schemeClr val="lt1"/>
                </a:solidFill>
              </a:defRPr>
            </a:lvl4pPr>
            <a:lvl5pPr indent="-228600" lvl="4" marL="2286000" rtl="0" algn="l">
              <a:lnSpc>
                <a:spcPct val="90000"/>
              </a:lnSpc>
              <a:spcBef>
                <a:spcPts val="900"/>
              </a:spcBef>
              <a:spcAft>
                <a:spcPts val="0"/>
              </a:spcAft>
              <a:buClr>
                <a:srgbClr val="0C68AC"/>
              </a:buClr>
              <a:buSzPts val="1500"/>
              <a:buNone/>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ection Slide">
  <p:cSld name="6_Section Slide">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6"/>
          <p:cNvSpPr/>
          <p:nvPr>
            <p:ph idx="2" type="pic"/>
          </p:nvPr>
        </p:nvSpPr>
        <p:spPr>
          <a:xfrm>
            <a:off x="4573168" y="2"/>
            <a:ext cx="4570800" cy="51420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69" name="Google Shape;69;p16"/>
          <p:cNvSpPr txBox="1"/>
          <p:nvPr>
            <p:ph type="ctrTitle"/>
          </p:nvPr>
        </p:nvSpPr>
        <p:spPr>
          <a:xfrm>
            <a:off x="-86497" y="194620"/>
            <a:ext cx="4376700" cy="1179600"/>
          </a:xfrm>
          <a:prstGeom prst="rect">
            <a:avLst/>
          </a:prstGeom>
          <a:solidFill>
            <a:schemeClr val="lt1"/>
          </a:solidFill>
          <a:ln>
            <a:noFill/>
          </a:ln>
        </p:spPr>
        <p:txBody>
          <a:bodyPr anchorCtr="0" anchor="ctr" bIns="182875" lIns="457200" spcFirstLastPara="1" rIns="182875" wrap="square" tIns="182875"/>
          <a:lstStyle>
            <a:lvl1pPr lvl="0" rtl="0" algn="l">
              <a:lnSpc>
                <a:spcPct val="93750"/>
              </a:lnSpc>
              <a:spcBef>
                <a:spcPts val="0"/>
              </a:spcBef>
              <a:spcAft>
                <a:spcPts val="0"/>
              </a:spcAft>
              <a:buClr>
                <a:srgbClr val="006C92"/>
              </a:buClr>
              <a:buSzPts val="2400"/>
              <a:buFont typeface="Calibri"/>
              <a:buNone/>
              <a:defRPr b="1" sz="2400">
                <a:solidFill>
                  <a:srgbClr val="006C9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1" type="body"/>
          </p:nvPr>
        </p:nvSpPr>
        <p:spPr>
          <a:xfrm>
            <a:off x="365760" y="1504150"/>
            <a:ext cx="3924300" cy="3417600"/>
          </a:xfrm>
          <a:prstGeom prst="rect">
            <a:avLst/>
          </a:prstGeom>
          <a:noFill/>
          <a:ln>
            <a:noFill/>
          </a:ln>
        </p:spPr>
        <p:txBody>
          <a:bodyPr anchorCtr="0" anchor="t" bIns="0" lIns="0" spcFirstLastPara="1" rIns="0" wrap="square" tIns="0"/>
          <a:lstStyle>
            <a:lvl1pPr indent="-323850" lvl="0" marL="457200" rtl="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rtl="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rtl="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rtl="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rtl="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Content+PhotoLeft">
  <p:cSld name="Title+Content+PhotoLeft">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7"/>
          <p:cNvSpPr/>
          <p:nvPr>
            <p:ph idx="2" type="pic"/>
          </p:nvPr>
        </p:nvSpPr>
        <p:spPr>
          <a:xfrm>
            <a:off x="317500" y="1014293"/>
            <a:ext cx="4761000" cy="38727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73" name="Google Shape;73;p17"/>
          <p:cNvSpPr txBox="1"/>
          <p:nvPr>
            <p:ph type="ctrTitle"/>
          </p:nvPr>
        </p:nvSpPr>
        <p:spPr>
          <a:xfrm>
            <a:off x="-123568" y="188158"/>
            <a:ext cx="9006000" cy="609000"/>
          </a:xfrm>
          <a:prstGeom prst="rect">
            <a:avLst/>
          </a:prstGeom>
          <a:solidFill>
            <a:srgbClr val="006C92"/>
          </a:solidFill>
          <a:ln>
            <a:noFill/>
          </a:ln>
        </p:spPr>
        <p:txBody>
          <a:bodyPr anchorCtr="0" anchor="ctr" bIns="0" lIns="457200" spcFirstLastPara="1" rIns="0" wrap="square" tIns="0"/>
          <a:lstStyle>
            <a:lvl1pPr lvl="0" rtl="0" algn="l">
              <a:lnSpc>
                <a:spcPct val="86666"/>
              </a:lnSpc>
              <a:spcBef>
                <a:spcPts val="0"/>
              </a:spcBef>
              <a:spcAft>
                <a:spcPts val="0"/>
              </a:spcAft>
              <a:buClr>
                <a:schemeClr val="lt1"/>
              </a:buClr>
              <a:buSzPts val="2250"/>
              <a:buFont typeface="Calibri"/>
              <a:buNone/>
              <a:defRPr b="1" sz="225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txBox="1"/>
          <p:nvPr>
            <p:ph idx="1" type="body"/>
          </p:nvPr>
        </p:nvSpPr>
        <p:spPr>
          <a:xfrm>
            <a:off x="5293894" y="1014293"/>
            <a:ext cx="3588300" cy="38727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rgbClr val="006C92"/>
                </a:solidFill>
              </a:defRPr>
            </a:lvl1pPr>
            <a:lvl2pPr indent="-228600" lvl="1" marL="914400" rtl="0" algn="l">
              <a:lnSpc>
                <a:spcPct val="90000"/>
              </a:lnSpc>
              <a:spcBef>
                <a:spcPts val="900"/>
              </a:spcBef>
              <a:spcAft>
                <a:spcPts val="0"/>
              </a:spcAft>
              <a:buClr>
                <a:srgbClr val="0C68AC"/>
              </a:buClr>
              <a:buSzPts val="1500"/>
              <a:buNone/>
              <a:defRPr sz="1500">
                <a:solidFill>
                  <a:srgbClr val="006C92"/>
                </a:solidFill>
              </a:defRPr>
            </a:lvl2pPr>
            <a:lvl3pPr indent="-228600" lvl="2" marL="1371600" rtl="0" algn="l">
              <a:lnSpc>
                <a:spcPct val="90000"/>
              </a:lnSpc>
              <a:spcBef>
                <a:spcPts val="900"/>
              </a:spcBef>
              <a:spcAft>
                <a:spcPts val="0"/>
              </a:spcAft>
              <a:buClr>
                <a:srgbClr val="0C68AC"/>
              </a:buClr>
              <a:buSzPts val="1500"/>
              <a:buNone/>
              <a:defRPr sz="1500">
                <a:solidFill>
                  <a:srgbClr val="006C92"/>
                </a:solidFill>
              </a:defRPr>
            </a:lvl3pPr>
            <a:lvl4pPr indent="-228600" lvl="3" marL="1828800" rtl="0" algn="l">
              <a:lnSpc>
                <a:spcPct val="90000"/>
              </a:lnSpc>
              <a:spcBef>
                <a:spcPts val="900"/>
              </a:spcBef>
              <a:spcAft>
                <a:spcPts val="0"/>
              </a:spcAft>
              <a:buClr>
                <a:srgbClr val="0C68AC"/>
              </a:buClr>
              <a:buSzPts val="1500"/>
              <a:buNone/>
              <a:defRPr sz="1500">
                <a:solidFill>
                  <a:srgbClr val="006C92"/>
                </a:solidFill>
              </a:defRPr>
            </a:lvl4pPr>
            <a:lvl5pPr indent="-228600" lvl="4" marL="2286000" rtl="0" algn="l">
              <a:lnSpc>
                <a:spcPct val="90000"/>
              </a:lnSpc>
              <a:spcBef>
                <a:spcPts val="900"/>
              </a:spcBef>
              <a:spcAft>
                <a:spcPts val="0"/>
              </a:spcAft>
              <a:buClr>
                <a:srgbClr val="0C68AC"/>
              </a:buClr>
              <a:buSzPts val="1500"/>
              <a:buNone/>
              <a:defRPr sz="1500">
                <a:solidFill>
                  <a:srgbClr val="006C92"/>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Content+PhotoLeft">
  <p:cSld name="1_Title+Content+PhotoLeft">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8"/>
          <p:cNvSpPr/>
          <p:nvPr>
            <p:ph idx="2" type="pic"/>
          </p:nvPr>
        </p:nvSpPr>
        <p:spPr>
          <a:xfrm>
            <a:off x="317500" y="1014293"/>
            <a:ext cx="4761000" cy="38727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77" name="Google Shape;77;p18"/>
          <p:cNvSpPr txBox="1"/>
          <p:nvPr>
            <p:ph type="ctrTitle"/>
          </p:nvPr>
        </p:nvSpPr>
        <p:spPr>
          <a:xfrm>
            <a:off x="-123568" y="188158"/>
            <a:ext cx="9006000" cy="609000"/>
          </a:xfrm>
          <a:prstGeom prst="rect">
            <a:avLst/>
          </a:prstGeom>
          <a:solidFill>
            <a:schemeClr val="lt1"/>
          </a:solidFill>
          <a:ln>
            <a:noFill/>
          </a:ln>
        </p:spPr>
        <p:txBody>
          <a:bodyPr anchorCtr="0" anchor="ctr" bIns="0" lIns="457200" spcFirstLastPara="1" rIns="0" wrap="square" tIns="0"/>
          <a:lstStyle>
            <a:lvl1pPr lvl="0" rtl="0" algn="l">
              <a:lnSpc>
                <a:spcPct val="86666"/>
              </a:lnSpc>
              <a:spcBef>
                <a:spcPts val="0"/>
              </a:spcBef>
              <a:spcAft>
                <a:spcPts val="0"/>
              </a:spcAft>
              <a:buClr>
                <a:srgbClr val="13294A"/>
              </a:buClr>
              <a:buSzPts val="2250"/>
              <a:buFont typeface="Calibri"/>
              <a:buNone/>
              <a:defRPr b="1" sz="2250" cap="none">
                <a:solidFill>
                  <a:srgbClr val="13294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8"/>
          <p:cNvSpPr txBox="1"/>
          <p:nvPr>
            <p:ph idx="1" type="body"/>
          </p:nvPr>
        </p:nvSpPr>
        <p:spPr>
          <a:xfrm>
            <a:off x="5293894" y="1014293"/>
            <a:ext cx="3588300" cy="38727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chemeClr val="lt1"/>
                </a:solidFill>
              </a:defRPr>
            </a:lvl1pPr>
            <a:lvl2pPr indent="-228600" lvl="1" marL="914400" rtl="0" algn="l">
              <a:lnSpc>
                <a:spcPct val="90000"/>
              </a:lnSpc>
              <a:spcBef>
                <a:spcPts val="900"/>
              </a:spcBef>
              <a:spcAft>
                <a:spcPts val="0"/>
              </a:spcAft>
              <a:buClr>
                <a:srgbClr val="0C68AC"/>
              </a:buClr>
              <a:buSzPts val="1500"/>
              <a:buNone/>
              <a:defRPr sz="1500">
                <a:solidFill>
                  <a:schemeClr val="lt1"/>
                </a:solidFill>
              </a:defRPr>
            </a:lvl2pPr>
            <a:lvl3pPr indent="-228600" lvl="2" marL="1371600" rtl="0" algn="l">
              <a:lnSpc>
                <a:spcPct val="90000"/>
              </a:lnSpc>
              <a:spcBef>
                <a:spcPts val="900"/>
              </a:spcBef>
              <a:spcAft>
                <a:spcPts val="0"/>
              </a:spcAft>
              <a:buClr>
                <a:srgbClr val="0C68AC"/>
              </a:buClr>
              <a:buSzPts val="1500"/>
              <a:buNone/>
              <a:defRPr sz="1500">
                <a:solidFill>
                  <a:schemeClr val="lt1"/>
                </a:solidFill>
              </a:defRPr>
            </a:lvl3pPr>
            <a:lvl4pPr indent="-228600" lvl="3" marL="1828800" rtl="0" algn="l">
              <a:lnSpc>
                <a:spcPct val="90000"/>
              </a:lnSpc>
              <a:spcBef>
                <a:spcPts val="900"/>
              </a:spcBef>
              <a:spcAft>
                <a:spcPts val="0"/>
              </a:spcAft>
              <a:buClr>
                <a:srgbClr val="0C68AC"/>
              </a:buClr>
              <a:buSzPts val="1500"/>
              <a:buNone/>
              <a:defRPr sz="1500">
                <a:solidFill>
                  <a:schemeClr val="lt1"/>
                </a:solidFill>
              </a:defRPr>
            </a:lvl4pPr>
            <a:lvl5pPr indent="-228600" lvl="4" marL="2286000" rtl="0" algn="l">
              <a:lnSpc>
                <a:spcPct val="90000"/>
              </a:lnSpc>
              <a:spcBef>
                <a:spcPts val="900"/>
              </a:spcBef>
              <a:spcAft>
                <a:spcPts val="0"/>
              </a:spcAft>
              <a:buClr>
                <a:srgbClr val="0C68AC"/>
              </a:buClr>
              <a:buSzPts val="1500"/>
              <a:buNone/>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Content+PhotoLeft">
  <p:cSld name="2_Title+Content+PhotoLeft">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9"/>
          <p:cNvSpPr/>
          <p:nvPr>
            <p:ph idx="2" type="pic"/>
          </p:nvPr>
        </p:nvSpPr>
        <p:spPr>
          <a:xfrm>
            <a:off x="317500" y="1014293"/>
            <a:ext cx="4761000" cy="38727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81" name="Google Shape;81;p19"/>
          <p:cNvSpPr txBox="1"/>
          <p:nvPr>
            <p:ph type="ctrTitle"/>
          </p:nvPr>
        </p:nvSpPr>
        <p:spPr>
          <a:xfrm>
            <a:off x="-123568" y="188158"/>
            <a:ext cx="9006000" cy="609000"/>
          </a:xfrm>
          <a:prstGeom prst="rect">
            <a:avLst/>
          </a:prstGeom>
          <a:solidFill>
            <a:schemeClr val="lt1"/>
          </a:solidFill>
          <a:ln>
            <a:noFill/>
          </a:ln>
        </p:spPr>
        <p:txBody>
          <a:bodyPr anchorCtr="0" anchor="ctr" bIns="0" lIns="457200" spcFirstLastPara="1" rIns="0" wrap="square" tIns="0"/>
          <a:lstStyle>
            <a:lvl1pPr lvl="0" rtl="0" algn="l">
              <a:lnSpc>
                <a:spcPct val="86666"/>
              </a:lnSpc>
              <a:spcBef>
                <a:spcPts val="0"/>
              </a:spcBef>
              <a:spcAft>
                <a:spcPts val="0"/>
              </a:spcAft>
              <a:buClr>
                <a:srgbClr val="006C92"/>
              </a:buClr>
              <a:buSzPts val="2250"/>
              <a:buFont typeface="Calibri"/>
              <a:buNone/>
              <a:defRPr b="1" sz="2250" cap="none">
                <a:solidFill>
                  <a:srgbClr val="006C9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9"/>
          <p:cNvSpPr txBox="1"/>
          <p:nvPr>
            <p:ph idx="1" type="body"/>
          </p:nvPr>
        </p:nvSpPr>
        <p:spPr>
          <a:xfrm>
            <a:off x="5293894" y="1014293"/>
            <a:ext cx="3588300" cy="3872700"/>
          </a:xfrm>
          <a:prstGeom prst="rect">
            <a:avLst/>
          </a:prstGeom>
          <a:noFill/>
          <a:ln>
            <a:noFill/>
          </a:ln>
        </p:spPr>
        <p:txBody>
          <a:bodyPr anchorCtr="0" anchor="t" bIns="0" lIns="0" spcFirstLastPara="1" rIns="0" wrap="square" tIns="0"/>
          <a:lstStyle>
            <a:lvl1pPr indent="-323850" lvl="0" marL="457200" rtl="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rtl="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rtl="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rtl="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rtl="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Content+PhotoLeft">
  <p:cSld name="4_Title+Content+PhotoLeft">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0"/>
          <p:cNvSpPr/>
          <p:nvPr>
            <p:ph idx="2" type="pic"/>
          </p:nvPr>
        </p:nvSpPr>
        <p:spPr>
          <a:xfrm>
            <a:off x="4149207" y="1025819"/>
            <a:ext cx="4700700" cy="38637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85" name="Google Shape;85;p20"/>
          <p:cNvSpPr txBox="1"/>
          <p:nvPr>
            <p:ph type="ctrTitle"/>
          </p:nvPr>
        </p:nvSpPr>
        <p:spPr>
          <a:xfrm>
            <a:off x="-123568" y="188158"/>
            <a:ext cx="9006000" cy="609000"/>
          </a:xfrm>
          <a:prstGeom prst="rect">
            <a:avLst/>
          </a:prstGeom>
          <a:solidFill>
            <a:schemeClr val="lt1"/>
          </a:solidFill>
          <a:ln>
            <a:noFill/>
          </a:ln>
        </p:spPr>
        <p:txBody>
          <a:bodyPr anchorCtr="0" anchor="ctr" bIns="0" lIns="457200" spcFirstLastPara="1" rIns="0" wrap="square" tIns="0"/>
          <a:lstStyle>
            <a:lvl1pPr lvl="0" rtl="0" algn="l">
              <a:lnSpc>
                <a:spcPct val="86666"/>
              </a:lnSpc>
              <a:spcBef>
                <a:spcPts val="0"/>
              </a:spcBef>
              <a:spcAft>
                <a:spcPts val="0"/>
              </a:spcAft>
              <a:buClr>
                <a:srgbClr val="13294A"/>
              </a:buClr>
              <a:buSzPts val="2250"/>
              <a:buFont typeface="Calibri"/>
              <a:buNone/>
              <a:defRPr b="1" sz="2250" cap="none">
                <a:solidFill>
                  <a:srgbClr val="13294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20"/>
          <p:cNvSpPr txBox="1"/>
          <p:nvPr>
            <p:ph idx="1" type="body"/>
          </p:nvPr>
        </p:nvSpPr>
        <p:spPr>
          <a:xfrm>
            <a:off x="346509" y="1025818"/>
            <a:ext cx="3588300" cy="38613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chemeClr val="lt1"/>
                </a:solidFill>
              </a:defRPr>
            </a:lvl1pPr>
            <a:lvl2pPr indent="-228600" lvl="1" marL="914400" rtl="0" algn="l">
              <a:lnSpc>
                <a:spcPct val="90000"/>
              </a:lnSpc>
              <a:spcBef>
                <a:spcPts val="900"/>
              </a:spcBef>
              <a:spcAft>
                <a:spcPts val="0"/>
              </a:spcAft>
              <a:buClr>
                <a:srgbClr val="0C68AC"/>
              </a:buClr>
              <a:buSzPts val="1500"/>
              <a:buNone/>
              <a:defRPr sz="1500">
                <a:solidFill>
                  <a:schemeClr val="lt1"/>
                </a:solidFill>
              </a:defRPr>
            </a:lvl2pPr>
            <a:lvl3pPr indent="-228600" lvl="2" marL="1371600" rtl="0" algn="l">
              <a:lnSpc>
                <a:spcPct val="90000"/>
              </a:lnSpc>
              <a:spcBef>
                <a:spcPts val="900"/>
              </a:spcBef>
              <a:spcAft>
                <a:spcPts val="0"/>
              </a:spcAft>
              <a:buClr>
                <a:srgbClr val="0C68AC"/>
              </a:buClr>
              <a:buSzPts val="1500"/>
              <a:buNone/>
              <a:defRPr sz="1500">
                <a:solidFill>
                  <a:schemeClr val="lt1"/>
                </a:solidFill>
              </a:defRPr>
            </a:lvl3pPr>
            <a:lvl4pPr indent="-228600" lvl="3" marL="1828800" rtl="0" algn="l">
              <a:lnSpc>
                <a:spcPct val="90000"/>
              </a:lnSpc>
              <a:spcBef>
                <a:spcPts val="900"/>
              </a:spcBef>
              <a:spcAft>
                <a:spcPts val="0"/>
              </a:spcAft>
              <a:buClr>
                <a:srgbClr val="0C68AC"/>
              </a:buClr>
              <a:buSzPts val="1500"/>
              <a:buNone/>
              <a:defRPr sz="1500">
                <a:solidFill>
                  <a:schemeClr val="lt1"/>
                </a:solidFill>
              </a:defRPr>
            </a:lvl4pPr>
            <a:lvl5pPr indent="-228600" lvl="4" marL="2286000" rtl="0" algn="l">
              <a:lnSpc>
                <a:spcPct val="90000"/>
              </a:lnSpc>
              <a:spcBef>
                <a:spcPts val="900"/>
              </a:spcBef>
              <a:spcAft>
                <a:spcPts val="0"/>
              </a:spcAft>
              <a:buClr>
                <a:srgbClr val="0C68AC"/>
              </a:buClr>
              <a:buSzPts val="1500"/>
              <a:buNone/>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Content+PhotoLeft">
  <p:cSld name="5_Title+Content+PhotoLeft">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21"/>
          <p:cNvSpPr/>
          <p:nvPr>
            <p:ph idx="2" type="pic"/>
          </p:nvPr>
        </p:nvSpPr>
        <p:spPr>
          <a:xfrm>
            <a:off x="4149207" y="1025819"/>
            <a:ext cx="4700700" cy="38637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89" name="Google Shape;89;p21"/>
          <p:cNvSpPr txBox="1"/>
          <p:nvPr>
            <p:ph type="ctrTitle"/>
          </p:nvPr>
        </p:nvSpPr>
        <p:spPr>
          <a:xfrm>
            <a:off x="-123568" y="188158"/>
            <a:ext cx="9006000" cy="609000"/>
          </a:xfrm>
          <a:prstGeom prst="rect">
            <a:avLst/>
          </a:prstGeom>
          <a:solidFill>
            <a:schemeClr val="lt1"/>
          </a:solidFill>
          <a:ln>
            <a:noFill/>
          </a:ln>
        </p:spPr>
        <p:txBody>
          <a:bodyPr anchorCtr="0" anchor="ctr" bIns="0" lIns="457200" spcFirstLastPara="1" rIns="0" wrap="square" tIns="0"/>
          <a:lstStyle>
            <a:lvl1pPr lvl="0" rtl="0" algn="l">
              <a:lnSpc>
                <a:spcPct val="86666"/>
              </a:lnSpc>
              <a:spcBef>
                <a:spcPts val="0"/>
              </a:spcBef>
              <a:spcAft>
                <a:spcPts val="0"/>
              </a:spcAft>
              <a:buClr>
                <a:srgbClr val="006C92"/>
              </a:buClr>
              <a:buSzPts val="2250"/>
              <a:buFont typeface="Calibri"/>
              <a:buNone/>
              <a:defRPr b="1" sz="2250" cap="none">
                <a:solidFill>
                  <a:srgbClr val="006C9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1"/>
          <p:cNvSpPr txBox="1"/>
          <p:nvPr>
            <p:ph idx="1" type="body"/>
          </p:nvPr>
        </p:nvSpPr>
        <p:spPr>
          <a:xfrm>
            <a:off x="346509" y="1025818"/>
            <a:ext cx="3588300" cy="3861300"/>
          </a:xfrm>
          <a:prstGeom prst="rect">
            <a:avLst/>
          </a:prstGeom>
          <a:noFill/>
          <a:ln>
            <a:noFill/>
          </a:ln>
        </p:spPr>
        <p:txBody>
          <a:bodyPr anchorCtr="0" anchor="t" bIns="0" lIns="0" spcFirstLastPara="1" rIns="0" wrap="square" tIns="0"/>
          <a:lstStyle>
            <a:lvl1pPr indent="-323850" lvl="0" marL="457200" rtl="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rtl="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rtl="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rtl="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rtl="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 White+Seal">
  <p:cSld name="5_Title Slide - White+Seal">
    <p:bg>
      <p:bgPr>
        <a:blipFill>
          <a:blip r:embed="rId2">
            <a:alphaModFix/>
          </a:blip>
          <a:stretch>
            <a:fillRect/>
          </a:stretch>
        </a:blipFill>
      </p:bgPr>
    </p:bg>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3">
            <a:alphaModFix/>
          </a:blip>
          <a:srcRect b="0" l="0" r="0" t="0"/>
          <a:stretch/>
        </p:blipFill>
        <p:spPr>
          <a:xfrm>
            <a:off x="211757" y="192246"/>
            <a:ext cx="1467612" cy="288036"/>
          </a:xfrm>
          <a:prstGeom prst="rect">
            <a:avLst/>
          </a:prstGeom>
          <a:noFill/>
          <a:ln>
            <a:noFill/>
          </a:ln>
        </p:spPr>
      </p:pic>
      <p:sp>
        <p:nvSpPr>
          <p:cNvPr id="18" name="Google Shape;18;p3"/>
          <p:cNvSpPr txBox="1"/>
          <p:nvPr>
            <p:ph type="ctrTitle"/>
          </p:nvPr>
        </p:nvSpPr>
        <p:spPr>
          <a:xfrm>
            <a:off x="288697" y="1487385"/>
            <a:ext cx="8573264" cy="1496592"/>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88697" y="3029822"/>
            <a:ext cx="8573264" cy="1465338"/>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22"/>
          <p:cNvSpPr/>
          <p:nvPr>
            <p:ph idx="2" type="pic"/>
          </p:nvPr>
        </p:nvSpPr>
        <p:spPr>
          <a:xfrm>
            <a:off x="274321" y="985478"/>
            <a:ext cx="8607900" cy="26511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93" name="Google Shape;93;p22"/>
          <p:cNvSpPr txBox="1"/>
          <p:nvPr>
            <p:ph type="ctrTitle"/>
          </p:nvPr>
        </p:nvSpPr>
        <p:spPr>
          <a:xfrm>
            <a:off x="-123568" y="188158"/>
            <a:ext cx="9006000" cy="609000"/>
          </a:xfrm>
          <a:prstGeom prst="rect">
            <a:avLst/>
          </a:prstGeom>
          <a:solidFill>
            <a:srgbClr val="006C92"/>
          </a:solidFill>
          <a:ln>
            <a:noFill/>
          </a:ln>
        </p:spPr>
        <p:txBody>
          <a:bodyPr anchorCtr="0" anchor="ctr" bIns="0" lIns="457200" spcFirstLastPara="1" rIns="0" wrap="square" tIns="0"/>
          <a:lstStyle>
            <a:lvl1pPr lvl="0" rtl="0" algn="l">
              <a:lnSpc>
                <a:spcPct val="86666"/>
              </a:lnSpc>
              <a:spcBef>
                <a:spcPts val="0"/>
              </a:spcBef>
              <a:spcAft>
                <a:spcPts val="0"/>
              </a:spcAft>
              <a:buClr>
                <a:schemeClr val="lt1"/>
              </a:buClr>
              <a:buSzPts val="2250"/>
              <a:buFont typeface="Calibri"/>
              <a:buNone/>
              <a:defRPr b="1" sz="225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22"/>
          <p:cNvSpPr txBox="1"/>
          <p:nvPr>
            <p:ph idx="1" type="body"/>
          </p:nvPr>
        </p:nvSpPr>
        <p:spPr>
          <a:xfrm>
            <a:off x="274321" y="3824935"/>
            <a:ext cx="8607900" cy="10620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rgbClr val="006C92"/>
                </a:solidFill>
              </a:defRPr>
            </a:lvl1pPr>
            <a:lvl2pPr indent="-228600" lvl="1" marL="914400" rtl="0" algn="l">
              <a:lnSpc>
                <a:spcPct val="90000"/>
              </a:lnSpc>
              <a:spcBef>
                <a:spcPts val="900"/>
              </a:spcBef>
              <a:spcAft>
                <a:spcPts val="0"/>
              </a:spcAft>
              <a:buClr>
                <a:srgbClr val="0C68AC"/>
              </a:buClr>
              <a:buSzPts val="1500"/>
              <a:buNone/>
              <a:defRPr sz="1500">
                <a:solidFill>
                  <a:srgbClr val="006C92"/>
                </a:solidFill>
              </a:defRPr>
            </a:lvl2pPr>
            <a:lvl3pPr indent="-228600" lvl="2" marL="1371600" rtl="0" algn="l">
              <a:lnSpc>
                <a:spcPct val="90000"/>
              </a:lnSpc>
              <a:spcBef>
                <a:spcPts val="900"/>
              </a:spcBef>
              <a:spcAft>
                <a:spcPts val="0"/>
              </a:spcAft>
              <a:buClr>
                <a:srgbClr val="0C68AC"/>
              </a:buClr>
              <a:buSzPts val="1500"/>
              <a:buNone/>
              <a:defRPr sz="1500">
                <a:solidFill>
                  <a:srgbClr val="006C92"/>
                </a:solidFill>
              </a:defRPr>
            </a:lvl3pPr>
            <a:lvl4pPr indent="-228600" lvl="3" marL="1828800" rtl="0" algn="l">
              <a:lnSpc>
                <a:spcPct val="90000"/>
              </a:lnSpc>
              <a:spcBef>
                <a:spcPts val="900"/>
              </a:spcBef>
              <a:spcAft>
                <a:spcPts val="0"/>
              </a:spcAft>
              <a:buClr>
                <a:srgbClr val="0C68AC"/>
              </a:buClr>
              <a:buSzPts val="1500"/>
              <a:buNone/>
              <a:defRPr sz="1500">
                <a:solidFill>
                  <a:srgbClr val="006C92"/>
                </a:solidFill>
              </a:defRPr>
            </a:lvl4pPr>
            <a:lvl5pPr indent="-228600" lvl="4" marL="2286000" rtl="0" algn="l">
              <a:lnSpc>
                <a:spcPct val="90000"/>
              </a:lnSpc>
              <a:spcBef>
                <a:spcPts val="900"/>
              </a:spcBef>
              <a:spcAft>
                <a:spcPts val="0"/>
              </a:spcAft>
              <a:buClr>
                <a:srgbClr val="0C68AC"/>
              </a:buClr>
              <a:buSzPts val="1500"/>
              <a:buNone/>
              <a:defRPr sz="1500">
                <a:solidFill>
                  <a:srgbClr val="006C92"/>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Custom Layout">
  <p:cSld name="7_Custom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3"/>
          <p:cNvSpPr/>
          <p:nvPr>
            <p:ph idx="2" type="pic"/>
          </p:nvPr>
        </p:nvSpPr>
        <p:spPr>
          <a:xfrm>
            <a:off x="274321" y="985478"/>
            <a:ext cx="8607900" cy="26511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97" name="Google Shape;97;p23"/>
          <p:cNvSpPr txBox="1"/>
          <p:nvPr>
            <p:ph type="ctrTitle"/>
          </p:nvPr>
        </p:nvSpPr>
        <p:spPr>
          <a:xfrm>
            <a:off x="-123568" y="188158"/>
            <a:ext cx="9006000" cy="609000"/>
          </a:xfrm>
          <a:prstGeom prst="rect">
            <a:avLst/>
          </a:prstGeom>
          <a:solidFill>
            <a:schemeClr val="lt1"/>
          </a:solidFill>
          <a:ln>
            <a:noFill/>
          </a:ln>
        </p:spPr>
        <p:txBody>
          <a:bodyPr anchorCtr="0" anchor="ctr" bIns="0" lIns="457200" spcFirstLastPara="1" rIns="0" wrap="square" tIns="0"/>
          <a:lstStyle>
            <a:lvl1pPr lvl="0" rtl="0" algn="l">
              <a:lnSpc>
                <a:spcPct val="86666"/>
              </a:lnSpc>
              <a:spcBef>
                <a:spcPts val="0"/>
              </a:spcBef>
              <a:spcAft>
                <a:spcPts val="0"/>
              </a:spcAft>
              <a:buClr>
                <a:srgbClr val="13294A"/>
              </a:buClr>
              <a:buSzPts val="2250"/>
              <a:buFont typeface="Calibri"/>
              <a:buNone/>
              <a:defRPr b="1" sz="2250" cap="none">
                <a:solidFill>
                  <a:srgbClr val="13294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23"/>
          <p:cNvSpPr txBox="1"/>
          <p:nvPr>
            <p:ph idx="1" type="body"/>
          </p:nvPr>
        </p:nvSpPr>
        <p:spPr>
          <a:xfrm>
            <a:off x="274321" y="3824935"/>
            <a:ext cx="8607900" cy="10620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chemeClr val="lt1"/>
                </a:solidFill>
              </a:defRPr>
            </a:lvl1pPr>
            <a:lvl2pPr indent="-228600" lvl="1" marL="914400" rtl="0" algn="l">
              <a:lnSpc>
                <a:spcPct val="90000"/>
              </a:lnSpc>
              <a:spcBef>
                <a:spcPts val="900"/>
              </a:spcBef>
              <a:spcAft>
                <a:spcPts val="0"/>
              </a:spcAft>
              <a:buClr>
                <a:srgbClr val="0C68AC"/>
              </a:buClr>
              <a:buSzPts val="1500"/>
              <a:buNone/>
              <a:defRPr sz="1500">
                <a:solidFill>
                  <a:schemeClr val="lt1"/>
                </a:solidFill>
              </a:defRPr>
            </a:lvl2pPr>
            <a:lvl3pPr indent="-228600" lvl="2" marL="1371600" rtl="0" algn="l">
              <a:lnSpc>
                <a:spcPct val="90000"/>
              </a:lnSpc>
              <a:spcBef>
                <a:spcPts val="900"/>
              </a:spcBef>
              <a:spcAft>
                <a:spcPts val="0"/>
              </a:spcAft>
              <a:buClr>
                <a:srgbClr val="0C68AC"/>
              </a:buClr>
              <a:buSzPts val="1500"/>
              <a:buNone/>
              <a:defRPr sz="1500">
                <a:solidFill>
                  <a:schemeClr val="lt1"/>
                </a:solidFill>
              </a:defRPr>
            </a:lvl3pPr>
            <a:lvl4pPr indent="-228600" lvl="3" marL="1828800" rtl="0" algn="l">
              <a:lnSpc>
                <a:spcPct val="90000"/>
              </a:lnSpc>
              <a:spcBef>
                <a:spcPts val="900"/>
              </a:spcBef>
              <a:spcAft>
                <a:spcPts val="0"/>
              </a:spcAft>
              <a:buClr>
                <a:srgbClr val="0C68AC"/>
              </a:buClr>
              <a:buSzPts val="1500"/>
              <a:buNone/>
              <a:defRPr sz="1500">
                <a:solidFill>
                  <a:schemeClr val="lt1"/>
                </a:solidFill>
              </a:defRPr>
            </a:lvl4pPr>
            <a:lvl5pPr indent="-228600" lvl="4" marL="2286000" rtl="0" algn="l">
              <a:lnSpc>
                <a:spcPct val="90000"/>
              </a:lnSpc>
              <a:spcBef>
                <a:spcPts val="900"/>
              </a:spcBef>
              <a:spcAft>
                <a:spcPts val="0"/>
              </a:spcAft>
              <a:buClr>
                <a:srgbClr val="0C68AC"/>
              </a:buClr>
              <a:buSzPts val="1500"/>
              <a:buNone/>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Custom Layout">
  <p:cSld name="5_Custom Layout">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24"/>
          <p:cNvSpPr/>
          <p:nvPr>
            <p:ph idx="2" type="pic"/>
          </p:nvPr>
        </p:nvSpPr>
        <p:spPr>
          <a:xfrm>
            <a:off x="274321" y="985478"/>
            <a:ext cx="8607900" cy="26511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101" name="Google Shape;101;p24"/>
          <p:cNvSpPr txBox="1"/>
          <p:nvPr>
            <p:ph type="ctrTitle"/>
          </p:nvPr>
        </p:nvSpPr>
        <p:spPr>
          <a:xfrm>
            <a:off x="-123568" y="188158"/>
            <a:ext cx="9006000" cy="609000"/>
          </a:xfrm>
          <a:prstGeom prst="rect">
            <a:avLst/>
          </a:prstGeom>
          <a:solidFill>
            <a:schemeClr val="lt1"/>
          </a:solidFill>
          <a:ln>
            <a:noFill/>
          </a:ln>
        </p:spPr>
        <p:txBody>
          <a:bodyPr anchorCtr="0" anchor="ctr" bIns="0" lIns="457200" spcFirstLastPara="1" rIns="0" wrap="square" tIns="0"/>
          <a:lstStyle>
            <a:lvl1pPr lvl="0" rtl="0" algn="l">
              <a:lnSpc>
                <a:spcPct val="86666"/>
              </a:lnSpc>
              <a:spcBef>
                <a:spcPts val="0"/>
              </a:spcBef>
              <a:spcAft>
                <a:spcPts val="0"/>
              </a:spcAft>
              <a:buClr>
                <a:srgbClr val="006C92"/>
              </a:buClr>
              <a:buSzPts val="2250"/>
              <a:buFont typeface="Calibri"/>
              <a:buNone/>
              <a:defRPr b="1" sz="2250" cap="none">
                <a:solidFill>
                  <a:srgbClr val="006C9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24"/>
          <p:cNvSpPr txBox="1"/>
          <p:nvPr>
            <p:ph idx="1" type="body"/>
          </p:nvPr>
        </p:nvSpPr>
        <p:spPr>
          <a:xfrm>
            <a:off x="274321" y="3824935"/>
            <a:ext cx="8607900" cy="1062000"/>
          </a:xfrm>
          <a:prstGeom prst="rect">
            <a:avLst/>
          </a:prstGeom>
          <a:noFill/>
          <a:ln>
            <a:noFill/>
          </a:ln>
        </p:spPr>
        <p:txBody>
          <a:bodyPr anchorCtr="0" anchor="t" bIns="0" lIns="0" spcFirstLastPara="1" rIns="0" wrap="square" tIns="0"/>
          <a:lstStyle>
            <a:lvl1pPr indent="-323850" lvl="0" marL="457200" rtl="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rtl="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rtl="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rtl="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rtl="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 White+Seal">
  <p:cSld name="6_Title Slide - White+Seal">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ctrTitle"/>
          </p:nvPr>
        </p:nvSpPr>
        <p:spPr>
          <a:xfrm>
            <a:off x="288697" y="1487385"/>
            <a:ext cx="8573264" cy="1496592"/>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288697" y="3029822"/>
            <a:ext cx="8573264" cy="1465338"/>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pic>
        <p:nvPicPr>
          <p:cNvPr id="23" name="Google Shape;23;p4"/>
          <p:cNvPicPr preferRelativeResize="0"/>
          <p:nvPr/>
        </p:nvPicPr>
        <p:blipFill rotWithShape="1">
          <a:blip r:embed="rId3">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White">
  <p:cSld name="Section Slide-White">
    <p:bg>
      <p:bgPr>
        <a:blipFill>
          <a:blip r:embed="rId2">
            <a:alphaModFix/>
          </a:blip>
          <a:stretch>
            <a:fillRect/>
          </a:stretch>
        </a:blip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3">
            <a:alphaModFix/>
          </a:blip>
          <a:srcRect b="0" l="0" r="0" t="0"/>
          <a:stretch/>
        </p:blipFill>
        <p:spPr>
          <a:xfrm>
            <a:off x="7306291" y="4715328"/>
            <a:ext cx="1530858" cy="291592"/>
          </a:xfrm>
          <a:prstGeom prst="rect">
            <a:avLst/>
          </a:prstGeom>
          <a:noFill/>
          <a:ln>
            <a:noFill/>
          </a:ln>
        </p:spPr>
      </p:pic>
      <p:sp>
        <p:nvSpPr>
          <p:cNvPr id="26" name="Google Shape;26;p5"/>
          <p:cNvSpPr txBox="1"/>
          <p:nvPr>
            <p:ph type="ctrTitle"/>
          </p:nvPr>
        </p:nvSpPr>
        <p:spPr>
          <a:xfrm>
            <a:off x="288702" y="1383672"/>
            <a:ext cx="8548212" cy="1102519"/>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006C92"/>
              </a:buClr>
              <a:buSzPts val="2700"/>
              <a:buFont typeface="Calibri"/>
              <a:buNone/>
              <a:defRPr b="1" sz="27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subTitle"/>
          </p:nvPr>
        </p:nvSpPr>
        <p:spPr>
          <a:xfrm>
            <a:off x="288702" y="2595839"/>
            <a:ext cx="8548212" cy="1714904"/>
          </a:xfrm>
          <a:prstGeom prst="rect">
            <a:avLst/>
          </a:prstGeom>
          <a:noFill/>
          <a:ln>
            <a:noFill/>
          </a:ln>
        </p:spPr>
        <p:txBody>
          <a:bodyPr anchorCtr="0" anchor="t" bIns="0" lIns="0" spcFirstLastPara="1" rIns="0" wrap="square" tIns="0"/>
          <a:lstStyle>
            <a:lvl1pPr lvl="0" algn="l">
              <a:lnSpc>
                <a:spcPct val="90000"/>
              </a:lnSpc>
              <a:spcBef>
                <a:spcPts val="300"/>
              </a:spcBef>
              <a:spcAft>
                <a:spcPts val="0"/>
              </a:spcAft>
              <a:buClr>
                <a:srgbClr val="006C92"/>
              </a:buClr>
              <a:buSzPts val="1500"/>
              <a:buNone/>
              <a:defRPr sz="1500">
                <a:solidFill>
                  <a:srgbClr val="006C92"/>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Slide">
  <p:cSld name="4_Section Slide">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3">
            <a:alphaModFix/>
          </a:blip>
          <a:srcRect b="0" l="0" r="0" t="0"/>
          <a:stretch/>
        </p:blipFill>
        <p:spPr>
          <a:xfrm>
            <a:off x="7306056" y="4718304"/>
            <a:ext cx="1530858" cy="291592"/>
          </a:xfrm>
          <a:prstGeom prst="rect">
            <a:avLst/>
          </a:prstGeom>
          <a:noFill/>
          <a:ln>
            <a:noFill/>
          </a:ln>
        </p:spPr>
      </p:pic>
      <p:sp>
        <p:nvSpPr>
          <p:cNvPr id="30" name="Google Shape;30;p6"/>
          <p:cNvSpPr txBox="1"/>
          <p:nvPr>
            <p:ph type="ctrTitle"/>
          </p:nvPr>
        </p:nvSpPr>
        <p:spPr>
          <a:xfrm>
            <a:off x="288702" y="1383672"/>
            <a:ext cx="8548212" cy="1102519"/>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FFFFFF"/>
              </a:buClr>
              <a:buSzPts val="2700"/>
              <a:buFont typeface="Calibri"/>
              <a:buNone/>
              <a:defRPr b="1" sz="27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subTitle"/>
          </p:nvPr>
        </p:nvSpPr>
        <p:spPr>
          <a:xfrm>
            <a:off x="288702" y="2595839"/>
            <a:ext cx="8548212" cy="1714904"/>
          </a:xfrm>
          <a:prstGeom prst="rect">
            <a:avLst/>
          </a:prstGeom>
          <a:noFill/>
          <a:ln>
            <a:noFill/>
          </a:ln>
        </p:spPr>
        <p:txBody>
          <a:bodyPr anchorCtr="0" anchor="t" bIns="0" lIns="0" spcFirstLastPara="1" rIns="0" wrap="square" tIns="0"/>
          <a:lstStyle>
            <a:lvl1pPr lvl="0" algn="l">
              <a:lnSpc>
                <a:spcPct val="90000"/>
              </a:lnSpc>
              <a:spcBef>
                <a:spcPts val="300"/>
              </a:spcBef>
              <a:spcAft>
                <a:spcPts val="0"/>
              </a:spcAft>
              <a:buClr>
                <a:srgbClr val="FFFFFF"/>
              </a:buClr>
              <a:buSzPts val="1500"/>
              <a:buNone/>
              <a:defRPr sz="1500">
                <a:solidFill>
                  <a:srgbClr val="FFFFFF"/>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Slide">
  <p:cSld name="3_Section Slide">
    <p:bg>
      <p:bgPr>
        <a:blipFill>
          <a:blip r:embed="rId2">
            <a:alphaModFix/>
          </a:blip>
          <a:stretch>
            <a:fillRect/>
          </a:stretch>
        </a:blip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3">
            <a:alphaModFix/>
          </a:blip>
          <a:srcRect b="0" l="0" r="0" t="0"/>
          <a:stretch/>
        </p:blipFill>
        <p:spPr>
          <a:xfrm>
            <a:off x="7306056" y="4718304"/>
            <a:ext cx="1530858" cy="291592"/>
          </a:xfrm>
          <a:prstGeom prst="rect">
            <a:avLst/>
          </a:prstGeom>
          <a:noFill/>
          <a:ln>
            <a:noFill/>
          </a:ln>
        </p:spPr>
      </p:pic>
      <p:sp>
        <p:nvSpPr>
          <p:cNvPr id="34" name="Google Shape;34;p7"/>
          <p:cNvSpPr txBox="1"/>
          <p:nvPr>
            <p:ph type="ctrTitle"/>
          </p:nvPr>
        </p:nvSpPr>
        <p:spPr>
          <a:xfrm>
            <a:off x="288702" y="1383672"/>
            <a:ext cx="8548212" cy="1102519"/>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FFFFFF"/>
              </a:buClr>
              <a:buSzPts val="2700"/>
              <a:buFont typeface="Calibri"/>
              <a:buNone/>
              <a:defRPr b="1" sz="27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subTitle"/>
          </p:nvPr>
        </p:nvSpPr>
        <p:spPr>
          <a:xfrm>
            <a:off x="288702" y="2595839"/>
            <a:ext cx="8548212" cy="1714904"/>
          </a:xfrm>
          <a:prstGeom prst="rect">
            <a:avLst/>
          </a:prstGeom>
          <a:noFill/>
          <a:ln>
            <a:noFill/>
          </a:ln>
        </p:spPr>
        <p:txBody>
          <a:bodyPr anchorCtr="0" anchor="t" bIns="0" lIns="0" spcFirstLastPara="1" rIns="0" wrap="square" tIns="0"/>
          <a:lstStyle>
            <a:lvl1pPr lvl="0" algn="l">
              <a:lnSpc>
                <a:spcPct val="90000"/>
              </a:lnSpc>
              <a:spcBef>
                <a:spcPts val="300"/>
              </a:spcBef>
              <a:spcAft>
                <a:spcPts val="0"/>
              </a:spcAft>
              <a:buClr>
                <a:srgbClr val="FFFFFF"/>
              </a:buClr>
              <a:buSzPts val="1500"/>
              <a:buNone/>
              <a:defRPr sz="1500">
                <a:solidFill>
                  <a:srgbClr val="FFFFFF"/>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Content+PhotoLeft">
  <p:cSld name="3_Title+Content+PhotoLef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p:nvPr>
            <p:ph idx="2" type="pic"/>
          </p:nvPr>
        </p:nvSpPr>
        <p:spPr>
          <a:xfrm>
            <a:off x="4149207" y="1014293"/>
            <a:ext cx="4733100" cy="3872700"/>
          </a:xfrm>
          <a:prstGeom prst="rect">
            <a:avLst/>
          </a:prstGeom>
          <a:noFill/>
          <a:ln>
            <a:noFill/>
          </a:ln>
        </p:spPr>
        <p:txBody>
          <a:bodyPr anchorCtr="1" anchor="ctr" bIns="0" lIns="0" spcFirstLastPara="1" rIns="0" wrap="square" tIns="0"/>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41" name="Google Shape;41;p9"/>
          <p:cNvSpPr txBox="1"/>
          <p:nvPr>
            <p:ph type="ctrTitle"/>
          </p:nvPr>
        </p:nvSpPr>
        <p:spPr>
          <a:xfrm>
            <a:off x="-123568" y="188158"/>
            <a:ext cx="9006000" cy="609000"/>
          </a:xfrm>
          <a:prstGeom prst="rect">
            <a:avLst/>
          </a:prstGeom>
          <a:solidFill>
            <a:srgbClr val="006C92"/>
          </a:solidFill>
          <a:ln>
            <a:noFill/>
          </a:ln>
        </p:spPr>
        <p:txBody>
          <a:bodyPr anchorCtr="0" anchor="ctr" bIns="0" lIns="457200" spcFirstLastPara="1" rIns="0" wrap="square" tIns="0"/>
          <a:lstStyle>
            <a:lvl1pPr lvl="0" rtl="0" algn="l">
              <a:lnSpc>
                <a:spcPct val="86666"/>
              </a:lnSpc>
              <a:spcBef>
                <a:spcPts val="0"/>
              </a:spcBef>
              <a:spcAft>
                <a:spcPts val="0"/>
              </a:spcAft>
              <a:buClr>
                <a:schemeClr val="lt1"/>
              </a:buClr>
              <a:buSzPts val="2250"/>
              <a:buFont typeface="Calibri"/>
              <a:buNone/>
              <a:defRPr b="1" sz="225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9"/>
          <p:cNvSpPr txBox="1"/>
          <p:nvPr>
            <p:ph idx="1" type="body"/>
          </p:nvPr>
        </p:nvSpPr>
        <p:spPr>
          <a:xfrm>
            <a:off x="346509" y="1014293"/>
            <a:ext cx="3588300" cy="38727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rgbClr val="006C92"/>
                </a:solidFill>
              </a:defRPr>
            </a:lvl1pPr>
            <a:lvl2pPr indent="-228600" lvl="1" marL="914400" rtl="0" algn="l">
              <a:lnSpc>
                <a:spcPct val="90000"/>
              </a:lnSpc>
              <a:spcBef>
                <a:spcPts val="900"/>
              </a:spcBef>
              <a:spcAft>
                <a:spcPts val="0"/>
              </a:spcAft>
              <a:buClr>
                <a:srgbClr val="0C68AC"/>
              </a:buClr>
              <a:buSzPts val="1500"/>
              <a:buNone/>
              <a:defRPr sz="1500">
                <a:solidFill>
                  <a:srgbClr val="006C92"/>
                </a:solidFill>
              </a:defRPr>
            </a:lvl2pPr>
            <a:lvl3pPr indent="-228600" lvl="2" marL="1371600" rtl="0" algn="l">
              <a:lnSpc>
                <a:spcPct val="90000"/>
              </a:lnSpc>
              <a:spcBef>
                <a:spcPts val="900"/>
              </a:spcBef>
              <a:spcAft>
                <a:spcPts val="0"/>
              </a:spcAft>
              <a:buClr>
                <a:srgbClr val="0C68AC"/>
              </a:buClr>
              <a:buSzPts val="1500"/>
              <a:buNone/>
              <a:defRPr sz="1500">
                <a:solidFill>
                  <a:srgbClr val="006C92"/>
                </a:solidFill>
              </a:defRPr>
            </a:lvl3pPr>
            <a:lvl4pPr indent="-228600" lvl="3" marL="1828800" rtl="0" algn="l">
              <a:lnSpc>
                <a:spcPct val="90000"/>
              </a:lnSpc>
              <a:spcBef>
                <a:spcPts val="900"/>
              </a:spcBef>
              <a:spcAft>
                <a:spcPts val="0"/>
              </a:spcAft>
              <a:buClr>
                <a:srgbClr val="0C68AC"/>
              </a:buClr>
              <a:buSzPts val="1500"/>
              <a:buNone/>
              <a:defRPr sz="1500">
                <a:solidFill>
                  <a:srgbClr val="006C92"/>
                </a:solidFill>
              </a:defRPr>
            </a:lvl4pPr>
            <a:lvl5pPr indent="-228600" lvl="4" marL="2286000" rtl="0" algn="l">
              <a:lnSpc>
                <a:spcPct val="90000"/>
              </a:lnSpc>
              <a:spcBef>
                <a:spcPts val="900"/>
              </a:spcBef>
              <a:spcAft>
                <a:spcPts val="0"/>
              </a:spcAft>
              <a:buClr>
                <a:srgbClr val="0C68AC"/>
              </a:buClr>
              <a:buSzPts val="1500"/>
              <a:buNone/>
              <a:defRPr sz="1500">
                <a:solidFill>
                  <a:srgbClr val="006C92"/>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 White+Seal">
  <p:cSld name="4_Title Slide - White+Seal">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id="44" name="Google Shape;44;p10"/>
          <p:cNvPicPr preferRelativeResize="0"/>
          <p:nvPr/>
        </p:nvPicPr>
        <p:blipFill rotWithShape="1">
          <a:blip r:embed="rId3">
            <a:alphaModFix/>
          </a:blip>
          <a:srcRect b="0" l="0" r="0" t="0"/>
          <a:stretch/>
        </p:blipFill>
        <p:spPr>
          <a:xfrm>
            <a:off x="211756" y="192246"/>
            <a:ext cx="1467612" cy="288036"/>
          </a:xfrm>
          <a:prstGeom prst="rect">
            <a:avLst/>
          </a:prstGeom>
          <a:noFill/>
          <a:ln>
            <a:noFill/>
          </a:ln>
        </p:spPr>
      </p:pic>
      <p:sp>
        <p:nvSpPr>
          <p:cNvPr id="45" name="Google Shape;45;p10"/>
          <p:cNvSpPr txBox="1"/>
          <p:nvPr>
            <p:ph type="ctrTitle"/>
          </p:nvPr>
        </p:nvSpPr>
        <p:spPr>
          <a:xfrm>
            <a:off x="288697" y="1487385"/>
            <a:ext cx="8573400" cy="1496700"/>
          </a:xfrm>
          <a:prstGeom prst="rect">
            <a:avLst/>
          </a:prstGeom>
          <a:noFill/>
          <a:ln>
            <a:noFill/>
          </a:ln>
        </p:spPr>
        <p:txBody>
          <a:bodyPr anchorCtr="1" anchor="b" bIns="0" lIns="0" spcFirstLastPara="1" rIns="0" wrap="square" tIns="0"/>
          <a:lstStyle>
            <a:lvl1pPr lvl="0" rtl="0" algn="ctr">
              <a:lnSpc>
                <a:spcPct val="86363"/>
              </a:lnSpc>
              <a:spcBef>
                <a:spcPts val="0"/>
              </a:spcBef>
              <a:spcAft>
                <a:spcPts val="0"/>
              </a:spcAft>
              <a:buClr>
                <a:srgbClr val="006C92"/>
              </a:buClr>
              <a:buSzPts val="3300"/>
              <a:buFont typeface="Calibri"/>
              <a:buNone/>
              <a:defRPr b="1" sz="3300" cap="none">
                <a:solidFill>
                  <a:srgbClr val="006C92"/>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10"/>
          <p:cNvSpPr txBox="1"/>
          <p:nvPr>
            <p:ph idx="1" type="subTitle"/>
          </p:nvPr>
        </p:nvSpPr>
        <p:spPr>
          <a:xfrm>
            <a:off x="288697" y="3029822"/>
            <a:ext cx="8573400" cy="1465200"/>
          </a:xfrm>
          <a:prstGeom prst="rect">
            <a:avLst/>
          </a:prstGeom>
          <a:noFill/>
          <a:ln>
            <a:noFill/>
          </a:ln>
        </p:spPr>
        <p:txBody>
          <a:bodyPr anchorCtr="1" anchor="t" bIns="0" lIns="0" spcFirstLastPara="1" rIns="0" wrap="square" tIns="0"/>
          <a:lstStyle>
            <a:lvl1pPr lvl="0" rtl="0" algn="ctr">
              <a:lnSpc>
                <a:spcPct val="90000"/>
              </a:lnSpc>
              <a:spcBef>
                <a:spcPts val="0"/>
              </a:spcBef>
              <a:spcAft>
                <a:spcPts val="0"/>
              </a:spcAft>
              <a:buClr>
                <a:srgbClr val="006C92"/>
              </a:buClr>
              <a:buSzPts val="1500"/>
              <a:buNone/>
              <a:defRPr sz="1500">
                <a:solidFill>
                  <a:srgbClr val="006C92"/>
                </a:solidFill>
                <a:latin typeface="Calibri"/>
                <a:ea typeface="Calibri"/>
                <a:cs typeface="Calibri"/>
                <a:sym typeface="Calibri"/>
              </a:defRPr>
            </a:lvl1pPr>
            <a:lvl2pPr lvl="1" rtl="0" algn="ctr">
              <a:lnSpc>
                <a:spcPct val="90000"/>
              </a:lnSpc>
              <a:spcBef>
                <a:spcPts val="900"/>
              </a:spcBef>
              <a:spcAft>
                <a:spcPts val="0"/>
              </a:spcAft>
              <a:buClr>
                <a:srgbClr val="929293"/>
              </a:buClr>
              <a:buSzPts val="1500"/>
              <a:buNone/>
              <a:defRPr>
                <a:solidFill>
                  <a:srgbClr val="929293"/>
                </a:solidFill>
              </a:defRPr>
            </a:lvl2pPr>
            <a:lvl3pPr lvl="2" rtl="0" algn="ctr">
              <a:lnSpc>
                <a:spcPct val="90000"/>
              </a:lnSpc>
              <a:spcBef>
                <a:spcPts val="900"/>
              </a:spcBef>
              <a:spcAft>
                <a:spcPts val="0"/>
              </a:spcAft>
              <a:buClr>
                <a:srgbClr val="929293"/>
              </a:buClr>
              <a:buSzPts val="1500"/>
              <a:buNone/>
              <a:defRPr>
                <a:solidFill>
                  <a:srgbClr val="929293"/>
                </a:solidFill>
              </a:defRPr>
            </a:lvl3pPr>
            <a:lvl4pPr lvl="3" rtl="0" algn="ctr">
              <a:lnSpc>
                <a:spcPct val="90000"/>
              </a:lnSpc>
              <a:spcBef>
                <a:spcPts val="900"/>
              </a:spcBef>
              <a:spcAft>
                <a:spcPts val="0"/>
              </a:spcAft>
              <a:buClr>
                <a:srgbClr val="929293"/>
              </a:buClr>
              <a:buSzPts val="1500"/>
              <a:buNone/>
              <a:defRPr>
                <a:solidFill>
                  <a:srgbClr val="929293"/>
                </a:solidFill>
              </a:defRPr>
            </a:lvl4pPr>
            <a:lvl5pPr lvl="4" rtl="0" algn="ctr">
              <a:lnSpc>
                <a:spcPct val="90000"/>
              </a:lnSpc>
              <a:spcBef>
                <a:spcPts val="900"/>
              </a:spcBef>
              <a:spcAft>
                <a:spcPts val="0"/>
              </a:spcAft>
              <a:buClr>
                <a:srgbClr val="929293"/>
              </a:buClr>
              <a:buSzPts val="1500"/>
              <a:buNone/>
              <a:defRPr>
                <a:solidFill>
                  <a:srgbClr val="929293"/>
                </a:solidFill>
              </a:defRPr>
            </a:lvl5pPr>
            <a:lvl6pPr lvl="5" rtl="0" algn="ctr">
              <a:spcBef>
                <a:spcPts val="900"/>
              </a:spcBef>
              <a:spcAft>
                <a:spcPts val="0"/>
              </a:spcAft>
              <a:buClr>
                <a:srgbClr val="929293"/>
              </a:buClr>
              <a:buSzPts val="1125"/>
              <a:buNone/>
              <a:defRPr>
                <a:solidFill>
                  <a:srgbClr val="929293"/>
                </a:solidFill>
              </a:defRPr>
            </a:lvl6pPr>
            <a:lvl7pPr lvl="6" rtl="0" algn="ctr">
              <a:spcBef>
                <a:spcPts val="225"/>
              </a:spcBef>
              <a:spcAft>
                <a:spcPts val="0"/>
              </a:spcAft>
              <a:buClr>
                <a:srgbClr val="929293"/>
              </a:buClr>
              <a:buSzPts val="1125"/>
              <a:buNone/>
              <a:defRPr>
                <a:solidFill>
                  <a:srgbClr val="929293"/>
                </a:solidFill>
              </a:defRPr>
            </a:lvl7pPr>
            <a:lvl8pPr lvl="7" rtl="0" algn="ctr">
              <a:spcBef>
                <a:spcPts val="225"/>
              </a:spcBef>
              <a:spcAft>
                <a:spcPts val="0"/>
              </a:spcAft>
              <a:buClr>
                <a:srgbClr val="929293"/>
              </a:buClr>
              <a:buSzPts val="1125"/>
              <a:buNone/>
              <a:defRPr>
                <a:solidFill>
                  <a:srgbClr val="929293"/>
                </a:solidFill>
              </a:defRPr>
            </a:lvl8pPr>
            <a:lvl9pPr lvl="8" rtl="0"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Slide">
  <p:cSld name="2_Section Slide">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1"/>
          <p:cNvSpPr/>
          <p:nvPr>
            <p:ph idx="2" type="pic"/>
          </p:nvPr>
        </p:nvSpPr>
        <p:spPr>
          <a:xfrm>
            <a:off x="6" y="2"/>
            <a:ext cx="4570800" cy="51420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49" name="Google Shape;49;p11"/>
          <p:cNvSpPr txBox="1"/>
          <p:nvPr>
            <p:ph type="ctrTitle"/>
          </p:nvPr>
        </p:nvSpPr>
        <p:spPr>
          <a:xfrm>
            <a:off x="4869706" y="194620"/>
            <a:ext cx="4376700" cy="1179600"/>
          </a:xfrm>
          <a:prstGeom prst="rect">
            <a:avLst/>
          </a:prstGeom>
          <a:solidFill>
            <a:srgbClr val="006C92"/>
          </a:solidFill>
          <a:ln>
            <a:noFill/>
          </a:ln>
        </p:spPr>
        <p:txBody>
          <a:bodyPr anchorCtr="0" anchor="ctr" bIns="182875" lIns="182875" spcFirstLastPara="1" rIns="274300" wrap="square" tIns="182875"/>
          <a:lstStyle>
            <a:lvl1pPr lvl="0" rtl="0" algn="l">
              <a:lnSpc>
                <a:spcPct val="93750"/>
              </a:lnSpc>
              <a:spcBef>
                <a:spcPts val="0"/>
              </a:spcBef>
              <a:spcAft>
                <a:spcPts val="0"/>
              </a:spcAft>
              <a:buClr>
                <a:schemeClr val="lt1"/>
              </a:buClr>
              <a:buSzPts val="2400"/>
              <a:buFont typeface="Calibri"/>
              <a:buNone/>
              <a:defRPr b="1"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11"/>
          <p:cNvSpPr txBox="1"/>
          <p:nvPr>
            <p:ph idx="1" type="body"/>
          </p:nvPr>
        </p:nvSpPr>
        <p:spPr>
          <a:xfrm>
            <a:off x="5048410" y="1504150"/>
            <a:ext cx="3766500" cy="3417600"/>
          </a:xfrm>
          <a:prstGeom prst="rect">
            <a:avLst/>
          </a:prstGeom>
          <a:noFill/>
          <a:ln>
            <a:noFill/>
          </a:ln>
        </p:spPr>
        <p:txBody>
          <a:bodyPr anchorCtr="0" anchor="t" bIns="0" lIns="0" spcFirstLastPara="1" rIns="0" wrap="square" tIns="0"/>
          <a:lstStyle>
            <a:lvl1pPr indent="-228600" lvl="0" marL="457200" rtl="0" algn="l">
              <a:lnSpc>
                <a:spcPct val="90000"/>
              </a:lnSpc>
              <a:spcBef>
                <a:spcPts val="450"/>
              </a:spcBef>
              <a:spcAft>
                <a:spcPts val="0"/>
              </a:spcAft>
              <a:buClr>
                <a:srgbClr val="0C68AC"/>
              </a:buClr>
              <a:buSzPts val="1500"/>
              <a:buNone/>
              <a:defRPr sz="1500">
                <a:solidFill>
                  <a:srgbClr val="006C92"/>
                </a:solidFill>
              </a:defRPr>
            </a:lvl1pPr>
            <a:lvl2pPr indent="-228600" lvl="1" marL="914400" rtl="0" algn="l">
              <a:lnSpc>
                <a:spcPct val="90000"/>
              </a:lnSpc>
              <a:spcBef>
                <a:spcPts val="900"/>
              </a:spcBef>
              <a:spcAft>
                <a:spcPts val="0"/>
              </a:spcAft>
              <a:buClr>
                <a:srgbClr val="0C68AC"/>
              </a:buClr>
              <a:buSzPts val="1500"/>
              <a:buNone/>
              <a:defRPr sz="1500">
                <a:solidFill>
                  <a:srgbClr val="006C92"/>
                </a:solidFill>
              </a:defRPr>
            </a:lvl2pPr>
            <a:lvl3pPr indent="-228600" lvl="2" marL="1371600" rtl="0" algn="l">
              <a:lnSpc>
                <a:spcPct val="90000"/>
              </a:lnSpc>
              <a:spcBef>
                <a:spcPts val="900"/>
              </a:spcBef>
              <a:spcAft>
                <a:spcPts val="0"/>
              </a:spcAft>
              <a:buClr>
                <a:srgbClr val="0C68AC"/>
              </a:buClr>
              <a:buSzPts val="1500"/>
              <a:buNone/>
              <a:defRPr sz="1500">
                <a:solidFill>
                  <a:srgbClr val="006C92"/>
                </a:solidFill>
              </a:defRPr>
            </a:lvl3pPr>
            <a:lvl4pPr indent="-228600" lvl="3" marL="1828800" rtl="0" algn="l">
              <a:lnSpc>
                <a:spcPct val="90000"/>
              </a:lnSpc>
              <a:spcBef>
                <a:spcPts val="900"/>
              </a:spcBef>
              <a:spcAft>
                <a:spcPts val="0"/>
              </a:spcAft>
              <a:buClr>
                <a:srgbClr val="0C68AC"/>
              </a:buClr>
              <a:buSzPts val="1500"/>
              <a:buNone/>
              <a:defRPr sz="1500">
                <a:solidFill>
                  <a:srgbClr val="006C92"/>
                </a:solidFill>
              </a:defRPr>
            </a:lvl4pPr>
            <a:lvl5pPr indent="-228600" lvl="4" marL="2286000" rtl="0" algn="l">
              <a:lnSpc>
                <a:spcPct val="90000"/>
              </a:lnSpc>
              <a:spcBef>
                <a:spcPts val="900"/>
              </a:spcBef>
              <a:spcAft>
                <a:spcPts val="0"/>
              </a:spcAft>
              <a:buClr>
                <a:srgbClr val="0C68AC"/>
              </a:buClr>
              <a:buSzPts val="1500"/>
              <a:buNone/>
              <a:defRPr sz="1500">
                <a:solidFill>
                  <a:srgbClr val="006C92"/>
                </a:solidFill>
              </a:defRPr>
            </a:lvl5pPr>
            <a:lvl6pPr indent="-342900" lvl="5" marL="2743200" rtl="0" algn="l">
              <a:spcBef>
                <a:spcPts val="9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5" Type="http://schemas.openxmlformats.org/officeDocument/2006/relationships/slideLayout" Target="../slideLayouts/slideLayout11.xml"/><Relationship Id="rId6" Type="http://schemas.openxmlformats.org/officeDocument/2006/relationships/slideLayout" Target="../slideLayouts/slideLayout12.xml"/><Relationship Id="rId18" Type="http://schemas.openxmlformats.org/officeDocument/2006/relationships/theme" Target="../theme/theme1.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5967" y="205979"/>
            <a:ext cx="8229600" cy="857250"/>
          </a:xfrm>
          <a:prstGeom prst="rect">
            <a:avLst/>
          </a:prstGeom>
          <a:noFill/>
          <a:ln>
            <a:noFill/>
          </a:ln>
        </p:spPr>
        <p:txBody>
          <a:bodyPr anchorCtr="0" anchor="t" bIns="0" lIns="91425" spcFirstLastPara="1" rIns="91425" wrap="square" tIns="0"/>
          <a:lstStyle>
            <a:lvl1pPr lvl="0" marR="0" rtl="0" algn="l">
              <a:spcBef>
                <a:spcPts val="0"/>
              </a:spcBef>
              <a:spcAft>
                <a:spcPts val="0"/>
              </a:spcAft>
              <a:buClr>
                <a:schemeClr val="dk1"/>
              </a:buClr>
              <a:buSzPts val="1856"/>
              <a:buFont typeface="Calibri"/>
              <a:buNone/>
              <a:defRPr b="0" i="0" sz="185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25967" y="1200155"/>
            <a:ext cx="8229600" cy="3692654"/>
          </a:xfrm>
          <a:prstGeom prst="rect">
            <a:avLst/>
          </a:prstGeom>
          <a:noFill/>
          <a:ln>
            <a:noFill/>
          </a:ln>
        </p:spPr>
        <p:txBody>
          <a:bodyPr anchorCtr="0" anchor="t" bIns="45700" lIns="91425" spcFirstLastPara="1" rIns="91425" wrap="square" tIns="45700"/>
          <a:lstStyle>
            <a:lvl1pPr indent="-285750" lvl="0" marL="457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indent="-285750" lvl="1" marL="914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2pPr>
            <a:lvl3pPr indent="-282194" lvl="2" marL="1371600" marR="0" rtl="0" algn="l">
              <a:spcBef>
                <a:spcPts val="169"/>
              </a:spcBef>
              <a:spcAft>
                <a:spcPts val="0"/>
              </a:spcAft>
              <a:buClr>
                <a:schemeClr val="dk1"/>
              </a:buClr>
              <a:buSzPts val="844"/>
              <a:buFont typeface="Arial"/>
              <a:buChar char="•"/>
              <a:defRPr b="0" i="0" sz="843" u="none" cap="none" strike="noStrike">
                <a:solidFill>
                  <a:schemeClr val="dk1"/>
                </a:solidFill>
                <a:latin typeface="Calibri"/>
                <a:ea typeface="Calibri"/>
                <a:cs typeface="Calibri"/>
                <a:sym typeface="Calibri"/>
              </a:defRPr>
            </a:lvl3pPr>
            <a:lvl4pPr indent="-275018" lvl="3" marL="1828800" marR="0" rtl="0" algn="l">
              <a:spcBef>
                <a:spcPts val="146"/>
              </a:spcBef>
              <a:spcAft>
                <a:spcPts val="0"/>
              </a:spcAft>
              <a:buClr>
                <a:schemeClr val="dk1"/>
              </a:buClr>
              <a:buSzPts val="731"/>
              <a:buFont typeface="Arial"/>
              <a:buChar char="•"/>
              <a:defRPr b="0" i="0" sz="731" u="none" cap="none" strike="noStrike">
                <a:solidFill>
                  <a:schemeClr val="dk1"/>
                </a:solidFill>
                <a:latin typeface="Calibri"/>
                <a:ea typeface="Calibri"/>
                <a:cs typeface="Calibri"/>
                <a:sym typeface="Calibri"/>
              </a:defRPr>
            </a:lvl4pPr>
            <a:lvl5pPr indent="-271462" lvl="4" marL="2286000" marR="0" rtl="0" algn="l">
              <a:spcBef>
                <a:spcPts val="135"/>
              </a:spcBef>
              <a:spcAft>
                <a:spcPts val="0"/>
              </a:spcAft>
              <a:buClr>
                <a:schemeClr val="dk1"/>
              </a:buClr>
              <a:buSzPts val="675"/>
              <a:buFont typeface="Arial"/>
              <a:buChar char="•"/>
              <a:defRPr b="0" i="0" sz="67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321371" y="114300"/>
            <a:ext cx="8528400" cy="685800"/>
          </a:xfrm>
          <a:prstGeom prst="rect">
            <a:avLst/>
          </a:prstGeom>
          <a:noFill/>
          <a:ln>
            <a:noFill/>
          </a:ln>
        </p:spPr>
        <p:txBody>
          <a:bodyPr anchorCtr="0" anchor="b" bIns="0" lIns="0" spcFirstLastPara="1" rIns="91425" wrap="square" tIns="0"/>
          <a:lstStyle>
            <a:lvl1pPr lvl="0" marR="0" rtl="0" algn="l">
              <a:lnSpc>
                <a:spcPct val="107174"/>
              </a:lnSpc>
              <a:spcBef>
                <a:spcPts val="0"/>
              </a:spcBef>
              <a:spcAft>
                <a:spcPts val="0"/>
              </a:spcAft>
              <a:buClr>
                <a:srgbClr val="007DBA"/>
              </a:buClr>
              <a:buSzPts val="1575"/>
              <a:buFont typeface="Calibri"/>
              <a:buNone/>
              <a:defRPr b="0" i="0" sz="1575" u="none" cap="none" strike="noStrike">
                <a:solidFill>
                  <a:srgbClr val="007DB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8" name="Google Shape;38;p8"/>
          <p:cNvSpPr txBox="1"/>
          <p:nvPr>
            <p:ph idx="1" type="body"/>
          </p:nvPr>
        </p:nvSpPr>
        <p:spPr>
          <a:xfrm>
            <a:off x="321371" y="1218031"/>
            <a:ext cx="8518500" cy="3674700"/>
          </a:xfrm>
          <a:prstGeom prst="rect">
            <a:avLst/>
          </a:prstGeom>
          <a:noFill/>
          <a:ln>
            <a:noFill/>
          </a:ln>
        </p:spPr>
        <p:txBody>
          <a:bodyPr anchorCtr="0" anchor="t" bIns="0" lIns="0" spcFirstLastPara="1" rIns="0" wrap="square" tIns="0"/>
          <a:lstStyle>
            <a:lvl1pPr indent="-323850" lvl="0" marL="457200" marR="0" rtl="0" algn="l">
              <a:lnSpc>
                <a:spcPct val="90000"/>
              </a:lnSpc>
              <a:spcBef>
                <a:spcPts val="45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1pPr>
            <a:lvl2pPr indent="-323850" lvl="1" marL="9144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indent="-323850" lvl="2" marL="13716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indent="-323850" lvl="3" marL="18288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indent="-323850" lvl="4" marL="22860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indent="-300037" lvl="5" marL="2743200"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192">
          <p15:clr>
            <a:srgbClr val="F26B43"/>
          </p15:clr>
        </p15:guide>
        <p15:guide id="4" pos="5568">
          <p15:clr>
            <a:srgbClr val="F26B43"/>
          </p15:clr>
        </p15:guide>
        <p15:guide id="5" orient="horz" pos="468">
          <p15:clr>
            <a:srgbClr val="F26B43"/>
          </p15:clr>
        </p15:guide>
        <p15:guide id="6" orient="horz" pos="756">
          <p15:clr>
            <a:srgbClr val="F26B43"/>
          </p15:clr>
        </p15:guide>
        <p15:guide id="7" orient="horz" pos="30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40.jpg"/><Relationship Id="rId5" Type="http://schemas.openxmlformats.org/officeDocument/2006/relationships/image" Target="../media/image24.jpg"/><Relationship Id="rId6"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3.jp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kaggle.com/pavansubhasht/ibm-hr-analytics-attrition-dataset" TargetMode="External"/><Relationship Id="rId4" Type="http://schemas.openxmlformats.org/officeDocument/2006/relationships/hyperlink" Target="https://www.kaggle.com/pavansubhasht/ibm-hr-analytics-attrition-dataset" TargetMode="External"/><Relationship Id="rId5" Type="http://schemas.openxmlformats.org/officeDocument/2006/relationships/hyperlink" Target="https://www.kaggle.com/petersunga/google-amazon-facebook-employee-reviews" TargetMode="External"/><Relationship Id="rId6" Type="http://schemas.openxmlformats.org/officeDocument/2006/relationships/image" Target="../media/image13.jpg"/><Relationship Id="rId7"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285300" y="1905972"/>
            <a:ext cx="8573400" cy="1050300"/>
          </a:xfrm>
          <a:prstGeom prst="rect">
            <a:avLst/>
          </a:prstGeom>
          <a:noFill/>
          <a:ln>
            <a:noFill/>
          </a:ln>
        </p:spPr>
        <p:txBody>
          <a:bodyPr anchorCtr="1" anchor="b" bIns="0" lIns="0" spcFirstLastPara="1" rIns="0" wrap="square" tIns="0">
            <a:noAutofit/>
          </a:bodyPr>
          <a:lstStyle/>
          <a:p>
            <a:pPr indent="0" lvl="0" marL="0" rtl="0" algn="ctr">
              <a:lnSpc>
                <a:spcPct val="71250"/>
              </a:lnSpc>
              <a:spcBef>
                <a:spcPts val="0"/>
              </a:spcBef>
              <a:spcAft>
                <a:spcPts val="0"/>
              </a:spcAft>
              <a:buClr>
                <a:srgbClr val="006C92"/>
              </a:buClr>
              <a:buSzPts val="3200"/>
              <a:buFont typeface="Calibri"/>
              <a:buNone/>
            </a:pPr>
            <a:r>
              <a:t/>
            </a:r>
            <a:endParaRPr sz="3200"/>
          </a:p>
          <a:p>
            <a:pPr indent="0" lvl="0" marL="0" rtl="0" algn="ctr">
              <a:lnSpc>
                <a:spcPct val="71250"/>
              </a:lnSpc>
              <a:spcBef>
                <a:spcPts val="0"/>
              </a:spcBef>
              <a:spcAft>
                <a:spcPts val="0"/>
              </a:spcAft>
              <a:buClr>
                <a:srgbClr val="006C92"/>
              </a:buClr>
              <a:buSzPts val="3200"/>
              <a:buFont typeface="Calibri"/>
              <a:buNone/>
            </a:pPr>
            <a:r>
              <a:t/>
            </a:r>
            <a:endParaRPr sz="3200"/>
          </a:p>
          <a:p>
            <a:pPr indent="0" lvl="0" marL="0" rtl="0" algn="ctr">
              <a:lnSpc>
                <a:spcPct val="71250"/>
              </a:lnSpc>
              <a:spcBef>
                <a:spcPts val="0"/>
              </a:spcBef>
              <a:spcAft>
                <a:spcPts val="0"/>
              </a:spcAft>
              <a:buNone/>
            </a:pPr>
            <a:r>
              <a:rPr lang="en-US" sz="1800"/>
              <a:t>GROUP 14 PRESENTS</a:t>
            </a:r>
            <a:endParaRPr sz="1800"/>
          </a:p>
          <a:p>
            <a:pPr indent="0" lvl="0" marL="0" rtl="0" algn="ctr">
              <a:lnSpc>
                <a:spcPct val="71250"/>
              </a:lnSpc>
              <a:spcBef>
                <a:spcPts val="0"/>
              </a:spcBef>
              <a:spcAft>
                <a:spcPts val="0"/>
              </a:spcAft>
              <a:buClr>
                <a:srgbClr val="006C92"/>
              </a:buClr>
              <a:buSzPts val="3200"/>
              <a:buFont typeface="Calibri"/>
              <a:buNone/>
            </a:pPr>
            <a:r>
              <a:rPr lang="en-US" sz="3200"/>
              <a:t>EMPLOYEE ATTRITION</a:t>
            </a:r>
            <a:endParaRPr sz="3200"/>
          </a:p>
          <a:p>
            <a:pPr indent="0" lvl="0" marL="0" rtl="0" algn="ctr">
              <a:lnSpc>
                <a:spcPct val="71250"/>
              </a:lnSpc>
              <a:spcBef>
                <a:spcPts val="0"/>
              </a:spcBef>
              <a:spcAft>
                <a:spcPts val="0"/>
              </a:spcAft>
              <a:buClr>
                <a:srgbClr val="006C92"/>
              </a:buClr>
              <a:buSzPts val="3200"/>
              <a:buFont typeface="Calibri"/>
              <a:buNone/>
            </a:pPr>
            <a:r>
              <a:rPr lang="en-US" sz="3200"/>
              <a:t>WHY DO WORKERS QUIT?</a:t>
            </a:r>
            <a:endParaRPr/>
          </a:p>
        </p:txBody>
      </p:sp>
      <p:sp>
        <p:nvSpPr>
          <p:cNvPr id="110" name="Google Shape;110;p26"/>
          <p:cNvSpPr txBox="1"/>
          <p:nvPr>
            <p:ph idx="1" type="subTitle"/>
          </p:nvPr>
        </p:nvSpPr>
        <p:spPr>
          <a:xfrm>
            <a:off x="285368" y="3999101"/>
            <a:ext cx="8573264" cy="444082"/>
          </a:xfrm>
          <a:prstGeom prst="rect">
            <a:avLst/>
          </a:prstGeom>
          <a:noFill/>
          <a:ln>
            <a:noFill/>
          </a:ln>
        </p:spPr>
        <p:txBody>
          <a:bodyPr anchorCtr="1" anchor="t" bIns="0" lIns="0" spcFirstLastPara="1" rIns="0" wrap="square" tIns="0">
            <a:noAutofit/>
          </a:bodyPr>
          <a:lstStyle/>
          <a:p>
            <a:pPr indent="0" lvl="0" marL="0" rtl="0" algn="ctr">
              <a:lnSpc>
                <a:spcPct val="100000"/>
              </a:lnSpc>
              <a:spcBef>
                <a:spcPts val="0"/>
              </a:spcBef>
              <a:spcAft>
                <a:spcPts val="0"/>
              </a:spcAft>
              <a:buClr>
                <a:srgbClr val="006C92"/>
              </a:buClr>
              <a:buSzPts val="1400"/>
              <a:buNone/>
            </a:pPr>
            <a:r>
              <a:rPr lang="en-US" sz="1400"/>
              <a:t>University of California, San Diego</a:t>
            </a:r>
            <a:endParaRPr/>
          </a:p>
          <a:p>
            <a:pPr indent="0" lvl="0" marL="0" rtl="0" algn="ctr">
              <a:lnSpc>
                <a:spcPct val="100000"/>
              </a:lnSpc>
              <a:spcBef>
                <a:spcPts val="0"/>
              </a:spcBef>
              <a:spcAft>
                <a:spcPts val="0"/>
              </a:spcAft>
              <a:buClr>
                <a:srgbClr val="006C92"/>
              </a:buClr>
              <a:buSzPts val="1400"/>
              <a:buNone/>
            </a:pPr>
            <a:r>
              <a:rPr lang="en-US" sz="1400"/>
              <a:t>Department of Electrical and Computer Engineering</a:t>
            </a:r>
            <a:endParaRPr/>
          </a:p>
          <a:p>
            <a:pPr indent="0" lvl="0" marL="0" rtl="0" algn="ctr">
              <a:lnSpc>
                <a:spcPct val="100000"/>
              </a:lnSpc>
              <a:spcBef>
                <a:spcPts val="0"/>
              </a:spcBef>
              <a:spcAft>
                <a:spcPts val="0"/>
              </a:spcAft>
              <a:buClr>
                <a:srgbClr val="006C92"/>
              </a:buClr>
              <a:buSzPts val="1400"/>
              <a:buNone/>
            </a:pPr>
            <a:r>
              <a:rPr lang="en-US" sz="1400"/>
              <a:t>Team </a:t>
            </a:r>
            <a:r>
              <a:rPr lang="en-US" sz="1400"/>
              <a:t>Members : Nikhil Mohan, Xuezhu Hong, Qi Ma, Changhan Ge</a:t>
            </a:r>
            <a:endParaRPr/>
          </a:p>
          <a:p>
            <a:pPr indent="0" lvl="0" marL="0" rtl="0" algn="ctr">
              <a:lnSpc>
                <a:spcPct val="100000"/>
              </a:lnSpc>
              <a:spcBef>
                <a:spcPts val="0"/>
              </a:spcBef>
              <a:spcAft>
                <a:spcPts val="0"/>
              </a:spcAft>
              <a:buClr>
                <a:srgbClr val="006C92"/>
              </a:buClr>
              <a:buSzPts val="1400"/>
              <a:buNone/>
            </a:pPr>
            <a:r>
              <a:rPr lang="en-US" sz="1400"/>
              <a:t>03.13.2019</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nvSpPr>
        <p:spPr>
          <a:xfrm>
            <a:off x="444900" y="3833625"/>
            <a:ext cx="8254200" cy="102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In general the percentage of males in our dataset is more than females.</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The difference is not enough to be statistically significant though, so we can say with a fair amount of confidence that both our datasets are balanced with regard to gender</a:t>
            </a:r>
            <a:endParaRPr b="1">
              <a:solidFill>
                <a:srgbClr val="007DBA"/>
              </a:solidFill>
              <a:latin typeface="Calibri"/>
              <a:ea typeface="Calibri"/>
              <a:cs typeface="Calibri"/>
              <a:sym typeface="Calibri"/>
            </a:endParaRPr>
          </a:p>
        </p:txBody>
      </p:sp>
      <p:sp>
        <p:nvSpPr>
          <p:cNvPr id="181" name="Google Shape;181;p35"/>
          <p:cNvSpPr txBox="1"/>
          <p:nvPr/>
        </p:nvSpPr>
        <p:spPr>
          <a:xfrm>
            <a:off x="918750" y="730175"/>
            <a:ext cx="7038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7DBA"/>
                </a:solidFill>
              </a:rPr>
              <a:t>                       </a:t>
            </a:r>
            <a:r>
              <a:rPr b="1" lang="en-US">
                <a:solidFill>
                  <a:srgbClr val="007DBA"/>
                </a:solidFill>
                <a:latin typeface="Calibri"/>
                <a:ea typeface="Calibri"/>
                <a:cs typeface="Calibri"/>
                <a:sym typeface="Calibri"/>
              </a:rPr>
              <a:t>IBM DATASET                                                                  BRC DATASET</a:t>
            </a:r>
            <a:endParaRPr b="1">
              <a:solidFill>
                <a:srgbClr val="007DBA"/>
              </a:solidFill>
              <a:latin typeface="Calibri"/>
              <a:ea typeface="Calibri"/>
              <a:cs typeface="Calibri"/>
              <a:sym typeface="Calibri"/>
            </a:endParaRPr>
          </a:p>
        </p:txBody>
      </p:sp>
      <p:pic>
        <p:nvPicPr>
          <p:cNvPr id="182" name="Google Shape;182;p35"/>
          <p:cNvPicPr preferRelativeResize="0"/>
          <p:nvPr/>
        </p:nvPicPr>
        <p:blipFill>
          <a:blip r:embed="rId3">
            <a:alphaModFix/>
          </a:blip>
          <a:stretch>
            <a:fillRect/>
          </a:stretch>
        </p:blipFill>
        <p:spPr>
          <a:xfrm>
            <a:off x="609600" y="1123950"/>
            <a:ext cx="7781416" cy="2709675"/>
          </a:xfrm>
          <a:prstGeom prst="rect">
            <a:avLst/>
          </a:prstGeom>
          <a:noFill/>
          <a:ln>
            <a:noFill/>
          </a:ln>
        </p:spPr>
      </p:pic>
      <p:sp>
        <p:nvSpPr>
          <p:cNvPr id="183" name="Google Shape;183;p35"/>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Overall distribution of Gender among Employees who have quit</a:t>
            </a:r>
            <a:endParaRPr b="1" sz="2000"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Correlation between Gender and Years of Service</a:t>
            </a:r>
            <a:endParaRPr b="1" sz="2000" cap="none">
              <a:solidFill>
                <a:schemeClr val="lt1"/>
              </a:solidFill>
              <a:latin typeface="Calibri"/>
              <a:ea typeface="Calibri"/>
              <a:cs typeface="Calibri"/>
              <a:sym typeface="Calibri"/>
            </a:endParaRPr>
          </a:p>
        </p:txBody>
      </p:sp>
      <p:grpSp>
        <p:nvGrpSpPr>
          <p:cNvPr id="190" name="Google Shape;190;p36"/>
          <p:cNvGrpSpPr/>
          <p:nvPr/>
        </p:nvGrpSpPr>
        <p:grpSpPr>
          <a:xfrm>
            <a:off x="381000" y="783825"/>
            <a:ext cx="8252001" cy="2750685"/>
            <a:chOff x="533400" y="783825"/>
            <a:chExt cx="8252001" cy="2750685"/>
          </a:xfrm>
        </p:grpSpPr>
        <p:pic>
          <p:nvPicPr>
            <p:cNvPr id="191" name="Google Shape;191;p36"/>
            <p:cNvPicPr preferRelativeResize="0"/>
            <p:nvPr/>
          </p:nvPicPr>
          <p:blipFill>
            <a:blip r:embed="rId3">
              <a:alphaModFix/>
            </a:blip>
            <a:stretch>
              <a:fillRect/>
            </a:stretch>
          </p:blipFill>
          <p:spPr>
            <a:xfrm>
              <a:off x="533400" y="783825"/>
              <a:ext cx="4126001" cy="2750676"/>
            </a:xfrm>
            <a:prstGeom prst="rect">
              <a:avLst/>
            </a:prstGeom>
            <a:noFill/>
            <a:ln>
              <a:noFill/>
            </a:ln>
          </p:spPr>
        </p:pic>
        <p:pic>
          <p:nvPicPr>
            <p:cNvPr id="192" name="Google Shape;192;p36"/>
            <p:cNvPicPr preferRelativeResize="0"/>
            <p:nvPr/>
          </p:nvPicPr>
          <p:blipFill>
            <a:blip r:embed="rId4">
              <a:alphaModFix/>
            </a:blip>
            <a:stretch>
              <a:fillRect/>
            </a:stretch>
          </p:blipFill>
          <p:spPr>
            <a:xfrm>
              <a:off x="4659400" y="783825"/>
              <a:ext cx="4126001" cy="2750685"/>
            </a:xfrm>
            <a:prstGeom prst="rect">
              <a:avLst/>
            </a:prstGeom>
            <a:noFill/>
            <a:ln>
              <a:noFill/>
            </a:ln>
          </p:spPr>
        </p:pic>
      </p:grpSp>
      <p:sp>
        <p:nvSpPr>
          <p:cNvPr id="193" name="Google Shape;193;p36"/>
          <p:cNvSpPr txBox="1"/>
          <p:nvPr/>
        </p:nvSpPr>
        <p:spPr>
          <a:xfrm>
            <a:off x="233650" y="3631025"/>
            <a:ext cx="8546700" cy="75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We see that on an average years of service doesn’t depend much on gender.</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However we note that the longer an employee has served in a company, the less likelier he is to quit which makes a lot of intuitive sense!</a:t>
            </a:r>
            <a:endParaRPr b="1">
              <a:solidFill>
                <a:srgbClr val="007DBA"/>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Correlation between Gender and Income</a:t>
            </a:r>
            <a:endParaRPr b="1" sz="2000" cap="none">
              <a:solidFill>
                <a:schemeClr val="lt1"/>
              </a:solidFill>
              <a:latin typeface="Calibri"/>
              <a:ea typeface="Calibri"/>
              <a:cs typeface="Calibri"/>
              <a:sym typeface="Calibri"/>
            </a:endParaRPr>
          </a:p>
        </p:txBody>
      </p:sp>
      <p:sp>
        <p:nvSpPr>
          <p:cNvPr id="200" name="Google Shape;200;p37"/>
          <p:cNvSpPr txBox="1"/>
          <p:nvPr/>
        </p:nvSpPr>
        <p:spPr>
          <a:xfrm>
            <a:off x="186475" y="3633200"/>
            <a:ext cx="8544000" cy="136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We observe that in the IBM dataset there’s not much correlation between gender and income.</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However in the BRC dataset males are paid a little more than females.</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An interesting conclusion to note can be that the percentage of females who have left the company is higher when we consider the BRC data in contrast with the IBM dataset.</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This naturally suggests that income influences attrition!</a:t>
            </a:r>
            <a:endParaRPr b="1">
              <a:solidFill>
                <a:srgbClr val="007DBA"/>
              </a:solidFill>
              <a:latin typeface="Calibri"/>
              <a:ea typeface="Calibri"/>
              <a:cs typeface="Calibri"/>
              <a:sym typeface="Calibri"/>
            </a:endParaRPr>
          </a:p>
        </p:txBody>
      </p:sp>
      <p:pic>
        <p:nvPicPr>
          <p:cNvPr id="201" name="Google Shape;201;p37"/>
          <p:cNvPicPr preferRelativeResize="0"/>
          <p:nvPr/>
        </p:nvPicPr>
        <p:blipFill>
          <a:blip r:embed="rId3">
            <a:alphaModFix/>
          </a:blip>
          <a:stretch>
            <a:fillRect/>
          </a:stretch>
        </p:blipFill>
        <p:spPr>
          <a:xfrm>
            <a:off x="381000" y="751650"/>
            <a:ext cx="8544000" cy="2881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Analysis by Age and Educational Background</a:t>
            </a:r>
            <a:endParaRPr b="1" sz="2000" cap="none">
              <a:solidFill>
                <a:schemeClr val="lt1"/>
              </a:solidFill>
              <a:latin typeface="Calibri"/>
              <a:ea typeface="Calibri"/>
              <a:cs typeface="Calibri"/>
              <a:sym typeface="Calibri"/>
            </a:endParaRPr>
          </a:p>
        </p:txBody>
      </p:sp>
      <p:sp>
        <p:nvSpPr>
          <p:cNvPr id="208" name="Google Shape;208;p38"/>
          <p:cNvSpPr txBox="1"/>
          <p:nvPr/>
        </p:nvSpPr>
        <p:spPr>
          <a:xfrm>
            <a:off x="304800" y="1810650"/>
            <a:ext cx="8701500" cy="15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007DBA"/>
                </a:solidFill>
                <a:latin typeface="Calibri"/>
                <a:ea typeface="Calibri"/>
                <a:cs typeface="Calibri"/>
                <a:sym typeface="Calibri"/>
              </a:rPr>
              <a:t>Points to consider </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Is there any link between age of an employee and their likelihood to quit?</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What is the correlation between an individual’s education level and their attrition rate?</a:t>
            </a:r>
            <a:endParaRPr b="1" sz="1600">
              <a:solidFill>
                <a:srgbClr val="007DBA"/>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Correlation between Educational level and Attrition rates</a:t>
            </a:r>
            <a:endParaRPr b="1" sz="2000" cap="none">
              <a:solidFill>
                <a:schemeClr val="lt1"/>
              </a:solidFill>
              <a:latin typeface="Calibri"/>
              <a:ea typeface="Calibri"/>
              <a:cs typeface="Calibri"/>
              <a:sym typeface="Calibri"/>
            </a:endParaRPr>
          </a:p>
        </p:txBody>
      </p:sp>
      <p:pic>
        <p:nvPicPr>
          <p:cNvPr id="215" name="Google Shape;215;p39"/>
          <p:cNvPicPr preferRelativeResize="0"/>
          <p:nvPr/>
        </p:nvPicPr>
        <p:blipFill rotWithShape="1">
          <a:blip r:embed="rId3">
            <a:alphaModFix/>
          </a:blip>
          <a:srcRect b="4680" l="0" r="249" t="0"/>
          <a:stretch/>
        </p:blipFill>
        <p:spPr>
          <a:xfrm>
            <a:off x="5972850" y="2723900"/>
            <a:ext cx="3132851" cy="2064900"/>
          </a:xfrm>
          <a:prstGeom prst="rect">
            <a:avLst/>
          </a:prstGeom>
          <a:noFill/>
          <a:ln>
            <a:noFill/>
          </a:ln>
        </p:spPr>
      </p:pic>
      <p:pic>
        <p:nvPicPr>
          <p:cNvPr id="216" name="Google Shape;216;p39"/>
          <p:cNvPicPr preferRelativeResize="0"/>
          <p:nvPr/>
        </p:nvPicPr>
        <p:blipFill>
          <a:blip r:embed="rId4">
            <a:alphaModFix/>
          </a:blip>
          <a:stretch>
            <a:fillRect/>
          </a:stretch>
        </p:blipFill>
        <p:spPr>
          <a:xfrm>
            <a:off x="5993700" y="591800"/>
            <a:ext cx="3091154" cy="2132100"/>
          </a:xfrm>
          <a:prstGeom prst="rect">
            <a:avLst/>
          </a:prstGeom>
          <a:noFill/>
          <a:ln>
            <a:noFill/>
          </a:ln>
        </p:spPr>
      </p:pic>
      <p:pic>
        <p:nvPicPr>
          <p:cNvPr id="217" name="Google Shape;217;p39"/>
          <p:cNvPicPr preferRelativeResize="0"/>
          <p:nvPr/>
        </p:nvPicPr>
        <p:blipFill>
          <a:blip r:embed="rId5">
            <a:alphaModFix/>
          </a:blip>
          <a:stretch>
            <a:fillRect/>
          </a:stretch>
        </p:blipFill>
        <p:spPr>
          <a:xfrm>
            <a:off x="2860850" y="2760500"/>
            <a:ext cx="3132850" cy="2132100"/>
          </a:xfrm>
          <a:prstGeom prst="rect">
            <a:avLst/>
          </a:prstGeom>
          <a:noFill/>
          <a:ln>
            <a:noFill/>
          </a:ln>
        </p:spPr>
      </p:pic>
      <p:pic>
        <p:nvPicPr>
          <p:cNvPr id="218" name="Google Shape;218;p39"/>
          <p:cNvPicPr preferRelativeResize="0"/>
          <p:nvPr/>
        </p:nvPicPr>
        <p:blipFill>
          <a:blip r:embed="rId6">
            <a:alphaModFix/>
          </a:blip>
          <a:stretch>
            <a:fillRect/>
          </a:stretch>
        </p:blipFill>
        <p:spPr>
          <a:xfrm>
            <a:off x="2860850" y="625400"/>
            <a:ext cx="3132850" cy="2132088"/>
          </a:xfrm>
          <a:prstGeom prst="rect">
            <a:avLst/>
          </a:prstGeom>
          <a:noFill/>
          <a:ln>
            <a:noFill/>
          </a:ln>
        </p:spPr>
      </p:pic>
      <p:sp>
        <p:nvSpPr>
          <p:cNvPr id="219" name="Google Shape;219;p39"/>
          <p:cNvSpPr txBox="1"/>
          <p:nvPr/>
        </p:nvSpPr>
        <p:spPr>
          <a:xfrm>
            <a:off x="147950" y="1047750"/>
            <a:ext cx="2712900" cy="334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Education level is categorized from 1( High School) to 5 (Ph.D.)</a:t>
            </a:r>
            <a:endParaRPr b="1">
              <a:solidFill>
                <a:srgbClr val="007DBA"/>
              </a:solidFill>
              <a:latin typeface="Calibri"/>
              <a:ea typeface="Calibri"/>
              <a:cs typeface="Calibri"/>
              <a:sym typeface="Calibri"/>
            </a:endParaRPr>
          </a:p>
          <a:p>
            <a:pPr indent="0" lvl="0" marL="0" rtl="0" algn="l">
              <a:spcBef>
                <a:spcPts val="0"/>
              </a:spcBef>
              <a:spcAft>
                <a:spcPts val="0"/>
              </a:spcAft>
              <a:buNone/>
            </a:pPr>
            <a:r>
              <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We observe that overall education level is not a firm determiner of attrition status.</a:t>
            </a:r>
            <a:endParaRPr b="1">
              <a:solidFill>
                <a:srgbClr val="007DBA"/>
              </a:solidFill>
              <a:latin typeface="Calibri"/>
              <a:ea typeface="Calibri"/>
              <a:cs typeface="Calibri"/>
              <a:sym typeface="Calibri"/>
            </a:endParaRPr>
          </a:p>
          <a:p>
            <a:pPr indent="0" lvl="0" marL="0" rtl="0" algn="l">
              <a:spcBef>
                <a:spcPts val="0"/>
              </a:spcBef>
              <a:spcAft>
                <a:spcPts val="0"/>
              </a:spcAft>
              <a:buNone/>
            </a:pPr>
            <a:r>
              <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To summarize a highly educated employee is not any less likely to leave the company as compared to a less educated employee and vice versa!</a:t>
            </a:r>
            <a:endParaRPr b="1">
              <a:solidFill>
                <a:srgbClr val="007DBA"/>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nvSpPr>
        <p:spPr>
          <a:xfrm>
            <a:off x="165300" y="3617025"/>
            <a:ext cx="8813400" cy="119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We observe that there IS a correlation between age and attrition!</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The average age of employees who eventually leave the company is lesser than the employees that stay.</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One possible reason for this observation could be that older employees look to settle down which is in contrast with their younger counterparts who are still looking for a job that they are passionate about. </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Still begs the question whether there are other factors at play?</a:t>
            </a:r>
            <a:endParaRPr b="1">
              <a:solidFill>
                <a:srgbClr val="007DBA"/>
              </a:solidFill>
              <a:latin typeface="Calibri"/>
              <a:ea typeface="Calibri"/>
              <a:cs typeface="Calibri"/>
              <a:sym typeface="Calibri"/>
            </a:endParaRPr>
          </a:p>
        </p:txBody>
      </p:sp>
      <p:sp>
        <p:nvSpPr>
          <p:cNvPr id="226" name="Google Shape;226;p40"/>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Age vs Attrition - Are millennials more likely to quit?</a:t>
            </a:r>
            <a:endParaRPr b="1" sz="2000">
              <a:solidFill>
                <a:schemeClr val="lt1"/>
              </a:solidFill>
              <a:latin typeface="Calibri"/>
              <a:ea typeface="Calibri"/>
              <a:cs typeface="Calibri"/>
              <a:sym typeface="Calibri"/>
            </a:endParaRPr>
          </a:p>
        </p:txBody>
      </p:sp>
      <p:grpSp>
        <p:nvGrpSpPr>
          <p:cNvPr id="227" name="Google Shape;227;p40"/>
          <p:cNvGrpSpPr/>
          <p:nvPr/>
        </p:nvGrpSpPr>
        <p:grpSpPr>
          <a:xfrm>
            <a:off x="305197" y="707641"/>
            <a:ext cx="8687012" cy="2895671"/>
            <a:chOff x="152400" y="707630"/>
            <a:chExt cx="8270982" cy="2756994"/>
          </a:xfrm>
        </p:grpSpPr>
        <p:pic>
          <p:nvPicPr>
            <p:cNvPr id="228" name="Google Shape;228;p40"/>
            <p:cNvPicPr preferRelativeResize="0"/>
            <p:nvPr/>
          </p:nvPicPr>
          <p:blipFill>
            <a:blip r:embed="rId3">
              <a:alphaModFix/>
            </a:blip>
            <a:stretch>
              <a:fillRect/>
            </a:stretch>
          </p:blipFill>
          <p:spPr>
            <a:xfrm>
              <a:off x="152400" y="707630"/>
              <a:ext cx="4135491" cy="2756994"/>
            </a:xfrm>
            <a:prstGeom prst="rect">
              <a:avLst/>
            </a:prstGeom>
            <a:noFill/>
            <a:ln>
              <a:noFill/>
            </a:ln>
          </p:spPr>
        </p:pic>
        <p:pic>
          <p:nvPicPr>
            <p:cNvPr id="229" name="Google Shape;229;p40"/>
            <p:cNvPicPr preferRelativeResize="0"/>
            <p:nvPr/>
          </p:nvPicPr>
          <p:blipFill>
            <a:blip r:embed="rId4">
              <a:alphaModFix/>
            </a:blip>
            <a:stretch>
              <a:fillRect/>
            </a:stretch>
          </p:blipFill>
          <p:spPr>
            <a:xfrm>
              <a:off x="4287891" y="707630"/>
              <a:ext cx="4135491" cy="2756994"/>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nvSpPr>
        <p:spPr>
          <a:xfrm>
            <a:off x="325050" y="1409400"/>
            <a:ext cx="8493900" cy="23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007DBA"/>
                </a:solidFill>
                <a:latin typeface="Calibri"/>
                <a:ea typeface="Calibri"/>
                <a:cs typeface="Calibri"/>
                <a:sym typeface="Calibri"/>
              </a:rPr>
              <a:t>Points to consider </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How does monthly income affect attrition?</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What factors does monthly income depend on? Is there any correlation between age, job role and education level on income?</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In the coming slides we shall try to answer these questions.</a:t>
            </a:r>
            <a:endParaRPr b="1" sz="1800">
              <a:solidFill>
                <a:srgbClr val="007DBA"/>
              </a:solidFill>
              <a:latin typeface="Calibri"/>
              <a:ea typeface="Calibri"/>
              <a:cs typeface="Calibri"/>
              <a:sym typeface="Calibri"/>
            </a:endParaRPr>
          </a:p>
        </p:txBody>
      </p:sp>
      <p:sp>
        <p:nvSpPr>
          <p:cNvPr id="236" name="Google Shape;236;p41"/>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Analysis by Income - Just how important IS money?</a:t>
            </a:r>
            <a:endParaRPr b="1" sz="20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42"/>
          <p:cNvPicPr preferRelativeResize="0"/>
          <p:nvPr/>
        </p:nvPicPr>
        <p:blipFill rotWithShape="1">
          <a:blip r:embed="rId3">
            <a:alphaModFix/>
          </a:blip>
          <a:srcRect b="21905" l="0" r="0" t="0"/>
          <a:stretch/>
        </p:blipFill>
        <p:spPr>
          <a:xfrm>
            <a:off x="381000" y="828400"/>
            <a:ext cx="8582274" cy="2917876"/>
          </a:xfrm>
          <a:prstGeom prst="rect">
            <a:avLst/>
          </a:prstGeom>
          <a:noFill/>
          <a:ln>
            <a:noFill/>
          </a:ln>
        </p:spPr>
      </p:pic>
      <p:sp>
        <p:nvSpPr>
          <p:cNvPr id="243" name="Google Shape;243;p42"/>
          <p:cNvSpPr txBox="1"/>
          <p:nvPr/>
        </p:nvSpPr>
        <p:spPr>
          <a:xfrm>
            <a:off x="178700" y="3771275"/>
            <a:ext cx="8703600" cy="77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The average income of the employees who quit is considerably lesser than those who stayed on.</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It is extremely evident from the above plots that income plays a very clear role in determining attrition!</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It now becomes crucial to consider the factors that income depends on.</a:t>
            </a:r>
            <a:endParaRPr b="1">
              <a:solidFill>
                <a:srgbClr val="007DBA"/>
              </a:solidFill>
              <a:latin typeface="Calibri"/>
              <a:ea typeface="Calibri"/>
              <a:cs typeface="Calibri"/>
              <a:sym typeface="Calibri"/>
            </a:endParaRPr>
          </a:p>
        </p:txBody>
      </p:sp>
      <p:sp>
        <p:nvSpPr>
          <p:cNvPr id="244" name="Google Shape;244;p42"/>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Monthly Income vs Attrition</a:t>
            </a:r>
            <a:endParaRPr b="1" sz="20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43"/>
          <p:cNvPicPr preferRelativeResize="0"/>
          <p:nvPr/>
        </p:nvPicPr>
        <p:blipFill rotWithShape="1">
          <a:blip r:embed="rId3">
            <a:alphaModFix/>
          </a:blip>
          <a:srcRect b="0" l="0" r="0" t="32405"/>
          <a:stretch/>
        </p:blipFill>
        <p:spPr>
          <a:xfrm>
            <a:off x="206775" y="700475"/>
            <a:ext cx="5893625" cy="4074576"/>
          </a:xfrm>
          <a:prstGeom prst="rect">
            <a:avLst/>
          </a:prstGeom>
          <a:noFill/>
          <a:ln>
            <a:noFill/>
          </a:ln>
        </p:spPr>
      </p:pic>
      <p:sp>
        <p:nvSpPr>
          <p:cNvPr id="251" name="Google Shape;251;p43"/>
          <p:cNvSpPr txBox="1"/>
          <p:nvPr/>
        </p:nvSpPr>
        <p:spPr>
          <a:xfrm>
            <a:off x="5922300" y="827813"/>
            <a:ext cx="3221700" cy="3819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There is positive correlation between education level and income. </a:t>
            </a:r>
            <a:endParaRPr b="1">
              <a:solidFill>
                <a:srgbClr val="007DBA"/>
              </a:solidFill>
              <a:latin typeface="Calibri"/>
              <a:ea typeface="Calibri"/>
              <a:cs typeface="Calibri"/>
              <a:sym typeface="Calibri"/>
            </a:endParaRPr>
          </a:p>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The income spread about different educational fields are more or less the same</a:t>
            </a:r>
            <a:endParaRPr b="1">
              <a:solidFill>
                <a:srgbClr val="007DBA"/>
              </a:solidFill>
              <a:latin typeface="Calibri"/>
              <a:ea typeface="Calibri"/>
              <a:cs typeface="Calibri"/>
              <a:sym typeface="Calibri"/>
            </a:endParaRPr>
          </a:p>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Counterintuitively higher job involvement does not always correspond to higher pay!</a:t>
            </a:r>
            <a:endParaRPr b="1">
              <a:solidFill>
                <a:srgbClr val="007DBA"/>
              </a:solidFill>
              <a:latin typeface="Calibri"/>
              <a:ea typeface="Calibri"/>
              <a:cs typeface="Calibri"/>
              <a:sym typeface="Calibri"/>
            </a:endParaRPr>
          </a:p>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Employees in Sales are often paid higher than other sectors.</a:t>
            </a:r>
            <a:endParaRPr b="1">
              <a:solidFill>
                <a:srgbClr val="007DBA"/>
              </a:solidFill>
              <a:latin typeface="Calibri"/>
              <a:ea typeface="Calibri"/>
              <a:cs typeface="Calibri"/>
              <a:sym typeface="Calibri"/>
            </a:endParaRPr>
          </a:p>
          <a:p>
            <a:pPr indent="0" lvl="0" marL="0" rtl="0" algn="l">
              <a:lnSpc>
                <a:spcPct val="150000"/>
              </a:lnSpc>
              <a:spcBef>
                <a:spcPts val="0"/>
              </a:spcBef>
              <a:spcAft>
                <a:spcPts val="0"/>
              </a:spcAft>
              <a:buNone/>
            </a:pPr>
            <a:r>
              <a:t/>
            </a:r>
            <a:endParaRPr b="1">
              <a:solidFill>
                <a:srgbClr val="007DBA"/>
              </a:solidFill>
            </a:endParaRPr>
          </a:p>
        </p:txBody>
      </p:sp>
      <p:sp>
        <p:nvSpPr>
          <p:cNvPr id="252" name="Google Shape;252;p43"/>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Income vs Background/ Technical Areas-IBM Dataset</a:t>
            </a:r>
            <a:endParaRPr b="1" sz="20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nvSpPr>
        <p:spPr>
          <a:xfrm>
            <a:off x="6346300" y="1733250"/>
            <a:ext cx="2463600" cy="167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Education level is positively correlated with monthly income.</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On average the employees  in IT sector receive the highest pay in BRC.</a:t>
            </a:r>
            <a:endParaRPr b="1">
              <a:solidFill>
                <a:srgbClr val="007DBA"/>
              </a:solidFill>
              <a:latin typeface="Calibri"/>
              <a:ea typeface="Calibri"/>
              <a:cs typeface="Calibri"/>
              <a:sym typeface="Calibri"/>
            </a:endParaRPr>
          </a:p>
        </p:txBody>
      </p:sp>
      <p:sp>
        <p:nvSpPr>
          <p:cNvPr id="259" name="Google Shape;259;p44"/>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Income vs Background/ Technical Areas-BRC Dataset</a:t>
            </a:r>
            <a:endParaRPr b="1" sz="2000">
              <a:solidFill>
                <a:schemeClr val="lt1"/>
              </a:solidFill>
              <a:latin typeface="Calibri"/>
              <a:ea typeface="Calibri"/>
              <a:cs typeface="Calibri"/>
              <a:sym typeface="Calibri"/>
            </a:endParaRPr>
          </a:p>
        </p:txBody>
      </p:sp>
      <p:pic>
        <p:nvPicPr>
          <p:cNvPr id="260" name="Google Shape;260;p44"/>
          <p:cNvPicPr preferRelativeResize="0"/>
          <p:nvPr/>
        </p:nvPicPr>
        <p:blipFill>
          <a:blip r:embed="rId3">
            <a:alphaModFix/>
          </a:blip>
          <a:stretch>
            <a:fillRect/>
          </a:stretch>
        </p:blipFill>
        <p:spPr>
          <a:xfrm>
            <a:off x="381000" y="1088630"/>
            <a:ext cx="5965302" cy="33277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nvSpPr>
        <p:spPr>
          <a:xfrm>
            <a:off x="304800" y="1376525"/>
            <a:ext cx="3139500" cy="25977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50000"/>
              </a:lnSpc>
              <a:spcBef>
                <a:spcPts val="0"/>
              </a:spcBef>
              <a:spcAft>
                <a:spcPts val="0"/>
              </a:spcAft>
              <a:buClr>
                <a:srgbClr val="FC8900"/>
              </a:buClr>
              <a:buSzPts val="2400"/>
              <a:buFont typeface="Arial"/>
              <a:buChar char="•"/>
            </a:pPr>
            <a:r>
              <a:rPr b="1" lang="en-US" sz="2400">
                <a:solidFill>
                  <a:srgbClr val="FC8900"/>
                </a:solidFill>
                <a:latin typeface="Arial"/>
                <a:ea typeface="Arial"/>
                <a:cs typeface="Arial"/>
                <a:sym typeface="Arial"/>
              </a:rPr>
              <a:t>Introduction</a:t>
            </a:r>
            <a:endParaRPr sz="2400">
              <a:solidFill>
                <a:srgbClr val="FC8900"/>
              </a:solidFill>
            </a:endParaRPr>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latin typeface="Arial"/>
                <a:ea typeface="Arial"/>
                <a:cs typeface="Arial"/>
                <a:sym typeface="Arial"/>
              </a:rPr>
              <a:t>Dataset</a:t>
            </a:r>
            <a:endParaRPr sz="2400">
              <a:solidFill>
                <a:srgbClr val="006A96"/>
              </a:solidFill>
            </a:endParaRPr>
          </a:p>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latin typeface="Arial"/>
                <a:ea typeface="Arial"/>
                <a:cs typeface="Arial"/>
                <a:sym typeface="Arial"/>
              </a:rPr>
              <a:t>Analysis</a:t>
            </a:r>
            <a:endParaRPr sz="2400"/>
          </a:p>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rPr>
              <a:t>Prediction</a:t>
            </a:r>
            <a:endParaRPr b="1" sz="2400">
              <a:solidFill>
                <a:srgbClr val="006C92"/>
              </a:solidFill>
            </a:endParaRPr>
          </a:p>
          <a:p>
            <a:pPr indent="-260350" lvl="0" marL="285750" marR="0" rtl="0" algn="l">
              <a:lnSpc>
                <a:spcPct val="150000"/>
              </a:lnSpc>
              <a:spcBef>
                <a:spcPts val="0"/>
              </a:spcBef>
              <a:spcAft>
                <a:spcPts val="0"/>
              </a:spcAft>
              <a:buClr>
                <a:srgbClr val="006C92"/>
              </a:buClr>
              <a:buSzPts val="2400"/>
              <a:buChar char="•"/>
            </a:pPr>
            <a:r>
              <a:rPr b="1" lang="en-US" sz="2400">
                <a:solidFill>
                  <a:srgbClr val="006C92"/>
                </a:solidFill>
              </a:rPr>
              <a:t>Conclusion</a:t>
            </a:r>
            <a:endParaRPr b="1" sz="2400">
              <a:solidFill>
                <a:srgbClr val="006C92"/>
              </a:solidFill>
            </a:endParaRPr>
          </a:p>
        </p:txBody>
      </p:sp>
      <p:sp>
        <p:nvSpPr>
          <p:cNvPr id="117" name="Google Shape;117;p27"/>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cap="none">
                <a:solidFill>
                  <a:schemeClr val="lt1"/>
                </a:solidFill>
                <a:latin typeface="Calibri"/>
                <a:ea typeface="Calibri"/>
                <a:cs typeface="Calibri"/>
                <a:sym typeface="Calibri"/>
              </a:rPr>
              <a:t>C</a:t>
            </a:r>
            <a:r>
              <a:rPr b="1" lang="en-US" sz="2000">
                <a:solidFill>
                  <a:schemeClr val="lt1"/>
                </a:solidFill>
                <a:latin typeface="Calibri"/>
                <a:ea typeface="Calibri"/>
                <a:cs typeface="Calibri"/>
                <a:sym typeface="Calibri"/>
              </a:rPr>
              <a:t>ontents</a:t>
            </a:r>
            <a:endParaRPr b="1" sz="2000" cap="non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45"/>
          <p:cNvPicPr preferRelativeResize="0"/>
          <p:nvPr/>
        </p:nvPicPr>
        <p:blipFill>
          <a:blip r:embed="rId3">
            <a:alphaModFix/>
          </a:blip>
          <a:stretch>
            <a:fillRect/>
          </a:stretch>
        </p:blipFill>
        <p:spPr>
          <a:xfrm>
            <a:off x="304350" y="971550"/>
            <a:ext cx="5439150" cy="3541599"/>
          </a:xfrm>
          <a:prstGeom prst="rect">
            <a:avLst/>
          </a:prstGeom>
          <a:noFill/>
          <a:ln>
            <a:noFill/>
          </a:ln>
        </p:spPr>
      </p:pic>
      <p:sp>
        <p:nvSpPr>
          <p:cNvPr id="267" name="Google Shape;267;p45"/>
          <p:cNvSpPr txBox="1"/>
          <p:nvPr/>
        </p:nvSpPr>
        <p:spPr>
          <a:xfrm>
            <a:off x="5682975" y="1338500"/>
            <a:ext cx="3297300" cy="2807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Younger employees are typically paid lesser than the more experienced employees.</a:t>
            </a:r>
            <a:endParaRPr b="1">
              <a:solidFill>
                <a:srgbClr val="007DBA"/>
              </a:solidFill>
              <a:latin typeface="Calibri"/>
              <a:ea typeface="Calibri"/>
              <a:cs typeface="Calibri"/>
              <a:sym typeface="Calibri"/>
            </a:endParaRPr>
          </a:p>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This can be accounted for, by observing that more experienced employees tend to hold more prestigio</a:t>
            </a:r>
            <a:r>
              <a:rPr b="1" lang="en-US">
                <a:solidFill>
                  <a:srgbClr val="007DBA"/>
                </a:solidFill>
                <a:latin typeface="Calibri"/>
                <a:ea typeface="Calibri"/>
                <a:cs typeface="Calibri"/>
                <a:sym typeface="Calibri"/>
              </a:rPr>
              <a:t>u</a:t>
            </a:r>
            <a:r>
              <a:rPr b="1" lang="en-US">
                <a:solidFill>
                  <a:srgbClr val="007DBA"/>
                </a:solidFill>
                <a:latin typeface="Calibri"/>
                <a:ea typeface="Calibri"/>
                <a:cs typeface="Calibri"/>
                <a:sym typeface="Calibri"/>
              </a:rPr>
              <a:t>s job roles.</a:t>
            </a:r>
            <a:endParaRPr>
              <a:latin typeface="Calibri"/>
              <a:ea typeface="Calibri"/>
              <a:cs typeface="Calibri"/>
              <a:sym typeface="Calibri"/>
            </a:endParaRPr>
          </a:p>
        </p:txBody>
      </p:sp>
      <p:sp>
        <p:nvSpPr>
          <p:cNvPr id="268" name="Google Shape;268;p45"/>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Income vs Age - IBM dataset</a:t>
            </a:r>
            <a:endParaRPr b="1" sz="20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6"/>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Income vs Age - BRC dataset</a:t>
            </a:r>
            <a:endParaRPr b="1" sz="2000">
              <a:solidFill>
                <a:schemeClr val="lt1"/>
              </a:solidFill>
              <a:latin typeface="Calibri"/>
              <a:ea typeface="Calibri"/>
              <a:cs typeface="Calibri"/>
              <a:sym typeface="Calibri"/>
            </a:endParaRPr>
          </a:p>
        </p:txBody>
      </p:sp>
      <p:pic>
        <p:nvPicPr>
          <p:cNvPr id="275" name="Google Shape;275;p46"/>
          <p:cNvPicPr preferRelativeResize="0"/>
          <p:nvPr/>
        </p:nvPicPr>
        <p:blipFill>
          <a:blip r:embed="rId3">
            <a:alphaModFix/>
          </a:blip>
          <a:stretch>
            <a:fillRect/>
          </a:stretch>
        </p:blipFill>
        <p:spPr>
          <a:xfrm>
            <a:off x="304800" y="949551"/>
            <a:ext cx="5499849" cy="3599099"/>
          </a:xfrm>
          <a:prstGeom prst="rect">
            <a:avLst/>
          </a:prstGeom>
          <a:noFill/>
          <a:ln>
            <a:noFill/>
          </a:ln>
        </p:spPr>
      </p:pic>
      <p:sp>
        <p:nvSpPr>
          <p:cNvPr id="276" name="Google Shape;276;p46"/>
          <p:cNvSpPr txBox="1"/>
          <p:nvPr/>
        </p:nvSpPr>
        <p:spPr>
          <a:xfrm>
            <a:off x="5804650" y="2085950"/>
            <a:ext cx="3297300" cy="1326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The similar trend is also observed in the BRC dataset.</a:t>
            </a:r>
            <a:endParaRPr b="1">
              <a:solidFill>
                <a:srgbClr val="007DBA"/>
              </a:solidFill>
              <a:latin typeface="Calibri"/>
              <a:ea typeface="Calibri"/>
              <a:cs typeface="Calibri"/>
              <a:sym typeface="Calibri"/>
            </a:endParaRPr>
          </a:p>
          <a:p>
            <a:pPr indent="-317500" lvl="0" marL="457200" rtl="0" algn="l">
              <a:lnSpc>
                <a:spcPct val="150000"/>
              </a:lnSpc>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BRC's salary distribution is more hierarchical</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47"/>
          <p:cNvPicPr preferRelativeResize="0"/>
          <p:nvPr/>
        </p:nvPicPr>
        <p:blipFill>
          <a:blip r:embed="rId3">
            <a:alphaModFix/>
          </a:blip>
          <a:stretch>
            <a:fillRect/>
          </a:stretch>
        </p:blipFill>
        <p:spPr>
          <a:xfrm>
            <a:off x="345475" y="694283"/>
            <a:ext cx="3889364" cy="2042041"/>
          </a:xfrm>
          <a:prstGeom prst="rect">
            <a:avLst/>
          </a:prstGeom>
          <a:noFill/>
          <a:ln>
            <a:noFill/>
          </a:ln>
        </p:spPr>
      </p:pic>
      <p:pic>
        <p:nvPicPr>
          <p:cNvPr id="283" name="Google Shape;283;p47"/>
          <p:cNvPicPr preferRelativeResize="0"/>
          <p:nvPr/>
        </p:nvPicPr>
        <p:blipFill>
          <a:blip r:embed="rId4">
            <a:alphaModFix/>
          </a:blip>
          <a:stretch>
            <a:fillRect/>
          </a:stretch>
        </p:blipFill>
        <p:spPr>
          <a:xfrm>
            <a:off x="4829419" y="715550"/>
            <a:ext cx="3728632" cy="1999500"/>
          </a:xfrm>
          <a:prstGeom prst="rect">
            <a:avLst/>
          </a:prstGeom>
          <a:noFill/>
          <a:ln>
            <a:noFill/>
          </a:ln>
        </p:spPr>
      </p:pic>
      <p:pic>
        <p:nvPicPr>
          <p:cNvPr id="284" name="Google Shape;284;p47"/>
          <p:cNvPicPr preferRelativeResize="0"/>
          <p:nvPr/>
        </p:nvPicPr>
        <p:blipFill>
          <a:blip r:embed="rId5">
            <a:alphaModFix/>
          </a:blip>
          <a:stretch>
            <a:fillRect/>
          </a:stretch>
        </p:blipFill>
        <p:spPr>
          <a:xfrm>
            <a:off x="360700" y="2785849"/>
            <a:ext cx="3858925" cy="2110201"/>
          </a:xfrm>
          <a:prstGeom prst="rect">
            <a:avLst/>
          </a:prstGeom>
          <a:noFill/>
          <a:ln>
            <a:noFill/>
          </a:ln>
        </p:spPr>
      </p:pic>
      <p:sp>
        <p:nvSpPr>
          <p:cNvPr id="285" name="Google Shape;285;p47"/>
          <p:cNvSpPr txBox="1"/>
          <p:nvPr/>
        </p:nvSpPr>
        <p:spPr>
          <a:xfrm>
            <a:off x="4519900" y="2862050"/>
            <a:ext cx="4443600" cy="1937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7DBA"/>
              </a:buClr>
              <a:buSzPts val="1200"/>
              <a:buChar char="●"/>
            </a:pPr>
            <a:r>
              <a:rPr b="1" lang="en-US" sz="1200">
                <a:solidFill>
                  <a:srgbClr val="007DBA"/>
                </a:solidFill>
              </a:rPr>
              <a:t>Those with more demanding work have a much lower attrition rate.</a:t>
            </a:r>
            <a:endParaRPr b="1" sz="1200">
              <a:solidFill>
                <a:srgbClr val="007DBA"/>
              </a:solidFill>
            </a:endParaRPr>
          </a:p>
          <a:p>
            <a:pPr indent="0" lvl="0" marL="457200" rtl="0" algn="l">
              <a:spcBef>
                <a:spcPts val="0"/>
              </a:spcBef>
              <a:spcAft>
                <a:spcPts val="0"/>
              </a:spcAft>
              <a:buNone/>
            </a:pPr>
            <a:r>
              <a:t/>
            </a:r>
            <a:endParaRPr b="1" sz="1200">
              <a:solidFill>
                <a:srgbClr val="007DBA"/>
              </a:solidFill>
            </a:endParaRPr>
          </a:p>
          <a:p>
            <a:pPr indent="-304800" lvl="0" marL="457200" rtl="0" algn="l">
              <a:spcBef>
                <a:spcPts val="0"/>
              </a:spcBef>
              <a:spcAft>
                <a:spcPts val="0"/>
              </a:spcAft>
              <a:buClr>
                <a:srgbClr val="007DBA"/>
              </a:buClr>
              <a:buSzPts val="1200"/>
              <a:buChar char="●"/>
            </a:pPr>
            <a:r>
              <a:rPr b="1" lang="en-US" sz="1200">
                <a:solidFill>
                  <a:srgbClr val="007DBA"/>
                </a:solidFill>
              </a:rPr>
              <a:t>Work life balance and Environment satisfaction are independently not very discerning features but contribute to the holistic experience of an employee.</a:t>
            </a:r>
            <a:endParaRPr b="1" sz="1200">
              <a:solidFill>
                <a:srgbClr val="007DBA"/>
              </a:solidFill>
            </a:endParaRPr>
          </a:p>
          <a:p>
            <a:pPr indent="0" lvl="0" marL="457200" rtl="0" algn="l">
              <a:spcBef>
                <a:spcPts val="0"/>
              </a:spcBef>
              <a:spcAft>
                <a:spcPts val="0"/>
              </a:spcAft>
              <a:buNone/>
            </a:pPr>
            <a:r>
              <a:t/>
            </a:r>
            <a:endParaRPr b="1" sz="1200">
              <a:solidFill>
                <a:srgbClr val="007DBA"/>
              </a:solidFill>
            </a:endParaRPr>
          </a:p>
          <a:p>
            <a:pPr indent="-304800" lvl="0" marL="457200" rtl="0" algn="l">
              <a:spcBef>
                <a:spcPts val="0"/>
              </a:spcBef>
              <a:spcAft>
                <a:spcPts val="0"/>
              </a:spcAft>
              <a:buClr>
                <a:srgbClr val="007DBA"/>
              </a:buClr>
              <a:buSzPts val="1200"/>
              <a:buChar char="●"/>
            </a:pPr>
            <a:r>
              <a:rPr b="1" lang="en-US" sz="1200">
                <a:solidFill>
                  <a:srgbClr val="007DBA"/>
                </a:solidFill>
              </a:rPr>
              <a:t>Those who travel less and are settled down in life tend to show a lower attrition rate as  well.</a:t>
            </a:r>
            <a:endParaRPr b="1" sz="1200">
              <a:solidFill>
                <a:srgbClr val="007DBA"/>
              </a:solidFill>
            </a:endParaRPr>
          </a:p>
        </p:txBody>
      </p:sp>
      <p:sp>
        <p:nvSpPr>
          <p:cNvPr id="286" name="Google Shape;286;p47"/>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Attrition vs Auxiliary features - IBM dataset</a:t>
            </a:r>
            <a:endParaRPr b="1" sz="20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8"/>
          <p:cNvSpPr txBox="1"/>
          <p:nvPr/>
        </p:nvSpPr>
        <p:spPr>
          <a:xfrm>
            <a:off x="557700" y="1382650"/>
            <a:ext cx="8028600" cy="2645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This presentation would not be complete without taking into account of what the opinions of current employees are, and determining their likes and dislikes about their company.</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From a dataset sourced from Glassdoor of 67000 employee reviews we have analyzed and determined what the employees feel about their company and our aim is to suggest preemptive measures to prevent employee attrition.</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Using the concept of threading and distributed systems we were able to analyze this huge voluminous data.</a:t>
            </a:r>
            <a:endParaRPr b="1" sz="1600">
              <a:solidFill>
                <a:srgbClr val="007DBA"/>
              </a:solidFill>
              <a:latin typeface="Calibri"/>
              <a:ea typeface="Calibri"/>
              <a:cs typeface="Calibri"/>
              <a:sym typeface="Calibri"/>
            </a:endParaRPr>
          </a:p>
        </p:txBody>
      </p:sp>
      <p:sp>
        <p:nvSpPr>
          <p:cNvPr id="293" name="Google Shape;293;p48"/>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Analysis of Employee reviews</a:t>
            </a:r>
            <a:endParaRPr b="1" sz="20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Review Dataset - How do People Mention Their own Companies</a:t>
            </a:r>
            <a:endParaRPr b="1" sz="2000">
              <a:solidFill>
                <a:schemeClr val="lt1"/>
              </a:solidFill>
              <a:latin typeface="Calibri"/>
              <a:ea typeface="Calibri"/>
              <a:cs typeface="Calibri"/>
              <a:sym typeface="Calibri"/>
            </a:endParaRPr>
          </a:p>
        </p:txBody>
      </p:sp>
      <p:pic>
        <p:nvPicPr>
          <p:cNvPr id="300" name="Google Shape;300;p49"/>
          <p:cNvPicPr preferRelativeResize="0"/>
          <p:nvPr/>
        </p:nvPicPr>
        <p:blipFill>
          <a:blip r:embed="rId3">
            <a:alphaModFix/>
          </a:blip>
          <a:stretch>
            <a:fillRect/>
          </a:stretch>
        </p:blipFill>
        <p:spPr>
          <a:xfrm>
            <a:off x="3834074" y="1128600"/>
            <a:ext cx="5048350" cy="3357275"/>
          </a:xfrm>
          <a:prstGeom prst="rect">
            <a:avLst/>
          </a:prstGeom>
          <a:noFill/>
          <a:ln>
            <a:noFill/>
          </a:ln>
        </p:spPr>
      </p:pic>
      <p:pic>
        <p:nvPicPr>
          <p:cNvPr id="301" name="Google Shape;301;p49"/>
          <p:cNvPicPr preferRelativeResize="0"/>
          <p:nvPr/>
        </p:nvPicPr>
        <p:blipFill>
          <a:blip r:embed="rId4">
            <a:alphaModFix/>
          </a:blip>
          <a:stretch>
            <a:fillRect/>
          </a:stretch>
        </p:blipFill>
        <p:spPr>
          <a:xfrm>
            <a:off x="152400" y="1850630"/>
            <a:ext cx="3529274" cy="17703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0"/>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Review Dataset-</a:t>
            </a:r>
            <a:r>
              <a:rPr b="1" lang="en-US" sz="2000">
                <a:solidFill>
                  <a:schemeClr val="lt1"/>
                </a:solidFill>
                <a:latin typeface="Calibri"/>
                <a:ea typeface="Calibri"/>
                <a:cs typeface="Calibri"/>
                <a:sym typeface="Calibri"/>
              </a:rPr>
              <a:t>Ratings on different features</a:t>
            </a:r>
            <a:endParaRPr b="1" sz="2000" cap="none">
              <a:solidFill>
                <a:schemeClr val="lt1"/>
              </a:solidFill>
              <a:latin typeface="Calibri"/>
              <a:ea typeface="Calibri"/>
              <a:cs typeface="Calibri"/>
              <a:sym typeface="Calibri"/>
            </a:endParaRPr>
          </a:p>
        </p:txBody>
      </p:sp>
      <p:pic>
        <p:nvPicPr>
          <p:cNvPr id="308" name="Google Shape;308;p50"/>
          <p:cNvPicPr preferRelativeResize="0"/>
          <p:nvPr/>
        </p:nvPicPr>
        <p:blipFill>
          <a:blip r:embed="rId3">
            <a:alphaModFix/>
          </a:blip>
          <a:stretch>
            <a:fillRect/>
          </a:stretch>
        </p:blipFill>
        <p:spPr>
          <a:xfrm>
            <a:off x="152400" y="707630"/>
            <a:ext cx="8839199" cy="3620106"/>
          </a:xfrm>
          <a:prstGeom prst="rect">
            <a:avLst/>
          </a:prstGeom>
          <a:noFill/>
          <a:ln>
            <a:noFill/>
          </a:ln>
        </p:spPr>
      </p:pic>
      <p:pic>
        <p:nvPicPr>
          <p:cNvPr id="309" name="Google Shape;309;p50"/>
          <p:cNvPicPr preferRelativeResize="0"/>
          <p:nvPr/>
        </p:nvPicPr>
        <p:blipFill>
          <a:blip r:embed="rId4">
            <a:alphaModFix/>
          </a:blip>
          <a:stretch>
            <a:fillRect/>
          </a:stretch>
        </p:blipFill>
        <p:spPr>
          <a:xfrm>
            <a:off x="1250738" y="4445536"/>
            <a:ext cx="6642528" cy="5109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1"/>
          <p:cNvSpPr txBox="1"/>
          <p:nvPr/>
        </p:nvSpPr>
        <p:spPr>
          <a:xfrm>
            <a:off x="-1997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Summary of People’s comments</a:t>
            </a:r>
            <a:endParaRPr b="1" sz="2000" cap="none">
              <a:solidFill>
                <a:schemeClr val="lt1"/>
              </a:solidFill>
              <a:latin typeface="Calibri"/>
              <a:ea typeface="Calibri"/>
              <a:cs typeface="Calibri"/>
              <a:sym typeface="Calibri"/>
            </a:endParaRPr>
          </a:p>
        </p:txBody>
      </p:sp>
      <p:pic>
        <p:nvPicPr>
          <p:cNvPr id="316" name="Google Shape;316;p51"/>
          <p:cNvPicPr preferRelativeResize="0"/>
          <p:nvPr/>
        </p:nvPicPr>
        <p:blipFill>
          <a:blip r:embed="rId3">
            <a:alphaModFix/>
          </a:blip>
          <a:stretch>
            <a:fillRect/>
          </a:stretch>
        </p:blipFill>
        <p:spPr>
          <a:xfrm>
            <a:off x="4343400" y="631430"/>
            <a:ext cx="4580217" cy="4283471"/>
          </a:xfrm>
          <a:prstGeom prst="rect">
            <a:avLst/>
          </a:prstGeom>
          <a:noFill/>
          <a:ln>
            <a:noFill/>
          </a:ln>
        </p:spPr>
      </p:pic>
      <p:sp>
        <p:nvSpPr>
          <p:cNvPr id="317" name="Google Shape;317;p51"/>
          <p:cNvSpPr txBox="1"/>
          <p:nvPr/>
        </p:nvSpPr>
        <p:spPr>
          <a:xfrm>
            <a:off x="304800" y="1814475"/>
            <a:ext cx="3861900" cy="1359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7DBA"/>
              </a:buClr>
              <a:buSzPts val="1400"/>
              <a:buChar char="●"/>
            </a:pPr>
            <a:r>
              <a:rPr b="1" lang="en-US">
                <a:solidFill>
                  <a:srgbClr val="0C68AC"/>
                </a:solidFill>
                <a:latin typeface="Calibri"/>
                <a:ea typeface="Calibri"/>
                <a:cs typeface="Calibri"/>
                <a:sym typeface="Calibri"/>
              </a:rPr>
              <a:t>Common ‘</a:t>
            </a:r>
            <a:r>
              <a:rPr b="1" lang="en-US">
                <a:solidFill>
                  <a:srgbClr val="FFC000"/>
                </a:solidFill>
                <a:latin typeface="Calibri"/>
                <a:ea typeface="Calibri"/>
                <a:cs typeface="Calibri"/>
                <a:sym typeface="Calibri"/>
              </a:rPr>
              <a:t>good</a:t>
            </a:r>
            <a:r>
              <a:rPr b="1" lang="en-US">
                <a:solidFill>
                  <a:srgbClr val="0C68AC"/>
                </a:solidFill>
                <a:latin typeface="Calibri"/>
                <a:ea typeface="Calibri"/>
                <a:cs typeface="Calibri"/>
                <a:sym typeface="Calibri"/>
              </a:rPr>
              <a:t>’ features:</a:t>
            </a:r>
            <a:endParaRPr b="1">
              <a:solidFill>
                <a:srgbClr val="0C68AC"/>
              </a:solidFill>
              <a:latin typeface="Calibri"/>
              <a:ea typeface="Calibri"/>
              <a:cs typeface="Calibri"/>
              <a:sym typeface="Calibri"/>
            </a:endParaRPr>
          </a:p>
          <a:p>
            <a:pPr indent="0" lvl="0" marL="457200" rtl="0" algn="l">
              <a:lnSpc>
                <a:spcPct val="150000"/>
              </a:lnSpc>
              <a:spcBef>
                <a:spcPts val="0"/>
              </a:spcBef>
              <a:spcAft>
                <a:spcPts val="0"/>
              </a:spcAft>
              <a:buNone/>
            </a:pPr>
            <a:r>
              <a:rPr b="1" lang="en-US">
                <a:solidFill>
                  <a:srgbClr val="FF0000"/>
                </a:solidFill>
                <a:latin typeface="Calibri"/>
                <a:ea typeface="Calibri"/>
                <a:cs typeface="Calibri"/>
                <a:sym typeface="Calibri"/>
              </a:rPr>
              <a:t>Colleague</a:t>
            </a:r>
            <a:r>
              <a:rPr b="1" lang="en-US">
                <a:solidFill>
                  <a:srgbClr val="0C68AC"/>
                </a:solidFill>
                <a:latin typeface="Calibri"/>
                <a:ea typeface="Calibri"/>
                <a:cs typeface="Calibri"/>
                <a:sym typeface="Calibri"/>
              </a:rPr>
              <a:t>, Benefits, Salary, Environment, Culture, Opportunities, Place,Learn, </a:t>
            </a:r>
            <a:r>
              <a:rPr b="1" lang="en-US">
                <a:solidFill>
                  <a:srgbClr val="FF0000"/>
                </a:solidFill>
                <a:latin typeface="Calibri"/>
                <a:ea typeface="Calibri"/>
                <a:cs typeface="Calibri"/>
                <a:sym typeface="Calibri"/>
              </a:rPr>
              <a:t>Life</a:t>
            </a:r>
            <a:endParaRPr b="1">
              <a:solidFill>
                <a:srgbClr val="FF0000"/>
              </a:solidFill>
              <a:latin typeface="Calibri"/>
              <a:ea typeface="Calibri"/>
              <a:cs typeface="Calibri"/>
              <a:sym typeface="Calibri"/>
            </a:endParaRPr>
          </a:p>
          <a:p>
            <a:pPr indent="-317500" lvl="0" marL="457200" rtl="0" algn="l">
              <a:lnSpc>
                <a:spcPct val="150000"/>
              </a:lnSpc>
              <a:spcBef>
                <a:spcPts val="0"/>
              </a:spcBef>
              <a:spcAft>
                <a:spcPts val="0"/>
              </a:spcAft>
              <a:buClr>
                <a:srgbClr val="007DBA"/>
              </a:buClr>
              <a:buSzPts val="1400"/>
              <a:buChar char="●"/>
            </a:pPr>
            <a:r>
              <a:rPr b="1" lang="en-US">
                <a:solidFill>
                  <a:srgbClr val="0C68AC"/>
                </a:solidFill>
                <a:latin typeface="Calibri"/>
                <a:ea typeface="Calibri"/>
                <a:cs typeface="Calibri"/>
                <a:sym typeface="Calibri"/>
              </a:rPr>
              <a:t>Common ‘</a:t>
            </a:r>
            <a:r>
              <a:rPr b="1" lang="en-US">
                <a:solidFill>
                  <a:srgbClr val="48AAF2"/>
                </a:solidFill>
                <a:latin typeface="Calibri"/>
                <a:ea typeface="Calibri"/>
                <a:cs typeface="Calibri"/>
                <a:sym typeface="Calibri"/>
              </a:rPr>
              <a:t>bad</a:t>
            </a:r>
            <a:r>
              <a:rPr b="1" lang="en-US">
                <a:solidFill>
                  <a:srgbClr val="0C68AC"/>
                </a:solidFill>
                <a:latin typeface="Calibri"/>
                <a:ea typeface="Calibri"/>
                <a:cs typeface="Calibri"/>
                <a:sym typeface="Calibri"/>
              </a:rPr>
              <a:t>’ features:</a:t>
            </a:r>
            <a:endParaRPr b="1">
              <a:solidFill>
                <a:srgbClr val="0C68AC"/>
              </a:solidFill>
              <a:latin typeface="Calibri"/>
              <a:ea typeface="Calibri"/>
              <a:cs typeface="Calibri"/>
              <a:sym typeface="Calibri"/>
            </a:endParaRPr>
          </a:p>
          <a:p>
            <a:pPr indent="0" lvl="0" marL="457200" rtl="0" algn="l">
              <a:lnSpc>
                <a:spcPct val="150000"/>
              </a:lnSpc>
              <a:spcBef>
                <a:spcPts val="0"/>
              </a:spcBef>
              <a:spcAft>
                <a:spcPts val="0"/>
              </a:spcAft>
              <a:buNone/>
            </a:pPr>
            <a:r>
              <a:rPr b="1" lang="en-US">
                <a:solidFill>
                  <a:srgbClr val="0C68AC"/>
                </a:solidFill>
                <a:latin typeface="Calibri"/>
                <a:ea typeface="Calibri"/>
                <a:cs typeface="Calibri"/>
                <a:sym typeface="Calibri"/>
              </a:rPr>
              <a:t>Management, </a:t>
            </a:r>
            <a:r>
              <a:rPr b="1" lang="en-US">
                <a:solidFill>
                  <a:srgbClr val="FF0000"/>
                </a:solidFill>
                <a:latin typeface="Calibri"/>
                <a:ea typeface="Calibri"/>
                <a:cs typeface="Calibri"/>
                <a:sym typeface="Calibri"/>
              </a:rPr>
              <a:t>Colleague</a:t>
            </a:r>
            <a:r>
              <a:rPr b="1" lang="en-US">
                <a:solidFill>
                  <a:srgbClr val="0C68AC"/>
                </a:solidFill>
                <a:latin typeface="Calibri"/>
                <a:ea typeface="Calibri"/>
                <a:cs typeface="Calibri"/>
                <a:sym typeface="Calibri"/>
              </a:rPr>
              <a:t>, WorkingTime, </a:t>
            </a:r>
            <a:r>
              <a:rPr b="1" lang="en-US">
                <a:solidFill>
                  <a:srgbClr val="FF0000"/>
                </a:solidFill>
                <a:latin typeface="Calibri"/>
                <a:ea typeface="Calibri"/>
                <a:cs typeface="Calibri"/>
                <a:sym typeface="Calibri"/>
              </a:rPr>
              <a:t>Life, </a:t>
            </a:r>
            <a:r>
              <a:rPr b="1" lang="en-US">
                <a:solidFill>
                  <a:srgbClr val="0C68AC"/>
                </a:solidFill>
                <a:latin typeface="Calibri"/>
                <a:ea typeface="Calibri"/>
                <a:cs typeface="Calibri"/>
                <a:sym typeface="Calibri"/>
              </a:rPr>
              <a:t>Balance, Hard</a:t>
            </a:r>
            <a:endParaRPr b="1">
              <a:solidFill>
                <a:srgbClr val="0C68AC"/>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2"/>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cap="none">
                <a:solidFill>
                  <a:schemeClr val="lt1"/>
                </a:solidFill>
                <a:latin typeface="Calibri"/>
                <a:ea typeface="Calibri"/>
                <a:cs typeface="Calibri"/>
                <a:sym typeface="Calibri"/>
              </a:rPr>
              <a:t>C</a:t>
            </a:r>
            <a:r>
              <a:rPr b="1" lang="en-US" sz="2000">
                <a:solidFill>
                  <a:schemeClr val="lt1"/>
                </a:solidFill>
                <a:latin typeface="Calibri"/>
                <a:ea typeface="Calibri"/>
                <a:cs typeface="Calibri"/>
                <a:sym typeface="Calibri"/>
              </a:rPr>
              <a:t>ontents</a:t>
            </a:r>
            <a:endParaRPr b="1" sz="2000" cap="none">
              <a:solidFill>
                <a:schemeClr val="lt1"/>
              </a:solidFill>
              <a:latin typeface="Calibri"/>
              <a:ea typeface="Calibri"/>
              <a:cs typeface="Calibri"/>
              <a:sym typeface="Calibri"/>
            </a:endParaRPr>
          </a:p>
        </p:txBody>
      </p:sp>
      <p:sp>
        <p:nvSpPr>
          <p:cNvPr id="324" name="Google Shape;324;p52"/>
          <p:cNvSpPr txBox="1"/>
          <p:nvPr/>
        </p:nvSpPr>
        <p:spPr>
          <a:xfrm>
            <a:off x="304800" y="1376525"/>
            <a:ext cx="3139500" cy="25977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latin typeface="Arial"/>
                <a:ea typeface="Arial"/>
                <a:cs typeface="Arial"/>
                <a:sym typeface="Arial"/>
              </a:rPr>
              <a:t>Introduction</a:t>
            </a:r>
            <a:endParaRPr sz="2400"/>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latin typeface="Arial"/>
                <a:ea typeface="Arial"/>
                <a:cs typeface="Arial"/>
                <a:sym typeface="Arial"/>
              </a:rPr>
              <a:t>Dataset</a:t>
            </a:r>
            <a:endParaRPr sz="2400">
              <a:solidFill>
                <a:srgbClr val="006A96"/>
              </a:solidFill>
            </a:endParaRPr>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latin typeface="Arial"/>
                <a:ea typeface="Arial"/>
                <a:cs typeface="Arial"/>
                <a:sym typeface="Arial"/>
              </a:rPr>
              <a:t>Analysis</a:t>
            </a:r>
            <a:endParaRPr sz="2400">
              <a:solidFill>
                <a:srgbClr val="006A96"/>
              </a:solidFill>
            </a:endParaRPr>
          </a:p>
          <a:p>
            <a:pPr indent="-260350" lvl="0" marL="285750" marR="0" rtl="0" algn="l">
              <a:lnSpc>
                <a:spcPct val="150000"/>
              </a:lnSpc>
              <a:spcBef>
                <a:spcPts val="0"/>
              </a:spcBef>
              <a:spcAft>
                <a:spcPts val="0"/>
              </a:spcAft>
              <a:buClr>
                <a:srgbClr val="FC8900"/>
              </a:buClr>
              <a:buSzPts val="2400"/>
              <a:buFont typeface="Arial"/>
              <a:buChar char="•"/>
            </a:pPr>
            <a:r>
              <a:rPr b="1" lang="en-US" sz="2400">
                <a:solidFill>
                  <a:srgbClr val="FC8900"/>
                </a:solidFill>
              </a:rPr>
              <a:t>Prediction</a:t>
            </a:r>
            <a:endParaRPr b="1" sz="2400">
              <a:solidFill>
                <a:srgbClr val="FC8900"/>
              </a:solidFill>
            </a:endParaRPr>
          </a:p>
          <a:p>
            <a:pPr indent="-260350" lvl="0" marL="285750" marR="0" rtl="0" algn="l">
              <a:lnSpc>
                <a:spcPct val="150000"/>
              </a:lnSpc>
              <a:spcBef>
                <a:spcPts val="0"/>
              </a:spcBef>
              <a:spcAft>
                <a:spcPts val="0"/>
              </a:spcAft>
              <a:buClr>
                <a:srgbClr val="006C92"/>
              </a:buClr>
              <a:buSzPts val="2400"/>
              <a:buChar char="•"/>
            </a:pPr>
            <a:r>
              <a:rPr b="1" lang="en-US" sz="2400">
                <a:solidFill>
                  <a:srgbClr val="006C92"/>
                </a:solidFill>
              </a:rPr>
              <a:t>Conclusion</a:t>
            </a:r>
            <a:endParaRPr b="1" sz="2400">
              <a:solidFill>
                <a:srgbClr val="006C9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nvSpPr>
        <p:spPr>
          <a:xfrm>
            <a:off x="-1997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Feature Importance via Extra Decision Tree Classifier</a:t>
            </a:r>
            <a:endParaRPr b="1" sz="2000">
              <a:solidFill>
                <a:schemeClr val="lt1"/>
              </a:solidFill>
              <a:latin typeface="Calibri"/>
              <a:ea typeface="Calibri"/>
              <a:cs typeface="Calibri"/>
              <a:sym typeface="Calibri"/>
            </a:endParaRPr>
          </a:p>
        </p:txBody>
      </p:sp>
      <p:pic>
        <p:nvPicPr>
          <p:cNvPr id="331" name="Google Shape;331;p53"/>
          <p:cNvPicPr preferRelativeResize="0"/>
          <p:nvPr/>
        </p:nvPicPr>
        <p:blipFill>
          <a:blip r:embed="rId3">
            <a:alphaModFix/>
          </a:blip>
          <a:stretch>
            <a:fillRect/>
          </a:stretch>
        </p:blipFill>
        <p:spPr>
          <a:xfrm>
            <a:off x="304800" y="707630"/>
            <a:ext cx="4202651" cy="4283471"/>
          </a:xfrm>
          <a:prstGeom prst="rect">
            <a:avLst/>
          </a:prstGeom>
          <a:noFill/>
          <a:ln>
            <a:noFill/>
          </a:ln>
        </p:spPr>
      </p:pic>
      <p:sp>
        <p:nvSpPr>
          <p:cNvPr id="332" name="Google Shape;332;p53"/>
          <p:cNvSpPr txBox="1"/>
          <p:nvPr/>
        </p:nvSpPr>
        <p:spPr>
          <a:xfrm>
            <a:off x="4507450" y="1985750"/>
            <a:ext cx="4443600" cy="17196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Clr>
                <a:srgbClr val="007DBA"/>
              </a:buClr>
              <a:buSzPts val="1200"/>
              <a:buChar char="●"/>
            </a:pPr>
            <a:r>
              <a:rPr b="1" lang="en-US">
                <a:solidFill>
                  <a:srgbClr val="0C68AC"/>
                </a:solidFill>
                <a:latin typeface="Calibri"/>
                <a:ea typeface="Calibri"/>
                <a:cs typeface="Calibri"/>
                <a:sym typeface="Calibri"/>
              </a:rPr>
              <a:t>Performance analysis on the IBM dataset using extremely randomized trees.</a:t>
            </a:r>
            <a:endParaRPr b="1">
              <a:solidFill>
                <a:srgbClr val="0C68AC"/>
              </a:solidFill>
              <a:latin typeface="Calibri"/>
              <a:ea typeface="Calibri"/>
              <a:cs typeface="Calibri"/>
              <a:sym typeface="Calibri"/>
            </a:endParaRPr>
          </a:p>
          <a:p>
            <a:pPr indent="-304800" lvl="0" marL="457200" rtl="0" algn="l">
              <a:lnSpc>
                <a:spcPct val="120000"/>
              </a:lnSpc>
              <a:spcBef>
                <a:spcPts val="0"/>
              </a:spcBef>
              <a:spcAft>
                <a:spcPts val="0"/>
              </a:spcAft>
              <a:buClr>
                <a:srgbClr val="007DBA"/>
              </a:buClr>
              <a:buSzPts val="1200"/>
              <a:buChar char="●"/>
            </a:pPr>
            <a:r>
              <a:rPr b="1" lang="en-US">
                <a:solidFill>
                  <a:srgbClr val="0C68AC"/>
                </a:solidFill>
                <a:latin typeface="Calibri"/>
                <a:ea typeface="Calibri"/>
                <a:cs typeface="Calibri"/>
                <a:sym typeface="Calibri"/>
              </a:rPr>
              <a:t>Features ranked on the basis  of Gini importance which counts the number  of times a feature is used to split a node weighted by the number of samples it splits</a:t>
            </a:r>
            <a:endParaRPr b="1" sz="1200">
              <a:solidFill>
                <a:srgbClr val="007DBA"/>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4"/>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cap="none">
                <a:solidFill>
                  <a:schemeClr val="lt1"/>
                </a:solidFill>
                <a:latin typeface="Calibri"/>
                <a:ea typeface="Calibri"/>
                <a:cs typeface="Calibri"/>
                <a:sym typeface="Calibri"/>
              </a:rPr>
              <a:t>C</a:t>
            </a:r>
            <a:r>
              <a:rPr b="1" lang="en-US" sz="2000">
                <a:solidFill>
                  <a:schemeClr val="lt1"/>
                </a:solidFill>
                <a:latin typeface="Calibri"/>
                <a:ea typeface="Calibri"/>
                <a:cs typeface="Calibri"/>
                <a:sym typeface="Calibri"/>
              </a:rPr>
              <a:t>ontents</a:t>
            </a:r>
            <a:endParaRPr b="1" sz="2000" cap="none">
              <a:solidFill>
                <a:schemeClr val="lt1"/>
              </a:solidFill>
              <a:latin typeface="Calibri"/>
              <a:ea typeface="Calibri"/>
              <a:cs typeface="Calibri"/>
              <a:sym typeface="Calibri"/>
            </a:endParaRPr>
          </a:p>
        </p:txBody>
      </p:sp>
      <p:sp>
        <p:nvSpPr>
          <p:cNvPr id="339" name="Google Shape;339;p54"/>
          <p:cNvSpPr txBox="1"/>
          <p:nvPr/>
        </p:nvSpPr>
        <p:spPr>
          <a:xfrm>
            <a:off x="304800" y="1376525"/>
            <a:ext cx="3139500" cy="25977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latin typeface="Arial"/>
                <a:ea typeface="Arial"/>
                <a:cs typeface="Arial"/>
                <a:sym typeface="Arial"/>
              </a:rPr>
              <a:t>Introduction</a:t>
            </a:r>
            <a:endParaRPr sz="2400"/>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latin typeface="Arial"/>
                <a:ea typeface="Arial"/>
                <a:cs typeface="Arial"/>
                <a:sym typeface="Arial"/>
              </a:rPr>
              <a:t>Dataset</a:t>
            </a:r>
            <a:endParaRPr sz="2400">
              <a:solidFill>
                <a:srgbClr val="006A96"/>
              </a:solidFill>
            </a:endParaRPr>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latin typeface="Arial"/>
                <a:ea typeface="Arial"/>
                <a:cs typeface="Arial"/>
                <a:sym typeface="Arial"/>
              </a:rPr>
              <a:t>Analysis</a:t>
            </a:r>
            <a:endParaRPr sz="2400">
              <a:solidFill>
                <a:srgbClr val="006A96"/>
              </a:solidFill>
            </a:endParaRPr>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rPr>
              <a:t>Prediction</a:t>
            </a:r>
            <a:endParaRPr b="1" sz="2400">
              <a:solidFill>
                <a:srgbClr val="006A96"/>
              </a:solidFill>
            </a:endParaRPr>
          </a:p>
          <a:p>
            <a:pPr indent="-260350" lvl="0" marL="285750" marR="0" rtl="0" algn="l">
              <a:lnSpc>
                <a:spcPct val="150000"/>
              </a:lnSpc>
              <a:spcBef>
                <a:spcPts val="0"/>
              </a:spcBef>
              <a:spcAft>
                <a:spcPts val="0"/>
              </a:spcAft>
              <a:buClr>
                <a:srgbClr val="FC8900"/>
              </a:buClr>
              <a:buSzPts val="2400"/>
              <a:buChar char="•"/>
            </a:pPr>
            <a:r>
              <a:rPr b="1" lang="en-US" sz="2400">
                <a:solidFill>
                  <a:srgbClr val="FC8900"/>
                </a:solidFill>
              </a:rPr>
              <a:t>Conclusion</a:t>
            </a:r>
            <a:endParaRPr b="1" sz="2400">
              <a:solidFill>
                <a:srgbClr val="FC8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ctrTitle"/>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chemeClr val="lt1"/>
              </a:buClr>
              <a:buSzPts val="2200"/>
              <a:buFont typeface="Calibri"/>
              <a:buNone/>
            </a:pPr>
            <a:r>
              <a:rPr lang="en-US"/>
              <a:t>Introduction</a:t>
            </a:r>
            <a:endParaRPr/>
          </a:p>
        </p:txBody>
      </p:sp>
      <p:pic>
        <p:nvPicPr>
          <p:cNvPr id="124" name="Google Shape;124;p28"/>
          <p:cNvPicPr preferRelativeResize="0"/>
          <p:nvPr/>
        </p:nvPicPr>
        <p:blipFill rotWithShape="1">
          <a:blip r:embed="rId3">
            <a:alphaModFix/>
          </a:blip>
          <a:srcRect b="0" l="0" r="0" t="0"/>
          <a:stretch/>
        </p:blipFill>
        <p:spPr>
          <a:xfrm>
            <a:off x="2083083" y="1586599"/>
            <a:ext cx="5038793" cy="3356926"/>
          </a:xfrm>
          <a:prstGeom prst="rect">
            <a:avLst/>
          </a:prstGeom>
          <a:noFill/>
          <a:ln>
            <a:noFill/>
          </a:ln>
        </p:spPr>
      </p:pic>
      <p:sp>
        <p:nvSpPr>
          <p:cNvPr id="125" name="Google Shape;125;p28"/>
          <p:cNvSpPr txBox="1"/>
          <p:nvPr/>
        </p:nvSpPr>
        <p:spPr>
          <a:xfrm>
            <a:off x="369000" y="890650"/>
            <a:ext cx="8406000" cy="2143500"/>
          </a:xfrm>
          <a:prstGeom prst="rect">
            <a:avLst/>
          </a:prstGeom>
          <a:noFill/>
          <a:ln>
            <a:noFill/>
          </a:ln>
        </p:spPr>
        <p:txBody>
          <a:bodyPr anchorCtr="0" anchor="t" bIns="45700" lIns="91425" spcFirstLastPara="1" rIns="91425" wrap="square" tIns="45700">
            <a:noAutofit/>
          </a:bodyPr>
          <a:lstStyle/>
          <a:p>
            <a:pPr indent="-330200" lvl="0" marL="457200" marR="0" rtl="0" algn="l">
              <a:spcBef>
                <a:spcPts val="0"/>
              </a:spcBef>
              <a:spcAft>
                <a:spcPts val="0"/>
              </a:spcAft>
              <a:buClr>
                <a:srgbClr val="007DBA"/>
              </a:buClr>
              <a:buSzPts val="1600"/>
              <a:buChar char="●"/>
            </a:pPr>
            <a:r>
              <a:rPr b="1" lang="en-US" sz="1600">
                <a:solidFill>
                  <a:srgbClr val="006C92"/>
                </a:solidFill>
              </a:rPr>
              <a:t>Attrition is basically the turnover rate of employees within an organization. Our goal is to analyze the factors which determine attrition and suggest possible remedial measures.</a:t>
            </a:r>
            <a:endParaRPr b="1" sz="1600">
              <a:solidFill>
                <a:srgbClr val="006C92"/>
              </a:solidFill>
            </a:endParaRPr>
          </a:p>
          <a:p>
            <a:pPr indent="-330200" lvl="0" marL="457200" marR="0" rtl="0" algn="l">
              <a:spcBef>
                <a:spcPts val="0"/>
              </a:spcBef>
              <a:spcAft>
                <a:spcPts val="0"/>
              </a:spcAft>
              <a:buClr>
                <a:srgbClr val="007DBA"/>
              </a:buClr>
              <a:buSzPts val="1600"/>
              <a:buChar char="●"/>
            </a:pPr>
            <a:r>
              <a:rPr b="1" lang="en-US" sz="1600">
                <a:solidFill>
                  <a:srgbClr val="006C92"/>
                </a:solidFill>
              </a:rPr>
              <a:t>Variety of factors can determine attrition, and these are, but not limited to</a:t>
            </a:r>
            <a:endParaRPr b="1" sz="1600">
              <a:solidFill>
                <a:srgbClr val="006C92"/>
              </a:solidFill>
            </a:endParaRPr>
          </a:p>
          <a:p>
            <a:pPr indent="-330200" lvl="0" marL="914400" marR="0" rtl="0" algn="l">
              <a:spcBef>
                <a:spcPts val="0"/>
              </a:spcBef>
              <a:spcAft>
                <a:spcPts val="0"/>
              </a:spcAft>
              <a:buClr>
                <a:srgbClr val="006C92"/>
              </a:buClr>
              <a:buSzPts val="1600"/>
              <a:buAutoNum type="arabicPeriod"/>
            </a:pPr>
            <a:r>
              <a:rPr b="1" lang="en-US" sz="1600">
                <a:solidFill>
                  <a:srgbClr val="006C92"/>
                </a:solidFill>
              </a:rPr>
              <a:t>Hostile environment</a:t>
            </a:r>
            <a:endParaRPr b="1" sz="1600">
              <a:solidFill>
                <a:srgbClr val="006C92"/>
              </a:solidFill>
            </a:endParaRPr>
          </a:p>
          <a:p>
            <a:pPr indent="-330200" lvl="0" marL="914400" marR="0" rtl="0" algn="l">
              <a:spcBef>
                <a:spcPts val="0"/>
              </a:spcBef>
              <a:spcAft>
                <a:spcPts val="0"/>
              </a:spcAft>
              <a:buClr>
                <a:srgbClr val="006C92"/>
              </a:buClr>
              <a:buSzPts val="1600"/>
              <a:buAutoNum type="arabicPeriod"/>
            </a:pPr>
            <a:r>
              <a:rPr b="1" lang="en-US" sz="1600">
                <a:solidFill>
                  <a:srgbClr val="006C92"/>
                </a:solidFill>
              </a:rPr>
              <a:t>Long  work hours with less pay</a:t>
            </a:r>
            <a:endParaRPr b="1" sz="1600">
              <a:solidFill>
                <a:srgbClr val="006C92"/>
              </a:solidFill>
            </a:endParaRPr>
          </a:p>
          <a:p>
            <a:pPr indent="-330200" lvl="0" marL="914400" marR="0" rtl="0" algn="l">
              <a:spcBef>
                <a:spcPts val="0"/>
              </a:spcBef>
              <a:spcAft>
                <a:spcPts val="0"/>
              </a:spcAft>
              <a:buClr>
                <a:srgbClr val="006C92"/>
              </a:buClr>
              <a:buSzPts val="1600"/>
              <a:buAutoNum type="arabicPeriod"/>
            </a:pPr>
            <a:r>
              <a:rPr b="1" lang="en-US" sz="1600">
                <a:solidFill>
                  <a:srgbClr val="006C92"/>
                </a:solidFill>
              </a:rPr>
              <a:t>Employees looking  for better opportunities.</a:t>
            </a:r>
            <a:endParaRPr b="1" sz="1600">
              <a:solidFill>
                <a:srgbClr val="006C92"/>
              </a:solidFill>
            </a:endParaRPr>
          </a:p>
          <a:p>
            <a:pPr indent="-330200" lvl="0" marL="914400" marR="0" rtl="0" algn="l">
              <a:spcBef>
                <a:spcPts val="0"/>
              </a:spcBef>
              <a:spcAft>
                <a:spcPts val="0"/>
              </a:spcAft>
              <a:buClr>
                <a:srgbClr val="006C92"/>
              </a:buClr>
              <a:buSzPts val="1600"/>
              <a:buAutoNum type="arabicPeriod"/>
            </a:pPr>
            <a:r>
              <a:rPr b="1" lang="en-US" sz="1600">
                <a:solidFill>
                  <a:srgbClr val="006C92"/>
                </a:solidFill>
              </a:rPr>
              <a:t>Poor management </a:t>
            </a:r>
            <a:endParaRPr b="1" sz="1600">
              <a:solidFill>
                <a:srgbClr val="006C9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p:nvPr/>
        </p:nvSpPr>
        <p:spPr>
          <a:xfrm flipH="1">
            <a:off x="335626" y="742950"/>
            <a:ext cx="1281000" cy="373500"/>
          </a:xfrm>
          <a:prstGeom prst="roundRect">
            <a:avLst>
              <a:gd fmla="val 50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Contribution 1</a:t>
            </a:r>
            <a:endParaRPr b="1" sz="1200">
              <a:solidFill>
                <a:schemeClr val="lt1"/>
              </a:solidFill>
              <a:latin typeface="Calibri"/>
              <a:ea typeface="Calibri"/>
              <a:cs typeface="Calibri"/>
              <a:sym typeface="Calibri"/>
            </a:endParaRPr>
          </a:p>
        </p:txBody>
      </p:sp>
      <p:sp>
        <p:nvSpPr>
          <p:cNvPr id="346" name="Google Shape;346;p55"/>
          <p:cNvSpPr/>
          <p:nvPr/>
        </p:nvSpPr>
        <p:spPr>
          <a:xfrm rot="10800000">
            <a:off x="482488" y="2155739"/>
            <a:ext cx="59560" cy="187742"/>
          </a:xfrm>
          <a:prstGeom prst="octagon">
            <a:avLst>
              <a:gd fmla="val 292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6A96"/>
              </a:solidFill>
              <a:latin typeface="Arial"/>
              <a:ea typeface="Arial"/>
              <a:cs typeface="Arial"/>
              <a:sym typeface="Arial"/>
            </a:endParaRPr>
          </a:p>
        </p:txBody>
      </p:sp>
      <p:sp>
        <p:nvSpPr>
          <p:cNvPr id="347" name="Google Shape;347;p55"/>
          <p:cNvSpPr txBox="1"/>
          <p:nvPr/>
        </p:nvSpPr>
        <p:spPr>
          <a:xfrm>
            <a:off x="1662681" y="745057"/>
            <a:ext cx="676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6A96"/>
                </a:solidFill>
                <a:latin typeface="Calibri"/>
                <a:ea typeface="Calibri"/>
                <a:cs typeface="Calibri"/>
                <a:sym typeface="Calibri"/>
              </a:rPr>
              <a:t>Major reasons to quit</a:t>
            </a:r>
            <a:endParaRPr b="1" sz="1600">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Age of the employee : The employee might be relatively young and still exploring his/her passions</a:t>
            </a:r>
            <a:endParaRPr b="1">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Salary : Employees should be paid competitive wages as this is a very crucial factor that determines attrition rate</a:t>
            </a:r>
            <a:endParaRPr b="1">
              <a:solidFill>
                <a:srgbClr val="006A96"/>
              </a:solidFill>
              <a:latin typeface="Calibri"/>
              <a:ea typeface="Calibri"/>
              <a:cs typeface="Calibri"/>
              <a:sym typeface="Calibri"/>
            </a:endParaRPr>
          </a:p>
        </p:txBody>
      </p:sp>
      <p:sp>
        <p:nvSpPr>
          <p:cNvPr id="348" name="Google Shape;348;p55"/>
          <p:cNvSpPr txBox="1"/>
          <p:nvPr/>
        </p:nvSpPr>
        <p:spPr>
          <a:xfrm>
            <a:off x="1662681" y="1870004"/>
            <a:ext cx="6601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6A96"/>
                </a:solidFill>
                <a:latin typeface="Calibri"/>
                <a:ea typeface="Calibri"/>
                <a:cs typeface="Calibri"/>
                <a:sym typeface="Calibri"/>
              </a:rPr>
              <a:t>Results given by the Machine Learning Model</a:t>
            </a:r>
            <a:endParaRPr b="1" sz="1600">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We see that the features deemed important by decision trees are very similar to what we concluded by our data visualization.</a:t>
            </a:r>
            <a:endParaRPr b="1">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Using these key features we were able to achieve a testing accuracy rate of 86.34% in determining attrition.</a:t>
            </a:r>
            <a:endParaRPr b="1">
              <a:solidFill>
                <a:srgbClr val="006A96"/>
              </a:solidFill>
              <a:latin typeface="Calibri"/>
              <a:ea typeface="Calibri"/>
              <a:cs typeface="Calibri"/>
              <a:sym typeface="Calibri"/>
            </a:endParaRPr>
          </a:p>
        </p:txBody>
      </p:sp>
      <p:sp>
        <p:nvSpPr>
          <p:cNvPr id="349" name="Google Shape;349;p55"/>
          <p:cNvSpPr txBox="1"/>
          <p:nvPr/>
        </p:nvSpPr>
        <p:spPr>
          <a:xfrm>
            <a:off x="1662675" y="3017300"/>
            <a:ext cx="7279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6A96"/>
                </a:solidFill>
                <a:latin typeface="Calibri"/>
                <a:ea typeface="Calibri"/>
                <a:cs typeface="Calibri"/>
                <a:sym typeface="Calibri"/>
              </a:rPr>
              <a:t>Measures </a:t>
            </a:r>
            <a:r>
              <a:rPr b="1" lang="en-US" sz="1600">
                <a:solidFill>
                  <a:srgbClr val="006A96"/>
                </a:solidFill>
                <a:latin typeface="Calibri"/>
                <a:ea typeface="Calibri"/>
                <a:cs typeface="Calibri"/>
                <a:sym typeface="Calibri"/>
              </a:rPr>
              <a:t>to be taken to prevent attrition</a:t>
            </a:r>
            <a:endParaRPr b="1" sz="1600">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Employees must be paid competitive wages!</a:t>
            </a:r>
            <a:endParaRPr b="1">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The younger employees must be allowed to explore a variety of departments within the company to ensure that they have the requisite freedom to explore their passions.</a:t>
            </a:r>
            <a:endParaRPr b="1">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Travel time for employees needs to be cut down as this contributes to a considerable amount of stress on the employees.</a:t>
            </a:r>
            <a:endParaRPr b="1">
              <a:solidFill>
                <a:srgbClr val="006A96"/>
              </a:solidFill>
              <a:latin typeface="Calibri"/>
              <a:ea typeface="Calibri"/>
              <a:cs typeface="Calibri"/>
              <a:sym typeface="Calibri"/>
            </a:endParaRPr>
          </a:p>
          <a:p>
            <a:pPr indent="-317500" lvl="0" marL="457200" marR="0" rtl="0" algn="l">
              <a:spcBef>
                <a:spcPts val="0"/>
              </a:spcBef>
              <a:spcAft>
                <a:spcPts val="0"/>
              </a:spcAft>
              <a:buClr>
                <a:srgbClr val="006A96"/>
              </a:buClr>
              <a:buSzPts val="1400"/>
              <a:buFont typeface="Calibri"/>
              <a:buChar char="●"/>
            </a:pPr>
            <a:r>
              <a:rPr b="1" lang="en-US">
                <a:solidFill>
                  <a:srgbClr val="006A96"/>
                </a:solidFill>
                <a:latin typeface="Calibri"/>
                <a:ea typeface="Calibri"/>
                <a:cs typeface="Calibri"/>
                <a:sym typeface="Calibri"/>
              </a:rPr>
              <a:t>Younger employees should be given higher job roles if their work is good, despite the fact that they are young.</a:t>
            </a:r>
            <a:endParaRPr b="1">
              <a:solidFill>
                <a:srgbClr val="006A96"/>
              </a:solidFill>
              <a:latin typeface="Calibri"/>
              <a:ea typeface="Calibri"/>
              <a:cs typeface="Calibri"/>
              <a:sym typeface="Calibri"/>
            </a:endParaRPr>
          </a:p>
        </p:txBody>
      </p:sp>
      <p:sp>
        <p:nvSpPr>
          <p:cNvPr id="350" name="Google Shape;350;p55"/>
          <p:cNvSpPr/>
          <p:nvPr/>
        </p:nvSpPr>
        <p:spPr>
          <a:xfrm flipH="1">
            <a:off x="335623" y="1845675"/>
            <a:ext cx="1281000" cy="373500"/>
          </a:xfrm>
          <a:prstGeom prst="roundRect">
            <a:avLst>
              <a:gd fmla="val 50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Contribution </a:t>
            </a:r>
            <a:r>
              <a:rPr b="1" lang="en-US" sz="1200">
                <a:solidFill>
                  <a:schemeClr val="lt1"/>
                </a:solidFill>
                <a:latin typeface="Calibri"/>
                <a:ea typeface="Calibri"/>
                <a:cs typeface="Calibri"/>
                <a:sym typeface="Calibri"/>
              </a:rPr>
              <a:t>2</a:t>
            </a:r>
            <a:endParaRPr b="1" sz="1200">
              <a:solidFill>
                <a:schemeClr val="lt1"/>
              </a:solidFill>
              <a:latin typeface="Calibri"/>
              <a:ea typeface="Calibri"/>
              <a:cs typeface="Calibri"/>
              <a:sym typeface="Calibri"/>
            </a:endParaRPr>
          </a:p>
        </p:txBody>
      </p:sp>
      <p:sp>
        <p:nvSpPr>
          <p:cNvPr id="351" name="Google Shape;351;p55"/>
          <p:cNvSpPr/>
          <p:nvPr/>
        </p:nvSpPr>
        <p:spPr>
          <a:xfrm flipH="1">
            <a:off x="335523" y="3015200"/>
            <a:ext cx="1281000" cy="373500"/>
          </a:xfrm>
          <a:prstGeom prst="roundRect">
            <a:avLst>
              <a:gd fmla="val 50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Contribution </a:t>
            </a:r>
            <a:r>
              <a:rPr b="1" lang="en-US" sz="1200">
                <a:solidFill>
                  <a:schemeClr val="lt1"/>
                </a:solidFill>
                <a:latin typeface="Calibri"/>
                <a:ea typeface="Calibri"/>
                <a:cs typeface="Calibri"/>
                <a:sym typeface="Calibri"/>
              </a:rPr>
              <a:t>3</a:t>
            </a:r>
            <a:endParaRPr b="1" sz="1200">
              <a:solidFill>
                <a:schemeClr val="lt1"/>
              </a:solidFill>
              <a:latin typeface="Calibri"/>
              <a:ea typeface="Calibri"/>
              <a:cs typeface="Calibri"/>
              <a:sym typeface="Calibri"/>
            </a:endParaRPr>
          </a:p>
        </p:txBody>
      </p:sp>
      <p:sp>
        <p:nvSpPr>
          <p:cNvPr id="352" name="Google Shape;352;p55"/>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cap="none">
                <a:solidFill>
                  <a:schemeClr val="lt1"/>
                </a:solidFill>
                <a:latin typeface="Calibri"/>
                <a:ea typeface="Calibri"/>
                <a:cs typeface="Calibri"/>
                <a:sym typeface="Calibri"/>
              </a:rPr>
              <a:t>C</a:t>
            </a:r>
            <a:r>
              <a:rPr b="1" lang="en-US" sz="2000">
                <a:solidFill>
                  <a:schemeClr val="lt1"/>
                </a:solidFill>
                <a:latin typeface="Calibri"/>
                <a:ea typeface="Calibri"/>
                <a:cs typeface="Calibri"/>
                <a:sym typeface="Calibri"/>
              </a:rPr>
              <a:t>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56"/>
          <p:cNvPicPr preferRelativeResize="0"/>
          <p:nvPr/>
        </p:nvPicPr>
        <p:blipFill>
          <a:blip r:embed="rId3">
            <a:alphaModFix/>
          </a:blip>
          <a:stretch>
            <a:fillRect/>
          </a:stretch>
        </p:blipFill>
        <p:spPr>
          <a:xfrm>
            <a:off x="152400" y="1544150"/>
            <a:ext cx="8839200" cy="2222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C</a:t>
            </a:r>
            <a:r>
              <a:rPr b="1" lang="en-US" sz="2000">
                <a:solidFill>
                  <a:schemeClr val="lt1"/>
                </a:solidFill>
                <a:latin typeface="Calibri"/>
                <a:ea typeface="Calibri"/>
                <a:cs typeface="Calibri"/>
                <a:sym typeface="Calibri"/>
              </a:rPr>
              <a:t>ontents</a:t>
            </a:r>
            <a:endParaRPr b="1" i="0" sz="2000" u="none" cap="none" strike="noStrike">
              <a:solidFill>
                <a:schemeClr val="lt1"/>
              </a:solidFill>
              <a:latin typeface="Calibri"/>
              <a:ea typeface="Calibri"/>
              <a:cs typeface="Calibri"/>
              <a:sym typeface="Calibri"/>
            </a:endParaRPr>
          </a:p>
        </p:txBody>
      </p:sp>
      <p:sp>
        <p:nvSpPr>
          <p:cNvPr id="132" name="Google Shape;132;p29"/>
          <p:cNvSpPr txBox="1"/>
          <p:nvPr/>
        </p:nvSpPr>
        <p:spPr>
          <a:xfrm>
            <a:off x="304800" y="1376525"/>
            <a:ext cx="3139500" cy="25977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latin typeface="Arial"/>
                <a:ea typeface="Arial"/>
                <a:cs typeface="Arial"/>
                <a:sym typeface="Arial"/>
              </a:rPr>
              <a:t>Introduction</a:t>
            </a:r>
            <a:endParaRPr sz="2400"/>
          </a:p>
          <a:p>
            <a:pPr indent="-260350" lvl="0" marL="285750" marR="0" rtl="0" algn="l">
              <a:lnSpc>
                <a:spcPct val="150000"/>
              </a:lnSpc>
              <a:spcBef>
                <a:spcPts val="0"/>
              </a:spcBef>
              <a:spcAft>
                <a:spcPts val="0"/>
              </a:spcAft>
              <a:buClr>
                <a:srgbClr val="FC8900"/>
              </a:buClr>
              <a:buSzPts val="2400"/>
              <a:buFont typeface="Arial"/>
              <a:buChar char="•"/>
            </a:pPr>
            <a:r>
              <a:rPr b="1" lang="en-US" sz="2400">
                <a:solidFill>
                  <a:srgbClr val="FC8900"/>
                </a:solidFill>
                <a:latin typeface="Arial"/>
                <a:ea typeface="Arial"/>
                <a:cs typeface="Arial"/>
                <a:sym typeface="Arial"/>
              </a:rPr>
              <a:t>Dataset</a:t>
            </a:r>
            <a:endParaRPr sz="2400"/>
          </a:p>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latin typeface="Arial"/>
                <a:ea typeface="Arial"/>
                <a:cs typeface="Arial"/>
                <a:sym typeface="Arial"/>
              </a:rPr>
              <a:t>Analysis</a:t>
            </a:r>
            <a:endParaRPr sz="2400"/>
          </a:p>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rPr>
              <a:t>Prediction</a:t>
            </a:r>
            <a:endParaRPr b="1" sz="2400">
              <a:solidFill>
                <a:srgbClr val="006C92"/>
              </a:solidFill>
            </a:endParaRPr>
          </a:p>
          <a:p>
            <a:pPr indent="-260350" lvl="0" marL="285750" marR="0" rtl="0" algn="l">
              <a:lnSpc>
                <a:spcPct val="150000"/>
              </a:lnSpc>
              <a:spcBef>
                <a:spcPts val="0"/>
              </a:spcBef>
              <a:spcAft>
                <a:spcPts val="0"/>
              </a:spcAft>
              <a:buClr>
                <a:srgbClr val="006C92"/>
              </a:buClr>
              <a:buSzPts val="2400"/>
              <a:buChar char="•"/>
            </a:pPr>
            <a:r>
              <a:rPr b="1" lang="en-US" sz="2400">
                <a:solidFill>
                  <a:srgbClr val="006C92"/>
                </a:solidFill>
              </a:rPr>
              <a:t>Conclusion</a:t>
            </a:r>
            <a:endParaRPr b="1" sz="2400">
              <a:solidFill>
                <a:srgbClr val="006C9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ph type="ctrTitle"/>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chemeClr val="lt1"/>
              </a:buClr>
              <a:buSzPts val="2200"/>
              <a:buFont typeface="Calibri"/>
              <a:buNone/>
            </a:pPr>
            <a:r>
              <a:rPr lang="en-US"/>
              <a:t>Dataset</a:t>
            </a:r>
            <a:endParaRPr/>
          </a:p>
        </p:txBody>
      </p:sp>
      <p:sp>
        <p:nvSpPr>
          <p:cNvPr id="139" name="Google Shape;139;p30"/>
          <p:cNvSpPr txBox="1"/>
          <p:nvPr/>
        </p:nvSpPr>
        <p:spPr>
          <a:xfrm>
            <a:off x="314960" y="690880"/>
            <a:ext cx="8567354" cy="321677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6C92"/>
              </a:buClr>
              <a:buSzPts val="1600"/>
              <a:buFont typeface="Arial"/>
              <a:buChar char="•"/>
            </a:pPr>
            <a:r>
              <a:rPr b="1" lang="en-US" sz="1600">
                <a:solidFill>
                  <a:srgbClr val="006C92"/>
                </a:solidFill>
                <a:latin typeface="Arial"/>
                <a:ea typeface="Arial"/>
                <a:cs typeface="Arial"/>
                <a:sym typeface="Arial"/>
              </a:rPr>
              <a:t>IBM Attrition Dataset</a:t>
            </a:r>
            <a:endParaRPr/>
          </a:p>
          <a:p>
            <a:pPr indent="-285750" lvl="1" marL="742883" marR="0" rtl="0" algn="l">
              <a:spcBef>
                <a:spcPts val="0"/>
              </a:spcBef>
              <a:spcAft>
                <a:spcPts val="0"/>
              </a:spcAft>
              <a:buClr>
                <a:srgbClr val="006C92"/>
              </a:buClr>
              <a:buSzPts val="1400"/>
              <a:buFont typeface="Noto Sans Symbols"/>
              <a:buChar char="❖"/>
            </a:pPr>
            <a:r>
              <a:rPr lang="en-US">
                <a:solidFill>
                  <a:srgbClr val="006C92"/>
                </a:solidFill>
              </a:rPr>
              <a:t>A</a:t>
            </a:r>
            <a:r>
              <a:rPr b="0" i="0" lang="en-US" sz="1400" u="none" cap="none" strike="noStrike">
                <a:solidFill>
                  <a:srgbClr val="006C92"/>
                </a:solidFill>
                <a:latin typeface="Arial"/>
                <a:ea typeface="Arial"/>
                <a:cs typeface="Arial"/>
                <a:sym typeface="Arial"/>
              </a:rPr>
              <a:t> US Science and Technology Company</a:t>
            </a:r>
            <a:endParaRPr/>
          </a:p>
          <a:p>
            <a:pPr indent="-285750" lvl="1" marL="742883" marR="0" rtl="0" algn="l">
              <a:spcBef>
                <a:spcPts val="0"/>
              </a:spcBef>
              <a:spcAft>
                <a:spcPts val="0"/>
              </a:spcAft>
              <a:buClr>
                <a:srgbClr val="006C92"/>
              </a:buClr>
              <a:buSzPts val="1400"/>
              <a:buFont typeface="Noto Sans Symbols"/>
              <a:buChar char="❖"/>
            </a:pPr>
            <a:r>
              <a:rPr b="0" i="0" lang="en-US" sz="1400" u="none" cap="none" strike="noStrike">
                <a:solidFill>
                  <a:srgbClr val="006C92"/>
                </a:solidFill>
                <a:latin typeface="Arial"/>
                <a:ea typeface="Arial"/>
                <a:cs typeface="Arial"/>
                <a:sym typeface="Arial"/>
              </a:rPr>
              <a:t>Source: Kaggl</a:t>
            </a:r>
            <a:r>
              <a:rPr lang="en-US">
                <a:solidFill>
                  <a:srgbClr val="006C92"/>
                </a:solidFill>
              </a:rPr>
              <a:t>e</a:t>
            </a:r>
            <a:endParaRPr b="1" i="0" sz="1400" u="sng" cap="none" strike="noStrike">
              <a:solidFill>
                <a:schemeClr val="hlink"/>
              </a:solidFill>
              <a:latin typeface="Arial"/>
              <a:ea typeface="Arial"/>
              <a:cs typeface="Arial"/>
              <a:sym typeface="Arial"/>
              <a:hlinkClick r:id="rId3"/>
            </a:endParaRPr>
          </a:p>
          <a:p>
            <a:pPr indent="0" lvl="1" marL="457133" marR="0" rtl="0" algn="l">
              <a:spcBef>
                <a:spcPts val="0"/>
              </a:spcBef>
              <a:spcAft>
                <a:spcPts val="0"/>
              </a:spcAft>
              <a:buNone/>
            </a:pPr>
            <a:r>
              <a:rPr b="0" i="0" lang="en-US" sz="1400" u="sng" cap="none" strike="noStrike">
                <a:solidFill>
                  <a:schemeClr val="hlink"/>
                </a:solidFill>
                <a:latin typeface="Arial"/>
                <a:ea typeface="Arial"/>
                <a:cs typeface="Arial"/>
                <a:sym typeface="Arial"/>
                <a:hlinkClick r:id="rId4"/>
              </a:rPr>
              <a:t>https://www.kaggle.com/pavansubhasht/ibm-hr-analytics-attrition-dataset</a:t>
            </a:r>
            <a:endParaRPr b="1" i="0" sz="1800" u="none" cap="none" strike="noStrike">
              <a:solidFill>
                <a:srgbClr val="006C92"/>
              </a:solidFill>
              <a:latin typeface="Arial"/>
              <a:ea typeface="Arial"/>
              <a:cs typeface="Arial"/>
              <a:sym typeface="Arial"/>
            </a:endParaRPr>
          </a:p>
          <a:p>
            <a:pPr indent="-285750" lvl="0" marL="285750" marR="0" rtl="0" algn="l">
              <a:lnSpc>
                <a:spcPct val="150000"/>
              </a:lnSpc>
              <a:spcBef>
                <a:spcPts val="0"/>
              </a:spcBef>
              <a:spcAft>
                <a:spcPts val="0"/>
              </a:spcAft>
              <a:buClr>
                <a:srgbClr val="006C92"/>
              </a:buClr>
              <a:buSzPts val="1600"/>
              <a:buFont typeface="Arial"/>
              <a:buChar char="•"/>
            </a:pPr>
            <a:r>
              <a:rPr b="1" lang="en-US" sz="1600">
                <a:solidFill>
                  <a:srgbClr val="006C92"/>
                </a:solidFill>
                <a:latin typeface="Arial"/>
                <a:ea typeface="Arial"/>
                <a:cs typeface="Arial"/>
                <a:sym typeface="Arial"/>
              </a:rPr>
              <a:t>BRC Attrition Dataset</a:t>
            </a:r>
            <a:endParaRPr/>
          </a:p>
          <a:p>
            <a:pPr indent="-285750" lvl="1" marL="742883" marR="0" rtl="0" algn="l">
              <a:spcBef>
                <a:spcPts val="0"/>
              </a:spcBef>
              <a:spcAft>
                <a:spcPts val="0"/>
              </a:spcAft>
              <a:buClr>
                <a:srgbClr val="006C92"/>
              </a:buClr>
              <a:buSzPts val="1400"/>
              <a:buFont typeface="Noto Sans Symbols"/>
              <a:buChar char="❖"/>
            </a:pPr>
            <a:r>
              <a:rPr lang="en-US">
                <a:solidFill>
                  <a:srgbClr val="006C92"/>
                </a:solidFill>
              </a:rPr>
              <a:t>A</a:t>
            </a:r>
            <a:r>
              <a:rPr b="0" i="0" lang="en-US" sz="1400" u="none" cap="none" strike="noStrike">
                <a:solidFill>
                  <a:srgbClr val="006C92"/>
                </a:solidFill>
                <a:latin typeface="Arial"/>
                <a:ea typeface="Arial"/>
                <a:cs typeface="Arial"/>
                <a:sym typeface="Arial"/>
              </a:rPr>
              <a:t> Chinese real estate &amp; tourism investment group</a:t>
            </a:r>
            <a:endParaRPr/>
          </a:p>
          <a:p>
            <a:pPr indent="-285750" lvl="1" marL="742883" marR="0" rtl="0" algn="l">
              <a:spcBef>
                <a:spcPts val="0"/>
              </a:spcBef>
              <a:spcAft>
                <a:spcPts val="0"/>
              </a:spcAft>
              <a:buClr>
                <a:srgbClr val="006C92"/>
              </a:buClr>
              <a:buSzPts val="1400"/>
              <a:buFont typeface="Noto Sans Symbols"/>
              <a:buChar char="❖"/>
            </a:pPr>
            <a:r>
              <a:rPr b="0" i="0" lang="en-US" sz="1400" u="none" cap="none" strike="noStrike">
                <a:solidFill>
                  <a:srgbClr val="006C92"/>
                </a:solidFill>
                <a:latin typeface="Arial"/>
                <a:ea typeface="Arial"/>
                <a:cs typeface="Arial"/>
                <a:sym typeface="Arial"/>
              </a:rPr>
              <a:t>Source: Provided by Ms. Jane Liu who served as a HR at BRC</a:t>
            </a:r>
            <a:endParaRPr b="1" i="0" sz="1400" u="none" cap="none" strike="noStrike">
              <a:solidFill>
                <a:srgbClr val="006C92"/>
              </a:solidFill>
              <a:latin typeface="Arial"/>
              <a:ea typeface="Arial"/>
              <a:cs typeface="Arial"/>
              <a:sym typeface="Arial"/>
            </a:endParaRPr>
          </a:p>
          <a:p>
            <a:pPr indent="-285750" lvl="0" marL="285750" marR="0" rtl="0" algn="l">
              <a:lnSpc>
                <a:spcPct val="150000"/>
              </a:lnSpc>
              <a:spcBef>
                <a:spcPts val="0"/>
              </a:spcBef>
              <a:spcAft>
                <a:spcPts val="0"/>
              </a:spcAft>
              <a:buClr>
                <a:srgbClr val="006C92"/>
              </a:buClr>
              <a:buSzPts val="1600"/>
              <a:buFont typeface="Arial"/>
              <a:buChar char="•"/>
            </a:pPr>
            <a:r>
              <a:rPr b="1" lang="en-US" sz="1600">
                <a:solidFill>
                  <a:srgbClr val="006C92"/>
                </a:solidFill>
                <a:latin typeface="Arial"/>
                <a:ea typeface="Arial"/>
                <a:cs typeface="Arial"/>
                <a:sym typeface="Arial"/>
              </a:rPr>
              <a:t>Employee Review Dataset</a:t>
            </a:r>
            <a:endParaRPr/>
          </a:p>
          <a:p>
            <a:pPr indent="-285750" lvl="1" marL="742883" marR="0" rtl="0" algn="l">
              <a:spcBef>
                <a:spcPts val="0"/>
              </a:spcBef>
              <a:spcAft>
                <a:spcPts val="0"/>
              </a:spcAft>
              <a:buClr>
                <a:srgbClr val="006C92"/>
              </a:buClr>
              <a:buSzPts val="1400"/>
              <a:buFont typeface="Noto Sans Symbols"/>
              <a:buChar char="❖"/>
            </a:pPr>
            <a:r>
              <a:rPr b="0" i="0" lang="en-US" sz="1400" u="none" cap="none" strike="noStrike">
                <a:solidFill>
                  <a:srgbClr val="006C92"/>
                </a:solidFill>
                <a:latin typeface="Arial"/>
                <a:ea typeface="Arial"/>
                <a:cs typeface="Arial"/>
                <a:sym typeface="Arial"/>
              </a:rPr>
              <a:t>Company reviews written by employees of several silicon valley companies</a:t>
            </a:r>
            <a:endParaRPr/>
          </a:p>
          <a:p>
            <a:pPr indent="-285750" lvl="1" marL="742883" marR="0" rtl="0" algn="l">
              <a:spcBef>
                <a:spcPts val="0"/>
              </a:spcBef>
              <a:spcAft>
                <a:spcPts val="0"/>
              </a:spcAft>
              <a:buClr>
                <a:srgbClr val="006C92"/>
              </a:buClr>
              <a:buSzPts val="1400"/>
              <a:buFont typeface="Noto Sans Symbols"/>
              <a:buChar char="❖"/>
            </a:pPr>
            <a:r>
              <a:rPr b="0" i="0" lang="en-US" sz="1400" u="none" cap="none" strike="noStrike">
                <a:solidFill>
                  <a:srgbClr val="006C92"/>
                </a:solidFill>
                <a:latin typeface="Arial"/>
                <a:ea typeface="Arial"/>
                <a:cs typeface="Arial"/>
                <a:sym typeface="Arial"/>
              </a:rPr>
              <a:t>Source: Kaggle</a:t>
            </a:r>
            <a:endParaRPr b="0" i="0" sz="1400" u="none" cap="none" strike="noStrike">
              <a:solidFill>
                <a:srgbClr val="006C92"/>
              </a:solidFill>
              <a:latin typeface="Arial"/>
              <a:ea typeface="Arial"/>
              <a:cs typeface="Arial"/>
              <a:sym typeface="Arial"/>
            </a:endParaRPr>
          </a:p>
          <a:p>
            <a:pPr indent="0" lvl="1" marL="457133" marR="0" rtl="0" algn="l">
              <a:spcBef>
                <a:spcPts val="0"/>
              </a:spcBef>
              <a:spcAft>
                <a:spcPts val="0"/>
              </a:spcAft>
              <a:buNone/>
            </a:pPr>
            <a:r>
              <a:rPr b="0" i="0" lang="en-US" sz="1400" u="sng" cap="none" strike="noStrike">
                <a:solidFill>
                  <a:schemeClr val="hlink"/>
                </a:solidFill>
                <a:latin typeface="Arial"/>
                <a:ea typeface="Arial"/>
                <a:cs typeface="Arial"/>
                <a:sym typeface="Arial"/>
                <a:hlinkClick r:id="rId5"/>
              </a:rPr>
              <a:t>https://www.kaggle.com/petersunga/google-amazon-facebook-employee-reviews</a:t>
            </a:r>
            <a:endParaRPr b="0" i="0" sz="1800" u="none" cap="none" strike="noStrike">
              <a:solidFill>
                <a:srgbClr val="006C92"/>
              </a:solidFill>
              <a:latin typeface="Arial"/>
              <a:ea typeface="Arial"/>
              <a:cs typeface="Arial"/>
              <a:sym typeface="Arial"/>
            </a:endParaRPr>
          </a:p>
          <a:p>
            <a:pPr indent="-285750" lvl="0" marL="285750" marR="0" rtl="0" algn="l">
              <a:lnSpc>
                <a:spcPct val="150000"/>
              </a:lnSpc>
              <a:spcBef>
                <a:spcPts val="0"/>
              </a:spcBef>
              <a:spcAft>
                <a:spcPts val="0"/>
              </a:spcAft>
              <a:buClr>
                <a:srgbClr val="006C92"/>
              </a:buClr>
              <a:buSzPts val="1600"/>
              <a:buFont typeface="Arial"/>
              <a:buChar char="•"/>
            </a:pPr>
            <a:r>
              <a:rPr b="1" lang="en-US" sz="1600">
                <a:solidFill>
                  <a:srgbClr val="006C92"/>
                </a:solidFill>
                <a:latin typeface="Arial"/>
                <a:ea typeface="Arial"/>
                <a:cs typeface="Arial"/>
                <a:sym typeface="Arial"/>
              </a:rPr>
              <a:t>Basics about dataset</a:t>
            </a:r>
            <a:endParaRPr/>
          </a:p>
        </p:txBody>
      </p:sp>
      <p:pic>
        <p:nvPicPr>
          <p:cNvPr id="140" name="Google Shape;140;p30"/>
          <p:cNvPicPr preferRelativeResize="0"/>
          <p:nvPr/>
        </p:nvPicPr>
        <p:blipFill rotWithShape="1">
          <a:blip r:embed="rId6">
            <a:alphaModFix/>
          </a:blip>
          <a:srcRect b="0" l="0" r="0" t="0"/>
          <a:stretch/>
        </p:blipFill>
        <p:spPr>
          <a:xfrm>
            <a:off x="6749127" y="871506"/>
            <a:ext cx="1818227" cy="865526"/>
          </a:xfrm>
          <a:prstGeom prst="rect">
            <a:avLst/>
          </a:prstGeom>
          <a:noFill/>
          <a:ln>
            <a:noFill/>
          </a:ln>
        </p:spPr>
      </p:pic>
      <p:pic>
        <p:nvPicPr>
          <p:cNvPr id="141" name="Google Shape;141;p30"/>
          <p:cNvPicPr preferRelativeResize="0"/>
          <p:nvPr/>
        </p:nvPicPr>
        <p:blipFill rotWithShape="1">
          <a:blip r:embed="rId7">
            <a:alphaModFix/>
          </a:blip>
          <a:srcRect b="0" l="0" r="0" t="0"/>
          <a:stretch/>
        </p:blipFill>
        <p:spPr>
          <a:xfrm>
            <a:off x="6744104" y="1917658"/>
            <a:ext cx="1823250" cy="763221"/>
          </a:xfrm>
          <a:prstGeom prst="rect">
            <a:avLst/>
          </a:prstGeom>
          <a:noFill/>
          <a:ln>
            <a:noFill/>
          </a:ln>
        </p:spPr>
      </p:pic>
      <p:graphicFrame>
        <p:nvGraphicFramePr>
          <p:cNvPr id="142" name="Google Shape;142;p30"/>
          <p:cNvGraphicFramePr/>
          <p:nvPr/>
        </p:nvGraphicFramePr>
        <p:xfrm>
          <a:off x="693419" y="3851669"/>
          <a:ext cx="3000000" cy="3000000"/>
        </p:xfrm>
        <a:graphic>
          <a:graphicData uri="http://schemas.openxmlformats.org/drawingml/2006/table">
            <a:tbl>
              <a:tblPr bandRow="1" firstRow="1">
                <a:noFill/>
                <a:tableStyleId>{38F4A148-283D-4831-95DB-A3B747ADF731}</a:tableStyleId>
              </a:tblPr>
              <a:tblGrid>
                <a:gridCol w="1562075"/>
                <a:gridCol w="1562075"/>
                <a:gridCol w="1562075"/>
                <a:gridCol w="1562075"/>
                <a:gridCol w="1562075"/>
              </a:tblGrid>
              <a:tr h="183400">
                <a:tc>
                  <a:txBody>
                    <a:bodyPr>
                      <a:noAutofit/>
                    </a:bodyPr>
                    <a:lstStyle/>
                    <a:p>
                      <a:pPr indent="0" lvl="0" marL="0" marR="0" rtl="0" algn="ctr">
                        <a:spcBef>
                          <a:spcPts val="0"/>
                        </a:spcBef>
                        <a:spcAft>
                          <a:spcPts val="0"/>
                        </a:spcAft>
                        <a:buNone/>
                      </a:pPr>
                      <a:r>
                        <a:t/>
                      </a:r>
                      <a:endParaRPr b="1" sz="1000" u="none" cap="none" strike="noStrike"/>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Total Sample</a:t>
                      </a:r>
                      <a:endParaRPr/>
                    </a:p>
                  </a:txBody>
                  <a:tcPr marT="45725" marB="45725" marR="91450" marL="91450"/>
                </a:tc>
                <a:tc>
                  <a:txBody>
                    <a:bodyPr>
                      <a:noAutofit/>
                    </a:bodyPr>
                    <a:lstStyle/>
                    <a:p>
                      <a:pPr indent="0" lvl="0" marL="0" marR="0" rtl="0" algn="ctr">
                        <a:spcBef>
                          <a:spcPts val="0"/>
                        </a:spcBef>
                        <a:spcAft>
                          <a:spcPts val="0"/>
                        </a:spcAft>
                        <a:buNone/>
                      </a:pPr>
                      <a:r>
                        <a:rPr lang="en-US" sz="1000"/>
                        <a:t>Left the Company</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St</a:t>
                      </a:r>
                      <a:r>
                        <a:rPr lang="en-US" sz="1000"/>
                        <a:t>ill in the Company</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Attrition Rate</a:t>
                      </a:r>
                      <a:endParaRPr/>
                    </a:p>
                  </a:txBody>
                  <a:tcPr marT="45725" marB="45725" marR="91450" marL="91450"/>
                </a:tc>
              </a:tr>
              <a:tr h="183400">
                <a:tc>
                  <a:txBody>
                    <a:bodyPr>
                      <a:noAutofit/>
                    </a:bodyPr>
                    <a:lstStyle/>
                    <a:p>
                      <a:pPr indent="0" lvl="0" marL="0" marR="0" rtl="0" algn="ctr">
                        <a:spcBef>
                          <a:spcPts val="0"/>
                        </a:spcBef>
                        <a:spcAft>
                          <a:spcPts val="0"/>
                        </a:spcAft>
                        <a:buNone/>
                      </a:pPr>
                      <a:r>
                        <a:rPr b="1" lang="en-US" sz="1000" u="none" cap="none" strike="noStrike"/>
                        <a:t>IBM</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1470</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237</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1233</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16%</a:t>
                      </a:r>
                      <a:endParaRPr/>
                    </a:p>
                  </a:txBody>
                  <a:tcPr marT="45725" marB="45725" marR="91450" marL="91450"/>
                </a:tc>
              </a:tr>
              <a:tr h="183400">
                <a:tc>
                  <a:txBody>
                    <a:bodyPr>
                      <a:noAutofit/>
                    </a:bodyPr>
                    <a:lstStyle/>
                    <a:p>
                      <a:pPr indent="0" lvl="0" marL="0" marR="0" rtl="0" algn="ctr">
                        <a:spcBef>
                          <a:spcPts val="0"/>
                        </a:spcBef>
                        <a:spcAft>
                          <a:spcPts val="0"/>
                        </a:spcAft>
                        <a:buNone/>
                      </a:pPr>
                      <a:r>
                        <a:rPr b="1" lang="en-US" sz="1000" u="none" cap="none" strike="noStrike"/>
                        <a:t>BRC</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838</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752</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86</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90%</a:t>
                      </a:r>
                      <a:endParaRPr/>
                    </a:p>
                  </a:txBody>
                  <a:tcPr marT="45725" marB="45725" marR="91450" marL="91450"/>
                </a:tc>
              </a:tr>
              <a:tr h="183400">
                <a:tc>
                  <a:txBody>
                    <a:bodyPr>
                      <a:noAutofit/>
                    </a:bodyPr>
                    <a:lstStyle/>
                    <a:p>
                      <a:pPr indent="0" lvl="0" marL="0" marR="0" rtl="0" algn="ctr">
                        <a:spcBef>
                          <a:spcPts val="0"/>
                        </a:spcBef>
                        <a:spcAft>
                          <a:spcPts val="0"/>
                        </a:spcAft>
                        <a:buNone/>
                      </a:pPr>
                      <a:r>
                        <a:rPr b="1" lang="en-US" sz="1000" u="none" cap="none" strike="noStrike"/>
                        <a:t>Review</a:t>
                      </a:r>
                      <a:endParaRPr/>
                    </a:p>
                  </a:txBody>
                  <a:tcPr marT="45725" marB="45725" marR="91450" marL="91450"/>
                </a:tc>
                <a:tc>
                  <a:txBody>
                    <a:bodyPr>
                      <a:noAutofit/>
                    </a:bodyPr>
                    <a:lstStyle/>
                    <a:p>
                      <a:pPr indent="0" lvl="0" marL="0" marR="0" rtl="0" algn="ctr">
                        <a:spcBef>
                          <a:spcPts val="0"/>
                        </a:spcBef>
                        <a:spcAft>
                          <a:spcPts val="0"/>
                        </a:spcAft>
                        <a:buNone/>
                      </a:pPr>
                      <a:r>
                        <a:rPr b="1" lang="en-US" sz="1000" u="none" cap="none" strike="noStrike"/>
                        <a:t>67000</a:t>
                      </a:r>
                      <a:endParaRPr/>
                    </a:p>
                  </a:txBody>
                  <a:tcPr marT="45725" marB="45725" marR="91450" marL="91450"/>
                </a:tc>
                <a:tc gridSpan="3">
                  <a:txBody>
                    <a:bodyPr>
                      <a:noAutofit/>
                    </a:bodyPr>
                    <a:lstStyle/>
                    <a:p>
                      <a:pPr indent="0" lvl="0" marL="0" marR="0" rtl="0" algn="ctr">
                        <a:spcBef>
                          <a:spcPts val="0"/>
                        </a:spcBef>
                        <a:spcAft>
                          <a:spcPts val="0"/>
                        </a:spcAft>
                        <a:buNone/>
                      </a:pPr>
                      <a:r>
                        <a:rPr b="1" lang="en-US" sz="1000" u="none" cap="none" strike="noStrike"/>
                        <a:t>N/A</a:t>
                      </a:r>
                      <a:endParaRPr/>
                    </a:p>
                  </a:txBody>
                  <a:tcPr marT="45725" marB="45725" marR="91450" marL="91450"/>
                </a:tc>
                <a:tc hMerge="1"/>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cap="none">
                <a:solidFill>
                  <a:schemeClr val="lt1"/>
                </a:solidFill>
                <a:latin typeface="Calibri"/>
                <a:ea typeface="Calibri"/>
                <a:cs typeface="Calibri"/>
                <a:sym typeface="Calibri"/>
              </a:rPr>
              <a:t>C</a:t>
            </a:r>
            <a:r>
              <a:rPr b="1" lang="en-US" sz="2000">
                <a:solidFill>
                  <a:schemeClr val="lt1"/>
                </a:solidFill>
                <a:latin typeface="Calibri"/>
                <a:ea typeface="Calibri"/>
                <a:cs typeface="Calibri"/>
                <a:sym typeface="Calibri"/>
              </a:rPr>
              <a:t>ontents</a:t>
            </a:r>
            <a:endParaRPr b="1" sz="2000" cap="none">
              <a:solidFill>
                <a:schemeClr val="lt1"/>
              </a:solidFill>
              <a:latin typeface="Calibri"/>
              <a:ea typeface="Calibri"/>
              <a:cs typeface="Calibri"/>
              <a:sym typeface="Calibri"/>
            </a:endParaRPr>
          </a:p>
        </p:txBody>
      </p:sp>
      <p:sp>
        <p:nvSpPr>
          <p:cNvPr id="149" name="Google Shape;149;p31"/>
          <p:cNvSpPr txBox="1"/>
          <p:nvPr/>
        </p:nvSpPr>
        <p:spPr>
          <a:xfrm>
            <a:off x="304800" y="1376525"/>
            <a:ext cx="3139500" cy="25977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latin typeface="Arial"/>
                <a:ea typeface="Arial"/>
                <a:cs typeface="Arial"/>
                <a:sym typeface="Arial"/>
              </a:rPr>
              <a:t>Introduction</a:t>
            </a:r>
            <a:endParaRPr sz="2400"/>
          </a:p>
          <a:p>
            <a:pPr indent="-260350" lvl="0" marL="285750" marR="0" rtl="0" algn="l">
              <a:lnSpc>
                <a:spcPct val="150000"/>
              </a:lnSpc>
              <a:spcBef>
                <a:spcPts val="0"/>
              </a:spcBef>
              <a:spcAft>
                <a:spcPts val="0"/>
              </a:spcAft>
              <a:buClr>
                <a:srgbClr val="006A96"/>
              </a:buClr>
              <a:buSzPts val="2400"/>
              <a:buFont typeface="Arial"/>
              <a:buChar char="•"/>
            </a:pPr>
            <a:r>
              <a:rPr b="1" lang="en-US" sz="2400">
                <a:solidFill>
                  <a:srgbClr val="006A96"/>
                </a:solidFill>
                <a:latin typeface="Arial"/>
                <a:ea typeface="Arial"/>
                <a:cs typeface="Arial"/>
                <a:sym typeface="Arial"/>
              </a:rPr>
              <a:t>Dataset</a:t>
            </a:r>
            <a:endParaRPr sz="2400">
              <a:solidFill>
                <a:srgbClr val="006A96"/>
              </a:solidFill>
            </a:endParaRPr>
          </a:p>
          <a:p>
            <a:pPr indent="-260350" lvl="0" marL="285750" marR="0" rtl="0" algn="l">
              <a:lnSpc>
                <a:spcPct val="150000"/>
              </a:lnSpc>
              <a:spcBef>
                <a:spcPts val="0"/>
              </a:spcBef>
              <a:spcAft>
                <a:spcPts val="0"/>
              </a:spcAft>
              <a:buClr>
                <a:srgbClr val="FC8900"/>
              </a:buClr>
              <a:buSzPts val="2400"/>
              <a:buFont typeface="Arial"/>
              <a:buChar char="•"/>
            </a:pPr>
            <a:r>
              <a:rPr b="1" lang="en-US" sz="2400">
                <a:solidFill>
                  <a:srgbClr val="FC8900"/>
                </a:solidFill>
                <a:latin typeface="Arial"/>
                <a:ea typeface="Arial"/>
                <a:cs typeface="Arial"/>
                <a:sym typeface="Arial"/>
              </a:rPr>
              <a:t>Analysis</a:t>
            </a:r>
            <a:endParaRPr sz="2400">
              <a:solidFill>
                <a:srgbClr val="FC8900"/>
              </a:solidFill>
            </a:endParaRPr>
          </a:p>
          <a:p>
            <a:pPr indent="-260350" lvl="0" marL="285750" marR="0" rtl="0" algn="l">
              <a:lnSpc>
                <a:spcPct val="150000"/>
              </a:lnSpc>
              <a:spcBef>
                <a:spcPts val="0"/>
              </a:spcBef>
              <a:spcAft>
                <a:spcPts val="0"/>
              </a:spcAft>
              <a:buClr>
                <a:srgbClr val="006C92"/>
              </a:buClr>
              <a:buSzPts val="2400"/>
              <a:buFont typeface="Arial"/>
              <a:buChar char="•"/>
            </a:pPr>
            <a:r>
              <a:rPr b="1" lang="en-US" sz="2400">
                <a:solidFill>
                  <a:srgbClr val="006C92"/>
                </a:solidFill>
              </a:rPr>
              <a:t>Prediction</a:t>
            </a:r>
            <a:endParaRPr b="1" sz="2400">
              <a:solidFill>
                <a:srgbClr val="006C92"/>
              </a:solidFill>
            </a:endParaRPr>
          </a:p>
          <a:p>
            <a:pPr indent="-260350" lvl="0" marL="285750" marR="0" rtl="0" algn="l">
              <a:lnSpc>
                <a:spcPct val="150000"/>
              </a:lnSpc>
              <a:spcBef>
                <a:spcPts val="0"/>
              </a:spcBef>
              <a:spcAft>
                <a:spcPts val="0"/>
              </a:spcAft>
              <a:buClr>
                <a:srgbClr val="006C92"/>
              </a:buClr>
              <a:buSzPts val="2400"/>
              <a:buChar char="•"/>
            </a:pPr>
            <a:r>
              <a:rPr b="1" lang="en-US" sz="2400">
                <a:solidFill>
                  <a:srgbClr val="006C92"/>
                </a:solidFill>
              </a:rPr>
              <a:t>Conclusion</a:t>
            </a:r>
            <a:endParaRPr b="1" sz="2400">
              <a:solidFill>
                <a:srgbClr val="006C9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32"/>
          <p:cNvPicPr preferRelativeResize="0"/>
          <p:nvPr/>
        </p:nvPicPr>
        <p:blipFill>
          <a:blip r:embed="rId3">
            <a:alphaModFix/>
          </a:blip>
          <a:stretch>
            <a:fillRect/>
          </a:stretch>
        </p:blipFill>
        <p:spPr>
          <a:xfrm>
            <a:off x="4848950" y="965670"/>
            <a:ext cx="3933825" cy="2686050"/>
          </a:xfrm>
          <a:prstGeom prst="rect">
            <a:avLst/>
          </a:prstGeom>
          <a:noFill/>
          <a:ln>
            <a:noFill/>
          </a:ln>
        </p:spPr>
      </p:pic>
      <p:pic>
        <p:nvPicPr>
          <p:cNvPr id="156" name="Google Shape;156;p32"/>
          <p:cNvPicPr preferRelativeResize="0"/>
          <p:nvPr/>
        </p:nvPicPr>
        <p:blipFill>
          <a:blip r:embed="rId4">
            <a:alphaModFix/>
          </a:blip>
          <a:stretch>
            <a:fillRect/>
          </a:stretch>
        </p:blipFill>
        <p:spPr>
          <a:xfrm>
            <a:off x="366550" y="965683"/>
            <a:ext cx="4257675" cy="2733675"/>
          </a:xfrm>
          <a:prstGeom prst="rect">
            <a:avLst/>
          </a:prstGeom>
          <a:noFill/>
          <a:ln>
            <a:noFill/>
          </a:ln>
        </p:spPr>
      </p:pic>
      <p:sp>
        <p:nvSpPr>
          <p:cNvPr id="157" name="Google Shape;157;p32"/>
          <p:cNvSpPr txBox="1"/>
          <p:nvPr/>
        </p:nvSpPr>
        <p:spPr>
          <a:xfrm>
            <a:off x="1231900" y="631750"/>
            <a:ext cx="71112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7DBA"/>
                </a:solidFill>
              </a:rPr>
              <a:t>              IBM DATASET                                                           BRC DATASET</a:t>
            </a:r>
            <a:endParaRPr b="1">
              <a:solidFill>
                <a:srgbClr val="007DBA"/>
              </a:solidFill>
            </a:endParaRPr>
          </a:p>
        </p:txBody>
      </p:sp>
      <p:sp>
        <p:nvSpPr>
          <p:cNvPr id="158" name="Google Shape;158;p32"/>
          <p:cNvSpPr txBox="1"/>
          <p:nvPr/>
        </p:nvSpPr>
        <p:spPr>
          <a:xfrm>
            <a:off x="188100" y="3754050"/>
            <a:ext cx="8883600" cy="123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An important aspect to consider is the fact that we are dealing with an imbalanced dataset in both the cases. This is crucial when we consider the accuracy of our prediction models. </a:t>
            </a:r>
            <a:endParaRPr b="1">
              <a:solidFill>
                <a:srgbClr val="007DBA"/>
              </a:solidFill>
              <a:latin typeface="Calibri"/>
              <a:ea typeface="Calibri"/>
              <a:cs typeface="Calibri"/>
              <a:sym typeface="Calibri"/>
            </a:endParaRPr>
          </a:p>
          <a:p>
            <a:pPr indent="-317500" lvl="0" marL="457200" rtl="0" algn="l">
              <a:spcBef>
                <a:spcPts val="0"/>
              </a:spcBef>
              <a:spcAft>
                <a:spcPts val="0"/>
              </a:spcAft>
              <a:buClr>
                <a:srgbClr val="007DBA"/>
              </a:buClr>
              <a:buSzPts val="1400"/>
              <a:buFont typeface="Calibri"/>
              <a:buChar char="●"/>
            </a:pPr>
            <a:r>
              <a:rPr b="1" lang="en-US">
                <a:solidFill>
                  <a:srgbClr val="007DBA"/>
                </a:solidFill>
                <a:latin typeface="Calibri"/>
                <a:ea typeface="Calibri"/>
                <a:cs typeface="Calibri"/>
                <a:sym typeface="Calibri"/>
              </a:rPr>
              <a:t>Due to the contrasting nature of the two datasets, we will try to draw suitable conclusions from both datasets wherever possible.</a:t>
            </a:r>
            <a:endParaRPr b="1">
              <a:solidFill>
                <a:srgbClr val="007DBA"/>
              </a:solidFill>
              <a:latin typeface="Calibri"/>
              <a:ea typeface="Calibri"/>
              <a:cs typeface="Calibri"/>
              <a:sym typeface="Calibri"/>
            </a:endParaRPr>
          </a:p>
        </p:txBody>
      </p:sp>
      <p:sp>
        <p:nvSpPr>
          <p:cNvPr id="159" name="Google Shape;159;p32"/>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rgbClr val="000000"/>
              </a:buClr>
              <a:buSzPts val="1100"/>
              <a:buFont typeface="Arial"/>
              <a:buNone/>
            </a:pPr>
            <a:r>
              <a:rPr b="1" lang="en-US" sz="2000">
                <a:solidFill>
                  <a:schemeClr val="lt1"/>
                </a:solidFill>
                <a:latin typeface="Calibri"/>
                <a:ea typeface="Calibri"/>
                <a:cs typeface="Calibri"/>
                <a:sym typeface="Calibri"/>
              </a:rPr>
              <a:t>Distribution of features - Attrition</a:t>
            </a:r>
            <a:endParaRPr b="1" sz="20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3"/>
          <p:cNvSpPr txBox="1"/>
          <p:nvPr/>
        </p:nvSpPr>
        <p:spPr>
          <a:xfrm>
            <a:off x="-123568" y="93530"/>
            <a:ext cx="9005882" cy="461666"/>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Distribution of auxiliary features - IBM Dataset</a:t>
            </a:r>
            <a:endParaRPr b="1" sz="2000" cap="none">
              <a:solidFill>
                <a:schemeClr val="lt1"/>
              </a:solidFill>
              <a:latin typeface="Calibri"/>
              <a:ea typeface="Calibri"/>
              <a:cs typeface="Calibri"/>
              <a:sym typeface="Calibri"/>
            </a:endParaRPr>
          </a:p>
        </p:txBody>
      </p:sp>
      <p:pic>
        <p:nvPicPr>
          <p:cNvPr id="166" name="Google Shape;166;p33"/>
          <p:cNvPicPr preferRelativeResize="0"/>
          <p:nvPr/>
        </p:nvPicPr>
        <p:blipFill>
          <a:blip r:embed="rId3">
            <a:alphaModFix/>
          </a:blip>
          <a:stretch>
            <a:fillRect/>
          </a:stretch>
        </p:blipFill>
        <p:spPr>
          <a:xfrm>
            <a:off x="269125" y="666750"/>
            <a:ext cx="5646624" cy="4283500"/>
          </a:xfrm>
          <a:prstGeom prst="rect">
            <a:avLst/>
          </a:prstGeom>
          <a:noFill/>
          <a:ln>
            <a:noFill/>
          </a:ln>
        </p:spPr>
      </p:pic>
      <p:sp>
        <p:nvSpPr>
          <p:cNvPr id="167" name="Google Shape;167;p33"/>
          <p:cNvSpPr txBox="1"/>
          <p:nvPr/>
        </p:nvSpPr>
        <p:spPr>
          <a:xfrm>
            <a:off x="5839550" y="871950"/>
            <a:ext cx="3205800" cy="3399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7DBA"/>
              </a:buClr>
              <a:buSzPts val="1400"/>
              <a:buChar char="●"/>
            </a:pPr>
            <a:r>
              <a:rPr b="1" lang="en-US">
                <a:solidFill>
                  <a:srgbClr val="007DBA"/>
                </a:solidFill>
              </a:rPr>
              <a:t>A good practice is to look at the spread of features within a dataset.</a:t>
            </a:r>
            <a:endParaRPr b="1">
              <a:solidFill>
                <a:srgbClr val="007DBA"/>
              </a:solidFill>
            </a:endParaRPr>
          </a:p>
          <a:p>
            <a:pPr indent="-317500" lvl="0" marL="457200" rtl="0" algn="l">
              <a:lnSpc>
                <a:spcPct val="150000"/>
              </a:lnSpc>
              <a:spcBef>
                <a:spcPts val="0"/>
              </a:spcBef>
              <a:spcAft>
                <a:spcPts val="0"/>
              </a:spcAft>
              <a:buClr>
                <a:srgbClr val="007DBA"/>
              </a:buClr>
              <a:buSzPts val="1400"/>
              <a:buChar char="●"/>
            </a:pPr>
            <a:r>
              <a:rPr b="1" lang="en-US">
                <a:solidFill>
                  <a:srgbClr val="007DBA"/>
                </a:solidFill>
              </a:rPr>
              <a:t>We use the IBM dataset as the data is more clean and thorough.</a:t>
            </a:r>
            <a:endParaRPr b="1">
              <a:solidFill>
                <a:srgbClr val="007DBA"/>
              </a:solidFill>
            </a:endParaRPr>
          </a:p>
          <a:p>
            <a:pPr indent="-317500" lvl="0" marL="457200" rtl="0" algn="l">
              <a:lnSpc>
                <a:spcPct val="150000"/>
              </a:lnSpc>
              <a:spcBef>
                <a:spcPts val="0"/>
              </a:spcBef>
              <a:spcAft>
                <a:spcPts val="0"/>
              </a:spcAft>
              <a:buClr>
                <a:srgbClr val="007DBA"/>
              </a:buClr>
              <a:buSzPts val="1400"/>
              <a:buChar char="●"/>
            </a:pPr>
            <a:r>
              <a:rPr b="1" lang="en-US">
                <a:solidFill>
                  <a:srgbClr val="007DBA"/>
                </a:solidFill>
              </a:rPr>
              <a:t>The curves are more or less a mixture of gaussians and this is a good indicator that our dataset consists of mainly independent samples and is therefore unbiased.</a:t>
            </a:r>
            <a:endParaRPr b="1">
              <a:solidFill>
                <a:srgbClr val="007DB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txBox="1"/>
          <p:nvPr/>
        </p:nvSpPr>
        <p:spPr>
          <a:xfrm>
            <a:off x="-123568" y="93530"/>
            <a:ext cx="9006000" cy="461700"/>
          </a:xfrm>
          <a:prstGeom prst="rect">
            <a:avLst/>
          </a:prstGeom>
          <a:solidFill>
            <a:srgbClr val="006C92"/>
          </a:solidFill>
          <a:ln>
            <a:noFill/>
          </a:ln>
        </p:spPr>
        <p:txBody>
          <a:bodyPr anchorCtr="0" anchor="ctr" bIns="0" lIns="457200" spcFirstLastPara="1" rIns="0" wrap="square" tIns="0">
            <a:noAutofit/>
          </a:bodyPr>
          <a:lstStyle/>
          <a:p>
            <a:pPr indent="0" lvl="0" marL="0" marR="0" rtl="0" algn="l">
              <a:lnSpc>
                <a:spcPct val="975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Gender Analysis</a:t>
            </a:r>
            <a:endParaRPr b="1" sz="2000" cap="none">
              <a:solidFill>
                <a:schemeClr val="lt1"/>
              </a:solidFill>
              <a:latin typeface="Calibri"/>
              <a:ea typeface="Calibri"/>
              <a:cs typeface="Calibri"/>
              <a:sym typeface="Calibri"/>
            </a:endParaRPr>
          </a:p>
        </p:txBody>
      </p:sp>
      <p:sp>
        <p:nvSpPr>
          <p:cNvPr id="174" name="Google Shape;174;p34"/>
          <p:cNvSpPr txBox="1"/>
          <p:nvPr/>
        </p:nvSpPr>
        <p:spPr>
          <a:xfrm>
            <a:off x="304800" y="1529850"/>
            <a:ext cx="8244600" cy="20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007DBA"/>
                </a:solidFill>
                <a:latin typeface="Calibri"/>
                <a:ea typeface="Calibri"/>
                <a:cs typeface="Calibri"/>
                <a:sym typeface="Calibri"/>
              </a:rPr>
              <a:t>Points to consider </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What is the gender distribution within our dataset of those employees who have quit?</a:t>
            </a:r>
            <a:endParaRPr b="1" sz="1600">
              <a:solidFill>
                <a:srgbClr val="007DBA"/>
              </a:solidFill>
              <a:latin typeface="Calibri"/>
              <a:ea typeface="Calibri"/>
              <a:cs typeface="Calibri"/>
              <a:sym typeface="Calibri"/>
            </a:endParaRPr>
          </a:p>
          <a:p>
            <a:pPr indent="0" lvl="0" marL="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Are there any disparities with respect to gender and income?</a:t>
            </a:r>
            <a:endParaRPr b="1" sz="1600">
              <a:solidFill>
                <a:srgbClr val="007DBA"/>
              </a:solidFill>
              <a:latin typeface="Calibri"/>
              <a:ea typeface="Calibri"/>
              <a:cs typeface="Calibri"/>
              <a:sym typeface="Calibri"/>
            </a:endParaRPr>
          </a:p>
          <a:p>
            <a:pPr indent="0" lvl="0" marL="457200" rtl="0" algn="l">
              <a:spcBef>
                <a:spcPts val="0"/>
              </a:spcBef>
              <a:spcAft>
                <a:spcPts val="0"/>
              </a:spcAft>
              <a:buNone/>
            </a:pPr>
            <a:r>
              <a:t/>
            </a:r>
            <a:endParaRPr b="1" sz="1600">
              <a:solidFill>
                <a:srgbClr val="007DBA"/>
              </a:solidFill>
              <a:latin typeface="Calibri"/>
              <a:ea typeface="Calibri"/>
              <a:cs typeface="Calibri"/>
              <a:sym typeface="Calibri"/>
            </a:endParaRPr>
          </a:p>
          <a:p>
            <a:pPr indent="-330200" lvl="0" marL="457200" rtl="0" algn="l">
              <a:spcBef>
                <a:spcPts val="0"/>
              </a:spcBef>
              <a:spcAft>
                <a:spcPts val="0"/>
              </a:spcAft>
              <a:buClr>
                <a:srgbClr val="007DBA"/>
              </a:buClr>
              <a:buSzPts val="1600"/>
              <a:buFont typeface="Calibri"/>
              <a:buChar char="●"/>
            </a:pPr>
            <a:r>
              <a:rPr b="1" lang="en-US" sz="1600">
                <a:solidFill>
                  <a:srgbClr val="007DBA"/>
                </a:solidFill>
                <a:latin typeface="Calibri"/>
                <a:ea typeface="Calibri"/>
                <a:cs typeface="Calibri"/>
                <a:sym typeface="Calibri"/>
              </a:rPr>
              <a:t>On an average what is the correlation between gender and years served at the company?</a:t>
            </a:r>
            <a:endParaRPr b="1" sz="1600">
              <a:solidFill>
                <a:srgbClr val="007DBA"/>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