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7"/>
  </p:notesMasterIdLst>
  <p:sldIdLst>
    <p:sldId id="270" r:id="rId2"/>
    <p:sldId id="324" r:id="rId3"/>
    <p:sldId id="460" r:id="rId4"/>
    <p:sldId id="398" r:id="rId5"/>
    <p:sldId id="304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 Black" pitchFamily="2" charset="0"/>
      <p:regular r:id="rId12"/>
      <p:bold r:id="rId13"/>
      <p:boldItalic r:id="rId14"/>
    </p:embeddedFont>
    <p:embeddedFont>
      <p:font typeface="Roboto Condensed" panose="020B0604020202020204" charset="0"/>
      <p:regular r:id="rId15"/>
      <p:bold r:id="rId16"/>
      <p:italic r:id="rId17"/>
      <p:boldItalic r:id="rId18"/>
    </p:embeddedFont>
    <p:embeddedFont>
      <p:font typeface="Roboto Light" pitchFamily="2" charset="0"/>
      <p:regular r:id="rId19"/>
      <p:italic r:id="rId20"/>
    </p:embeddedFont>
  </p:embeddedFontLst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F9C64C-F640-4B19-B58E-FF86ECD95101}">
          <p14:sldIdLst>
            <p14:sldId id="270"/>
            <p14:sldId id="324"/>
            <p14:sldId id="460"/>
          </p14:sldIdLst>
        </p14:section>
        <p14:section name="Untitled Section" id="{D2624E9E-0519-4205-AEF6-A374A8C86B50}">
          <p14:sldIdLst>
            <p14:sldId id="398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cantu" initials="sc" lastIdx="1" clrIdx="0">
    <p:extLst>
      <p:ext uri="{19B8F6BF-5375-455C-9EA6-DF929625EA0E}">
        <p15:presenceInfo xmlns:p15="http://schemas.microsoft.com/office/powerpoint/2012/main" userId="10897a8548641d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>
      <p:cViewPr varScale="1">
        <p:scale>
          <a:sx n="58" d="100"/>
          <a:sy n="58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22D6-09D7-4CD9-BE7A-2895D33B2A3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15D1D-3205-43EA-9FC7-DFF16C49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07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Office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-2"/>
            <a:ext cx="18288000" cy="857250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mpany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-2"/>
            <a:ext cx="18264921" cy="8572500"/>
          </a:xfrm>
          <a:custGeom>
            <a:avLst/>
            <a:gdLst>
              <a:gd name="connsiteX0" fmla="*/ 4450050 w 12176614"/>
              <a:gd name="connsiteY0" fmla="*/ 1 h 5715000"/>
              <a:gd name="connsiteX1" fmla="*/ 12176614 w 12176614"/>
              <a:gd name="connsiteY1" fmla="*/ 1 h 5715000"/>
              <a:gd name="connsiteX2" fmla="*/ 12176614 w 12176614"/>
              <a:gd name="connsiteY2" fmla="*/ 5715000 h 5715000"/>
              <a:gd name="connsiteX3" fmla="*/ 4450050 w 12176614"/>
              <a:gd name="connsiteY3" fmla="*/ 5715000 h 5715000"/>
              <a:gd name="connsiteX4" fmla="*/ 0 w 12176614"/>
              <a:gd name="connsiteY4" fmla="*/ 0 h 5715000"/>
              <a:gd name="connsiteX5" fmla="*/ 4389120 w 12176614"/>
              <a:gd name="connsiteY5" fmla="*/ 0 h 5715000"/>
              <a:gd name="connsiteX6" fmla="*/ 4389120 w 12176614"/>
              <a:gd name="connsiteY6" fmla="*/ 5714999 h 5715000"/>
              <a:gd name="connsiteX7" fmla="*/ 0 w 12176614"/>
              <a:gd name="connsiteY7" fmla="*/ 5714999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76614" h="5715000">
                <a:moveTo>
                  <a:pt x="4450050" y="1"/>
                </a:moveTo>
                <a:lnTo>
                  <a:pt x="12176614" y="1"/>
                </a:lnTo>
                <a:lnTo>
                  <a:pt x="12176614" y="5715000"/>
                </a:lnTo>
                <a:lnTo>
                  <a:pt x="4450050" y="5715000"/>
                </a:lnTo>
                <a:close/>
                <a:moveTo>
                  <a:pt x="0" y="0"/>
                </a:moveTo>
                <a:lnTo>
                  <a:pt x="4389120" y="0"/>
                </a:lnTo>
                <a:lnTo>
                  <a:pt x="4389120" y="5714999"/>
                </a:lnTo>
                <a:lnTo>
                  <a:pt x="0" y="5714999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6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17"/>
            <a:ext cx="12070079" cy="10286982"/>
          </a:xfrm>
          <a:custGeom>
            <a:avLst/>
            <a:gdLst>
              <a:gd name="connsiteX0" fmla="*/ 7076556 w 8046719"/>
              <a:gd name="connsiteY0" fmla="*/ 0 h 6857988"/>
              <a:gd name="connsiteX1" fmla="*/ 8046719 w 8046719"/>
              <a:gd name="connsiteY1" fmla="*/ 0 h 6857988"/>
              <a:gd name="connsiteX2" fmla="*/ 3249731 w 8046719"/>
              <a:gd name="connsiteY2" fmla="*/ 6857988 h 6857988"/>
              <a:gd name="connsiteX3" fmla="*/ 3242943 w 8046719"/>
              <a:gd name="connsiteY3" fmla="*/ 6857988 h 6857988"/>
              <a:gd name="connsiteX4" fmla="*/ 0 w 8046719"/>
              <a:gd name="connsiteY4" fmla="*/ 0 h 6857988"/>
              <a:gd name="connsiteX5" fmla="*/ 7076556 w 8046719"/>
              <a:gd name="connsiteY5" fmla="*/ 0 h 6857988"/>
              <a:gd name="connsiteX6" fmla="*/ 3169616 w 8046719"/>
              <a:gd name="connsiteY6" fmla="*/ 6594602 h 6857988"/>
              <a:gd name="connsiteX7" fmla="*/ 0 w 8046719"/>
              <a:gd name="connsiteY7" fmla="*/ 4639256 h 685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46719" h="6857988">
                <a:moveTo>
                  <a:pt x="7076556" y="0"/>
                </a:moveTo>
                <a:lnTo>
                  <a:pt x="8046719" y="0"/>
                </a:lnTo>
                <a:lnTo>
                  <a:pt x="3249731" y="6857988"/>
                </a:lnTo>
                <a:lnTo>
                  <a:pt x="3242943" y="6857988"/>
                </a:lnTo>
                <a:close/>
                <a:moveTo>
                  <a:pt x="0" y="0"/>
                </a:moveTo>
                <a:lnTo>
                  <a:pt x="7076556" y="0"/>
                </a:lnTo>
                <a:lnTo>
                  <a:pt x="3169616" y="6594602"/>
                </a:lnTo>
                <a:lnTo>
                  <a:pt x="0" y="4639256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76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888162" y="1"/>
            <a:ext cx="12399837" cy="10286999"/>
          </a:xfrm>
          <a:custGeom>
            <a:avLst/>
            <a:gdLst>
              <a:gd name="connsiteX0" fmla="*/ 964929 w 8266558"/>
              <a:gd name="connsiteY0" fmla="*/ 0 h 6857999"/>
              <a:gd name="connsiteX1" fmla="*/ 8266558 w 8266558"/>
              <a:gd name="connsiteY1" fmla="*/ 0 h 6857999"/>
              <a:gd name="connsiteX2" fmla="*/ 8266558 w 8266558"/>
              <a:gd name="connsiteY2" fmla="*/ 4516266 h 6857999"/>
              <a:gd name="connsiteX3" fmla="*/ 4869410 w 8266558"/>
              <a:gd name="connsiteY3" fmla="*/ 6605288 h 6857999"/>
              <a:gd name="connsiteX4" fmla="*/ 0 w 8266558"/>
              <a:gd name="connsiteY4" fmla="*/ 0 h 6857999"/>
              <a:gd name="connsiteX5" fmla="*/ 964929 w 8266558"/>
              <a:gd name="connsiteY5" fmla="*/ 0 h 6857999"/>
              <a:gd name="connsiteX6" fmla="*/ 4808965 w 8266558"/>
              <a:gd name="connsiteY6" fmla="*/ 6857999 h 6857999"/>
              <a:gd name="connsiteX7" fmla="*/ 4802575 w 8266558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66558" h="6857999">
                <a:moveTo>
                  <a:pt x="964929" y="0"/>
                </a:moveTo>
                <a:lnTo>
                  <a:pt x="8266558" y="0"/>
                </a:lnTo>
                <a:lnTo>
                  <a:pt x="8266558" y="4516266"/>
                </a:lnTo>
                <a:lnTo>
                  <a:pt x="4869410" y="6605288"/>
                </a:lnTo>
                <a:close/>
                <a:moveTo>
                  <a:pt x="0" y="0"/>
                </a:moveTo>
                <a:lnTo>
                  <a:pt x="964929" y="0"/>
                </a:lnTo>
                <a:lnTo>
                  <a:pt x="4808965" y="6857999"/>
                </a:lnTo>
                <a:lnTo>
                  <a:pt x="4802575" y="68579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39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History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4767499" cy="10286999"/>
          </a:xfrm>
          <a:custGeom>
            <a:avLst/>
            <a:gdLst>
              <a:gd name="connsiteX0" fmla="*/ 0 w 9844999"/>
              <a:gd name="connsiteY0" fmla="*/ 0 h 6857999"/>
              <a:gd name="connsiteX1" fmla="*/ 9844999 w 9844999"/>
              <a:gd name="connsiteY1" fmla="*/ 0 h 6857999"/>
              <a:gd name="connsiteX2" fmla="*/ 5920715 w 9844999"/>
              <a:gd name="connsiteY2" fmla="*/ 6857999 h 6857999"/>
              <a:gd name="connsiteX3" fmla="*/ 0 w 9844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44999" h="6857999">
                <a:moveTo>
                  <a:pt x="0" y="0"/>
                </a:moveTo>
                <a:lnTo>
                  <a:pt x="9844999" y="0"/>
                </a:lnTo>
                <a:lnTo>
                  <a:pt x="592071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11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Journey A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892043" y="1028747"/>
            <a:ext cx="2468880" cy="1920240"/>
          </a:xfr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04083" y="7338015"/>
            <a:ext cx="2468880" cy="1920240"/>
          </a:xfr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Journey B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246185" y="1028747"/>
            <a:ext cx="2468880" cy="1920240"/>
          </a:xfr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04083" y="7338015"/>
            <a:ext cx="2468880" cy="1920240"/>
          </a:xfr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01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Journey C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246185" y="1028747"/>
            <a:ext cx="2468880" cy="1920240"/>
          </a:xfr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7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537489"/>
            <a:ext cx="18288000" cy="411480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55362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188245" y="2537489"/>
            <a:ext cx="15911513" cy="4114800"/>
          </a:xfrm>
          <a:custGeom>
            <a:avLst/>
            <a:gdLst>
              <a:gd name="connsiteX0" fmla="*/ 11369033 w 12191993"/>
              <a:gd name="connsiteY0" fmla="*/ 1920642 h 2743200"/>
              <a:gd name="connsiteX1" fmla="*/ 12191993 w 12191993"/>
              <a:gd name="connsiteY1" fmla="*/ 1920642 h 2743200"/>
              <a:gd name="connsiteX2" fmla="*/ 12191993 w 12191993"/>
              <a:gd name="connsiteY2" fmla="*/ 2743200 h 2743200"/>
              <a:gd name="connsiteX3" fmla="*/ 11369033 w 12191993"/>
              <a:gd name="connsiteY3" fmla="*/ 2743200 h 2743200"/>
              <a:gd name="connsiteX4" fmla="*/ 10413993 w 12191993"/>
              <a:gd name="connsiteY4" fmla="*/ 1920606 h 2743200"/>
              <a:gd name="connsiteX5" fmla="*/ 11328393 w 12191993"/>
              <a:gd name="connsiteY5" fmla="*/ 1920606 h 2743200"/>
              <a:gd name="connsiteX6" fmla="*/ 11328393 w 12191993"/>
              <a:gd name="connsiteY6" fmla="*/ 2743200 h 2743200"/>
              <a:gd name="connsiteX7" fmla="*/ 10413993 w 12191993"/>
              <a:gd name="connsiteY7" fmla="*/ 2743200 h 2743200"/>
              <a:gd name="connsiteX8" fmla="*/ 9458953 w 12191993"/>
              <a:gd name="connsiteY8" fmla="*/ 1920570 h 2743200"/>
              <a:gd name="connsiteX9" fmla="*/ 10373353 w 12191993"/>
              <a:gd name="connsiteY9" fmla="*/ 1920570 h 2743200"/>
              <a:gd name="connsiteX10" fmla="*/ 10373353 w 12191993"/>
              <a:gd name="connsiteY10" fmla="*/ 2743200 h 2743200"/>
              <a:gd name="connsiteX11" fmla="*/ 9458953 w 12191993"/>
              <a:gd name="connsiteY11" fmla="*/ 2743200 h 2743200"/>
              <a:gd name="connsiteX12" fmla="*/ 8503913 w 12191993"/>
              <a:gd name="connsiteY12" fmla="*/ 1920534 h 2743200"/>
              <a:gd name="connsiteX13" fmla="*/ 9418313 w 12191993"/>
              <a:gd name="connsiteY13" fmla="*/ 1920534 h 2743200"/>
              <a:gd name="connsiteX14" fmla="*/ 9418313 w 12191993"/>
              <a:gd name="connsiteY14" fmla="*/ 2743200 h 2743200"/>
              <a:gd name="connsiteX15" fmla="*/ 8503913 w 12191993"/>
              <a:gd name="connsiteY15" fmla="*/ 2743200 h 2743200"/>
              <a:gd name="connsiteX16" fmla="*/ 7548873 w 12191993"/>
              <a:gd name="connsiteY16" fmla="*/ 1920498 h 2743200"/>
              <a:gd name="connsiteX17" fmla="*/ 8463273 w 12191993"/>
              <a:gd name="connsiteY17" fmla="*/ 1920498 h 2743200"/>
              <a:gd name="connsiteX18" fmla="*/ 8463273 w 12191993"/>
              <a:gd name="connsiteY18" fmla="*/ 2743200 h 2743200"/>
              <a:gd name="connsiteX19" fmla="*/ 7548873 w 12191993"/>
              <a:gd name="connsiteY19" fmla="*/ 2743200 h 2743200"/>
              <a:gd name="connsiteX20" fmla="*/ 6593833 w 12191993"/>
              <a:gd name="connsiteY20" fmla="*/ 1920462 h 2743200"/>
              <a:gd name="connsiteX21" fmla="*/ 7508233 w 12191993"/>
              <a:gd name="connsiteY21" fmla="*/ 1920462 h 2743200"/>
              <a:gd name="connsiteX22" fmla="*/ 7508233 w 12191993"/>
              <a:gd name="connsiteY22" fmla="*/ 2743200 h 2743200"/>
              <a:gd name="connsiteX23" fmla="*/ 6593833 w 12191993"/>
              <a:gd name="connsiteY23" fmla="*/ 2743200 h 2743200"/>
              <a:gd name="connsiteX24" fmla="*/ 5638794 w 12191993"/>
              <a:gd name="connsiteY24" fmla="*/ 1920426 h 2743200"/>
              <a:gd name="connsiteX25" fmla="*/ 6553193 w 12191993"/>
              <a:gd name="connsiteY25" fmla="*/ 1920426 h 2743200"/>
              <a:gd name="connsiteX26" fmla="*/ 6553193 w 12191993"/>
              <a:gd name="connsiteY26" fmla="*/ 2743200 h 2743200"/>
              <a:gd name="connsiteX27" fmla="*/ 5638794 w 12191993"/>
              <a:gd name="connsiteY27" fmla="*/ 2743200 h 2743200"/>
              <a:gd name="connsiteX28" fmla="*/ 4683756 w 12191993"/>
              <a:gd name="connsiteY28" fmla="*/ 1920390 h 2743200"/>
              <a:gd name="connsiteX29" fmla="*/ 5598154 w 12191993"/>
              <a:gd name="connsiteY29" fmla="*/ 1920390 h 2743200"/>
              <a:gd name="connsiteX30" fmla="*/ 5598154 w 12191993"/>
              <a:gd name="connsiteY30" fmla="*/ 2743200 h 2743200"/>
              <a:gd name="connsiteX31" fmla="*/ 4683756 w 12191993"/>
              <a:gd name="connsiteY31" fmla="*/ 2743200 h 2743200"/>
              <a:gd name="connsiteX32" fmla="*/ 3728717 w 12191993"/>
              <a:gd name="connsiteY32" fmla="*/ 1920354 h 2743200"/>
              <a:gd name="connsiteX33" fmla="*/ 4643115 w 12191993"/>
              <a:gd name="connsiteY33" fmla="*/ 1920354 h 2743200"/>
              <a:gd name="connsiteX34" fmla="*/ 4643115 w 12191993"/>
              <a:gd name="connsiteY34" fmla="*/ 2743200 h 2743200"/>
              <a:gd name="connsiteX35" fmla="*/ 3728717 w 12191993"/>
              <a:gd name="connsiteY35" fmla="*/ 2743200 h 2743200"/>
              <a:gd name="connsiteX36" fmla="*/ 2773678 w 12191993"/>
              <a:gd name="connsiteY36" fmla="*/ 1920318 h 2743200"/>
              <a:gd name="connsiteX37" fmla="*/ 3688077 w 12191993"/>
              <a:gd name="connsiteY37" fmla="*/ 1920318 h 2743200"/>
              <a:gd name="connsiteX38" fmla="*/ 3688077 w 12191993"/>
              <a:gd name="connsiteY38" fmla="*/ 2743200 h 2743200"/>
              <a:gd name="connsiteX39" fmla="*/ 2773678 w 12191993"/>
              <a:gd name="connsiteY39" fmla="*/ 2743200 h 2743200"/>
              <a:gd name="connsiteX40" fmla="*/ 1818638 w 12191993"/>
              <a:gd name="connsiteY40" fmla="*/ 1920282 h 2743200"/>
              <a:gd name="connsiteX41" fmla="*/ 2733039 w 12191993"/>
              <a:gd name="connsiteY41" fmla="*/ 1920282 h 2743200"/>
              <a:gd name="connsiteX42" fmla="*/ 2733039 w 12191993"/>
              <a:gd name="connsiteY42" fmla="*/ 2743200 h 2743200"/>
              <a:gd name="connsiteX43" fmla="*/ 1818638 w 12191993"/>
              <a:gd name="connsiteY43" fmla="*/ 2743200 h 2743200"/>
              <a:gd name="connsiteX44" fmla="*/ 863599 w 12191993"/>
              <a:gd name="connsiteY44" fmla="*/ 1920246 h 2743200"/>
              <a:gd name="connsiteX45" fmla="*/ 1777998 w 12191993"/>
              <a:gd name="connsiteY45" fmla="*/ 1920246 h 2743200"/>
              <a:gd name="connsiteX46" fmla="*/ 1777998 w 12191993"/>
              <a:gd name="connsiteY46" fmla="*/ 2743200 h 2743200"/>
              <a:gd name="connsiteX47" fmla="*/ 863599 w 12191993"/>
              <a:gd name="connsiteY47" fmla="*/ 2743200 h 2743200"/>
              <a:gd name="connsiteX48" fmla="*/ 0 w 12191993"/>
              <a:gd name="connsiteY48" fmla="*/ 1920210 h 2743200"/>
              <a:gd name="connsiteX49" fmla="*/ 822959 w 12191993"/>
              <a:gd name="connsiteY49" fmla="*/ 1920210 h 2743200"/>
              <a:gd name="connsiteX50" fmla="*/ 822959 w 12191993"/>
              <a:gd name="connsiteY50" fmla="*/ 2743200 h 2743200"/>
              <a:gd name="connsiteX51" fmla="*/ 0 w 12191993"/>
              <a:gd name="connsiteY51" fmla="*/ 2743200 h 2743200"/>
              <a:gd name="connsiteX52" fmla="*/ 11369033 w 12191993"/>
              <a:gd name="connsiteY52" fmla="*/ 960519 h 2743200"/>
              <a:gd name="connsiteX53" fmla="*/ 12191993 w 12191993"/>
              <a:gd name="connsiteY53" fmla="*/ 960519 h 2743200"/>
              <a:gd name="connsiteX54" fmla="*/ 12191993 w 12191993"/>
              <a:gd name="connsiteY54" fmla="*/ 1874919 h 2743200"/>
              <a:gd name="connsiteX55" fmla="*/ 11369033 w 12191993"/>
              <a:gd name="connsiteY55" fmla="*/ 1874919 h 2743200"/>
              <a:gd name="connsiteX56" fmla="*/ 10413993 w 12191993"/>
              <a:gd name="connsiteY56" fmla="*/ 960483 h 2743200"/>
              <a:gd name="connsiteX57" fmla="*/ 11328393 w 12191993"/>
              <a:gd name="connsiteY57" fmla="*/ 960483 h 2743200"/>
              <a:gd name="connsiteX58" fmla="*/ 11328393 w 12191993"/>
              <a:gd name="connsiteY58" fmla="*/ 1874883 h 2743200"/>
              <a:gd name="connsiteX59" fmla="*/ 10413993 w 12191993"/>
              <a:gd name="connsiteY59" fmla="*/ 1874883 h 2743200"/>
              <a:gd name="connsiteX60" fmla="*/ 9458953 w 12191993"/>
              <a:gd name="connsiteY60" fmla="*/ 960447 h 2743200"/>
              <a:gd name="connsiteX61" fmla="*/ 10373353 w 12191993"/>
              <a:gd name="connsiteY61" fmla="*/ 960447 h 2743200"/>
              <a:gd name="connsiteX62" fmla="*/ 10373353 w 12191993"/>
              <a:gd name="connsiteY62" fmla="*/ 1874847 h 2743200"/>
              <a:gd name="connsiteX63" fmla="*/ 9458953 w 12191993"/>
              <a:gd name="connsiteY63" fmla="*/ 1874847 h 2743200"/>
              <a:gd name="connsiteX64" fmla="*/ 8503913 w 12191993"/>
              <a:gd name="connsiteY64" fmla="*/ 960411 h 2743200"/>
              <a:gd name="connsiteX65" fmla="*/ 9418313 w 12191993"/>
              <a:gd name="connsiteY65" fmla="*/ 960411 h 2743200"/>
              <a:gd name="connsiteX66" fmla="*/ 9418313 w 12191993"/>
              <a:gd name="connsiteY66" fmla="*/ 1874811 h 2743200"/>
              <a:gd name="connsiteX67" fmla="*/ 8503913 w 12191993"/>
              <a:gd name="connsiteY67" fmla="*/ 1874811 h 2743200"/>
              <a:gd name="connsiteX68" fmla="*/ 7548873 w 12191993"/>
              <a:gd name="connsiteY68" fmla="*/ 960375 h 2743200"/>
              <a:gd name="connsiteX69" fmla="*/ 8463273 w 12191993"/>
              <a:gd name="connsiteY69" fmla="*/ 960375 h 2743200"/>
              <a:gd name="connsiteX70" fmla="*/ 8463273 w 12191993"/>
              <a:gd name="connsiteY70" fmla="*/ 1874775 h 2743200"/>
              <a:gd name="connsiteX71" fmla="*/ 7548873 w 12191993"/>
              <a:gd name="connsiteY71" fmla="*/ 1874775 h 2743200"/>
              <a:gd name="connsiteX72" fmla="*/ 6593833 w 12191993"/>
              <a:gd name="connsiteY72" fmla="*/ 960339 h 2743200"/>
              <a:gd name="connsiteX73" fmla="*/ 7508233 w 12191993"/>
              <a:gd name="connsiteY73" fmla="*/ 960339 h 2743200"/>
              <a:gd name="connsiteX74" fmla="*/ 7508233 w 12191993"/>
              <a:gd name="connsiteY74" fmla="*/ 1874739 h 2743200"/>
              <a:gd name="connsiteX75" fmla="*/ 6593833 w 12191993"/>
              <a:gd name="connsiteY75" fmla="*/ 1874739 h 2743200"/>
              <a:gd name="connsiteX76" fmla="*/ 5638794 w 12191993"/>
              <a:gd name="connsiteY76" fmla="*/ 960303 h 2743200"/>
              <a:gd name="connsiteX77" fmla="*/ 6553193 w 12191993"/>
              <a:gd name="connsiteY77" fmla="*/ 960303 h 2743200"/>
              <a:gd name="connsiteX78" fmla="*/ 6553193 w 12191993"/>
              <a:gd name="connsiteY78" fmla="*/ 1874703 h 2743200"/>
              <a:gd name="connsiteX79" fmla="*/ 5638794 w 12191993"/>
              <a:gd name="connsiteY79" fmla="*/ 1874703 h 2743200"/>
              <a:gd name="connsiteX80" fmla="*/ 4683756 w 12191993"/>
              <a:gd name="connsiteY80" fmla="*/ 960267 h 2743200"/>
              <a:gd name="connsiteX81" fmla="*/ 5598154 w 12191993"/>
              <a:gd name="connsiteY81" fmla="*/ 960267 h 2743200"/>
              <a:gd name="connsiteX82" fmla="*/ 5598154 w 12191993"/>
              <a:gd name="connsiteY82" fmla="*/ 1874667 h 2743200"/>
              <a:gd name="connsiteX83" fmla="*/ 4683756 w 12191993"/>
              <a:gd name="connsiteY83" fmla="*/ 1874667 h 2743200"/>
              <a:gd name="connsiteX84" fmla="*/ 3728717 w 12191993"/>
              <a:gd name="connsiteY84" fmla="*/ 960231 h 2743200"/>
              <a:gd name="connsiteX85" fmla="*/ 4643115 w 12191993"/>
              <a:gd name="connsiteY85" fmla="*/ 960231 h 2743200"/>
              <a:gd name="connsiteX86" fmla="*/ 4643115 w 12191993"/>
              <a:gd name="connsiteY86" fmla="*/ 1874631 h 2743200"/>
              <a:gd name="connsiteX87" fmla="*/ 3728717 w 12191993"/>
              <a:gd name="connsiteY87" fmla="*/ 1874631 h 2743200"/>
              <a:gd name="connsiteX88" fmla="*/ 2773678 w 12191993"/>
              <a:gd name="connsiteY88" fmla="*/ 960195 h 2743200"/>
              <a:gd name="connsiteX89" fmla="*/ 3688077 w 12191993"/>
              <a:gd name="connsiteY89" fmla="*/ 960195 h 2743200"/>
              <a:gd name="connsiteX90" fmla="*/ 3688077 w 12191993"/>
              <a:gd name="connsiteY90" fmla="*/ 1874595 h 2743200"/>
              <a:gd name="connsiteX91" fmla="*/ 2773678 w 12191993"/>
              <a:gd name="connsiteY91" fmla="*/ 1874595 h 2743200"/>
              <a:gd name="connsiteX92" fmla="*/ 1818638 w 12191993"/>
              <a:gd name="connsiteY92" fmla="*/ 960159 h 2743200"/>
              <a:gd name="connsiteX93" fmla="*/ 2733039 w 12191993"/>
              <a:gd name="connsiteY93" fmla="*/ 960159 h 2743200"/>
              <a:gd name="connsiteX94" fmla="*/ 2733039 w 12191993"/>
              <a:gd name="connsiteY94" fmla="*/ 1874559 h 2743200"/>
              <a:gd name="connsiteX95" fmla="*/ 1818638 w 12191993"/>
              <a:gd name="connsiteY95" fmla="*/ 1874559 h 2743200"/>
              <a:gd name="connsiteX96" fmla="*/ 863599 w 12191993"/>
              <a:gd name="connsiteY96" fmla="*/ 960123 h 2743200"/>
              <a:gd name="connsiteX97" fmla="*/ 1777998 w 12191993"/>
              <a:gd name="connsiteY97" fmla="*/ 960123 h 2743200"/>
              <a:gd name="connsiteX98" fmla="*/ 1777998 w 12191993"/>
              <a:gd name="connsiteY98" fmla="*/ 1874523 h 2743200"/>
              <a:gd name="connsiteX99" fmla="*/ 863599 w 12191993"/>
              <a:gd name="connsiteY99" fmla="*/ 1874523 h 2743200"/>
              <a:gd name="connsiteX100" fmla="*/ 0 w 12191993"/>
              <a:gd name="connsiteY100" fmla="*/ 960087 h 2743200"/>
              <a:gd name="connsiteX101" fmla="*/ 822959 w 12191993"/>
              <a:gd name="connsiteY101" fmla="*/ 960087 h 2743200"/>
              <a:gd name="connsiteX102" fmla="*/ 822959 w 12191993"/>
              <a:gd name="connsiteY102" fmla="*/ 1874487 h 2743200"/>
              <a:gd name="connsiteX103" fmla="*/ 0 w 12191993"/>
              <a:gd name="connsiteY103" fmla="*/ 1874487 h 2743200"/>
              <a:gd name="connsiteX104" fmla="*/ 11369033 w 12191993"/>
              <a:gd name="connsiteY104" fmla="*/ 396 h 2743200"/>
              <a:gd name="connsiteX105" fmla="*/ 12191993 w 12191993"/>
              <a:gd name="connsiteY105" fmla="*/ 396 h 2743200"/>
              <a:gd name="connsiteX106" fmla="*/ 12191993 w 12191993"/>
              <a:gd name="connsiteY106" fmla="*/ 914796 h 2743200"/>
              <a:gd name="connsiteX107" fmla="*/ 11369033 w 12191993"/>
              <a:gd name="connsiteY107" fmla="*/ 914796 h 2743200"/>
              <a:gd name="connsiteX108" fmla="*/ 10413993 w 12191993"/>
              <a:gd name="connsiteY108" fmla="*/ 360 h 2743200"/>
              <a:gd name="connsiteX109" fmla="*/ 11328393 w 12191993"/>
              <a:gd name="connsiteY109" fmla="*/ 360 h 2743200"/>
              <a:gd name="connsiteX110" fmla="*/ 11328393 w 12191993"/>
              <a:gd name="connsiteY110" fmla="*/ 914760 h 2743200"/>
              <a:gd name="connsiteX111" fmla="*/ 10413993 w 12191993"/>
              <a:gd name="connsiteY111" fmla="*/ 914760 h 2743200"/>
              <a:gd name="connsiteX112" fmla="*/ 9458953 w 12191993"/>
              <a:gd name="connsiteY112" fmla="*/ 324 h 2743200"/>
              <a:gd name="connsiteX113" fmla="*/ 10373353 w 12191993"/>
              <a:gd name="connsiteY113" fmla="*/ 324 h 2743200"/>
              <a:gd name="connsiteX114" fmla="*/ 10373353 w 12191993"/>
              <a:gd name="connsiteY114" fmla="*/ 914724 h 2743200"/>
              <a:gd name="connsiteX115" fmla="*/ 9458953 w 12191993"/>
              <a:gd name="connsiteY115" fmla="*/ 914724 h 2743200"/>
              <a:gd name="connsiteX116" fmla="*/ 8503913 w 12191993"/>
              <a:gd name="connsiteY116" fmla="*/ 288 h 2743200"/>
              <a:gd name="connsiteX117" fmla="*/ 9418313 w 12191993"/>
              <a:gd name="connsiteY117" fmla="*/ 288 h 2743200"/>
              <a:gd name="connsiteX118" fmla="*/ 9418313 w 12191993"/>
              <a:gd name="connsiteY118" fmla="*/ 914688 h 2743200"/>
              <a:gd name="connsiteX119" fmla="*/ 8503913 w 12191993"/>
              <a:gd name="connsiteY119" fmla="*/ 914688 h 2743200"/>
              <a:gd name="connsiteX120" fmla="*/ 7548873 w 12191993"/>
              <a:gd name="connsiteY120" fmla="*/ 252 h 2743200"/>
              <a:gd name="connsiteX121" fmla="*/ 8463273 w 12191993"/>
              <a:gd name="connsiteY121" fmla="*/ 252 h 2743200"/>
              <a:gd name="connsiteX122" fmla="*/ 8463273 w 12191993"/>
              <a:gd name="connsiteY122" fmla="*/ 914652 h 2743200"/>
              <a:gd name="connsiteX123" fmla="*/ 7548873 w 12191993"/>
              <a:gd name="connsiteY123" fmla="*/ 914652 h 2743200"/>
              <a:gd name="connsiteX124" fmla="*/ 6593833 w 12191993"/>
              <a:gd name="connsiteY124" fmla="*/ 216 h 2743200"/>
              <a:gd name="connsiteX125" fmla="*/ 7508233 w 12191993"/>
              <a:gd name="connsiteY125" fmla="*/ 216 h 2743200"/>
              <a:gd name="connsiteX126" fmla="*/ 7508233 w 12191993"/>
              <a:gd name="connsiteY126" fmla="*/ 914616 h 2743200"/>
              <a:gd name="connsiteX127" fmla="*/ 6593833 w 12191993"/>
              <a:gd name="connsiteY127" fmla="*/ 914616 h 2743200"/>
              <a:gd name="connsiteX128" fmla="*/ 5638794 w 12191993"/>
              <a:gd name="connsiteY128" fmla="*/ 180 h 2743200"/>
              <a:gd name="connsiteX129" fmla="*/ 6553193 w 12191993"/>
              <a:gd name="connsiteY129" fmla="*/ 180 h 2743200"/>
              <a:gd name="connsiteX130" fmla="*/ 6553193 w 12191993"/>
              <a:gd name="connsiteY130" fmla="*/ 914580 h 2743200"/>
              <a:gd name="connsiteX131" fmla="*/ 5638794 w 12191993"/>
              <a:gd name="connsiteY131" fmla="*/ 914580 h 2743200"/>
              <a:gd name="connsiteX132" fmla="*/ 4683756 w 12191993"/>
              <a:gd name="connsiteY132" fmla="*/ 144 h 2743200"/>
              <a:gd name="connsiteX133" fmla="*/ 5598154 w 12191993"/>
              <a:gd name="connsiteY133" fmla="*/ 144 h 2743200"/>
              <a:gd name="connsiteX134" fmla="*/ 5598154 w 12191993"/>
              <a:gd name="connsiteY134" fmla="*/ 914544 h 2743200"/>
              <a:gd name="connsiteX135" fmla="*/ 4683756 w 12191993"/>
              <a:gd name="connsiteY135" fmla="*/ 914544 h 2743200"/>
              <a:gd name="connsiteX136" fmla="*/ 3728717 w 12191993"/>
              <a:gd name="connsiteY136" fmla="*/ 108 h 2743200"/>
              <a:gd name="connsiteX137" fmla="*/ 4643115 w 12191993"/>
              <a:gd name="connsiteY137" fmla="*/ 108 h 2743200"/>
              <a:gd name="connsiteX138" fmla="*/ 4643115 w 12191993"/>
              <a:gd name="connsiteY138" fmla="*/ 914508 h 2743200"/>
              <a:gd name="connsiteX139" fmla="*/ 3728717 w 12191993"/>
              <a:gd name="connsiteY139" fmla="*/ 914508 h 2743200"/>
              <a:gd name="connsiteX140" fmla="*/ 2773679 w 12191993"/>
              <a:gd name="connsiteY140" fmla="*/ 72 h 2743200"/>
              <a:gd name="connsiteX141" fmla="*/ 3688077 w 12191993"/>
              <a:gd name="connsiteY141" fmla="*/ 72 h 2743200"/>
              <a:gd name="connsiteX142" fmla="*/ 3688077 w 12191993"/>
              <a:gd name="connsiteY142" fmla="*/ 914472 h 2743200"/>
              <a:gd name="connsiteX143" fmla="*/ 2773679 w 12191993"/>
              <a:gd name="connsiteY143" fmla="*/ 914472 h 2743200"/>
              <a:gd name="connsiteX144" fmla="*/ 1818638 w 12191993"/>
              <a:gd name="connsiteY144" fmla="*/ 36 h 2743200"/>
              <a:gd name="connsiteX145" fmla="*/ 2733039 w 12191993"/>
              <a:gd name="connsiteY145" fmla="*/ 36 h 2743200"/>
              <a:gd name="connsiteX146" fmla="*/ 2733039 w 12191993"/>
              <a:gd name="connsiteY146" fmla="*/ 914436 h 2743200"/>
              <a:gd name="connsiteX147" fmla="*/ 1818638 w 12191993"/>
              <a:gd name="connsiteY147" fmla="*/ 914436 h 2743200"/>
              <a:gd name="connsiteX148" fmla="*/ 863599 w 12191993"/>
              <a:gd name="connsiteY148" fmla="*/ 0 h 2743200"/>
              <a:gd name="connsiteX149" fmla="*/ 1777998 w 12191993"/>
              <a:gd name="connsiteY149" fmla="*/ 0 h 2743200"/>
              <a:gd name="connsiteX150" fmla="*/ 1777998 w 12191993"/>
              <a:gd name="connsiteY150" fmla="*/ 914400 h 2743200"/>
              <a:gd name="connsiteX151" fmla="*/ 863599 w 12191993"/>
              <a:gd name="connsiteY151" fmla="*/ 914400 h 2743200"/>
              <a:gd name="connsiteX152" fmla="*/ 0 w 12191993"/>
              <a:gd name="connsiteY152" fmla="*/ 0 h 2743200"/>
              <a:gd name="connsiteX153" fmla="*/ 822959 w 12191993"/>
              <a:gd name="connsiteY153" fmla="*/ 0 h 2743200"/>
              <a:gd name="connsiteX154" fmla="*/ 822959 w 12191993"/>
              <a:gd name="connsiteY154" fmla="*/ 914364 h 2743200"/>
              <a:gd name="connsiteX155" fmla="*/ 0 w 12191993"/>
              <a:gd name="connsiteY155" fmla="*/ 914364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2191993" h="2743200">
                <a:moveTo>
                  <a:pt x="11369033" y="1920642"/>
                </a:moveTo>
                <a:lnTo>
                  <a:pt x="12191993" y="1920642"/>
                </a:lnTo>
                <a:lnTo>
                  <a:pt x="12191993" y="2743200"/>
                </a:lnTo>
                <a:lnTo>
                  <a:pt x="11369033" y="2743200"/>
                </a:lnTo>
                <a:close/>
                <a:moveTo>
                  <a:pt x="10413993" y="1920606"/>
                </a:moveTo>
                <a:lnTo>
                  <a:pt x="11328393" y="1920606"/>
                </a:lnTo>
                <a:lnTo>
                  <a:pt x="11328393" y="2743200"/>
                </a:lnTo>
                <a:lnTo>
                  <a:pt x="10413993" y="2743200"/>
                </a:lnTo>
                <a:close/>
                <a:moveTo>
                  <a:pt x="9458953" y="1920570"/>
                </a:moveTo>
                <a:lnTo>
                  <a:pt x="10373353" y="1920570"/>
                </a:lnTo>
                <a:lnTo>
                  <a:pt x="10373353" y="2743200"/>
                </a:lnTo>
                <a:lnTo>
                  <a:pt x="9458953" y="2743200"/>
                </a:lnTo>
                <a:close/>
                <a:moveTo>
                  <a:pt x="8503913" y="1920534"/>
                </a:moveTo>
                <a:lnTo>
                  <a:pt x="9418313" y="1920534"/>
                </a:lnTo>
                <a:lnTo>
                  <a:pt x="9418313" y="2743200"/>
                </a:lnTo>
                <a:lnTo>
                  <a:pt x="8503913" y="2743200"/>
                </a:lnTo>
                <a:close/>
                <a:moveTo>
                  <a:pt x="7548873" y="1920498"/>
                </a:moveTo>
                <a:lnTo>
                  <a:pt x="8463273" y="1920498"/>
                </a:lnTo>
                <a:lnTo>
                  <a:pt x="8463273" y="2743200"/>
                </a:lnTo>
                <a:lnTo>
                  <a:pt x="7548873" y="2743200"/>
                </a:lnTo>
                <a:close/>
                <a:moveTo>
                  <a:pt x="6593833" y="1920462"/>
                </a:moveTo>
                <a:lnTo>
                  <a:pt x="7508233" y="1920462"/>
                </a:lnTo>
                <a:lnTo>
                  <a:pt x="7508233" y="2743200"/>
                </a:lnTo>
                <a:lnTo>
                  <a:pt x="6593833" y="2743200"/>
                </a:lnTo>
                <a:close/>
                <a:moveTo>
                  <a:pt x="5638794" y="1920426"/>
                </a:moveTo>
                <a:lnTo>
                  <a:pt x="6553193" y="1920426"/>
                </a:lnTo>
                <a:lnTo>
                  <a:pt x="6553193" y="2743200"/>
                </a:lnTo>
                <a:lnTo>
                  <a:pt x="5638794" y="2743200"/>
                </a:lnTo>
                <a:close/>
                <a:moveTo>
                  <a:pt x="4683756" y="1920390"/>
                </a:moveTo>
                <a:lnTo>
                  <a:pt x="5598154" y="1920390"/>
                </a:lnTo>
                <a:lnTo>
                  <a:pt x="5598154" y="2743200"/>
                </a:lnTo>
                <a:lnTo>
                  <a:pt x="4683756" y="2743200"/>
                </a:lnTo>
                <a:close/>
                <a:moveTo>
                  <a:pt x="3728717" y="1920354"/>
                </a:moveTo>
                <a:lnTo>
                  <a:pt x="4643115" y="1920354"/>
                </a:lnTo>
                <a:lnTo>
                  <a:pt x="4643115" y="2743200"/>
                </a:lnTo>
                <a:lnTo>
                  <a:pt x="3728717" y="2743200"/>
                </a:lnTo>
                <a:close/>
                <a:moveTo>
                  <a:pt x="2773678" y="1920318"/>
                </a:moveTo>
                <a:lnTo>
                  <a:pt x="3688077" y="1920318"/>
                </a:lnTo>
                <a:lnTo>
                  <a:pt x="3688077" y="2743200"/>
                </a:lnTo>
                <a:lnTo>
                  <a:pt x="2773678" y="2743200"/>
                </a:lnTo>
                <a:close/>
                <a:moveTo>
                  <a:pt x="1818638" y="1920282"/>
                </a:moveTo>
                <a:lnTo>
                  <a:pt x="2733039" y="1920282"/>
                </a:lnTo>
                <a:lnTo>
                  <a:pt x="2733039" y="2743200"/>
                </a:lnTo>
                <a:lnTo>
                  <a:pt x="1818638" y="2743200"/>
                </a:lnTo>
                <a:close/>
                <a:moveTo>
                  <a:pt x="863599" y="1920246"/>
                </a:moveTo>
                <a:lnTo>
                  <a:pt x="1777998" y="1920246"/>
                </a:lnTo>
                <a:lnTo>
                  <a:pt x="1777998" y="2743200"/>
                </a:lnTo>
                <a:lnTo>
                  <a:pt x="863599" y="2743200"/>
                </a:lnTo>
                <a:close/>
                <a:moveTo>
                  <a:pt x="0" y="1920210"/>
                </a:moveTo>
                <a:lnTo>
                  <a:pt x="822959" y="1920210"/>
                </a:lnTo>
                <a:lnTo>
                  <a:pt x="822959" y="2743200"/>
                </a:lnTo>
                <a:lnTo>
                  <a:pt x="0" y="2743200"/>
                </a:lnTo>
                <a:close/>
                <a:moveTo>
                  <a:pt x="11369033" y="960519"/>
                </a:moveTo>
                <a:lnTo>
                  <a:pt x="12191993" y="960519"/>
                </a:lnTo>
                <a:lnTo>
                  <a:pt x="12191993" y="1874919"/>
                </a:lnTo>
                <a:lnTo>
                  <a:pt x="11369033" y="1874919"/>
                </a:lnTo>
                <a:close/>
                <a:moveTo>
                  <a:pt x="10413993" y="960483"/>
                </a:moveTo>
                <a:lnTo>
                  <a:pt x="11328393" y="960483"/>
                </a:lnTo>
                <a:lnTo>
                  <a:pt x="11328393" y="1874883"/>
                </a:lnTo>
                <a:lnTo>
                  <a:pt x="10413993" y="1874883"/>
                </a:lnTo>
                <a:close/>
                <a:moveTo>
                  <a:pt x="9458953" y="960447"/>
                </a:moveTo>
                <a:lnTo>
                  <a:pt x="10373353" y="960447"/>
                </a:lnTo>
                <a:lnTo>
                  <a:pt x="10373353" y="1874847"/>
                </a:lnTo>
                <a:lnTo>
                  <a:pt x="9458953" y="1874847"/>
                </a:lnTo>
                <a:close/>
                <a:moveTo>
                  <a:pt x="8503913" y="960411"/>
                </a:moveTo>
                <a:lnTo>
                  <a:pt x="9418313" y="960411"/>
                </a:lnTo>
                <a:lnTo>
                  <a:pt x="9418313" y="1874811"/>
                </a:lnTo>
                <a:lnTo>
                  <a:pt x="8503913" y="1874811"/>
                </a:lnTo>
                <a:close/>
                <a:moveTo>
                  <a:pt x="7548873" y="960375"/>
                </a:moveTo>
                <a:lnTo>
                  <a:pt x="8463273" y="960375"/>
                </a:lnTo>
                <a:lnTo>
                  <a:pt x="8463273" y="1874775"/>
                </a:lnTo>
                <a:lnTo>
                  <a:pt x="7548873" y="1874775"/>
                </a:lnTo>
                <a:close/>
                <a:moveTo>
                  <a:pt x="6593833" y="960339"/>
                </a:moveTo>
                <a:lnTo>
                  <a:pt x="7508233" y="960339"/>
                </a:lnTo>
                <a:lnTo>
                  <a:pt x="7508233" y="1874739"/>
                </a:lnTo>
                <a:lnTo>
                  <a:pt x="6593833" y="1874739"/>
                </a:lnTo>
                <a:close/>
                <a:moveTo>
                  <a:pt x="5638794" y="960303"/>
                </a:moveTo>
                <a:lnTo>
                  <a:pt x="6553193" y="960303"/>
                </a:lnTo>
                <a:lnTo>
                  <a:pt x="6553193" y="1874703"/>
                </a:lnTo>
                <a:lnTo>
                  <a:pt x="5638794" y="1874703"/>
                </a:lnTo>
                <a:close/>
                <a:moveTo>
                  <a:pt x="4683756" y="960267"/>
                </a:moveTo>
                <a:lnTo>
                  <a:pt x="5598154" y="960267"/>
                </a:lnTo>
                <a:lnTo>
                  <a:pt x="5598154" y="1874667"/>
                </a:lnTo>
                <a:lnTo>
                  <a:pt x="4683756" y="1874667"/>
                </a:lnTo>
                <a:close/>
                <a:moveTo>
                  <a:pt x="3728717" y="960231"/>
                </a:moveTo>
                <a:lnTo>
                  <a:pt x="4643115" y="960231"/>
                </a:lnTo>
                <a:lnTo>
                  <a:pt x="4643115" y="1874631"/>
                </a:lnTo>
                <a:lnTo>
                  <a:pt x="3728717" y="1874631"/>
                </a:lnTo>
                <a:close/>
                <a:moveTo>
                  <a:pt x="2773678" y="960195"/>
                </a:moveTo>
                <a:lnTo>
                  <a:pt x="3688077" y="960195"/>
                </a:lnTo>
                <a:lnTo>
                  <a:pt x="3688077" y="1874595"/>
                </a:lnTo>
                <a:lnTo>
                  <a:pt x="2773678" y="1874595"/>
                </a:lnTo>
                <a:close/>
                <a:moveTo>
                  <a:pt x="1818638" y="960159"/>
                </a:moveTo>
                <a:lnTo>
                  <a:pt x="2733039" y="960159"/>
                </a:lnTo>
                <a:lnTo>
                  <a:pt x="2733039" y="1874559"/>
                </a:lnTo>
                <a:lnTo>
                  <a:pt x="1818638" y="1874559"/>
                </a:lnTo>
                <a:close/>
                <a:moveTo>
                  <a:pt x="863599" y="960123"/>
                </a:moveTo>
                <a:lnTo>
                  <a:pt x="1777998" y="960123"/>
                </a:lnTo>
                <a:lnTo>
                  <a:pt x="1777998" y="1874523"/>
                </a:lnTo>
                <a:lnTo>
                  <a:pt x="863599" y="1874523"/>
                </a:lnTo>
                <a:close/>
                <a:moveTo>
                  <a:pt x="0" y="960087"/>
                </a:moveTo>
                <a:lnTo>
                  <a:pt x="822959" y="960087"/>
                </a:lnTo>
                <a:lnTo>
                  <a:pt x="822959" y="1874487"/>
                </a:lnTo>
                <a:lnTo>
                  <a:pt x="0" y="1874487"/>
                </a:lnTo>
                <a:close/>
                <a:moveTo>
                  <a:pt x="11369033" y="396"/>
                </a:moveTo>
                <a:lnTo>
                  <a:pt x="12191993" y="396"/>
                </a:lnTo>
                <a:lnTo>
                  <a:pt x="12191993" y="914796"/>
                </a:lnTo>
                <a:lnTo>
                  <a:pt x="11369033" y="914796"/>
                </a:lnTo>
                <a:close/>
                <a:moveTo>
                  <a:pt x="10413993" y="360"/>
                </a:moveTo>
                <a:lnTo>
                  <a:pt x="11328393" y="360"/>
                </a:lnTo>
                <a:lnTo>
                  <a:pt x="11328393" y="914760"/>
                </a:lnTo>
                <a:lnTo>
                  <a:pt x="10413993" y="914760"/>
                </a:lnTo>
                <a:close/>
                <a:moveTo>
                  <a:pt x="9458953" y="324"/>
                </a:moveTo>
                <a:lnTo>
                  <a:pt x="10373353" y="324"/>
                </a:lnTo>
                <a:lnTo>
                  <a:pt x="10373353" y="914724"/>
                </a:lnTo>
                <a:lnTo>
                  <a:pt x="9458953" y="914724"/>
                </a:lnTo>
                <a:close/>
                <a:moveTo>
                  <a:pt x="8503913" y="288"/>
                </a:moveTo>
                <a:lnTo>
                  <a:pt x="9418313" y="288"/>
                </a:lnTo>
                <a:lnTo>
                  <a:pt x="9418313" y="914688"/>
                </a:lnTo>
                <a:lnTo>
                  <a:pt x="8503913" y="914688"/>
                </a:lnTo>
                <a:close/>
                <a:moveTo>
                  <a:pt x="7548873" y="252"/>
                </a:moveTo>
                <a:lnTo>
                  <a:pt x="8463273" y="252"/>
                </a:lnTo>
                <a:lnTo>
                  <a:pt x="8463273" y="914652"/>
                </a:lnTo>
                <a:lnTo>
                  <a:pt x="7548873" y="914652"/>
                </a:lnTo>
                <a:close/>
                <a:moveTo>
                  <a:pt x="6593833" y="216"/>
                </a:moveTo>
                <a:lnTo>
                  <a:pt x="7508233" y="216"/>
                </a:lnTo>
                <a:lnTo>
                  <a:pt x="7508233" y="914616"/>
                </a:lnTo>
                <a:lnTo>
                  <a:pt x="6593833" y="914616"/>
                </a:lnTo>
                <a:close/>
                <a:moveTo>
                  <a:pt x="5638794" y="180"/>
                </a:moveTo>
                <a:lnTo>
                  <a:pt x="6553193" y="180"/>
                </a:lnTo>
                <a:lnTo>
                  <a:pt x="6553193" y="914580"/>
                </a:lnTo>
                <a:lnTo>
                  <a:pt x="5638794" y="914580"/>
                </a:lnTo>
                <a:close/>
                <a:moveTo>
                  <a:pt x="4683756" y="144"/>
                </a:moveTo>
                <a:lnTo>
                  <a:pt x="5598154" y="144"/>
                </a:lnTo>
                <a:lnTo>
                  <a:pt x="5598154" y="914544"/>
                </a:lnTo>
                <a:lnTo>
                  <a:pt x="4683756" y="914544"/>
                </a:lnTo>
                <a:close/>
                <a:moveTo>
                  <a:pt x="3728717" y="108"/>
                </a:moveTo>
                <a:lnTo>
                  <a:pt x="4643115" y="108"/>
                </a:lnTo>
                <a:lnTo>
                  <a:pt x="4643115" y="914508"/>
                </a:lnTo>
                <a:lnTo>
                  <a:pt x="3728717" y="914508"/>
                </a:lnTo>
                <a:close/>
                <a:moveTo>
                  <a:pt x="2773679" y="72"/>
                </a:moveTo>
                <a:lnTo>
                  <a:pt x="3688077" y="72"/>
                </a:lnTo>
                <a:lnTo>
                  <a:pt x="3688077" y="914472"/>
                </a:lnTo>
                <a:lnTo>
                  <a:pt x="2773679" y="914472"/>
                </a:lnTo>
                <a:close/>
                <a:moveTo>
                  <a:pt x="1818638" y="36"/>
                </a:moveTo>
                <a:lnTo>
                  <a:pt x="2733039" y="36"/>
                </a:lnTo>
                <a:lnTo>
                  <a:pt x="2733039" y="914436"/>
                </a:lnTo>
                <a:lnTo>
                  <a:pt x="1818638" y="914436"/>
                </a:lnTo>
                <a:close/>
                <a:moveTo>
                  <a:pt x="863599" y="0"/>
                </a:moveTo>
                <a:lnTo>
                  <a:pt x="1777998" y="0"/>
                </a:lnTo>
                <a:lnTo>
                  <a:pt x="1777998" y="914400"/>
                </a:lnTo>
                <a:lnTo>
                  <a:pt x="863599" y="914400"/>
                </a:lnTo>
                <a:close/>
                <a:moveTo>
                  <a:pt x="0" y="0"/>
                </a:moveTo>
                <a:lnTo>
                  <a:pt x="822959" y="0"/>
                </a:lnTo>
                <a:lnTo>
                  <a:pt x="822959" y="914364"/>
                </a:lnTo>
                <a:lnTo>
                  <a:pt x="0" y="91436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g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365760" y="1936238"/>
            <a:ext cx="17556480" cy="6145380"/>
            <a:chOff x="2719388" y="2247900"/>
            <a:chExt cx="6748462" cy="236220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5416550" y="3241675"/>
              <a:ext cx="74613" cy="4763"/>
            </a:xfrm>
            <a:custGeom>
              <a:avLst/>
              <a:gdLst>
                <a:gd name="T0" fmla="*/ 20 w 20"/>
                <a:gd name="T1" fmla="*/ 0 h 1"/>
                <a:gd name="T2" fmla="*/ 0 w 20"/>
                <a:gd name="T3" fmla="*/ 1 h 1"/>
                <a:gd name="T4" fmla="*/ 20 w 20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20" y="0"/>
                  </a:moveTo>
                  <a:cubicBezTo>
                    <a:pt x="14" y="0"/>
                    <a:pt x="6" y="0"/>
                    <a:pt x="0" y="1"/>
                  </a:cubicBezTo>
                  <a:cubicBezTo>
                    <a:pt x="6" y="1"/>
                    <a:pt x="14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5311775" y="3389313"/>
              <a:ext cx="44450" cy="46038"/>
            </a:xfrm>
            <a:custGeom>
              <a:avLst/>
              <a:gdLst>
                <a:gd name="T0" fmla="*/ 0 w 12"/>
                <a:gd name="T1" fmla="*/ 0 h 12"/>
                <a:gd name="T2" fmla="*/ 12 w 12"/>
                <a:gd name="T3" fmla="*/ 12 h 12"/>
                <a:gd name="T4" fmla="*/ 0 w 12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">
                  <a:moveTo>
                    <a:pt x="0" y="0"/>
                  </a:moveTo>
                  <a:cubicBezTo>
                    <a:pt x="4" y="4"/>
                    <a:pt x="8" y="8"/>
                    <a:pt x="12" y="12"/>
                  </a:cubicBezTo>
                  <a:cubicBezTo>
                    <a:pt x="8" y="8"/>
                    <a:pt x="4" y="4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4608513" y="3027363"/>
              <a:ext cx="117475" cy="1127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7437438" y="3773488"/>
              <a:ext cx="720725" cy="381000"/>
            </a:xfrm>
            <a:custGeom>
              <a:avLst/>
              <a:gdLst>
                <a:gd name="T0" fmla="*/ 78 w 192"/>
                <a:gd name="T1" fmla="*/ 24 h 101"/>
                <a:gd name="T2" fmla="*/ 80 w 192"/>
                <a:gd name="T3" fmla="*/ 24 h 101"/>
                <a:gd name="T4" fmla="*/ 86 w 192"/>
                <a:gd name="T5" fmla="*/ 32 h 101"/>
                <a:gd name="T6" fmla="*/ 65 w 192"/>
                <a:gd name="T7" fmla="*/ 74 h 101"/>
                <a:gd name="T8" fmla="*/ 65 w 192"/>
                <a:gd name="T9" fmla="*/ 74 h 101"/>
                <a:gd name="T10" fmla="*/ 54 w 192"/>
                <a:gd name="T11" fmla="*/ 75 h 101"/>
                <a:gd name="T12" fmla="*/ 52 w 192"/>
                <a:gd name="T13" fmla="*/ 77 h 101"/>
                <a:gd name="T14" fmla="*/ 14 w 192"/>
                <a:gd name="T15" fmla="*/ 43 h 101"/>
                <a:gd name="T16" fmla="*/ 15 w 192"/>
                <a:gd name="T17" fmla="*/ 39 h 101"/>
                <a:gd name="T18" fmla="*/ 96 w 192"/>
                <a:gd name="T19" fmla="*/ 0 h 101"/>
                <a:gd name="T20" fmla="*/ 78 w 192"/>
                <a:gd name="T21" fmla="*/ 19 h 101"/>
                <a:gd name="T22" fmla="*/ 15 w 192"/>
                <a:gd name="T23" fmla="*/ 37 h 101"/>
                <a:gd name="T24" fmla="*/ 15 w 192"/>
                <a:gd name="T25" fmla="*/ 37 h 101"/>
                <a:gd name="T26" fmla="*/ 10 w 192"/>
                <a:gd name="T27" fmla="*/ 33 h 101"/>
                <a:gd name="T28" fmla="*/ 13 w 192"/>
                <a:gd name="T29" fmla="*/ 9 h 101"/>
                <a:gd name="T30" fmla="*/ 8 w 192"/>
                <a:gd name="T31" fmla="*/ 33 h 101"/>
                <a:gd name="T32" fmla="*/ 2 w 192"/>
                <a:gd name="T33" fmla="*/ 42 h 101"/>
                <a:gd name="T34" fmla="*/ 11 w 192"/>
                <a:gd name="T35" fmla="*/ 45 h 101"/>
                <a:gd name="T36" fmla="*/ 12 w 192"/>
                <a:gd name="T37" fmla="*/ 45 h 101"/>
                <a:gd name="T38" fmla="*/ 49 w 192"/>
                <a:gd name="T39" fmla="*/ 79 h 101"/>
                <a:gd name="T40" fmla="*/ 48 w 192"/>
                <a:gd name="T41" fmla="*/ 93 h 101"/>
                <a:gd name="T42" fmla="*/ 66 w 192"/>
                <a:gd name="T43" fmla="*/ 99 h 101"/>
                <a:gd name="T44" fmla="*/ 69 w 192"/>
                <a:gd name="T45" fmla="*/ 76 h 101"/>
                <a:gd name="T46" fmla="*/ 91 w 192"/>
                <a:gd name="T47" fmla="*/ 34 h 101"/>
                <a:gd name="T48" fmla="*/ 91 w 192"/>
                <a:gd name="T49" fmla="*/ 34 h 101"/>
                <a:gd name="T50" fmla="*/ 104 w 192"/>
                <a:gd name="T51" fmla="*/ 33 h 101"/>
                <a:gd name="T52" fmla="*/ 109 w 192"/>
                <a:gd name="T53" fmla="*/ 30 h 101"/>
                <a:gd name="T54" fmla="*/ 178 w 192"/>
                <a:gd name="T55" fmla="*/ 78 h 101"/>
                <a:gd name="T56" fmla="*/ 178 w 192"/>
                <a:gd name="T57" fmla="*/ 83 h 101"/>
                <a:gd name="T58" fmla="*/ 187 w 192"/>
                <a:gd name="T59" fmla="*/ 87 h 101"/>
                <a:gd name="T60" fmla="*/ 184 w 192"/>
                <a:gd name="T61" fmla="*/ 74 h 101"/>
                <a:gd name="T62" fmla="*/ 179 w 192"/>
                <a:gd name="T63" fmla="*/ 76 h 101"/>
                <a:gd name="T64" fmla="*/ 179 w 192"/>
                <a:gd name="T65" fmla="*/ 76 h 101"/>
                <a:gd name="T66" fmla="*/ 112 w 192"/>
                <a:gd name="T67" fmla="*/ 26 h 101"/>
                <a:gd name="T68" fmla="*/ 96 w 192"/>
                <a:gd name="T6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2" h="101">
                  <a:moveTo>
                    <a:pt x="15" y="39"/>
                  </a:moveTo>
                  <a:cubicBezTo>
                    <a:pt x="15" y="38"/>
                    <a:pt x="68" y="24"/>
                    <a:pt x="78" y="24"/>
                  </a:cubicBezTo>
                  <a:cubicBezTo>
                    <a:pt x="79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1" y="28"/>
                    <a:pt x="84" y="30"/>
                    <a:pt x="86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9" y="33"/>
                    <a:pt x="68" y="74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3" y="74"/>
                    <a:pt x="62" y="74"/>
                    <a:pt x="60" y="74"/>
                  </a:cubicBezTo>
                  <a:cubicBezTo>
                    <a:pt x="58" y="74"/>
                    <a:pt x="56" y="74"/>
                    <a:pt x="54" y="75"/>
                  </a:cubicBezTo>
                  <a:cubicBezTo>
                    <a:pt x="53" y="76"/>
                    <a:pt x="53" y="76"/>
                    <a:pt x="52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48" y="77"/>
                    <a:pt x="13" y="44"/>
                    <a:pt x="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5" y="42"/>
                    <a:pt x="15" y="40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96" y="0"/>
                  </a:moveTo>
                  <a:cubicBezTo>
                    <a:pt x="94" y="0"/>
                    <a:pt x="91" y="1"/>
                    <a:pt x="89" y="2"/>
                  </a:cubicBezTo>
                  <a:cubicBezTo>
                    <a:pt x="81" y="5"/>
                    <a:pt x="78" y="12"/>
                    <a:pt x="78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23"/>
                    <a:pt x="20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5"/>
                    <a:pt x="12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22"/>
                    <a:pt x="13" y="9"/>
                  </a:cubicBezTo>
                  <a:cubicBezTo>
                    <a:pt x="11" y="22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3"/>
                    <a:pt x="6" y="33"/>
                    <a:pt x="5" y="34"/>
                  </a:cubicBezTo>
                  <a:cubicBezTo>
                    <a:pt x="2" y="35"/>
                    <a:pt x="0" y="39"/>
                    <a:pt x="2" y="42"/>
                  </a:cubicBezTo>
                  <a:cubicBezTo>
                    <a:pt x="3" y="45"/>
                    <a:pt x="6" y="46"/>
                    <a:pt x="8" y="46"/>
                  </a:cubicBezTo>
                  <a:cubicBezTo>
                    <a:pt x="9" y="46"/>
                    <a:pt x="10" y="46"/>
                    <a:pt x="11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51" y="77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6" y="83"/>
                    <a:pt x="46" y="88"/>
                    <a:pt x="48" y="93"/>
                  </a:cubicBezTo>
                  <a:cubicBezTo>
                    <a:pt x="50" y="98"/>
                    <a:pt x="55" y="101"/>
                    <a:pt x="60" y="101"/>
                  </a:cubicBezTo>
                  <a:cubicBezTo>
                    <a:pt x="62" y="101"/>
                    <a:pt x="65" y="100"/>
                    <a:pt x="66" y="99"/>
                  </a:cubicBezTo>
                  <a:cubicBezTo>
                    <a:pt x="73" y="96"/>
                    <a:pt x="76" y="88"/>
                    <a:pt x="73" y="81"/>
                  </a:cubicBezTo>
                  <a:cubicBezTo>
                    <a:pt x="72" y="79"/>
                    <a:pt x="70" y="78"/>
                    <a:pt x="69" y="7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6" y="75"/>
                    <a:pt x="87" y="34"/>
                    <a:pt x="91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4"/>
                    <a:pt x="94" y="35"/>
                    <a:pt x="96" y="35"/>
                  </a:cubicBezTo>
                  <a:cubicBezTo>
                    <a:pt x="99" y="35"/>
                    <a:pt x="101" y="34"/>
                    <a:pt x="104" y="33"/>
                  </a:cubicBezTo>
                  <a:cubicBezTo>
                    <a:pt x="106" y="32"/>
                    <a:pt x="107" y="31"/>
                    <a:pt x="109" y="29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30"/>
                    <a:pt x="109" y="29"/>
                    <a:pt x="109" y="29"/>
                  </a:cubicBezTo>
                  <a:cubicBezTo>
                    <a:pt x="115" y="29"/>
                    <a:pt x="179" y="76"/>
                    <a:pt x="178" y="78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7" y="79"/>
                    <a:pt x="177" y="82"/>
                    <a:pt x="178" y="83"/>
                  </a:cubicBezTo>
                  <a:cubicBezTo>
                    <a:pt x="179" y="86"/>
                    <a:pt x="182" y="87"/>
                    <a:pt x="184" y="87"/>
                  </a:cubicBezTo>
                  <a:cubicBezTo>
                    <a:pt x="185" y="87"/>
                    <a:pt x="186" y="87"/>
                    <a:pt x="187" y="87"/>
                  </a:cubicBezTo>
                  <a:cubicBezTo>
                    <a:pt x="191" y="85"/>
                    <a:pt x="192" y="81"/>
                    <a:pt x="190" y="78"/>
                  </a:cubicBezTo>
                  <a:cubicBezTo>
                    <a:pt x="189" y="75"/>
                    <a:pt x="187" y="74"/>
                    <a:pt x="184" y="74"/>
                  </a:cubicBezTo>
                  <a:cubicBezTo>
                    <a:pt x="183" y="74"/>
                    <a:pt x="182" y="74"/>
                    <a:pt x="181" y="75"/>
                  </a:cubicBezTo>
                  <a:cubicBezTo>
                    <a:pt x="181" y="75"/>
                    <a:pt x="180" y="75"/>
                    <a:pt x="179" y="76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77" y="76"/>
                    <a:pt x="110" y="29"/>
                    <a:pt x="112" y="26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5" y="21"/>
                    <a:pt x="115" y="15"/>
                    <a:pt x="112" y="10"/>
                  </a:cubicBezTo>
                  <a:cubicBezTo>
                    <a:pt x="109" y="4"/>
                    <a:pt x="103" y="0"/>
                    <a:pt x="9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6915150" y="2703513"/>
              <a:ext cx="2552700" cy="1103313"/>
            </a:xfrm>
            <a:custGeom>
              <a:avLst/>
              <a:gdLst>
                <a:gd name="T0" fmla="*/ 305 w 680"/>
                <a:gd name="T1" fmla="*/ 180 h 293"/>
                <a:gd name="T2" fmla="*/ 476 w 680"/>
                <a:gd name="T3" fmla="*/ 198 h 293"/>
                <a:gd name="T4" fmla="*/ 671 w 680"/>
                <a:gd name="T5" fmla="*/ 164 h 293"/>
                <a:gd name="T6" fmla="*/ 639 w 680"/>
                <a:gd name="T7" fmla="*/ 163 h 293"/>
                <a:gd name="T8" fmla="*/ 176 w 680"/>
                <a:gd name="T9" fmla="*/ 124 h 293"/>
                <a:gd name="T10" fmla="*/ 137 w 680"/>
                <a:gd name="T11" fmla="*/ 142 h 293"/>
                <a:gd name="T12" fmla="*/ 210 w 680"/>
                <a:gd name="T13" fmla="*/ 112 h 293"/>
                <a:gd name="T14" fmla="*/ 209 w 680"/>
                <a:gd name="T15" fmla="*/ 112 h 293"/>
                <a:gd name="T16" fmla="*/ 302 w 680"/>
                <a:gd name="T17" fmla="*/ 177 h 293"/>
                <a:gd name="T18" fmla="*/ 501 w 680"/>
                <a:gd name="T19" fmla="*/ 103 h 293"/>
                <a:gd name="T20" fmla="*/ 447 w 680"/>
                <a:gd name="T21" fmla="*/ 82 h 293"/>
                <a:gd name="T22" fmla="*/ 431 w 680"/>
                <a:gd name="T23" fmla="*/ 75 h 293"/>
                <a:gd name="T24" fmla="*/ 272 w 680"/>
                <a:gd name="T25" fmla="*/ 100 h 293"/>
                <a:gd name="T26" fmla="*/ 176 w 680"/>
                <a:gd name="T27" fmla="*/ 124 h 293"/>
                <a:gd name="T28" fmla="*/ 165 w 680"/>
                <a:gd name="T29" fmla="*/ 74 h 293"/>
                <a:gd name="T30" fmla="*/ 209 w 680"/>
                <a:gd name="T31" fmla="*/ 110 h 293"/>
                <a:gd name="T32" fmla="*/ 1 w 680"/>
                <a:gd name="T33" fmla="*/ 9 h 293"/>
                <a:gd name="T34" fmla="*/ 112 w 680"/>
                <a:gd name="T35" fmla="*/ 136 h 293"/>
                <a:gd name="T36" fmla="*/ 172 w 680"/>
                <a:gd name="T37" fmla="*/ 142 h 293"/>
                <a:gd name="T38" fmla="*/ 187 w 680"/>
                <a:gd name="T39" fmla="*/ 142 h 293"/>
                <a:gd name="T40" fmla="*/ 251 w 680"/>
                <a:gd name="T41" fmla="*/ 143 h 293"/>
                <a:gd name="T42" fmla="*/ 266 w 680"/>
                <a:gd name="T43" fmla="*/ 103 h 293"/>
                <a:gd name="T44" fmla="*/ 298 w 680"/>
                <a:gd name="T45" fmla="*/ 202 h 293"/>
                <a:gd name="T46" fmla="*/ 361 w 680"/>
                <a:gd name="T47" fmla="*/ 264 h 293"/>
                <a:gd name="T48" fmla="*/ 313 w 680"/>
                <a:gd name="T49" fmla="*/ 172 h 293"/>
                <a:gd name="T50" fmla="*/ 443 w 680"/>
                <a:gd name="T51" fmla="*/ 83 h 293"/>
                <a:gd name="T52" fmla="*/ 364 w 680"/>
                <a:gd name="T53" fmla="*/ 184 h 293"/>
                <a:gd name="T54" fmla="*/ 399 w 680"/>
                <a:gd name="T55" fmla="*/ 155 h 293"/>
                <a:gd name="T56" fmla="*/ 358 w 680"/>
                <a:gd name="T57" fmla="*/ 180 h 293"/>
                <a:gd name="T58" fmla="*/ 430 w 680"/>
                <a:gd name="T59" fmla="*/ 184 h 293"/>
                <a:gd name="T60" fmla="*/ 436 w 680"/>
                <a:gd name="T61" fmla="*/ 180 h 293"/>
                <a:gd name="T62" fmla="*/ 469 w 680"/>
                <a:gd name="T63" fmla="*/ 199 h 293"/>
                <a:gd name="T64" fmla="*/ 518 w 680"/>
                <a:gd name="T65" fmla="*/ 271 h 293"/>
                <a:gd name="T66" fmla="*/ 522 w 680"/>
                <a:gd name="T67" fmla="*/ 268 h 293"/>
                <a:gd name="T68" fmla="*/ 480 w 680"/>
                <a:gd name="T69" fmla="*/ 199 h 293"/>
                <a:gd name="T70" fmla="*/ 548 w 680"/>
                <a:gd name="T71" fmla="*/ 166 h 293"/>
                <a:gd name="T72" fmla="*/ 585 w 680"/>
                <a:gd name="T73" fmla="*/ 189 h 293"/>
                <a:gd name="T74" fmla="*/ 586 w 680"/>
                <a:gd name="T75" fmla="*/ 184 h 293"/>
                <a:gd name="T76" fmla="*/ 586 w 680"/>
                <a:gd name="T77" fmla="*/ 135 h 293"/>
                <a:gd name="T78" fmla="*/ 593 w 680"/>
                <a:gd name="T79" fmla="*/ 135 h 293"/>
                <a:gd name="T80" fmla="*/ 639 w 680"/>
                <a:gd name="T81" fmla="*/ 165 h 293"/>
                <a:gd name="T82" fmla="*/ 593 w 680"/>
                <a:gd name="T83" fmla="*/ 258 h 293"/>
                <a:gd name="T84" fmla="*/ 592 w 680"/>
                <a:gd name="T85" fmla="*/ 270 h 293"/>
                <a:gd name="T86" fmla="*/ 675 w 680"/>
                <a:gd name="T87" fmla="*/ 169 h 293"/>
                <a:gd name="T88" fmla="*/ 671 w 680"/>
                <a:gd name="T89" fmla="*/ 163 h 293"/>
                <a:gd name="T90" fmla="*/ 585 w 680"/>
                <a:gd name="T91" fmla="*/ 134 h 293"/>
                <a:gd name="T92" fmla="*/ 541 w 680"/>
                <a:gd name="T93" fmla="*/ 159 h 293"/>
                <a:gd name="T94" fmla="*/ 519 w 680"/>
                <a:gd name="T95" fmla="*/ 102 h 293"/>
                <a:gd name="T96" fmla="*/ 454 w 680"/>
                <a:gd name="T97" fmla="*/ 75 h 293"/>
                <a:gd name="T98" fmla="*/ 277 w 680"/>
                <a:gd name="T99" fmla="*/ 88 h 293"/>
                <a:gd name="T100" fmla="*/ 260 w 680"/>
                <a:gd name="T101" fmla="*/ 102 h 293"/>
                <a:gd name="T102" fmla="*/ 245 w 680"/>
                <a:gd name="T103" fmla="*/ 146 h 293"/>
                <a:gd name="T104" fmla="*/ 211 w 680"/>
                <a:gd name="T105" fmla="*/ 113 h 293"/>
                <a:gd name="T106" fmla="*/ 211 w 680"/>
                <a:gd name="T107" fmla="*/ 105 h 293"/>
                <a:gd name="T108" fmla="*/ 168 w 680"/>
                <a:gd name="T109" fmla="*/ 55 h 293"/>
                <a:gd name="T110" fmla="*/ 122 w 680"/>
                <a:gd name="T111" fmla="*/ 132 h 293"/>
                <a:gd name="T112" fmla="*/ 115 w 680"/>
                <a:gd name="T113" fmla="*/ 133 h 293"/>
                <a:gd name="T114" fmla="*/ 98 w 680"/>
                <a:gd name="T115" fmla="*/ 90 h 293"/>
                <a:gd name="T116" fmla="*/ 102 w 680"/>
                <a:gd name="T117" fmla="*/ 84 h 293"/>
                <a:gd name="T118" fmla="*/ 13 w 680"/>
                <a:gd name="T119" fmla="*/ 1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0" h="293">
                  <a:moveTo>
                    <a:pt x="305" y="180"/>
                  </a:moveTo>
                  <a:cubicBezTo>
                    <a:pt x="304" y="180"/>
                    <a:pt x="307" y="177"/>
                    <a:pt x="313" y="173"/>
                  </a:cubicBezTo>
                  <a:cubicBezTo>
                    <a:pt x="333" y="207"/>
                    <a:pt x="354" y="243"/>
                    <a:pt x="355" y="247"/>
                  </a:cubicBezTo>
                  <a:cubicBezTo>
                    <a:pt x="350" y="244"/>
                    <a:pt x="302" y="199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7" y="193"/>
                    <a:pt x="308" y="187"/>
                    <a:pt x="305" y="182"/>
                  </a:cubicBezTo>
                  <a:cubicBezTo>
                    <a:pt x="305" y="181"/>
                    <a:pt x="305" y="181"/>
                    <a:pt x="305" y="180"/>
                  </a:cubicBezTo>
                  <a:cubicBezTo>
                    <a:pt x="305" y="180"/>
                    <a:pt x="305" y="180"/>
                    <a:pt x="305" y="180"/>
                  </a:cubicBezTo>
                  <a:moveTo>
                    <a:pt x="473" y="198"/>
                  </a:moveTo>
                  <a:cubicBezTo>
                    <a:pt x="472" y="198"/>
                    <a:pt x="469" y="187"/>
                    <a:pt x="465" y="171"/>
                  </a:cubicBezTo>
                  <a:cubicBezTo>
                    <a:pt x="473" y="170"/>
                    <a:pt x="481" y="169"/>
                    <a:pt x="489" y="168"/>
                  </a:cubicBezTo>
                  <a:cubicBezTo>
                    <a:pt x="483" y="184"/>
                    <a:pt x="477" y="198"/>
                    <a:pt x="476" y="198"/>
                  </a:cubicBezTo>
                  <a:cubicBezTo>
                    <a:pt x="476" y="198"/>
                    <a:pt x="476" y="198"/>
                    <a:pt x="476" y="198"/>
                  </a:cubicBezTo>
                  <a:cubicBezTo>
                    <a:pt x="476" y="198"/>
                    <a:pt x="476" y="198"/>
                    <a:pt x="476" y="198"/>
                  </a:cubicBezTo>
                  <a:cubicBezTo>
                    <a:pt x="475" y="198"/>
                    <a:pt x="475" y="198"/>
                    <a:pt x="474" y="198"/>
                  </a:cubicBezTo>
                  <a:cubicBezTo>
                    <a:pt x="473" y="198"/>
                    <a:pt x="473" y="198"/>
                    <a:pt x="473" y="198"/>
                  </a:cubicBezTo>
                  <a:cubicBezTo>
                    <a:pt x="473" y="198"/>
                    <a:pt x="473" y="198"/>
                    <a:pt x="473" y="198"/>
                  </a:cubicBezTo>
                  <a:cubicBezTo>
                    <a:pt x="473" y="198"/>
                    <a:pt x="473" y="198"/>
                    <a:pt x="473" y="198"/>
                  </a:cubicBezTo>
                  <a:moveTo>
                    <a:pt x="632" y="162"/>
                  </a:moveTo>
                  <a:cubicBezTo>
                    <a:pt x="631" y="162"/>
                    <a:pt x="596" y="137"/>
                    <a:pt x="594" y="134"/>
                  </a:cubicBezTo>
                  <a:cubicBezTo>
                    <a:pt x="598" y="135"/>
                    <a:pt x="671" y="163"/>
                    <a:pt x="671" y="164"/>
                  </a:cubicBezTo>
                  <a:cubicBezTo>
                    <a:pt x="671" y="164"/>
                    <a:pt x="671" y="164"/>
                    <a:pt x="671" y="164"/>
                  </a:cubicBezTo>
                  <a:cubicBezTo>
                    <a:pt x="671" y="164"/>
                    <a:pt x="671" y="164"/>
                    <a:pt x="671" y="164"/>
                  </a:cubicBezTo>
                  <a:cubicBezTo>
                    <a:pt x="671" y="164"/>
                    <a:pt x="671" y="164"/>
                    <a:pt x="671" y="164"/>
                  </a:cubicBezTo>
                  <a:cubicBezTo>
                    <a:pt x="671" y="164"/>
                    <a:pt x="663" y="165"/>
                    <a:pt x="655" y="165"/>
                  </a:cubicBezTo>
                  <a:cubicBezTo>
                    <a:pt x="647" y="165"/>
                    <a:pt x="639" y="164"/>
                    <a:pt x="639" y="164"/>
                  </a:cubicBezTo>
                  <a:cubicBezTo>
                    <a:pt x="639" y="164"/>
                    <a:pt x="639" y="164"/>
                    <a:pt x="639" y="164"/>
                  </a:cubicBezTo>
                  <a:cubicBezTo>
                    <a:pt x="639" y="164"/>
                    <a:pt x="639" y="163"/>
                    <a:pt x="639" y="163"/>
                  </a:cubicBezTo>
                  <a:cubicBezTo>
                    <a:pt x="638" y="162"/>
                    <a:pt x="636" y="161"/>
                    <a:pt x="635" y="161"/>
                  </a:cubicBezTo>
                  <a:cubicBezTo>
                    <a:pt x="634" y="161"/>
                    <a:pt x="634" y="161"/>
                    <a:pt x="633" y="161"/>
                  </a:cubicBezTo>
                  <a:cubicBezTo>
                    <a:pt x="633" y="161"/>
                    <a:pt x="632" y="162"/>
                    <a:pt x="632" y="162"/>
                  </a:cubicBezTo>
                  <a:cubicBezTo>
                    <a:pt x="632" y="162"/>
                    <a:pt x="632" y="162"/>
                    <a:pt x="632" y="162"/>
                  </a:cubicBezTo>
                  <a:cubicBezTo>
                    <a:pt x="632" y="162"/>
                    <a:pt x="632" y="162"/>
                    <a:pt x="632" y="162"/>
                  </a:cubicBezTo>
                  <a:moveTo>
                    <a:pt x="137" y="142"/>
                  </a:moveTo>
                  <a:cubicBezTo>
                    <a:pt x="136" y="141"/>
                    <a:pt x="157" y="132"/>
                    <a:pt x="176" y="124"/>
                  </a:cubicBezTo>
                  <a:cubicBezTo>
                    <a:pt x="176" y="130"/>
                    <a:pt x="177" y="134"/>
                    <a:pt x="176" y="134"/>
                  </a:cubicBezTo>
                  <a:cubicBezTo>
                    <a:pt x="176" y="134"/>
                    <a:pt x="176" y="134"/>
                    <a:pt x="176" y="134"/>
                  </a:cubicBezTo>
                  <a:cubicBezTo>
                    <a:pt x="175" y="134"/>
                    <a:pt x="175" y="134"/>
                    <a:pt x="175" y="134"/>
                  </a:cubicBezTo>
                  <a:cubicBezTo>
                    <a:pt x="173" y="136"/>
                    <a:pt x="172" y="138"/>
                    <a:pt x="171" y="140"/>
                  </a:cubicBezTo>
                  <a:cubicBezTo>
                    <a:pt x="171" y="140"/>
                    <a:pt x="171" y="140"/>
                    <a:pt x="171" y="140"/>
                  </a:cubicBezTo>
                  <a:cubicBezTo>
                    <a:pt x="171" y="141"/>
                    <a:pt x="152" y="143"/>
                    <a:pt x="143" y="143"/>
                  </a:cubicBezTo>
                  <a:cubicBezTo>
                    <a:pt x="139" y="143"/>
                    <a:pt x="137" y="143"/>
                    <a:pt x="137" y="142"/>
                  </a:cubicBezTo>
                  <a:cubicBezTo>
                    <a:pt x="137" y="142"/>
                    <a:pt x="137" y="142"/>
                    <a:pt x="137" y="142"/>
                  </a:cubicBezTo>
                  <a:cubicBezTo>
                    <a:pt x="137" y="142"/>
                    <a:pt x="137" y="142"/>
                    <a:pt x="137" y="142"/>
                  </a:cubicBezTo>
                  <a:cubicBezTo>
                    <a:pt x="137" y="142"/>
                    <a:pt x="137" y="142"/>
                    <a:pt x="137" y="142"/>
                  </a:cubicBezTo>
                  <a:moveTo>
                    <a:pt x="209" y="112"/>
                  </a:moveTo>
                  <a:cubicBezTo>
                    <a:pt x="209" y="112"/>
                    <a:pt x="209" y="112"/>
                    <a:pt x="209" y="112"/>
                  </a:cubicBezTo>
                  <a:cubicBezTo>
                    <a:pt x="210" y="112"/>
                    <a:pt x="210" y="112"/>
                    <a:pt x="210" y="112"/>
                  </a:cubicBezTo>
                  <a:cubicBezTo>
                    <a:pt x="210" y="112"/>
                    <a:pt x="210" y="112"/>
                    <a:pt x="210" y="112"/>
                  </a:cubicBezTo>
                  <a:cubicBezTo>
                    <a:pt x="210" y="113"/>
                    <a:pt x="185" y="135"/>
                    <a:pt x="183" y="135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1" y="134"/>
                    <a:pt x="180" y="134"/>
                    <a:pt x="178" y="134"/>
                  </a:cubicBezTo>
                  <a:cubicBezTo>
                    <a:pt x="178" y="134"/>
                    <a:pt x="178" y="134"/>
                    <a:pt x="178" y="134"/>
                  </a:cubicBezTo>
                  <a:cubicBezTo>
                    <a:pt x="178" y="134"/>
                    <a:pt x="177" y="130"/>
                    <a:pt x="176" y="124"/>
                  </a:cubicBezTo>
                  <a:cubicBezTo>
                    <a:pt x="193" y="118"/>
                    <a:pt x="208" y="112"/>
                    <a:pt x="209" y="112"/>
                  </a:cubicBezTo>
                  <a:cubicBezTo>
                    <a:pt x="209" y="112"/>
                    <a:pt x="209" y="112"/>
                    <a:pt x="209" y="112"/>
                  </a:cubicBezTo>
                  <a:moveTo>
                    <a:pt x="289" y="173"/>
                  </a:moveTo>
                  <a:cubicBezTo>
                    <a:pt x="286" y="173"/>
                    <a:pt x="269" y="109"/>
                    <a:pt x="270" y="102"/>
                  </a:cubicBezTo>
                  <a:cubicBezTo>
                    <a:pt x="273" y="106"/>
                    <a:pt x="292" y="138"/>
                    <a:pt x="312" y="171"/>
                  </a:cubicBezTo>
                  <a:cubicBezTo>
                    <a:pt x="306" y="174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299" y="174"/>
                    <a:pt x="295" y="173"/>
                    <a:pt x="291" y="173"/>
                  </a:cubicBezTo>
                  <a:cubicBezTo>
                    <a:pt x="290" y="173"/>
                    <a:pt x="290" y="173"/>
                    <a:pt x="289" y="173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89" y="173"/>
                    <a:pt x="289" y="173"/>
                    <a:pt x="289" y="173"/>
                  </a:cubicBezTo>
                  <a:moveTo>
                    <a:pt x="452" y="78"/>
                  </a:moveTo>
                  <a:cubicBezTo>
                    <a:pt x="452" y="78"/>
                    <a:pt x="452" y="78"/>
                    <a:pt x="453" y="78"/>
                  </a:cubicBezTo>
                  <a:cubicBezTo>
                    <a:pt x="457" y="78"/>
                    <a:pt x="501" y="101"/>
                    <a:pt x="501" y="103"/>
                  </a:cubicBezTo>
                  <a:cubicBezTo>
                    <a:pt x="501" y="103"/>
                    <a:pt x="501" y="103"/>
                    <a:pt x="501" y="103"/>
                  </a:cubicBezTo>
                  <a:cubicBezTo>
                    <a:pt x="500" y="105"/>
                    <a:pt x="500" y="108"/>
                    <a:pt x="501" y="110"/>
                  </a:cubicBezTo>
                  <a:cubicBezTo>
                    <a:pt x="502" y="112"/>
                    <a:pt x="504" y="113"/>
                    <a:pt x="506" y="114"/>
                  </a:cubicBezTo>
                  <a:cubicBezTo>
                    <a:pt x="506" y="114"/>
                    <a:pt x="506" y="114"/>
                    <a:pt x="506" y="114"/>
                  </a:cubicBezTo>
                  <a:cubicBezTo>
                    <a:pt x="507" y="115"/>
                    <a:pt x="497" y="144"/>
                    <a:pt x="489" y="168"/>
                  </a:cubicBezTo>
                  <a:cubicBezTo>
                    <a:pt x="481" y="169"/>
                    <a:pt x="473" y="170"/>
                    <a:pt x="465" y="171"/>
                  </a:cubicBezTo>
                  <a:cubicBezTo>
                    <a:pt x="457" y="137"/>
                    <a:pt x="445" y="83"/>
                    <a:pt x="447" y="82"/>
                  </a:cubicBezTo>
                  <a:cubicBezTo>
                    <a:pt x="447" y="82"/>
                    <a:pt x="447" y="82"/>
                    <a:pt x="447" y="82"/>
                  </a:cubicBezTo>
                  <a:cubicBezTo>
                    <a:pt x="448" y="82"/>
                    <a:pt x="448" y="82"/>
                    <a:pt x="448" y="82"/>
                  </a:cubicBezTo>
                  <a:cubicBezTo>
                    <a:pt x="450" y="81"/>
                    <a:pt x="451" y="80"/>
                    <a:pt x="452" y="78"/>
                  </a:cubicBezTo>
                  <a:cubicBezTo>
                    <a:pt x="452" y="78"/>
                    <a:pt x="452" y="78"/>
                    <a:pt x="452" y="78"/>
                  </a:cubicBezTo>
                  <a:moveTo>
                    <a:pt x="277" y="92"/>
                  </a:moveTo>
                  <a:cubicBezTo>
                    <a:pt x="277" y="90"/>
                    <a:pt x="413" y="74"/>
                    <a:pt x="429" y="74"/>
                  </a:cubicBezTo>
                  <a:cubicBezTo>
                    <a:pt x="431" y="74"/>
                    <a:pt x="431" y="74"/>
                    <a:pt x="431" y="75"/>
                  </a:cubicBezTo>
                  <a:cubicBezTo>
                    <a:pt x="431" y="75"/>
                    <a:pt x="431" y="75"/>
                    <a:pt x="431" y="75"/>
                  </a:cubicBezTo>
                  <a:cubicBezTo>
                    <a:pt x="431" y="75"/>
                    <a:pt x="432" y="76"/>
                    <a:pt x="432" y="76"/>
                  </a:cubicBezTo>
                  <a:cubicBezTo>
                    <a:pt x="432" y="77"/>
                    <a:pt x="432" y="77"/>
                    <a:pt x="432" y="77"/>
                  </a:cubicBezTo>
                  <a:cubicBezTo>
                    <a:pt x="432" y="77"/>
                    <a:pt x="432" y="77"/>
                    <a:pt x="432" y="77"/>
                  </a:cubicBezTo>
                  <a:cubicBezTo>
                    <a:pt x="433" y="79"/>
                    <a:pt x="343" y="149"/>
                    <a:pt x="312" y="170"/>
                  </a:cubicBezTo>
                  <a:cubicBezTo>
                    <a:pt x="291" y="135"/>
                    <a:pt x="272" y="101"/>
                    <a:pt x="272" y="100"/>
                  </a:cubicBezTo>
                  <a:cubicBezTo>
                    <a:pt x="272" y="100"/>
                    <a:pt x="272" y="100"/>
                    <a:pt x="272" y="100"/>
                  </a:cubicBezTo>
                  <a:cubicBezTo>
                    <a:pt x="275" y="98"/>
                    <a:pt x="277" y="95"/>
                    <a:pt x="277" y="92"/>
                  </a:cubicBezTo>
                  <a:cubicBezTo>
                    <a:pt x="277" y="92"/>
                    <a:pt x="277" y="92"/>
                    <a:pt x="277" y="92"/>
                  </a:cubicBezTo>
                  <a:moveTo>
                    <a:pt x="165" y="74"/>
                  </a:moveTo>
                  <a:cubicBezTo>
                    <a:pt x="165" y="74"/>
                    <a:pt x="165" y="74"/>
                    <a:pt x="165" y="74"/>
                  </a:cubicBezTo>
                  <a:cubicBezTo>
                    <a:pt x="166" y="74"/>
                    <a:pt x="167" y="74"/>
                    <a:pt x="168" y="74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9" y="74"/>
                    <a:pt x="174" y="107"/>
                    <a:pt x="176" y="124"/>
                  </a:cubicBezTo>
                  <a:cubicBezTo>
                    <a:pt x="158" y="131"/>
                    <a:pt x="139" y="139"/>
                    <a:pt x="135" y="139"/>
                  </a:cubicBezTo>
                  <a:cubicBezTo>
                    <a:pt x="135" y="139"/>
                    <a:pt x="135" y="138"/>
                    <a:pt x="135" y="138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34" y="137"/>
                    <a:pt x="133" y="135"/>
                    <a:pt x="131" y="134"/>
                  </a:cubicBezTo>
                  <a:cubicBezTo>
                    <a:pt x="131" y="134"/>
                    <a:pt x="131" y="134"/>
                    <a:pt x="131" y="134"/>
                  </a:cubicBezTo>
                  <a:cubicBezTo>
                    <a:pt x="129" y="133"/>
                    <a:pt x="163" y="74"/>
                    <a:pt x="165" y="74"/>
                  </a:cubicBezTo>
                  <a:cubicBezTo>
                    <a:pt x="165" y="74"/>
                    <a:pt x="165" y="74"/>
                    <a:pt x="165" y="74"/>
                  </a:cubicBezTo>
                  <a:moveTo>
                    <a:pt x="171" y="74"/>
                  </a:moveTo>
                  <a:cubicBezTo>
                    <a:pt x="172" y="74"/>
                    <a:pt x="173" y="73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7" y="72"/>
                    <a:pt x="210" y="106"/>
                    <a:pt x="210" y="107"/>
                  </a:cubicBezTo>
                  <a:cubicBezTo>
                    <a:pt x="210" y="107"/>
                    <a:pt x="210" y="107"/>
                    <a:pt x="210" y="107"/>
                  </a:cubicBezTo>
                  <a:cubicBezTo>
                    <a:pt x="209" y="108"/>
                    <a:pt x="209" y="109"/>
                    <a:pt x="209" y="110"/>
                  </a:cubicBezTo>
                  <a:cubicBezTo>
                    <a:pt x="209" y="110"/>
                    <a:pt x="209" y="110"/>
                    <a:pt x="209" y="110"/>
                  </a:cubicBezTo>
                  <a:cubicBezTo>
                    <a:pt x="209" y="111"/>
                    <a:pt x="193" y="117"/>
                    <a:pt x="176" y="124"/>
                  </a:cubicBezTo>
                  <a:cubicBezTo>
                    <a:pt x="174" y="107"/>
                    <a:pt x="170" y="74"/>
                    <a:pt x="171" y="74"/>
                  </a:cubicBezTo>
                  <a:cubicBezTo>
                    <a:pt x="171" y="74"/>
                    <a:pt x="171" y="74"/>
                    <a:pt x="171" y="74"/>
                  </a:cubicBezTo>
                  <a:moveTo>
                    <a:pt x="8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14" y="134"/>
                    <a:pt x="112" y="136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8" y="140"/>
                    <a:pt x="107" y="146"/>
                    <a:pt x="109" y="152"/>
                  </a:cubicBezTo>
                  <a:cubicBezTo>
                    <a:pt x="112" y="157"/>
                    <a:pt x="117" y="160"/>
                    <a:pt x="122" y="160"/>
                  </a:cubicBezTo>
                  <a:cubicBezTo>
                    <a:pt x="125" y="160"/>
                    <a:pt x="127" y="159"/>
                    <a:pt x="129" y="158"/>
                  </a:cubicBezTo>
                  <a:cubicBezTo>
                    <a:pt x="134" y="156"/>
                    <a:pt x="137" y="151"/>
                    <a:pt x="137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7" y="144"/>
                    <a:pt x="160" y="142"/>
                    <a:pt x="168" y="142"/>
                  </a:cubicBezTo>
                  <a:cubicBezTo>
                    <a:pt x="170" y="142"/>
                    <a:pt x="172" y="142"/>
                    <a:pt x="172" y="142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2" y="143"/>
                    <a:pt x="172" y="143"/>
                    <a:pt x="172" y="143"/>
                  </a:cubicBezTo>
                  <a:cubicBezTo>
                    <a:pt x="173" y="146"/>
                    <a:pt x="176" y="147"/>
                    <a:pt x="178" y="147"/>
                  </a:cubicBezTo>
                  <a:cubicBezTo>
                    <a:pt x="179" y="147"/>
                    <a:pt x="180" y="147"/>
                    <a:pt x="181" y="146"/>
                  </a:cubicBezTo>
                  <a:cubicBezTo>
                    <a:pt x="183" y="146"/>
                    <a:pt x="184" y="144"/>
                    <a:pt x="185" y="142"/>
                  </a:cubicBezTo>
                  <a:cubicBezTo>
                    <a:pt x="185" y="142"/>
                    <a:pt x="185" y="142"/>
                    <a:pt x="185" y="142"/>
                  </a:cubicBezTo>
                  <a:cubicBezTo>
                    <a:pt x="185" y="142"/>
                    <a:pt x="186" y="142"/>
                    <a:pt x="187" y="142"/>
                  </a:cubicBezTo>
                  <a:cubicBezTo>
                    <a:pt x="197" y="142"/>
                    <a:pt x="245" y="147"/>
                    <a:pt x="245" y="147"/>
                  </a:cubicBezTo>
                  <a:cubicBezTo>
                    <a:pt x="245" y="147"/>
                    <a:pt x="245" y="147"/>
                    <a:pt x="245" y="147"/>
                  </a:cubicBezTo>
                  <a:cubicBezTo>
                    <a:pt x="245" y="148"/>
                    <a:pt x="245" y="148"/>
                    <a:pt x="245" y="149"/>
                  </a:cubicBezTo>
                  <a:cubicBezTo>
                    <a:pt x="246" y="150"/>
                    <a:pt x="247" y="151"/>
                    <a:pt x="249" y="151"/>
                  </a:cubicBezTo>
                  <a:cubicBezTo>
                    <a:pt x="250" y="151"/>
                    <a:pt x="250" y="151"/>
                    <a:pt x="251" y="151"/>
                  </a:cubicBezTo>
                  <a:cubicBezTo>
                    <a:pt x="253" y="150"/>
                    <a:pt x="254" y="147"/>
                    <a:pt x="253" y="145"/>
                  </a:cubicBezTo>
                  <a:cubicBezTo>
                    <a:pt x="252" y="144"/>
                    <a:pt x="251" y="144"/>
                    <a:pt x="251" y="143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0" y="143"/>
                    <a:pt x="261" y="103"/>
                    <a:pt x="264" y="103"/>
                  </a:cubicBezTo>
                  <a:cubicBezTo>
                    <a:pt x="264" y="103"/>
                    <a:pt x="264" y="103"/>
                    <a:pt x="264" y="103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4" y="103"/>
                    <a:pt x="265" y="103"/>
                    <a:pt x="265" y="103"/>
                  </a:cubicBezTo>
                  <a:cubicBezTo>
                    <a:pt x="265" y="103"/>
                    <a:pt x="266" y="103"/>
                    <a:pt x="266" y="103"/>
                  </a:cubicBezTo>
                  <a:cubicBezTo>
                    <a:pt x="266" y="103"/>
                    <a:pt x="266" y="103"/>
                    <a:pt x="266" y="103"/>
                  </a:cubicBezTo>
                  <a:cubicBezTo>
                    <a:pt x="266" y="103"/>
                    <a:pt x="266" y="103"/>
                    <a:pt x="266" y="103"/>
                  </a:cubicBezTo>
                  <a:cubicBezTo>
                    <a:pt x="269" y="103"/>
                    <a:pt x="288" y="173"/>
                    <a:pt x="285" y="174"/>
                  </a:cubicBezTo>
                  <a:cubicBezTo>
                    <a:pt x="285" y="174"/>
                    <a:pt x="285" y="174"/>
                    <a:pt x="285" y="174"/>
                  </a:cubicBezTo>
                  <a:cubicBezTo>
                    <a:pt x="284" y="174"/>
                    <a:pt x="284" y="174"/>
                    <a:pt x="284" y="174"/>
                  </a:cubicBezTo>
                  <a:cubicBezTo>
                    <a:pt x="276" y="178"/>
                    <a:pt x="273" y="187"/>
                    <a:pt x="277" y="194"/>
                  </a:cubicBezTo>
                  <a:cubicBezTo>
                    <a:pt x="279" y="200"/>
                    <a:pt x="285" y="203"/>
                    <a:pt x="291" y="203"/>
                  </a:cubicBezTo>
                  <a:cubicBezTo>
                    <a:pt x="293" y="203"/>
                    <a:pt x="295" y="203"/>
                    <a:pt x="298" y="202"/>
                  </a:cubicBezTo>
                  <a:cubicBezTo>
                    <a:pt x="299" y="201"/>
                    <a:pt x="300" y="201"/>
                    <a:pt x="300" y="200"/>
                  </a:cubicBezTo>
                  <a:cubicBezTo>
                    <a:pt x="300" y="200"/>
                    <a:pt x="300" y="200"/>
                    <a:pt x="300" y="200"/>
                  </a:cubicBezTo>
                  <a:cubicBezTo>
                    <a:pt x="300" y="200"/>
                    <a:pt x="300" y="200"/>
                    <a:pt x="301" y="200"/>
                  </a:cubicBezTo>
                  <a:cubicBezTo>
                    <a:pt x="305" y="200"/>
                    <a:pt x="354" y="247"/>
                    <a:pt x="353" y="249"/>
                  </a:cubicBezTo>
                  <a:cubicBezTo>
                    <a:pt x="353" y="249"/>
                    <a:pt x="353" y="249"/>
                    <a:pt x="353" y="249"/>
                  </a:cubicBezTo>
                  <a:cubicBezTo>
                    <a:pt x="351" y="252"/>
                    <a:pt x="351" y="255"/>
                    <a:pt x="352" y="258"/>
                  </a:cubicBezTo>
                  <a:cubicBezTo>
                    <a:pt x="354" y="262"/>
                    <a:pt x="357" y="264"/>
                    <a:pt x="361" y="264"/>
                  </a:cubicBezTo>
                  <a:cubicBezTo>
                    <a:pt x="363" y="264"/>
                    <a:pt x="364" y="264"/>
                    <a:pt x="366" y="263"/>
                  </a:cubicBezTo>
                  <a:cubicBezTo>
                    <a:pt x="371" y="261"/>
                    <a:pt x="373" y="255"/>
                    <a:pt x="370" y="250"/>
                  </a:cubicBezTo>
                  <a:cubicBezTo>
                    <a:pt x="369" y="247"/>
                    <a:pt x="365" y="245"/>
                    <a:pt x="361" y="245"/>
                  </a:cubicBezTo>
                  <a:cubicBezTo>
                    <a:pt x="360" y="245"/>
                    <a:pt x="359" y="245"/>
                    <a:pt x="358" y="245"/>
                  </a:cubicBezTo>
                  <a:cubicBezTo>
                    <a:pt x="358" y="245"/>
                    <a:pt x="358" y="245"/>
                    <a:pt x="358" y="245"/>
                  </a:cubicBezTo>
                  <a:cubicBezTo>
                    <a:pt x="358" y="245"/>
                    <a:pt x="358" y="245"/>
                    <a:pt x="358" y="245"/>
                  </a:cubicBezTo>
                  <a:cubicBezTo>
                    <a:pt x="357" y="245"/>
                    <a:pt x="334" y="209"/>
                    <a:pt x="313" y="172"/>
                  </a:cubicBezTo>
                  <a:cubicBezTo>
                    <a:pt x="341" y="149"/>
                    <a:pt x="431" y="80"/>
                    <a:pt x="435" y="80"/>
                  </a:cubicBezTo>
                  <a:cubicBezTo>
                    <a:pt x="435" y="80"/>
                    <a:pt x="435" y="80"/>
                    <a:pt x="435" y="80"/>
                  </a:cubicBezTo>
                  <a:cubicBezTo>
                    <a:pt x="435" y="80"/>
                    <a:pt x="435" y="80"/>
                    <a:pt x="435" y="80"/>
                  </a:cubicBezTo>
                  <a:cubicBezTo>
                    <a:pt x="437" y="82"/>
                    <a:pt x="440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58" y="137"/>
                    <a:pt x="465" y="171"/>
                  </a:cubicBezTo>
                  <a:cubicBezTo>
                    <a:pt x="419" y="178"/>
                    <a:pt x="369" y="185"/>
                    <a:pt x="365" y="185"/>
                  </a:cubicBezTo>
                  <a:cubicBezTo>
                    <a:pt x="365" y="185"/>
                    <a:pt x="365" y="185"/>
                    <a:pt x="365" y="185"/>
                  </a:cubicBezTo>
                  <a:cubicBezTo>
                    <a:pt x="365" y="185"/>
                    <a:pt x="365" y="185"/>
                    <a:pt x="365" y="185"/>
                  </a:cubicBezTo>
                  <a:cubicBezTo>
                    <a:pt x="364" y="184"/>
                    <a:pt x="364" y="184"/>
                    <a:pt x="364" y="184"/>
                  </a:cubicBezTo>
                  <a:cubicBezTo>
                    <a:pt x="364" y="184"/>
                    <a:pt x="364" y="184"/>
                    <a:pt x="364" y="184"/>
                  </a:cubicBezTo>
                  <a:cubicBezTo>
                    <a:pt x="364" y="184"/>
                    <a:pt x="364" y="184"/>
                    <a:pt x="364" y="184"/>
                  </a:cubicBezTo>
                  <a:cubicBezTo>
                    <a:pt x="364" y="183"/>
                    <a:pt x="394" y="163"/>
                    <a:pt x="396" y="163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7" y="164"/>
                    <a:pt x="398" y="165"/>
                    <a:pt x="399" y="165"/>
                  </a:cubicBezTo>
                  <a:cubicBezTo>
                    <a:pt x="400" y="165"/>
                    <a:pt x="401" y="164"/>
                    <a:pt x="401" y="164"/>
                  </a:cubicBezTo>
                  <a:cubicBezTo>
                    <a:pt x="404" y="163"/>
                    <a:pt x="405" y="160"/>
                    <a:pt x="404" y="158"/>
                  </a:cubicBezTo>
                  <a:cubicBezTo>
                    <a:pt x="403" y="156"/>
                    <a:pt x="401" y="155"/>
                    <a:pt x="399" y="155"/>
                  </a:cubicBezTo>
                  <a:cubicBezTo>
                    <a:pt x="398" y="155"/>
                    <a:pt x="398" y="156"/>
                    <a:pt x="397" y="156"/>
                  </a:cubicBezTo>
                  <a:cubicBezTo>
                    <a:pt x="395" y="157"/>
                    <a:pt x="394" y="160"/>
                    <a:pt x="395" y="162"/>
                  </a:cubicBezTo>
                  <a:cubicBezTo>
                    <a:pt x="395" y="162"/>
                    <a:pt x="395" y="162"/>
                    <a:pt x="395" y="162"/>
                  </a:cubicBezTo>
                  <a:cubicBezTo>
                    <a:pt x="395" y="163"/>
                    <a:pt x="365" y="182"/>
                    <a:pt x="363" y="182"/>
                  </a:cubicBezTo>
                  <a:cubicBezTo>
                    <a:pt x="363" y="182"/>
                    <a:pt x="363" y="182"/>
                    <a:pt x="363" y="182"/>
                  </a:cubicBezTo>
                  <a:cubicBezTo>
                    <a:pt x="363" y="182"/>
                    <a:pt x="363" y="182"/>
                    <a:pt x="363" y="182"/>
                  </a:cubicBezTo>
                  <a:cubicBezTo>
                    <a:pt x="362" y="181"/>
                    <a:pt x="360" y="180"/>
                    <a:pt x="358" y="180"/>
                  </a:cubicBezTo>
                  <a:cubicBezTo>
                    <a:pt x="357" y="180"/>
                    <a:pt x="356" y="180"/>
                    <a:pt x="355" y="181"/>
                  </a:cubicBezTo>
                  <a:cubicBezTo>
                    <a:pt x="352" y="182"/>
                    <a:pt x="350" y="186"/>
                    <a:pt x="352" y="190"/>
                  </a:cubicBezTo>
                  <a:cubicBezTo>
                    <a:pt x="353" y="192"/>
                    <a:pt x="356" y="193"/>
                    <a:pt x="358" y="193"/>
                  </a:cubicBezTo>
                  <a:cubicBezTo>
                    <a:pt x="359" y="193"/>
                    <a:pt x="360" y="193"/>
                    <a:pt x="361" y="193"/>
                  </a:cubicBezTo>
                  <a:cubicBezTo>
                    <a:pt x="363" y="192"/>
                    <a:pt x="365" y="190"/>
                    <a:pt x="365" y="187"/>
                  </a:cubicBezTo>
                  <a:cubicBezTo>
                    <a:pt x="365" y="188"/>
                    <a:pt x="365" y="188"/>
                    <a:pt x="365" y="188"/>
                  </a:cubicBezTo>
                  <a:cubicBezTo>
                    <a:pt x="365" y="186"/>
                    <a:pt x="417" y="184"/>
                    <a:pt x="430" y="184"/>
                  </a:cubicBezTo>
                  <a:cubicBezTo>
                    <a:pt x="431" y="184"/>
                    <a:pt x="432" y="184"/>
                    <a:pt x="432" y="184"/>
                  </a:cubicBezTo>
                  <a:cubicBezTo>
                    <a:pt x="432" y="184"/>
                    <a:pt x="432" y="184"/>
                    <a:pt x="432" y="184"/>
                  </a:cubicBezTo>
                  <a:cubicBezTo>
                    <a:pt x="433" y="185"/>
                    <a:pt x="433" y="185"/>
                    <a:pt x="433" y="185"/>
                  </a:cubicBezTo>
                  <a:cubicBezTo>
                    <a:pt x="433" y="187"/>
                    <a:pt x="435" y="187"/>
                    <a:pt x="436" y="187"/>
                  </a:cubicBezTo>
                  <a:cubicBezTo>
                    <a:pt x="437" y="187"/>
                    <a:pt x="438" y="187"/>
                    <a:pt x="438" y="187"/>
                  </a:cubicBezTo>
                  <a:cubicBezTo>
                    <a:pt x="440" y="186"/>
                    <a:pt x="441" y="184"/>
                    <a:pt x="440" y="182"/>
                  </a:cubicBezTo>
                  <a:cubicBezTo>
                    <a:pt x="439" y="180"/>
                    <a:pt x="438" y="180"/>
                    <a:pt x="436" y="180"/>
                  </a:cubicBezTo>
                  <a:cubicBezTo>
                    <a:pt x="436" y="180"/>
                    <a:pt x="435" y="180"/>
                    <a:pt x="435" y="180"/>
                  </a:cubicBezTo>
                  <a:cubicBezTo>
                    <a:pt x="433" y="181"/>
                    <a:pt x="432" y="182"/>
                    <a:pt x="432" y="183"/>
                  </a:cubicBezTo>
                  <a:cubicBezTo>
                    <a:pt x="432" y="183"/>
                    <a:pt x="432" y="183"/>
                    <a:pt x="432" y="183"/>
                  </a:cubicBezTo>
                  <a:cubicBezTo>
                    <a:pt x="432" y="184"/>
                    <a:pt x="387" y="186"/>
                    <a:pt x="370" y="186"/>
                  </a:cubicBezTo>
                  <a:cubicBezTo>
                    <a:pt x="370" y="186"/>
                    <a:pt x="370" y="186"/>
                    <a:pt x="370" y="186"/>
                  </a:cubicBezTo>
                  <a:cubicBezTo>
                    <a:pt x="383" y="183"/>
                    <a:pt x="425" y="177"/>
                    <a:pt x="465" y="171"/>
                  </a:cubicBezTo>
                  <a:cubicBezTo>
                    <a:pt x="468" y="187"/>
                    <a:pt x="470" y="198"/>
                    <a:pt x="469" y="199"/>
                  </a:cubicBezTo>
                  <a:cubicBezTo>
                    <a:pt x="469" y="199"/>
                    <a:pt x="469" y="199"/>
                    <a:pt x="469" y="199"/>
                  </a:cubicBezTo>
                  <a:cubicBezTo>
                    <a:pt x="464" y="201"/>
                    <a:pt x="460" y="205"/>
                    <a:pt x="460" y="211"/>
                  </a:cubicBezTo>
                  <a:cubicBezTo>
                    <a:pt x="460" y="218"/>
                    <a:pt x="466" y="224"/>
                    <a:pt x="474" y="224"/>
                  </a:cubicBezTo>
                  <a:cubicBezTo>
                    <a:pt x="476" y="224"/>
                    <a:pt x="478" y="223"/>
                    <a:pt x="480" y="222"/>
                  </a:cubicBezTo>
                  <a:cubicBezTo>
                    <a:pt x="480" y="222"/>
                    <a:pt x="480" y="222"/>
                    <a:pt x="480" y="222"/>
                  </a:cubicBezTo>
                  <a:cubicBezTo>
                    <a:pt x="480" y="222"/>
                    <a:pt x="480" y="222"/>
                    <a:pt x="480" y="222"/>
                  </a:cubicBezTo>
                  <a:cubicBezTo>
                    <a:pt x="483" y="222"/>
                    <a:pt x="520" y="269"/>
                    <a:pt x="518" y="271"/>
                  </a:cubicBezTo>
                  <a:cubicBezTo>
                    <a:pt x="518" y="271"/>
                    <a:pt x="518" y="271"/>
                    <a:pt x="518" y="271"/>
                  </a:cubicBezTo>
                  <a:cubicBezTo>
                    <a:pt x="514" y="275"/>
                    <a:pt x="513" y="281"/>
                    <a:pt x="516" y="286"/>
                  </a:cubicBezTo>
                  <a:cubicBezTo>
                    <a:pt x="518" y="290"/>
                    <a:pt x="523" y="293"/>
                    <a:pt x="528" y="293"/>
                  </a:cubicBezTo>
                  <a:cubicBezTo>
                    <a:pt x="530" y="293"/>
                    <a:pt x="532" y="293"/>
                    <a:pt x="534" y="292"/>
                  </a:cubicBezTo>
                  <a:cubicBezTo>
                    <a:pt x="540" y="289"/>
                    <a:pt x="543" y="281"/>
                    <a:pt x="540" y="275"/>
                  </a:cubicBezTo>
                  <a:cubicBezTo>
                    <a:pt x="538" y="270"/>
                    <a:pt x="533" y="267"/>
                    <a:pt x="528" y="267"/>
                  </a:cubicBezTo>
                  <a:cubicBezTo>
                    <a:pt x="526" y="267"/>
                    <a:pt x="524" y="268"/>
                    <a:pt x="522" y="268"/>
                  </a:cubicBezTo>
                  <a:cubicBezTo>
                    <a:pt x="521" y="269"/>
                    <a:pt x="521" y="269"/>
                    <a:pt x="521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1" y="269"/>
                  </a:cubicBezTo>
                  <a:cubicBezTo>
                    <a:pt x="518" y="269"/>
                    <a:pt x="482" y="222"/>
                    <a:pt x="484" y="220"/>
                  </a:cubicBezTo>
                  <a:cubicBezTo>
                    <a:pt x="483" y="220"/>
                    <a:pt x="483" y="220"/>
                    <a:pt x="483" y="220"/>
                  </a:cubicBezTo>
                  <a:cubicBezTo>
                    <a:pt x="486" y="218"/>
                    <a:pt x="487" y="214"/>
                    <a:pt x="487" y="211"/>
                  </a:cubicBezTo>
                  <a:cubicBezTo>
                    <a:pt x="487" y="206"/>
                    <a:pt x="484" y="201"/>
                    <a:pt x="480" y="199"/>
                  </a:cubicBezTo>
                  <a:cubicBezTo>
                    <a:pt x="480" y="199"/>
                    <a:pt x="480" y="199"/>
                    <a:pt x="480" y="199"/>
                  </a:cubicBezTo>
                  <a:cubicBezTo>
                    <a:pt x="479" y="199"/>
                    <a:pt x="483" y="184"/>
                    <a:pt x="489" y="168"/>
                  </a:cubicBezTo>
                  <a:cubicBezTo>
                    <a:pt x="516" y="164"/>
                    <a:pt x="539" y="161"/>
                    <a:pt x="541" y="161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2" y="162"/>
                    <a:pt x="542" y="162"/>
                    <a:pt x="542" y="162"/>
                  </a:cubicBezTo>
                  <a:cubicBezTo>
                    <a:pt x="543" y="164"/>
                    <a:pt x="546" y="166"/>
                    <a:pt x="548" y="166"/>
                  </a:cubicBezTo>
                  <a:cubicBezTo>
                    <a:pt x="549" y="166"/>
                    <a:pt x="550" y="165"/>
                    <a:pt x="551" y="165"/>
                  </a:cubicBezTo>
                  <a:cubicBezTo>
                    <a:pt x="552" y="165"/>
                    <a:pt x="553" y="164"/>
                    <a:pt x="553" y="164"/>
                  </a:cubicBezTo>
                  <a:cubicBezTo>
                    <a:pt x="553" y="164"/>
                    <a:pt x="553" y="164"/>
                    <a:pt x="553" y="164"/>
                  </a:cubicBezTo>
                  <a:cubicBezTo>
                    <a:pt x="553" y="164"/>
                    <a:pt x="553" y="164"/>
                    <a:pt x="553" y="164"/>
                  </a:cubicBezTo>
                  <a:cubicBezTo>
                    <a:pt x="555" y="164"/>
                    <a:pt x="586" y="185"/>
                    <a:pt x="585" y="185"/>
                  </a:cubicBezTo>
                  <a:cubicBezTo>
                    <a:pt x="585" y="185"/>
                    <a:pt x="585" y="185"/>
                    <a:pt x="585" y="185"/>
                  </a:cubicBezTo>
                  <a:cubicBezTo>
                    <a:pt x="584" y="187"/>
                    <a:pt x="584" y="188"/>
                    <a:pt x="585" y="189"/>
                  </a:cubicBezTo>
                  <a:cubicBezTo>
                    <a:pt x="586" y="191"/>
                    <a:pt x="588" y="192"/>
                    <a:pt x="589" y="192"/>
                  </a:cubicBezTo>
                  <a:cubicBezTo>
                    <a:pt x="590" y="192"/>
                    <a:pt x="591" y="192"/>
                    <a:pt x="591" y="192"/>
                  </a:cubicBezTo>
                  <a:cubicBezTo>
                    <a:pt x="594" y="191"/>
                    <a:pt x="595" y="188"/>
                    <a:pt x="594" y="186"/>
                  </a:cubicBezTo>
                  <a:cubicBezTo>
                    <a:pt x="593" y="184"/>
                    <a:pt x="591" y="183"/>
                    <a:pt x="589" y="183"/>
                  </a:cubicBezTo>
                  <a:cubicBezTo>
                    <a:pt x="589" y="183"/>
                    <a:pt x="588" y="183"/>
                    <a:pt x="587" y="183"/>
                  </a:cubicBezTo>
                  <a:cubicBezTo>
                    <a:pt x="587" y="184"/>
                    <a:pt x="586" y="184"/>
                    <a:pt x="586" y="184"/>
                  </a:cubicBezTo>
                  <a:cubicBezTo>
                    <a:pt x="586" y="184"/>
                    <a:pt x="586" y="184"/>
                    <a:pt x="586" y="184"/>
                  </a:cubicBezTo>
                  <a:cubicBezTo>
                    <a:pt x="586" y="184"/>
                    <a:pt x="586" y="184"/>
                    <a:pt x="586" y="184"/>
                  </a:cubicBezTo>
                  <a:cubicBezTo>
                    <a:pt x="584" y="184"/>
                    <a:pt x="554" y="163"/>
                    <a:pt x="554" y="162"/>
                  </a:cubicBezTo>
                  <a:cubicBezTo>
                    <a:pt x="554" y="162"/>
                    <a:pt x="554" y="162"/>
                    <a:pt x="554" y="162"/>
                  </a:cubicBezTo>
                  <a:cubicBezTo>
                    <a:pt x="555" y="160"/>
                    <a:pt x="556" y="158"/>
                    <a:pt x="555" y="156"/>
                  </a:cubicBezTo>
                  <a:cubicBezTo>
                    <a:pt x="555" y="156"/>
                    <a:pt x="555" y="156"/>
                    <a:pt x="555" y="156"/>
                  </a:cubicBezTo>
                  <a:cubicBezTo>
                    <a:pt x="555" y="156"/>
                    <a:pt x="555" y="156"/>
                    <a:pt x="555" y="156"/>
                  </a:cubicBezTo>
                  <a:cubicBezTo>
                    <a:pt x="554" y="155"/>
                    <a:pt x="584" y="135"/>
                    <a:pt x="586" y="135"/>
                  </a:cubicBezTo>
                  <a:cubicBezTo>
                    <a:pt x="586" y="135"/>
                    <a:pt x="586" y="135"/>
                    <a:pt x="586" y="135"/>
                  </a:cubicBezTo>
                  <a:cubicBezTo>
                    <a:pt x="586" y="135"/>
                    <a:pt x="586" y="135"/>
                    <a:pt x="586" y="135"/>
                  </a:cubicBezTo>
                  <a:cubicBezTo>
                    <a:pt x="587" y="136"/>
                    <a:pt x="588" y="137"/>
                    <a:pt x="589" y="137"/>
                  </a:cubicBezTo>
                  <a:cubicBezTo>
                    <a:pt x="590" y="137"/>
                    <a:pt x="591" y="137"/>
                    <a:pt x="591" y="136"/>
                  </a:cubicBezTo>
                  <a:cubicBezTo>
                    <a:pt x="592" y="136"/>
                    <a:pt x="592" y="136"/>
                    <a:pt x="593" y="135"/>
                  </a:cubicBezTo>
                  <a:cubicBezTo>
                    <a:pt x="593" y="135"/>
                    <a:pt x="593" y="135"/>
                    <a:pt x="593" y="135"/>
                  </a:cubicBezTo>
                  <a:cubicBezTo>
                    <a:pt x="593" y="135"/>
                    <a:pt x="593" y="135"/>
                    <a:pt x="593" y="135"/>
                  </a:cubicBezTo>
                  <a:cubicBezTo>
                    <a:pt x="594" y="135"/>
                    <a:pt x="632" y="162"/>
                    <a:pt x="631" y="163"/>
                  </a:cubicBezTo>
                  <a:cubicBezTo>
                    <a:pt x="631" y="163"/>
                    <a:pt x="631" y="163"/>
                    <a:pt x="631" y="163"/>
                  </a:cubicBezTo>
                  <a:cubicBezTo>
                    <a:pt x="631" y="164"/>
                    <a:pt x="631" y="165"/>
                    <a:pt x="631" y="166"/>
                  </a:cubicBezTo>
                  <a:cubicBezTo>
                    <a:pt x="632" y="168"/>
                    <a:pt x="633" y="169"/>
                    <a:pt x="635" y="169"/>
                  </a:cubicBezTo>
                  <a:cubicBezTo>
                    <a:pt x="635" y="169"/>
                    <a:pt x="636" y="168"/>
                    <a:pt x="637" y="168"/>
                  </a:cubicBezTo>
                  <a:cubicBezTo>
                    <a:pt x="638" y="168"/>
                    <a:pt x="639" y="166"/>
                    <a:pt x="639" y="165"/>
                  </a:cubicBezTo>
                  <a:cubicBezTo>
                    <a:pt x="639" y="165"/>
                    <a:pt x="639" y="165"/>
                    <a:pt x="639" y="165"/>
                  </a:cubicBezTo>
                  <a:cubicBezTo>
                    <a:pt x="639" y="165"/>
                    <a:pt x="647" y="165"/>
                    <a:pt x="655" y="165"/>
                  </a:cubicBezTo>
                  <a:cubicBezTo>
                    <a:pt x="663" y="165"/>
                    <a:pt x="671" y="165"/>
                    <a:pt x="671" y="165"/>
                  </a:cubicBezTo>
                  <a:cubicBezTo>
                    <a:pt x="671" y="165"/>
                    <a:pt x="671" y="165"/>
                    <a:pt x="671" y="165"/>
                  </a:cubicBezTo>
                  <a:cubicBezTo>
                    <a:pt x="671" y="166"/>
                    <a:pt x="671" y="166"/>
                    <a:pt x="671" y="166"/>
                  </a:cubicBezTo>
                  <a:cubicBezTo>
                    <a:pt x="671" y="167"/>
                    <a:pt x="672" y="167"/>
                    <a:pt x="672" y="167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72" y="168"/>
                    <a:pt x="595" y="258"/>
                    <a:pt x="593" y="258"/>
                  </a:cubicBezTo>
                  <a:cubicBezTo>
                    <a:pt x="593" y="258"/>
                    <a:pt x="593" y="258"/>
                    <a:pt x="593" y="258"/>
                  </a:cubicBezTo>
                  <a:cubicBezTo>
                    <a:pt x="593" y="258"/>
                    <a:pt x="593" y="258"/>
                    <a:pt x="593" y="258"/>
                  </a:cubicBezTo>
                  <a:cubicBezTo>
                    <a:pt x="592" y="258"/>
                    <a:pt x="591" y="257"/>
                    <a:pt x="589" y="257"/>
                  </a:cubicBezTo>
                  <a:cubicBezTo>
                    <a:pt x="588" y="257"/>
                    <a:pt x="587" y="258"/>
                    <a:pt x="586" y="258"/>
                  </a:cubicBezTo>
                  <a:cubicBezTo>
                    <a:pt x="583" y="260"/>
                    <a:pt x="582" y="264"/>
                    <a:pt x="583" y="267"/>
                  </a:cubicBezTo>
                  <a:cubicBezTo>
                    <a:pt x="584" y="269"/>
                    <a:pt x="587" y="271"/>
                    <a:pt x="589" y="271"/>
                  </a:cubicBezTo>
                  <a:cubicBezTo>
                    <a:pt x="590" y="271"/>
                    <a:pt x="591" y="270"/>
                    <a:pt x="592" y="270"/>
                  </a:cubicBezTo>
                  <a:cubicBezTo>
                    <a:pt x="596" y="268"/>
                    <a:pt x="597" y="264"/>
                    <a:pt x="596" y="261"/>
                  </a:cubicBezTo>
                  <a:cubicBezTo>
                    <a:pt x="595" y="261"/>
                    <a:pt x="595" y="260"/>
                    <a:pt x="595" y="260"/>
                  </a:cubicBezTo>
                  <a:cubicBezTo>
                    <a:pt x="595" y="260"/>
                    <a:pt x="595" y="260"/>
                    <a:pt x="595" y="260"/>
                  </a:cubicBezTo>
                  <a:cubicBezTo>
                    <a:pt x="594" y="259"/>
                    <a:pt x="672" y="168"/>
                    <a:pt x="673" y="168"/>
                  </a:cubicBezTo>
                  <a:cubicBezTo>
                    <a:pt x="673" y="168"/>
                    <a:pt x="673" y="168"/>
                    <a:pt x="673" y="168"/>
                  </a:cubicBezTo>
                  <a:cubicBezTo>
                    <a:pt x="673" y="168"/>
                    <a:pt x="673" y="168"/>
                    <a:pt x="673" y="168"/>
                  </a:cubicBezTo>
                  <a:cubicBezTo>
                    <a:pt x="673" y="168"/>
                    <a:pt x="674" y="169"/>
                    <a:pt x="675" y="169"/>
                  </a:cubicBezTo>
                  <a:cubicBezTo>
                    <a:pt x="675" y="169"/>
                    <a:pt x="676" y="168"/>
                    <a:pt x="677" y="168"/>
                  </a:cubicBezTo>
                  <a:cubicBezTo>
                    <a:pt x="679" y="167"/>
                    <a:pt x="680" y="165"/>
                    <a:pt x="679" y="163"/>
                  </a:cubicBezTo>
                  <a:cubicBezTo>
                    <a:pt x="678" y="162"/>
                    <a:pt x="676" y="161"/>
                    <a:pt x="675" y="161"/>
                  </a:cubicBezTo>
                  <a:cubicBezTo>
                    <a:pt x="674" y="161"/>
                    <a:pt x="674" y="161"/>
                    <a:pt x="673" y="161"/>
                  </a:cubicBezTo>
                  <a:cubicBezTo>
                    <a:pt x="672" y="161"/>
                    <a:pt x="672" y="162"/>
                    <a:pt x="671" y="163"/>
                  </a:cubicBezTo>
                  <a:cubicBezTo>
                    <a:pt x="671" y="163"/>
                    <a:pt x="671" y="163"/>
                    <a:pt x="671" y="163"/>
                  </a:cubicBezTo>
                  <a:cubicBezTo>
                    <a:pt x="671" y="163"/>
                    <a:pt x="671" y="163"/>
                    <a:pt x="671" y="163"/>
                  </a:cubicBezTo>
                  <a:cubicBezTo>
                    <a:pt x="669" y="163"/>
                    <a:pt x="594" y="134"/>
                    <a:pt x="594" y="133"/>
                  </a:cubicBezTo>
                  <a:cubicBezTo>
                    <a:pt x="594" y="133"/>
                    <a:pt x="594" y="133"/>
                    <a:pt x="594" y="133"/>
                  </a:cubicBezTo>
                  <a:cubicBezTo>
                    <a:pt x="594" y="132"/>
                    <a:pt x="594" y="131"/>
                    <a:pt x="594" y="130"/>
                  </a:cubicBezTo>
                  <a:cubicBezTo>
                    <a:pt x="593" y="129"/>
                    <a:pt x="591" y="128"/>
                    <a:pt x="589" y="128"/>
                  </a:cubicBezTo>
                  <a:cubicBezTo>
                    <a:pt x="589" y="128"/>
                    <a:pt x="588" y="128"/>
                    <a:pt x="587" y="128"/>
                  </a:cubicBezTo>
                  <a:cubicBezTo>
                    <a:pt x="585" y="129"/>
                    <a:pt x="584" y="132"/>
                    <a:pt x="585" y="134"/>
                  </a:cubicBezTo>
                  <a:cubicBezTo>
                    <a:pt x="585" y="134"/>
                    <a:pt x="585" y="134"/>
                    <a:pt x="585" y="134"/>
                  </a:cubicBezTo>
                  <a:cubicBezTo>
                    <a:pt x="585" y="135"/>
                    <a:pt x="556" y="154"/>
                    <a:pt x="553" y="154"/>
                  </a:cubicBezTo>
                  <a:cubicBezTo>
                    <a:pt x="553" y="154"/>
                    <a:pt x="553" y="154"/>
                    <a:pt x="553" y="154"/>
                  </a:cubicBezTo>
                  <a:cubicBezTo>
                    <a:pt x="553" y="154"/>
                    <a:pt x="553" y="154"/>
                    <a:pt x="553" y="154"/>
                  </a:cubicBezTo>
                  <a:cubicBezTo>
                    <a:pt x="552" y="153"/>
                    <a:pt x="550" y="152"/>
                    <a:pt x="548" y="152"/>
                  </a:cubicBezTo>
                  <a:cubicBezTo>
                    <a:pt x="547" y="152"/>
                    <a:pt x="546" y="153"/>
                    <a:pt x="545" y="153"/>
                  </a:cubicBezTo>
                  <a:cubicBezTo>
                    <a:pt x="543" y="154"/>
                    <a:pt x="541" y="156"/>
                    <a:pt x="541" y="159"/>
                  </a:cubicBezTo>
                  <a:cubicBezTo>
                    <a:pt x="541" y="159"/>
                    <a:pt x="541" y="159"/>
                    <a:pt x="541" y="159"/>
                  </a:cubicBezTo>
                  <a:cubicBezTo>
                    <a:pt x="541" y="159"/>
                    <a:pt x="518" y="163"/>
                    <a:pt x="489" y="167"/>
                  </a:cubicBezTo>
                  <a:cubicBezTo>
                    <a:pt x="497" y="144"/>
                    <a:pt x="507" y="115"/>
                    <a:pt x="509" y="115"/>
                  </a:cubicBezTo>
                  <a:cubicBezTo>
                    <a:pt x="509" y="115"/>
                    <a:pt x="509" y="115"/>
                    <a:pt x="509" y="115"/>
                  </a:cubicBezTo>
                  <a:cubicBezTo>
                    <a:pt x="509" y="115"/>
                    <a:pt x="509" y="115"/>
                    <a:pt x="509" y="115"/>
                  </a:cubicBezTo>
                  <a:cubicBezTo>
                    <a:pt x="509" y="115"/>
                    <a:pt x="510" y="115"/>
                    <a:pt x="510" y="115"/>
                  </a:cubicBezTo>
                  <a:cubicBezTo>
                    <a:pt x="512" y="115"/>
                    <a:pt x="513" y="115"/>
                    <a:pt x="515" y="115"/>
                  </a:cubicBezTo>
                  <a:cubicBezTo>
                    <a:pt x="520" y="112"/>
                    <a:pt x="522" y="107"/>
                    <a:pt x="519" y="102"/>
                  </a:cubicBezTo>
                  <a:cubicBezTo>
                    <a:pt x="518" y="98"/>
                    <a:pt x="514" y="96"/>
                    <a:pt x="510" y="96"/>
                  </a:cubicBezTo>
                  <a:cubicBezTo>
                    <a:pt x="509" y="96"/>
                    <a:pt x="507" y="97"/>
                    <a:pt x="506" y="97"/>
                  </a:cubicBezTo>
                  <a:cubicBezTo>
                    <a:pt x="504" y="98"/>
                    <a:pt x="503" y="99"/>
                    <a:pt x="502" y="100"/>
                  </a:cubicBezTo>
                  <a:cubicBezTo>
                    <a:pt x="502" y="100"/>
                    <a:pt x="502" y="100"/>
                    <a:pt x="502" y="100"/>
                  </a:cubicBezTo>
                  <a:cubicBezTo>
                    <a:pt x="502" y="100"/>
                    <a:pt x="502" y="100"/>
                    <a:pt x="502" y="100"/>
                  </a:cubicBezTo>
                  <a:cubicBezTo>
                    <a:pt x="498" y="100"/>
                    <a:pt x="453" y="77"/>
                    <a:pt x="454" y="75"/>
                  </a:cubicBezTo>
                  <a:cubicBezTo>
                    <a:pt x="454" y="75"/>
                    <a:pt x="454" y="75"/>
                    <a:pt x="454" y="75"/>
                  </a:cubicBezTo>
                  <a:cubicBezTo>
                    <a:pt x="455" y="73"/>
                    <a:pt x="455" y="69"/>
                    <a:pt x="453" y="67"/>
                  </a:cubicBezTo>
                  <a:cubicBezTo>
                    <a:pt x="451" y="62"/>
                    <a:pt x="447" y="60"/>
                    <a:pt x="443" y="60"/>
                  </a:cubicBezTo>
                  <a:cubicBezTo>
                    <a:pt x="441" y="60"/>
                    <a:pt x="439" y="60"/>
                    <a:pt x="438" y="61"/>
                  </a:cubicBezTo>
                  <a:cubicBezTo>
                    <a:pt x="433" y="63"/>
                    <a:pt x="431" y="67"/>
                    <a:pt x="431" y="71"/>
                  </a:cubicBezTo>
                  <a:cubicBezTo>
                    <a:pt x="431" y="71"/>
                    <a:pt x="431" y="71"/>
                    <a:pt x="431" y="71"/>
                  </a:cubicBezTo>
                  <a:cubicBezTo>
                    <a:pt x="431" y="73"/>
                    <a:pt x="295" y="88"/>
                    <a:pt x="278" y="88"/>
                  </a:cubicBezTo>
                  <a:cubicBezTo>
                    <a:pt x="277" y="88"/>
                    <a:pt x="277" y="88"/>
                    <a:pt x="277" y="88"/>
                  </a:cubicBezTo>
                  <a:cubicBezTo>
                    <a:pt x="277" y="88"/>
                    <a:pt x="277" y="88"/>
                    <a:pt x="277" y="88"/>
                  </a:cubicBezTo>
                  <a:cubicBezTo>
                    <a:pt x="276" y="88"/>
                    <a:pt x="276" y="87"/>
                    <a:pt x="276" y="86"/>
                  </a:cubicBezTo>
                  <a:cubicBezTo>
                    <a:pt x="274" y="82"/>
                    <a:pt x="270" y="80"/>
                    <a:pt x="265" y="80"/>
                  </a:cubicBezTo>
                  <a:cubicBezTo>
                    <a:pt x="263" y="80"/>
                    <a:pt x="262" y="80"/>
                    <a:pt x="260" y="81"/>
                  </a:cubicBezTo>
                  <a:cubicBezTo>
                    <a:pt x="254" y="84"/>
                    <a:pt x="251" y="90"/>
                    <a:pt x="254" y="96"/>
                  </a:cubicBezTo>
                  <a:cubicBezTo>
                    <a:pt x="256" y="99"/>
                    <a:pt x="258" y="101"/>
                    <a:pt x="260" y="102"/>
                  </a:cubicBezTo>
                  <a:cubicBezTo>
                    <a:pt x="260" y="102"/>
                    <a:pt x="260" y="102"/>
                    <a:pt x="260" y="102"/>
                  </a:cubicBezTo>
                  <a:cubicBezTo>
                    <a:pt x="262" y="103"/>
                    <a:pt x="250" y="143"/>
                    <a:pt x="249" y="143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8" y="143"/>
                    <a:pt x="248" y="143"/>
                    <a:pt x="247" y="143"/>
                  </a:cubicBezTo>
                  <a:cubicBezTo>
                    <a:pt x="246" y="144"/>
                    <a:pt x="245" y="145"/>
                    <a:pt x="245" y="146"/>
                  </a:cubicBezTo>
                  <a:cubicBezTo>
                    <a:pt x="245" y="146"/>
                    <a:pt x="245" y="146"/>
                    <a:pt x="245" y="146"/>
                  </a:cubicBezTo>
                  <a:cubicBezTo>
                    <a:pt x="245" y="146"/>
                    <a:pt x="245" y="146"/>
                    <a:pt x="244" y="146"/>
                  </a:cubicBezTo>
                  <a:cubicBezTo>
                    <a:pt x="237" y="146"/>
                    <a:pt x="185" y="141"/>
                    <a:pt x="185" y="140"/>
                  </a:cubicBezTo>
                  <a:cubicBezTo>
                    <a:pt x="185" y="140"/>
                    <a:pt x="185" y="140"/>
                    <a:pt x="185" y="140"/>
                  </a:cubicBezTo>
                  <a:cubicBezTo>
                    <a:pt x="185" y="139"/>
                    <a:pt x="185" y="138"/>
                    <a:pt x="184" y="138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3" y="136"/>
                    <a:pt x="209" y="113"/>
                    <a:pt x="211" y="113"/>
                  </a:cubicBezTo>
                  <a:cubicBezTo>
                    <a:pt x="211" y="113"/>
                    <a:pt x="211" y="113"/>
                    <a:pt x="211" y="113"/>
                  </a:cubicBezTo>
                  <a:cubicBezTo>
                    <a:pt x="210" y="113"/>
                    <a:pt x="210" y="113"/>
                    <a:pt x="210" y="113"/>
                  </a:cubicBezTo>
                  <a:cubicBezTo>
                    <a:pt x="211" y="114"/>
                    <a:pt x="212" y="114"/>
                    <a:pt x="214" y="114"/>
                  </a:cubicBezTo>
                  <a:cubicBezTo>
                    <a:pt x="214" y="114"/>
                    <a:pt x="215" y="114"/>
                    <a:pt x="216" y="114"/>
                  </a:cubicBezTo>
                  <a:cubicBezTo>
                    <a:pt x="218" y="113"/>
                    <a:pt x="219" y="110"/>
                    <a:pt x="218" y="107"/>
                  </a:cubicBezTo>
                  <a:cubicBezTo>
                    <a:pt x="217" y="106"/>
                    <a:pt x="215" y="105"/>
                    <a:pt x="214" y="105"/>
                  </a:cubicBezTo>
                  <a:cubicBezTo>
                    <a:pt x="213" y="105"/>
                    <a:pt x="212" y="105"/>
                    <a:pt x="211" y="105"/>
                  </a:cubicBezTo>
                  <a:cubicBezTo>
                    <a:pt x="211" y="106"/>
                    <a:pt x="211" y="106"/>
                    <a:pt x="211" y="106"/>
                  </a:cubicBezTo>
                  <a:cubicBezTo>
                    <a:pt x="211" y="106"/>
                    <a:pt x="211" y="106"/>
                    <a:pt x="211" y="106"/>
                  </a:cubicBezTo>
                  <a:cubicBezTo>
                    <a:pt x="211" y="106"/>
                    <a:pt x="211" y="106"/>
                    <a:pt x="211" y="106"/>
                  </a:cubicBezTo>
                  <a:cubicBezTo>
                    <a:pt x="209" y="106"/>
                    <a:pt x="175" y="72"/>
                    <a:pt x="176" y="70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177" y="69"/>
                    <a:pt x="178" y="67"/>
                    <a:pt x="178" y="65"/>
                  </a:cubicBezTo>
                  <a:cubicBezTo>
                    <a:pt x="178" y="59"/>
                    <a:pt x="174" y="55"/>
                    <a:pt x="168" y="55"/>
                  </a:cubicBezTo>
                  <a:cubicBezTo>
                    <a:pt x="163" y="55"/>
                    <a:pt x="158" y="59"/>
                    <a:pt x="158" y="65"/>
                  </a:cubicBezTo>
                  <a:cubicBezTo>
                    <a:pt x="158" y="68"/>
                    <a:pt x="160" y="70"/>
                    <a:pt x="16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3"/>
                    <a:pt x="131" y="132"/>
                    <a:pt x="127" y="132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6" y="132"/>
                    <a:pt x="124" y="132"/>
                    <a:pt x="122" y="132"/>
                  </a:cubicBezTo>
                  <a:cubicBezTo>
                    <a:pt x="121" y="132"/>
                    <a:pt x="120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ubicBezTo>
                    <a:pt x="118" y="132"/>
                    <a:pt x="113" y="122"/>
                    <a:pt x="109" y="112"/>
                  </a:cubicBezTo>
                  <a:cubicBezTo>
                    <a:pt x="113" y="122"/>
                    <a:pt x="117" y="133"/>
                    <a:pt x="115" y="133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12" y="133"/>
                    <a:pt x="26" y="30"/>
                    <a:pt x="14" y="13"/>
                  </a:cubicBezTo>
                  <a:cubicBezTo>
                    <a:pt x="28" y="23"/>
                    <a:pt x="95" y="83"/>
                    <a:pt x="95" y="84"/>
                  </a:cubicBezTo>
                  <a:cubicBezTo>
                    <a:pt x="95" y="84"/>
                    <a:pt x="95" y="84"/>
                    <a:pt x="95" y="84"/>
                  </a:cubicBezTo>
                  <a:cubicBezTo>
                    <a:pt x="94" y="85"/>
                    <a:pt x="94" y="86"/>
                    <a:pt x="95" y="88"/>
                  </a:cubicBezTo>
                  <a:cubicBezTo>
                    <a:pt x="95" y="89"/>
                    <a:pt x="97" y="90"/>
                    <a:pt x="98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0" y="90"/>
                    <a:pt x="103" y="97"/>
                    <a:pt x="106" y="105"/>
                  </a:cubicBezTo>
                  <a:cubicBezTo>
                    <a:pt x="103" y="97"/>
                    <a:pt x="100" y="90"/>
                    <a:pt x="101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2" y="89"/>
                    <a:pt x="103" y="86"/>
                    <a:pt x="102" y="84"/>
                  </a:cubicBezTo>
                  <a:cubicBezTo>
                    <a:pt x="102" y="83"/>
                    <a:pt x="100" y="82"/>
                    <a:pt x="98" y="82"/>
                  </a:cubicBezTo>
                  <a:cubicBezTo>
                    <a:pt x="98" y="82"/>
                    <a:pt x="97" y="82"/>
                    <a:pt x="97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5" y="83"/>
                    <a:pt x="13" y="11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5" y="8"/>
                    <a:pt x="15" y="6"/>
                    <a:pt x="14" y="3"/>
                  </a:cubicBezTo>
                  <a:cubicBezTo>
                    <a:pt x="13" y="1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6415088" y="4025900"/>
              <a:ext cx="315913" cy="323850"/>
            </a:xfrm>
            <a:custGeom>
              <a:avLst/>
              <a:gdLst>
                <a:gd name="T0" fmla="*/ 14 w 84"/>
                <a:gd name="T1" fmla="*/ 43 h 86"/>
                <a:gd name="T2" fmla="*/ 45 w 84"/>
                <a:gd name="T3" fmla="*/ 13 h 86"/>
                <a:gd name="T4" fmla="*/ 45 w 84"/>
                <a:gd name="T5" fmla="*/ 13 h 86"/>
                <a:gd name="T6" fmla="*/ 45 w 84"/>
                <a:gd name="T7" fmla="*/ 13 h 86"/>
                <a:gd name="T8" fmla="*/ 49 w 84"/>
                <a:gd name="T9" fmla="*/ 14 h 86"/>
                <a:gd name="T10" fmla="*/ 52 w 84"/>
                <a:gd name="T11" fmla="*/ 14 h 86"/>
                <a:gd name="T12" fmla="*/ 52 w 84"/>
                <a:gd name="T13" fmla="*/ 14 h 86"/>
                <a:gd name="T14" fmla="*/ 52 w 84"/>
                <a:gd name="T15" fmla="*/ 14 h 86"/>
                <a:gd name="T16" fmla="*/ 76 w 84"/>
                <a:gd name="T17" fmla="*/ 49 h 86"/>
                <a:gd name="T18" fmla="*/ 76 w 84"/>
                <a:gd name="T19" fmla="*/ 49 h 86"/>
                <a:gd name="T20" fmla="*/ 74 w 84"/>
                <a:gd name="T21" fmla="*/ 53 h 86"/>
                <a:gd name="T22" fmla="*/ 74 w 84"/>
                <a:gd name="T23" fmla="*/ 55 h 86"/>
                <a:gd name="T24" fmla="*/ 74 w 84"/>
                <a:gd name="T25" fmla="*/ 55 h 86"/>
                <a:gd name="T26" fmla="*/ 42 w 84"/>
                <a:gd name="T27" fmla="*/ 80 h 86"/>
                <a:gd name="T28" fmla="*/ 42 w 84"/>
                <a:gd name="T29" fmla="*/ 80 h 86"/>
                <a:gd name="T30" fmla="*/ 42 w 84"/>
                <a:gd name="T31" fmla="*/ 80 h 86"/>
                <a:gd name="T32" fmla="*/ 39 w 84"/>
                <a:gd name="T33" fmla="*/ 79 h 86"/>
                <a:gd name="T34" fmla="*/ 37 w 84"/>
                <a:gd name="T35" fmla="*/ 79 h 86"/>
                <a:gd name="T36" fmla="*/ 37 w 84"/>
                <a:gd name="T37" fmla="*/ 79 h 86"/>
                <a:gd name="T38" fmla="*/ 37 w 84"/>
                <a:gd name="T39" fmla="*/ 79 h 86"/>
                <a:gd name="T40" fmla="*/ 37 w 84"/>
                <a:gd name="T41" fmla="*/ 79 h 86"/>
                <a:gd name="T42" fmla="*/ 14 w 84"/>
                <a:gd name="T43" fmla="*/ 52 h 86"/>
                <a:gd name="T44" fmla="*/ 14 w 84"/>
                <a:gd name="T45" fmla="*/ 52 h 86"/>
                <a:gd name="T46" fmla="*/ 15 w 84"/>
                <a:gd name="T47" fmla="*/ 48 h 86"/>
                <a:gd name="T48" fmla="*/ 14 w 84"/>
                <a:gd name="T49" fmla="*/ 43 h 86"/>
                <a:gd name="T50" fmla="*/ 14 w 84"/>
                <a:gd name="T51" fmla="*/ 43 h 86"/>
                <a:gd name="T52" fmla="*/ 49 w 84"/>
                <a:gd name="T53" fmla="*/ 0 h 86"/>
                <a:gd name="T54" fmla="*/ 46 w 84"/>
                <a:gd name="T55" fmla="*/ 0 h 86"/>
                <a:gd name="T56" fmla="*/ 42 w 84"/>
                <a:gd name="T57" fmla="*/ 10 h 86"/>
                <a:gd name="T58" fmla="*/ 43 w 84"/>
                <a:gd name="T59" fmla="*/ 11 h 86"/>
                <a:gd name="T60" fmla="*/ 43 w 84"/>
                <a:gd name="T61" fmla="*/ 11 h 86"/>
                <a:gd name="T62" fmla="*/ 12 w 84"/>
                <a:gd name="T63" fmla="*/ 42 h 86"/>
                <a:gd name="T64" fmla="*/ 12 w 84"/>
                <a:gd name="T65" fmla="*/ 42 h 86"/>
                <a:gd name="T66" fmla="*/ 12 w 84"/>
                <a:gd name="T67" fmla="*/ 42 h 86"/>
                <a:gd name="T68" fmla="*/ 8 w 84"/>
                <a:gd name="T69" fmla="*/ 40 h 86"/>
                <a:gd name="T70" fmla="*/ 0 w 84"/>
                <a:gd name="T71" fmla="*/ 48 h 86"/>
                <a:gd name="T72" fmla="*/ 8 w 84"/>
                <a:gd name="T73" fmla="*/ 55 h 86"/>
                <a:gd name="T74" fmla="*/ 12 w 84"/>
                <a:gd name="T75" fmla="*/ 54 h 86"/>
                <a:gd name="T76" fmla="*/ 12 w 84"/>
                <a:gd name="T77" fmla="*/ 54 h 86"/>
                <a:gd name="T78" fmla="*/ 12 w 84"/>
                <a:gd name="T79" fmla="*/ 54 h 86"/>
                <a:gd name="T80" fmla="*/ 36 w 84"/>
                <a:gd name="T81" fmla="*/ 80 h 86"/>
                <a:gd name="T82" fmla="*/ 36 w 84"/>
                <a:gd name="T83" fmla="*/ 80 h 86"/>
                <a:gd name="T84" fmla="*/ 35 w 84"/>
                <a:gd name="T85" fmla="*/ 84 h 86"/>
                <a:gd name="T86" fmla="*/ 39 w 84"/>
                <a:gd name="T87" fmla="*/ 86 h 86"/>
                <a:gd name="T88" fmla="*/ 41 w 84"/>
                <a:gd name="T89" fmla="*/ 86 h 86"/>
                <a:gd name="T90" fmla="*/ 43 w 84"/>
                <a:gd name="T91" fmla="*/ 81 h 86"/>
                <a:gd name="T92" fmla="*/ 42 w 84"/>
                <a:gd name="T93" fmla="*/ 81 h 86"/>
                <a:gd name="T94" fmla="*/ 42 w 84"/>
                <a:gd name="T95" fmla="*/ 81 h 86"/>
                <a:gd name="T96" fmla="*/ 75 w 84"/>
                <a:gd name="T97" fmla="*/ 56 h 86"/>
                <a:gd name="T98" fmla="*/ 75 w 84"/>
                <a:gd name="T99" fmla="*/ 56 h 86"/>
                <a:gd name="T100" fmla="*/ 75 w 84"/>
                <a:gd name="T101" fmla="*/ 56 h 86"/>
                <a:gd name="T102" fmla="*/ 79 w 84"/>
                <a:gd name="T103" fmla="*/ 58 h 86"/>
                <a:gd name="T104" fmla="*/ 84 w 84"/>
                <a:gd name="T105" fmla="*/ 53 h 86"/>
                <a:gd name="T106" fmla="*/ 79 w 84"/>
                <a:gd name="T107" fmla="*/ 48 h 86"/>
                <a:gd name="T108" fmla="*/ 77 w 84"/>
                <a:gd name="T109" fmla="*/ 48 h 86"/>
                <a:gd name="T110" fmla="*/ 77 w 84"/>
                <a:gd name="T111" fmla="*/ 48 h 86"/>
                <a:gd name="T112" fmla="*/ 54 w 84"/>
                <a:gd name="T113" fmla="*/ 13 h 86"/>
                <a:gd name="T114" fmla="*/ 54 w 84"/>
                <a:gd name="T115" fmla="*/ 13 h 86"/>
                <a:gd name="T116" fmla="*/ 56 w 84"/>
                <a:gd name="T117" fmla="*/ 4 h 86"/>
                <a:gd name="T118" fmla="*/ 49 w 84"/>
                <a:gd name="T11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" h="86">
                  <a:moveTo>
                    <a:pt x="14" y="43"/>
                  </a:moveTo>
                  <a:cubicBezTo>
                    <a:pt x="13" y="42"/>
                    <a:pt x="43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4"/>
                    <a:pt x="48" y="14"/>
                    <a:pt x="49" y="14"/>
                  </a:cubicBezTo>
                  <a:cubicBezTo>
                    <a:pt x="50" y="14"/>
                    <a:pt x="51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4" y="14"/>
                    <a:pt x="76" y="48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5" y="50"/>
                    <a:pt x="74" y="51"/>
                    <a:pt x="74" y="53"/>
                  </a:cubicBezTo>
                  <a:cubicBezTo>
                    <a:pt x="74" y="54"/>
                    <a:pt x="74" y="54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6"/>
                    <a:pt x="43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79"/>
                    <a:pt x="40" y="79"/>
                    <a:pt x="39" y="79"/>
                  </a:cubicBezTo>
                  <a:cubicBezTo>
                    <a:pt x="38" y="79"/>
                    <a:pt x="38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6" y="79"/>
                    <a:pt x="13" y="54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5" y="51"/>
                    <a:pt x="15" y="49"/>
                    <a:pt x="15" y="48"/>
                  </a:cubicBezTo>
                  <a:cubicBezTo>
                    <a:pt x="15" y="46"/>
                    <a:pt x="15" y="44"/>
                    <a:pt x="14" y="43"/>
                  </a:cubicBezTo>
                  <a:cubicBezTo>
                    <a:pt x="14" y="43"/>
                    <a:pt x="14" y="43"/>
                    <a:pt x="14" y="43"/>
                  </a:cubicBezTo>
                  <a:moveTo>
                    <a:pt x="49" y="0"/>
                  </a:moveTo>
                  <a:cubicBezTo>
                    <a:pt x="48" y="0"/>
                    <a:pt x="47" y="0"/>
                    <a:pt x="46" y="0"/>
                  </a:cubicBezTo>
                  <a:cubicBezTo>
                    <a:pt x="42" y="2"/>
                    <a:pt x="41" y="7"/>
                    <a:pt x="42" y="10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4" y="13"/>
                    <a:pt x="14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1"/>
                    <a:pt x="9" y="40"/>
                    <a:pt x="8" y="40"/>
                  </a:cubicBezTo>
                  <a:cubicBezTo>
                    <a:pt x="4" y="40"/>
                    <a:pt x="0" y="44"/>
                    <a:pt x="0" y="48"/>
                  </a:cubicBezTo>
                  <a:cubicBezTo>
                    <a:pt x="0" y="52"/>
                    <a:pt x="4" y="55"/>
                    <a:pt x="8" y="55"/>
                  </a:cubicBezTo>
                  <a:cubicBezTo>
                    <a:pt x="9" y="55"/>
                    <a:pt x="11" y="55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4" y="54"/>
                    <a:pt x="36" y="79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5" y="81"/>
                    <a:pt x="35" y="83"/>
                    <a:pt x="35" y="84"/>
                  </a:cubicBezTo>
                  <a:cubicBezTo>
                    <a:pt x="36" y="85"/>
                    <a:pt x="37" y="86"/>
                    <a:pt x="39" y="86"/>
                  </a:cubicBezTo>
                  <a:cubicBezTo>
                    <a:pt x="40" y="86"/>
                    <a:pt x="40" y="86"/>
                    <a:pt x="41" y="86"/>
                  </a:cubicBezTo>
                  <a:cubicBezTo>
                    <a:pt x="43" y="85"/>
                    <a:pt x="44" y="83"/>
                    <a:pt x="43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80"/>
                    <a:pt x="74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6" y="57"/>
                    <a:pt x="78" y="58"/>
                    <a:pt x="79" y="58"/>
                  </a:cubicBezTo>
                  <a:cubicBezTo>
                    <a:pt x="82" y="58"/>
                    <a:pt x="84" y="55"/>
                    <a:pt x="84" y="53"/>
                  </a:cubicBezTo>
                  <a:cubicBezTo>
                    <a:pt x="84" y="50"/>
                    <a:pt x="82" y="48"/>
                    <a:pt x="79" y="48"/>
                  </a:cubicBezTo>
                  <a:cubicBezTo>
                    <a:pt x="78" y="48"/>
                    <a:pt x="78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53" y="14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7" y="11"/>
                    <a:pt x="58" y="7"/>
                    <a:pt x="56" y="4"/>
                  </a:cubicBezTo>
                  <a:cubicBezTo>
                    <a:pt x="55" y="1"/>
                    <a:pt x="52" y="0"/>
                    <a:pt x="4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856163" y="2439988"/>
              <a:ext cx="87313" cy="74613"/>
            </a:xfrm>
            <a:custGeom>
              <a:avLst/>
              <a:gdLst>
                <a:gd name="T0" fmla="*/ 12 w 23"/>
                <a:gd name="T1" fmla="*/ 0 h 20"/>
                <a:gd name="T2" fmla="*/ 7 w 23"/>
                <a:gd name="T3" fmla="*/ 1 h 20"/>
                <a:gd name="T4" fmla="*/ 3 w 23"/>
                <a:gd name="T5" fmla="*/ 14 h 20"/>
                <a:gd name="T6" fmla="*/ 12 w 23"/>
                <a:gd name="T7" fmla="*/ 20 h 20"/>
                <a:gd name="T8" fmla="*/ 16 w 23"/>
                <a:gd name="T9" fmla="*/ 19 h 20"/>
                <a:gd name="T10" fmla="*/ 21 w 23"/>
                <a:gd name="T11" fmla="*/ 6 h 20"/>
                <a:gd name="T12" fmla="*/ 12 w 23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0">
                  <a:moveTo>
                    <a:pt x="12" y="0"/>
                  </a:moveTo>
                  <a:cubicBezTo>
                    <a:pt x="10" y="0"/>
                    <a:pt x="9" y="1"/>
                    <a:pt x="7" y="1"/>
                  </a:cubicBezTo>
                  <a:cubicBezTo>
                    <a:pt x="2" y="4"/>
                    <a:pt x="0" y="9"/>
                    <a:pt x="3" y="14"/>
                  </a:cubicBezTo>
                  <a:cubicBezTo>
                    <a:pt x="4" y="18"/>
                    <a:pt x="8" y="20"/>
                    <a:pt x="12" y="20"/>
                  </a:cubicBezTo>
                  <a:cubicBezTo>
                    <a:pt x="13" y="20"/>
                    <a:pt x="15" y="19"/>
                    <a:pt x="16" y="19"/>
                  </a:cubicBezTo>
                  <a:cubicBezTo>
                    <a:pt x="21" y="16"/>
                    <a:pt x="23" y="11"/>
                    <a:pt x="21" y="6"/>
                  </a:cubicBezTo>
                  <a:cubicBezTo>
                    <a:pt x="19" y="2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3411538" y="2424113"/>
              <a:ext cx="1062038" cy="1203325"/>
            </a:xfrm>
            <a:custGeom>
              <a:avLst/>
              <a:gdLst>
                <a:gd name="T0" fmla="*/ 138 w 283"/>
                <a:gd name="T1" fmla="*/ 81 h 319"/>
                <a:gd name="T2" fmla="*/ 141 w 283"/>
                <a:gd name="T3" fmla="*/ 80 h 319"/>
                <a:gd name="T4" fmla="*/ 180 w 283"/>
                <a:gd name="T5" fmla="*/ 107 h 319"/>
                <a:gd name="T6" fmla="*/ 178 w 283"/>
                <a:gd name="T7" fmla="*/ 108 h 319"/>
                <a:gd name="T8" fmla="*/ 103 w 283"/>
                <a:gd name="T9" fmla="*/ 101 h 319"/>
                <a:gd name="T10" fmla="*/ 135 w 283"/>
                <a:gd name="T11" fmla="*/ 80 h 319"/>
                <a:gd name="T12" fmla="*/ 199 w 283"/>
                <a:gd name="T13" fmla="*/ 2 h 319"/>
                <a:gd name="T14" fmla="*/ 202 w 283"/>
                <a:gd name="T15" fmla="*/ 34 h 319"/>
                <a:gd name="T16" fmla="*/ 187 w 283"/>
                <a:gd name="T17" fmla="*/ 108 h 319"/>
                <a:gd name="T18" fmla="*/ 184 w 283"/>
                <a:gd name="T19" fmla="*/ 105 h 319"/>
                <a:gd name="T20" fmla="*/ 181 w 283"/>
                <a:gd name="T21" fmla="*/ 106 h 319"/>
                <a:gd name="T22" fmla="*/ 142 w 283"/>
                <a:gd name="T23" fmla="*/ 79 h 319"/>
                <a:gd name="T24" fmla="*/ 136 w 283"/>
                <a:gd name="T25" fmla="*/ 72 h 319"/>
                <a:gd name="T26" fmla="*/ 102 w 283"/>
                <a:gd name="T27" fmla="*/ 99 h 319"/>
                <a:gd name="T28" fmla="*/ 97 w 283"/>
                <a:gd name="T29" fmla="*/ 97 h 319"/>
                <a:gd name="T30" fmla="*/ 97 w 283"/>
                <a:gd name="T31" fmla="*/ 110 h 319"/>
                <a:gd name="T32" fmla="*/ 98 w 283"/>
                <a:gd name="T33" fmla="*/ 110 h 319"/>
                <a:gd name="T34" fmla="*/ 132 w 283"/>
                <a:gd name="T35" fmla="*/ 211 h 319"/>
                <a:gd name="T36" fmla="*/ 144 w 283"/>
                <a:gd name="T37" fmla="*/ 206 h 319"/>
                <a:gd name="T38" fmla="*/ 137 w 283"/>
                <a:gd name="T39" fmla="*/ 202 h 319"/>
                <a:gd name="T40" fmla="*/ 100 w 283"/>
                <a:gd name="T41" fmla="*/ 109 h 319"/>
                <a:gd name="T42" fmla="*/ 102 w 283"/>
                <a:gd name="T43" fmla="*/ 108 h 319"/>
                <a:gd name="T44" fmla="*/ 134 w 283"/>
                <a:gd name="T45" fmla="*/ 134 h 319"/>
                <a:gd name="T46" fmla="*/ 142 w 283"/>
                <a:gd name="T47" fmla="*/ 130 h 319"/>
                <a:gd name="T48" fmla="*/ 135 w 283"/>
                <a:gd name="T49" fmla="*/ 129 h 319"/>
                <a:gd name="T50" fmla="*/ 103 w 283"/>
                <a:gd name="T51" fmla="*/ 106 h 319"/>
                <a:gd name="T52" fmla="*/ 104 w 283"/>
                <a:gd name="T53" fmla="*/ 105 h 319"/>
                <a:gd name="T54" fmla="*/ 179 w 283"/>
                <a:gd name="T55" fmla="*/ 109 h 319"/>
                <a:gd name="T56" fmla="*/ 185 w 283"/>
                <a:gd name="T57" fmla="*/ 113 h 319"/>
                <a:gd name="T58" fmla="*/ 195 w 283"/>
                <a:gd name="T59" fmla="*/ 107 h 319"/>
                <a:gd name="T60" fmla="*/ 164 w 283"/>
                <a:gd name="T61" fmla="*/ 256 h 319"/>
                <a:gd name="T62" fmla="*/ 70 w 283"/>
                <a:gd name="T63" fmla="*/ 189 h 319"/>
                <a:gd name="T64" fmla="*/ 51 w 283"/>
                <a:gd name="T65" fmla="*/ 160 h 319"/>
                <a:gd name="T66" fmla="*/ 41 w 283"/>
                <a:gd name="T67" fmla="*/ 197 h 319"/>
                <a:gd name="T68" fmla="*/ 13 w 283"/>
                <a:gd name="T69" fmla="*/ 269 h 319"/>
                <a:gd name="T70" fmla="*/ 7 w 283"/>
                <a:gd name="T71" fmla="*/ 269 h 319"/>
                <a:gd name="T72" fmla="*/ 15 w 283"/>
                <a:gd name="T73" fmla="*/ 285 h 319"/>
                <a:gd name="T74" fmla="*/ 18 w 283"/>
                <a:gd name="T75" fmla="*/ 282 h 319"/>
                <a:gd name="T76" fmla="*/ 66 w 283"/>
                <a:gd name="T77" fmla="*/ 317 h 319"/>
                <a:gd name="T78" fmla="*/ 79 w 283"/>
                <a:gd name="T79" fmla="*/ 302 h 319"/>
                <a:gd name="T80" fmla="*/ 64 w 283"/>
                <a:gd name="T81" fmla="*/ 304 h 319"/>
                <a:gd name="T82" fmla="*/ 19 w 283"/>
                <a:gd name="T83" fmla="*/ 280 h 319"/>
                <a:gd name="T84" fmla="*/ 15 w 283"/>
                <a:gd name="T85" fmla="*/ 270 h 319"/>
                <a:gd name="T86" fmla="*/ 46 w 283"/>
                <a:gd name="T87" fmla="*/ 200 h 319"/>
                <a:gd name="T88" fmla="*/ 66 w 283"/>
                <a:gd name="T89" fmla="*/ 194 h 319"/>
                <a:gd name="T90" fmla="*/ 161 w 283"/>
                <a:gd name="T91" fmla="*/ 259 h 319"/>
                <a:gd name="T92" fmla="*/ 174 w 283"/>
                <a:gd name="T93" fmla="*/ 280 h 319"/>
                <a:gd name="T94" fmla="*/ 178 w 283"/>
                <a:gd name="T95" fmla="*/ 252 h 319"/>
                <a:gd name="T96" fmla="*/ 263 w 283"/>
                <a:gd name="T97" fmla="*/ 97 h 319"/>
                <a:gd name="T98" fmla="*/ 283 w 283"/>
                <a:gd name="T99" fmla="*/ 94 h 319"/>
                <a:gd name="T100" fmla="*/ 262 w 283"/>
                <a:gd name="T101" fmla="*/ 94 h 319"/>
                <a:gd name="T102" fmla="*/ 207 w 283"/>
                <a:gd name="T103" fmla="*/ 35 h 319"/>
                <a:gd name="T104" fmla="*/ 223 w 283"/>
                <a:gd name="T105" fmla="*/ 1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3" h="319">
                  <a:moveTo>
                    <a:pt x="135" y="80"/>
                  </a:moveTo>
                  <a:cubicBezTo>
                    <a:pt x="135" y="80"/>
                    <a:pt x="135" y="80"/>
                    <a:pt x="135" y="80"/>
                  </a:cubicBezTo>
                  <a:cubicBezTo>
                    <a:pt x="135" y="81"/>
                    <a:pt x="137" y="81"/>
                    <a:pt x="138" y="81"/>
                  </a:cubicBezTo>
                  <a:cubicBezTo>
                    <a:pt x="139" y="81"/>
                    <a:pt x="139" y="81"/>
                    <a:pt x="140" y="81"/>
                  </a:cubicBezTo>
                  <a:cubicBezTo>
                    <a:pt x="141" y="81"/>
                    <a:pt x="141" y="80"/>
                    <a:pt x="142" y="80"/>
                  </a:cubicBezTo>
                  <a:cubicBezTo>
                    <a:pt x="141" y="80"/>
                    <a:pt x="141" y="80"/>
                    <a:pt x="141" y="80"/>
                  </a:cubicBezTo>
                  <a:cubicBezTo>
                    <a:pt x="141" y="80"/>
                    <a:pt x="141" y="80"/>
                    <a:pt x="141" y="80"/>
                  </a:cubicBezTo>
                  <a:cubicBezTo>
                    <a:pt x="143" y="80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08"/>
                    <a:pt x="179" y="108"/>
                    <a:pt x="178" y="108"/>
                  </a:cubicBezTo>
                  <a:cubicBezTo>
                    <a:pt x="169" y="108"/>
                    <a:pt x="104" y="104"/>
                    <a:pt x="104" y="103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04" y="102"/>
                    <a:pt x="104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99"/>
                    <a:pt x="133" y="80"/>
                    <a:pt x="135" y="80"/>
                  </a:cubicBezTo>
                  <a:cubicBezTo>
                    <a:pt x="135" y="80"/>
                    <a:pt x="135" y="80"/>
                    <a:pt x="135" y="80"/>
                  </a:cubicBezTo>
                  <a:moveTo>
                    <a:pt x="207" y="0"/>
                  </a:moveTo>
                  <a:cubicBezTo>
                    <a:pt x="204" y="0"/>
                    <a:pt x="202" y="1"/>
                    <a:pt x="199" y="2"/>
                  </a:cubicBezTo>
                  <a:cubicBezTo>
                    <a:pt x="190" y="6"/>
                    <a:pt x="186" y="16"/>
                    <a:pt x="191" y="25"/>
                  </a:cubicBezTo>
                  <a:cubicBezTo>
                    <a:pt x="193" y="30"/>
                    <a:pt x="197" y="33"/>
                    <a:pt x="202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3" y="34"/>
                    <a:pt x="200" y="67"/>
                    <a:pt x="195" y="107"/>
                  </a:cubicBezTo>
                  <a:cubicBezTo>
                    <a:pt x="191" y="107"/>
                    <a:pt x="188" y="108"/>
                    <a:pt x="188" y="108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7" y="106"/>
                    <a:pt x="185" y="105"/>
                    <a:pt x="184" y="105"/>
                  </a:cubicBezTo>
                  <a:cubicBezTo>
                    <a:pt x="183" y="105"/>
                    <a:pt x="182" y="105"/>
                    <a:pt x="182" y="106"/>
                  </a:cubicBezTo>
                  <a:cubicBezTo>
                    <a:pt x="181" y="106"/>
                    <a:pt x="181" y="106"/>
                    <a:pt x="181" y="106"/>
                  </a:cubicBezTo>
                  <a:cubicBezTo>
                    <a:pt x="181" y="106"/>
                    <a:pt x="181" y="106"/>
                    <a:pt x="181" y="106"/>
                  </a:cubicBezTo>
                  <a:cubicBezTo>
                    <a:pt x="181" y="106"/>
                    <a:pt x="181" y="106"/>
                    <a:pt x="181" y="106"/>
                  </a:cubicBezTo>
                  <a:cubicBezTo>
                    <a:pt x="179" y="106"/>
                    <a:pt x="142" y="80"/>
                    <a:pt x="142" y="79"/>
                  </a:cubicBezTo>
                  <a:cubicBezTo>
                    <a:pt x="142" y="79"/>
                    <a:pt x="142" y="79"/>
                    <a:pt x="142" y="79"/>
                  </a:cubicBezTo>
                  <a:cubicBezTo>
                    <a:pt x="143" y="78"/>
                    <a:pt x="143" y="76"/>
                    <a:pt x="142" y="75"/>
                  </a:cubicBezTo>
                  <a:cubicBezTo>
                    <a:pt x="142" y="73"/>
                    <a:pt x="140" y="72"/>
                    <a:pt x="138" y="72"/>
                  </a:cubicBezTo>
                  <a:cubicBezTo>
                    <a:pt x="137" y="72"/>
                    <a:pt x="137" y="72"/>
                    <a:pt x="136" y="72"/>
                  </a:cubicBezTo>
                  <a:cubicBezTo>
                    <a:pt x="134" y="74"/>
                    <a:pt x="133" y="76"/>
                    <a:pt x="134" y="79"/>
                  </a:cubicBezTo>
                  <a:cubicBezTo>
                    <a:pt x="134" y="79"/>
                    <a:pt x="134" y="79"/>
                    <a:pt x="134" y="79"/>
                  </a:cubicBezTo>
                  <a:cubicBezTo>
                    <a:pt x="134" y="79"/>
                    <a:pt x="104" y="99"/>
                    <a:pt x="102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1" y="98"/>
                    <a:pt x="99" y="97"/>
                    <a:pt x="97" y="97"/>
                  </a:cubicBezTo>
                  <a:cubicBezTo>
                    <a:pt x="96" y="97"/>
                    <a:pt x="95" y="97"/>
                    <a:pt x="94" y="97"/>
                  </a:cubicBezTo>
                  <a:cubicBezTo>
                    <a:pt x="91" y="99"/>
                    <a:pt x="89" y="103"/>
                    <a:pt x="91" y="106"/>
                  </a:cubicBezTo>
                  <a:cubicBezTo>
                    <a:pt x="92" y="109"/>
                    <a:pt x="94" y="110"/>
                    <a:pt x="97" y="110"/>
                  </a:cubicBezTo>
                  <a:cubicBezTo>
                    <a:pt x="97" y="110"/>
                    <a:pt x="98" y="110"/>
                    <a:pt x="98" y="110"/>
                  </a:cubicBezTo>
                  <a:cubicBezTo>
                    <a:pt x="98" y="110"/>
                    <a:pt x="98" y="110"/>
                    <a:pt x="98" y="110"/>
                  </a:cubicBezTo>
                  <a:cubicBezTo>
                    <a:pt x="98" y="110"/>
                    <a:pt x="98" y="110"/>
                    <a:pt x="98" y="110"/>
                  </a:cubicBezTo>
                  <a:cubicBezTo>
                    <a:pt x="100" y="110"/>
                    <a:pt x="136" y="202"/>
                    <a:pt x="135" y="203"/>
                  </a:cubicBezTo>
                  <a:cubicBezTo>
                    <a:pt x="135" y="203"/>
                    <a:pt x="135" y="203"/>
                    <a:pt x="135" y="203"/>
                  </a:cubicBezTo>
                  <a:cubicBezTo>
                    <a:pt x="132" y="204"/>
                    <a:pt x="130" y="208"/>
                    <a:pt x="132" y="211"/>
                  </a:cubicBezTo>
                  <a:cubicBezTo>
                    <a:pt x="133" y="214"/>
                    <a:pt x="136" y="215"/>
                    <a:pt x="138" y="215"/>
                  </a:cubicBezTo>
                  <a:cubicBezTo>
                    <a:pt x="139" y="215"/>
                    <a:pt x="140" y="215"/>
                    <a:pt x="141" y="214"/>
                  </a:cubicBezTo>
                  <a:cubicBezTo>
                    <a:pt x="144" y="213"/>
                    <a:pt x="146" y="209"/>
                    <a:pt x="144" y="206"/>
                  </a:cubicBezTo>
                  <a:cubicBezTo>
                    <a:pt x="143" y="203"/>
                    <a:pt x="141" y="202"/>
                    <a:pt x="138" y="202"/>
                  </a:cubicBezTo>
                  <a:cubicBezTo>
                    <a:pt x="138" y="202"/>
                    <a:pt x="137" y="202"/>
                    <a:pt x="137" y="202"/>
                  </a:cubicBezTo>
                  <a:cubicBezTo>
                    <a:pt x="137" y="202"/>
                    <a:pt x="137" y="202"/>
                    <a:pt x="137" y="202"/>
                  </a:cubicBezTo>
                  <a:cubicBezTo>
                    <a:pt x="137" y="202"/>
                    <a:pt x="137" y="202"/>
                    <a:pt x="137" y="202"/>
                  </a:cubicBezTo>
                  <a:cubicBezTo>
                    <a:pt x="135" y="202"/>
                    <a:pt x="99" y="110"/>
                    <a:pt x="100" y="109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101" y="109"/>
                    <a:pt x="101" y="108"/>
                    <a:pt x="102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4" y="108"/>
                    <a:pt x="134" y="129"/>
                    <a:pt x="134" y="130"/>
                  </a:cubicBezTo>
                  <a:cubicBezTo>
                    <a:pt x="134" y="130"/>
                    <a:pt x="134" y="130"/>
                    <a:pt x="134" y="130"/>
                  </a:cubicBezTo>
                  <a:cubicBezTo>
                    <a:pt x="133" y="131"/>
                    <a:pt x="133" y="133"/>
                    <a:pt x="134" y="134"/>
                  </a:cubicBezTo>
                  <a:cubicBezTo>
                    <a:pt x="135" y="136"/>
                    <a:pt x="136" y="137"/>
                    <a:pt x="138" y="137"/>
                  </a:cubicBezTo>
                  <a:cubicBezTo>
                    <a:pt x="139" y="137"/>
                    <a:pt x="139" y="136"/>
                    <a:pt x="140" y="136"/>
                  </a:cubicBezTo>
                  <a:cubicBezTo>
                    <a:pt x="143" y="135"/>
                    <a:pt x="144" y="132"/>
                    <a:pt x="142" y="130"/>
                  </a:cubicBezTo>
                  <a:cubicBezTo>
                    <a:pt x="142" y="128"/>
                    <a:pt x="140" y="127"/>
                    <a:pt x="138" y="127"/>
                  </a:cubicBezTo>
                  <a:cubicBezTo>
                    <a:pt x="137" y="127"/>
                    <a:pt x="137" y="127"/>
                    <a:pt x="136" y="128"/>
                  </a:cubicBezTo>
                  <a:cubicBezTo>
                    <a:pt x="136" y="128"/>
                    <a:pt x="135" y="128"/>
                    <a:pt x="135" y="12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3" y="129"/>
                    <a:pt x="103" y="108"/>
                    <a:pt x="103" y="106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6"/>
                    <a:pt x="104" y="105"/>
                    <a:pt x="104" y="105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4" y="105"/>
                    <a:pt x="105" y="105"/>
                    <a:pt x="106" y="105"/>
                  </a:cubicBezTo>
                  <a:cubicBezTo>
                    <a:pt x="120" y="105"/>
                    <a:pt x="179" y="109"/>
                    <a:pt x="179" y="109"/>
                  </a:cubicBezTo>
                  <a:cubicBezTo>
                    <a:pt x="179" y="109"/>
                    <a:pt x="179" y="109"/>
                    <a:pt x="179" y="109"/>
                  </a:cubicBezTo>
                  <a:cubicBezTo>
                    <a:pt x="180" y="110"/>
                    <a:pt x="180" y="110"/>
                    <a:pt x="180" y="111"/>
                  </a:cubicBezTo>
                  <a:cubicBezTo>
                    <a:pt x="181" y="112"/>
                    <a:pt x="182" y="113"/>
                    <a:pt x="184" y="113"/>
                  </a:cubicBezTo>
                  <a:cubicBezTo>
                    <a:pt x="184" y="113"/>
                    <a:pt x="185" y="113"/>
                    <a:pt x="185" y="113"/>
                  </a:cubicBezTo>
                  <a:cubicBezTo>
                    <a:pt x="187" y="112"/>
                    <a:pt x="188" y="110"/>
                    <a:pt x="188" y="109"/>
                  </a:cubicBezTo>
                  <a:cubicBezTo>
                    <a:pt x="188" y="109"/>
                    <a:pt x="188" y="109"/>
                    <a:pt x="188" y="109"/>
                  </a:cubicBezTo>
                  <a:cubicBezTo>
                    <a:pt x="188" y="109"/>
                    <a:pt x="190" y="108"/>
                    <a:pt x="195" y="107"/>
                  </a:cubicBezTo>
                  <a:cubicBezTo>
                    <a:pt x="187" y="171"/>
                    <a:pt x="176" y="252"/>
                    <a:pt x="174" y="252"/>
                  </a:cubicBezTo>
                  <a:cubicBezTo>
                    <a:pt x="174" y="252"/>
                    <a:pt x="174" y="252"/>
                    <a:pt x="174" y="252"/>
                  </a:cubicBezTo>
                  <a:cubicBezTo>
                    <a:pt x="170" y="252"/>
                    <a:pt x="167" y="253"/>
                    <a:pt x="164" y="256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59" y="256"/>
                    <a:pt x="68" y="193"/>
                    <a:pt x="70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4" y="181"/>
                    <a:pt x="72" y="170"/>
                    <a:pt x="64" y="164"/>
                  </a:cubicBezTo>
                  <a:cubicBezTo>
                    <a:pt x="61" y="161"/>
                    <a:pt x="56" y="160"/>
                    <a:pt x="51" y="160"/>
                  </a:cubicBezTo>
                  <a:cubicBezTo>
                    <a:pt x="45" y="160"/>
                    <a:pt x="39" y="162"/>
                    <a:pt x="35" y="167"/>
                  </a:cubicBezTo>
                  <a:cubicBezTo>
                    <a:pt x="27" y="176"/>
                    <a:pt x="29" y="188"/>
                    <a:pt x="38" y="195"/>
                  </a:cubicBezTo>
                  <a:cubicBezTo>
                    <a:pt x="39" y="196"/>
                    <a:pt x="40" y="197"/>
                    <a:pt x="41" y="197"/>
                  </a:cubicBezTo>
                  <a:cubicBezTo>
                    <a:pt x="40" y="197"/>
                    <a:pt x="40" y="197"/>
                    <a:pt x="40" y="197"/>
                  </a:cubicBezTo>
                  <a:cubicBezTo>
                    <a:pt x="44" y="199"/>
                    <a:pt x="15" y="269"/>
                    <a:pt x="13" y="269"/>
                  </a:cubicBezTo>
                  <a:cubicBezTo>
                    <a:pt x="13" y="269"/>
                    <a:pt x="13" y="269"/>
                    <a:pt x="13" y="269"/>
                  </a:cubicBezTo>
                  <a:cubicBezTo>
                    <a:pt x="13" y="269"/>
                    <a:pt x="13" y="269"/>
                    <a:pt x="13" y="269"/>
                  </a:cubicBezTo>
                  <a:cubicBezTo>
                    <a:pt x="12" y="269"/>
                    <a:pt x="11" y="268"/>
                    <a:pt x="11" y="268"/>
                  </a:cubicBezTo>
                  <a:cubicBezTo>
                    <a:pt x="9" y="268"/>
                    <a:pt x="8" y="269"/>
                    <a:pt x="7" y="269"/>
                  </a:cubicBezTo>
                  <a:cubicBezTo>
                    <a:pt x="2" y="271"/>
                    <a:pt x="0" y="277"/>
                    <a:pt x="2" y="281"/>
                  </a:cubicBezTo>
                  <a:cubicBezTo>
                    <a:pt x="4" y="284"/>
                    <a:pt x="7" y="286"/>
                    <a:pt x="11" y="286"/>
                  </a:cubicBezTo>
                  <a:cubicBezTo>
                    <a:pt x="12" y="286"/>
                    <a:pt x="13" y="286"/>
                    <a:pt x="15" y="285"/>
                  </a:cubicBezTo>
                  <a:cubicBezTo>
                    <a:pt x="16" y="284"/>
                    <a:pt x="17" y="284"/>
                    <a:pt x="18" y="282"/>
                  </a:cubicBezTo>
                  <a:cubicBezTo>
                    <a:pt x="18" y="283"/>
                    <a:pt x="18" y="283"/>
                    <a:pt x="18" y="283"/>
                  </a:cubicBezTo>
                  <a:cubicBezTo>
                    <a:pt x="18" y="282"/>
                    <a:pt x="18" y="282"/>
                    <a:pt x="18" y="282"/>
                  </a:cubicBezTo>
                  <a:cubicBezTo>
                    <a:pt x="21" y="282"/>
                    <a:pt x="63" y="305"/>
                    <a:pt x="63" y="306"/>
                  </a:cubicBezTo>
                  <a:cubicBezTo>
                    <a:pt x="63" y="306"/>
                    <a:pt x="63" y="306"/>
                    <a:pt x="63" y="306"/>
                  </a:cubicBezTo>
                  <a:cubicBezTo>
                    <a:pt x="61" y="310"/>
                    <a:pt x="62" y="314"/>
                    <a:pt x="66" y="317"/>
                  </a:cubicBezTo>
                  <a:cubicBezTo>
                    <a:pt x="68" y="319"/>
                    <a:pt x="70" y="319"/>
                    <a:pt x="72" y="319"/>
                  </a:cubicBezTo>
                  <a:cubicBezTo>
                    <a:pt x="75" y="319"/>
                    <a:pt x="78" y="318"/>
                    <a:pt x="80" y="316"/>
                  </a:cubicBezTo>
                  <a:cubicBezTo>
                    <a:pt x="83" y="312"/>
                    <a:pt x="83" y="306"/>
                    <a:pt x="79" y="302"/>
                  </a:cubicBezTo>
                  <a:cubicBezTo>
                    <a:pt x="77" y="301"/>
                    <a:pt x="74" y="300"/>
                    <a:pt x="72" y="300"/>
                  </a:cubicBezTo>
                  <a:cubicBezTo>
                    <a:pt x="69" y="300"/>
                    <a:pt x="66" y="301"/>
                    <a:pt x="64" y="304"/>
                  </a:cubicBezTo>
                  <a:cubicBezTo>
                    <a:pt x="64" y="304"/>
                    <a:pt x="64" y="304"/>
                    <a:pt x="64" y="304"/>
                  </a:cubicBezTo>
                  <a:cubicBezTo>
                    <a:pt x="64" y="304"/>
                    <a:pt x="64" y="304"/>
                    <a:pt x="64" y="304"/>
                  </a:cubicBezTo>
                  <a:cubicBezTo>
                    <a:pt x="64" y="304"/>
                    <a:pt x="64" y="304"/>
                    <a:pt x="64" y="304"/>
                  </a:cubicBezTo>
                  <a:cubicBezTo>
                    <a:pt x="60" y="304"/>
                    <a:pt x="19" y="282"/>
                    <a:pt x="19" y="280"/>
                  </a:cubicBezTo>
                  <a:cubicBezTo>
                    <a:pt x="19" y="280"/>
                    <a:pt x="19" y="280"/>
                    <a:pt x="19" y="280"/>
                  </a:cubicBezTo>
                  <a:cubicBezTo>
                    <a:pt x="20" y="278"/>
                    <a:pt x="20" y="276"/>
                    <a:pt x="19" y="273"/>
                  </a:cubicBezTo>
                  <a:cubicBezTo>
                    <a:pt x="18" y="272"/>
                    <a:pt x="17" y="271"/>
                    <a:pt x="15" y="270"/>
                  </a:cubicBezTo>
                  <a:cubicBezTo>
                    <a:pt x="15" y="270"/>
                    <a:pt x="15" y="270"/>
                    <a:pt x="15" y="270"/>
                  </a:cubicBezTo>
                  <a:cubicBezTo>
                    <a:pt x="14" y="269"/>
                    <a:pt x="42" y="200"/>
                    <a:pt x="46" y="200"/>
                  </a:cubicBezTo>
                  <a:cubicBezTo>
                    <a:pt x="46" y="200"/>
                    <a:pt x="46" y="200"/>
                    <a:pt x="46" y="200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8" y="200"/>
                    <a:pt x="49" y="200"/>
                    <a:pt x="51" y="200"/>
                  </a:cubicBezTo>
                  <a:cubicBezTo>
                    <a:pt x="57" y="200"/>
                    <a:pt x="62" y="198"/>
                    <a:pt x="66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73" y="194"/>
                    <a:pt x="163" y="257"/>
                    <a:pt x="161" y="259"/>
                  </a:cubicBezTo>
                  <a:cubicBezTo>
                    <a:pt x="161" y="259"/>
                    <a:pt x="161" y="259"/>
                    <a:pt x="161" y="259"/>
                  </a:cubicBezTo>
                  <a:cubicBezTo>
                    <a:pt x="160" y="261"/>
                    <a:pt x="160" y="263"/>
                    <a:pt x="160" y="266"/>
                  </a:cubicBezTo>
                  <a:cubicBezTo>
                    <a:pt x="160" y="273"/>
                    <a:pt x="166" y="280"/>
                    <a:pt x="174" y="280"/>
                  </a:cubicBezTo>
                  <a:cubicBezTo>
                    <a:pt x="182" y="280"/>
                    <a:pt x="189" y="273"/>
                    <a:pt x="189" y="266"/>
                  </a:cubicBezTo>
                  <a:cubicBezTo>
                    <a:pt x="189" y="259"/>
                    <a:pt x="184" y="254"/>
                    <a:pt x="178" y="252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77" y="252"/>
                    <a:pt x="187" y="170"/>
                    <a:pt x="195" y="107"/>
                  </a:cubicBezTo>
                  <a:cubicBezTo>
                    <a:pt x="213" y="104"/>
                    <a:pt x="255" y="97"/>
                    <a:pt x="262" y="97"/>
                  </a:cubicBezTo>
                  <a:cubicBezTo>
                    <a:pt x="263" y="97"/>
                    <a:pt x="263" y="97"/>
                    <a:pt x="263" y="97"/>
                  </a:cubicBezTo>
                  <a:cubicBezTo>
                    <a:pt x="263" y="97"/>
                    <a:pt x="263" y="97"/>
                    <a:pt x="263" y="97"/>
                  </a:cubicBezTo>
                  <a:cubicBezTo>
                    <a:pt x="264" y="101"/>
                    <a:pt x="268" y="103"/>
                    <a:pt x="273" y="103"/>
                  </a:cubicBezTo>
                  <a:cubicBezTo>
                    <a:pt x="278" y="103"/>
                    <a:pt x="283" y="99"/>
                    <a:pt x="283" y="94"/>
                  </a:cubicBezTo>
                  <a:cubicBezTo>
                    <a:pt x="283" y="88"/>
                    <a:pt x="278" y="84"/>
                    <a:pt x="273" y="84"/>
                  </a:cubicBezTo>
                  <a:cubicBezTo>
                    <a:pt x="267" y="84"/>
                    <a:pt x="262" y="88"/>
                    <a:pt x="262" y="94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3" y="96"/>
                    <a:pt x="215" y="104"/>
                    <a:pt x="195" y="107"/>
                  </a:cubicBezTo>
                  <a:cubicBezTo>
                    <a:pt x="201" y="67"/>
                    <a:pt x="206" y="35"/>
                    <a:pt x="207" y="35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10" y="35"/>
                    <a:pt x="212" y="34"/>
                    <a:pt x="214" y="33"/>
                  </a:cubicBezTo>
                  <a:cubicBezTo>
                    <a:pt x="223" y="29"/>
                    <a:pt x="227" y="19"/>
                    <a:pt x="223" y="10"/>
                  </a:cubicBezTo>
                  <a:cubicBezTo>
                    <a:pt x="220" y="4"/>
                    <a:pt x="214" y="0"/>
                    <a:pt x="20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5762625" y="2805113"/>
              <a:ext cx="36513" cy="30163"/>
            </a:xfrm>
            <a:custGeom>
              <a:avLst/>
              <a:gdLst>
                <a:gd name="T0" fmla="*/ 0 w 10"/>
                <a:gd name="T1" fmla="*/ 0 h 8"/>
                <a:gd name="T2" fmla="*/ 10 w 10"/>
                <a:gd name="T3" fmla="*/ 8 h 8"/>
                <a:gd name="T4" fmla="*/ 0 w 10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cubicBezTo>
                    <a:pt x="3" y="3"/>
                    <a:pt x="6" y="6"/>
                    <a:pt x="10" y="8"/>
                  </a:cubicBezTo>
                  <a:cubicBezTo>
                    <a:pt x="6" y="6"/>
                    <a:pt x="3" y="3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5799138" y="2613025"/>
              <a:ext cx="241300" cy="293688"/>
            </a:xfrm>
            <a:custGeom>
              <a:avLst/>
              <a:gdLst>
                <a:gd name="T0" fmla="*/ 28 w 64"/>
                <a:gd name="T1" fmla="*/ 13 h 78"/>
                <a:gd name="T2" fmla="*/ 31 w 64"/>
                <a:gd name="T3" fmla="*/ 12 h 78"/>
                <a:gd name="T4" fmla="*/ 31 w 64"/>
                <a:gd name="T5" fmla="*/ 12 h 78"/>
                <a:gd name="T6" fmla="*/ 31 w 64"/>
                <a:gd name="T7" fmla="*/ 12 h 78"/>
                <a:gd name="T8" fmla="*/ 48 w 64"/>
                <a:gd name="T9" fmla="*/ 38 h 78"/>
                <a:gd name="T10" fmla="*/ 48 w 64"/>
                <a:gd name="T11" fmla="*/ 38 h 78"/>
                <a:gd name="T12" fmla="*/ 46 w 64"/>
                <a:gd name="T13" fmla="*/ 49 h 78"/>
                <a:gd name="T14" fmla="*/ 46 w 64"/>
                <a:gd name="T15" fmla="*/ 49 h 78"/>
                <a:gd name="T16" fmla="*/ 46 w 64"/>
                <a:gd name="T17" fmla="*/ 49 h 78"/>
                <a:gd name="T18" fmla="*/ 20 w 64"/>
                <a:gd name="T19" fmla="*/ 70 h 78"/>
                <a:gd name="T20" fmla="*/ 20 w 64"/>
                <a:gd name="T21" fmla="*/ 70 h 78"/>
                <a:gd name="T22" fmla="*/ 20 w 64"/>
                <a:gd name="T23" fmla="*/ 70 h 78"/>
                <a:gd name="T24" fmla="*/ 18 w 64"/>
                <a:gd name="T25" fmla="*/ 69 h 78"/>
                <a:gd name="T26" fmla="*/ 18 w 64"/>
                <a:gd name="T27" fmla="*/ 69 h 78"/>
                <a:gd name="T28" fmla="*/ 28 w 64"/>
                <a:gd name="T29" fmla="*/ 13 h 78"/>
                <a:gd name="T30" fmla="*/ 28 w 64"/>
                <a:gd name="T31" fmla="*/ 13 h 78"/>
                <a:gd name="T32" fmla="*/ 28 w 64"/>
                <a:gd name="T33" fmla="*/ 13 h 78"/>
                <a:gd name="T34" fmla="*/ 28 w 64"/>
                <a:gd name="T35" fmla="*/ 0 h 78"/>
                <a:gd name="T36" fmla="*/ 25 w 64"/>
                <a:gd name="T37" fmla="*/ 0 h 78"/>
                <a:gd name="T38" fmla="*/ 22 w 64"/>
                <a:gd name="T39" fmla="*/ 9 h 78"/>
                <a:gd name="T40" fmla="*/ 26 w 64"/>
                <a:gd name="T41" fmla="*/ 13 h 78"/>
                <a:gd name="T42" fmla="*/ 26 w 64"/>
                <a:gd name="T43" fmla="*/ 13 h 78"/>
                <a:gd name="T44" fmla="*/ 17 w 64"/>
                <a:gd name="T45" fmla="*/ 69 h 78"/>
                <a:gd name="T46" fmla="*/ 17 w 64"/>
                <a:gd name="T47" fmla="*/ 69 h 78"/>
                <a:gd name="T48" fmla="*/ 17 w 64"/>
                <a:gd name="T49" fmla="*/ 69 h 78"/>
                <a:gd name="T50" fmla="*/ 15 w 64"/>
                <a:gd name="T51" fmla="*/ 69 h 78"/>
                <a:gd name="T52" fmla="*/ 13 w 64"/>
                <a:gd name="T53" fmla="*/ 70 h 78"/>
                <a:gd name="T54" fmla="*/ 14 w 64"/>
                <a:gd name="T55" fmla="*/ 70 h 78"/>
                <a:gd name="T56" fmla="*/ 14 w 64"/>
                <a:gd name="T57" fmla="*/ 70 h 78"/>
                <a:gd name="T58" fmla="*/ 0 w 64"/>
                <a:gd name="T59" fmla="*/ 59 h 78"/>
                <a:gd name="T60" fmla="*/ 12 w 64"/>
                <a:gd name="T61" fmla="*/ 71 h 78"/>
                <a:gd name="T62" fmla="*/ 12 w 64"/>
                <a:gd name="T63" fmla="*/ 71 h 78"/>
                <a:gd name="T64" fmla="*/ 12 w 64"/>
                <a:gd name="T65" fmla="*/ 75 h 78"/>
                <a:gd name="T66" fmla="*/ 17 w 64"/>
                <a:gd name="T67" fmla="*/ 78 h 78"/>
                <a:gd name="T68" fmla="*/ 19 w 64"/>
                <a:gd name="T69" fmla="*/ 78 h 78"/>
                <a:gd name="T70" fmla="*/ 21 w 64"/>
                <a:gd name="T71" fmla="*/ 72 h 78"/>
                <a:gd name="T72" fmla="*/ 21 w 64"/>
                <a:gd name="T73" fmla="*/ 71 h 78"/>
                <a:gd name="T74" fmla="*/ 21 w 64"/>
                <a:gd name="T75" fmla="*/ 71 h 78"/>
                <a:gd name="T76" fmla="*/ 48 w 64"/>
                <a:gd name="T77" fmla="*/ 51 h 78"/>
                <a:gd name="T78" fmla="*/ 48 w 64"/>
                <a:gd name="T79" fmla="*/ 51 h 78"/>
                <a:gd name="T80" fmla="*/ 48 w 64"/>
                <a:gd name="T81" fmla="*/ 51 h 78"/>
                <a:gd name="T82" fmla="*/ 54 w 64"/>
                <a:gd name="T83" fmla="*/ 54 h 78"/>
                <a:gd name="T84" fmla="*/ 58 w 64"/>
                <a:gd name="T85" fmla="*/ 53 h 78"/>
                <a:gd name="T86" fmla="*/ 62 w 64"/>
                <a:gd name="T87" fmla="*/ 41 h 78"/>
                <a:gd name="T88" fmla="*/ 54 w 64"/>
                <a:gd name="T89" fmla="*/ 36 h 78"/>
                <a:gd name="T90" fmla="*/ 50 w 64"/>
                <a:gd name="T91" fmla="*/ 37 h 78"/>
                <a:gd name="T92" fmla="*/ 50 w 64"/>
                <a:gd name="T93" fmla="*/ 37 h 78"/>
                <a:gd name="T94" fmla="*/ 50 w 64"/>
                <a:gd name="T95" fmla="*/ 37 h 78"/>
                <a:gd name="T96" fmla="*/ 33 w 64"/>
                <a:gd name="T97" fmla="*/ 11 h 78"/>
                <a:gd name="T98" fmla="*/ 33 w 64"/>
                <a:gd name="T99" fmla="*/ 11 h 78"/>
                <a:gd name="T100" fmla="*/ 34 w 64"/>
                <a:gd name="T101" fmla="*/ 4 h 78"/>
                <a:gd name="T102" fmla="*/ 28 w 64"/>
                <a:gd name="T10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" h="78">
                  <a:moveTo>
                    <a:pt x="28" y="13"/>
                  </a:moveTo>
                  <a:cubicBezTo>
                    <a:pt x="29" y="13"/>
                    <a:pt x="30" y="13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2" y="12"/>
                    <a:pt x="49" y="37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5" y="41"/>
                    <a:pt x="44" y="45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7" y="51"/>
                    <a:pt x="21" y="70"/>
                    <a:pt x="20" y="70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19" y="70"/>
                    <a:pt x="19" y="69"/>
                    <a:pt x="18" y="69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7" y="69"/>
                    <a:pt x="26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moveTo>
                    <a:pt x="28" y="0"/>
                  </a:moveTo>
                  <a:cubicBezTo>
                    <a:pt x="27" y="0"/>
                    <a:pt x="26" y="0"/>
                    <a:pt x="25" y="0"/>
                  </a:cubicBezTo>
                  <a:cubicBezTo>
                    <a:pt x="21" y="2"/>
                    <a:pt x="20" y="6"/>
                    <a:pt x="22" y="9"/>
                  </a:cubicBezTo>
                  <a:cubicBezTo>
                    <a:pt x="22" y="11"/>
                    <a:pt x="24" y="12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18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6" y="69"/>
                    <a:pt x="15" y="69"/>
                    <a:pt x="15" y="69"/>
                  </a:cubicBezTo>
                  <a:cubicBezTo>
                    <a:pt x="14" y="70"/>
                    <a:pt x="14" y="70"/>
                    <a:pt x="13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0"/>
                    <a:pt x="7" y="65"/>
                    <a:pt x="0" y="59"/>
                  </a:cubicBezTo>
                  <a:cubicBezTo>
                    <a:pt x="7" y="66"/>
                    <a:pt x="13" y="71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2" y="74"/>
                    <a:pt x="12" y="75"/>
                  </a:cubicBezTo>
                  <a:cubicBezTo>
                    <a:pt x="13" y="77"/>
                    <a:pt x="15" y="78"/>
                    <a:pt x="17" y="78"/>
                  </a:cubicBezTo>
                  <a:cubicBezTo>
                    <a:pt x="17" y="78"/>
                    <a:pt x="18" y="78"/>
                    <a:pt x="19" y="78"/>
                  </a:cubicBezTo>
                  <a:cubicBezTo>
                    <a:pt x="21" y="77"/>
                    <a:pt x="22" y="74"/>
                    <a:pt x="21" y="72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0" y="70"/>
                    <a:pt x="45" y="51"/>
                    <a:pt x="48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9" y="53"/>
                    <a:pt x="52" y="54"/>
                    <a:pt x="54" y="54"/>
                  </a:cubicBezTo>
                  <a:cubicBezTo>
                    <a:pt x="55" y="54"/>
                    <a:pt x="57" y="53"/>
                    <a:pt x="58" y="53"/>
                  </a:cubicBezTo>
                  <a:cubicBezTo>
                    <a:pt x="63" y="51"/>
                    <a:pt x="64" y="46"/>
                    <a:pt x="62" y="41"/>
                  </a:cubicBezTo>
                  <a:cubicBezTo>
                    <a:pt x="61" y="38"/>
                    <a:pt x="57" y="36"/>
                    <a:pt x="54" y="36"/>
                  </a:cubicBezTo>
                  <a:cubicBezTo>
                    <a:pt x="53" y="36"/>
                    <a:pt x="51" y="36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8" y="37"/>
                    <a:pt x="32" y="12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9"/>
                    <a:pt x="35" y="6"/>
                    <a:pt x="34" y="4"/>
                  </a:cubicBezTo>
                  <a:cubicBezTo>
                    <a:pt x="33" y="1"/>
                    <a:pt x="30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6832600" y="3729038"/>
              <a:ext cx="30163" cy="63500"/>
            </a:xfrm>
            <a:custGeom>
              <a:avLst/>
              <a:gdLst>
                <a:gd name="T0" fmla="*/ 0 w 8"/>
                <a:gd name="T1" fmla="*/ 0 h 17"/>
                <a:gd name="T2" fmla="*/ 8 w 8"/>
                <a:gd name="T3" fmla="*/ 17 h 17"/>
                <a:gd name="T4" fmla="*/ 0 w 8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7">
                  <a:moveTo>
                    <a:pt x="0" y="0"/>
                  </a:moveTo>
                  <a:cubicBezTo>
                    <a:pt x="3" y="5"/>
                    <a:pt x="6" y="11"/>
                    <a:pt x="8" y="17"/>
                  </a:cubicBezTo>
                  <a:cubicBezTo>
                    <a:pt x="6" y="11"/>
                    <a:pt x="3" y="5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6656388" y="3328988"/>
              <a:ext cx="17463" cy="3175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1 h 1"/>
                <a:gd name="T4" fmla="*/ 0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2" y="0"/>
                    <a:pt x="4" y="1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6040438" y="3951288"/>
              <a:ext cx="44450" cy="19050"/>
            </a:xfrm>
            <a:custGeom>
              <a:avLst/>
              <a:gdLst>
                <a:gd name="T0" fmla="*/ 0 w 12"/>
                <a:gd name="T1" fmla="*/ 0 h 5"/>
                <a:gd name="T2" fmla="*/ 12 w 12"/>
                <a:gd name="T3" fmla="*/ 5 h 5"/>
                <a:gd name="T4" fmla="*/ 0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0"/>
                  </a:moveTo>
                  <a:cubicBezTo>
                    <a:pt x="4" y="1"/>
                    <a:pt x="8" y="3"/>
                    <a:pt x="12" y="5"/>
                  </a:cubicBezTo>
                  <a:cubicBezTo>
                    <a:pt x="8" y="3"/>
                    <a:pt x="4" y="1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7485063" y="3729038"/>
              <a:ext cx="11113" cy="77788"/>
            </a:xfrm>
            <a:custGeom>
              <a:avLst/>
              <a:gdLst>
                <a:gd name="T0" fmla="*/ 3 w 3"/>
                <a:gd name="T1" fmla="*/ 0 h 21"/>
                <a:gd name="T2" fmla="*/ 0 w 3"/>
                <a:gd name="T3" fmla="*/ 21 h 21"/>
                <a:gd name="T4" fmla="*/ 3 w 3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1">
                  <a:moveTo>
                    <a:pt x="3" y="0"/>
                  </a:moveTo>
                  <a:cubicBezTo>
                    <a:pt x="2" y="7"/>
                    <a:pt x="1" y="15"/>
                    <a:pt x="0" y="21"/>
                  </a:cubicBezTo>
                  <a:cubicBezTo>
                    <a:pt x="1" y="15"/>
                    <a:pt x="2" y="7"/>
                    <a:pt x="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2719388" y="2635250"/>
              <a:ext cx="4916488" cy="1974850"/>
            </a:xfrm>
            <a:custGeom>
              <a:avLst/>
              <a:gdLst>
                <a:gd name="T0" fmla="*/ 893 w 1309"/>
                <a:gd name="T1" fmla="*/ 437 h 524"/>
                <a:gd name="T2" fmla="*/ 374 w 1309"/>
                <a:gd name="T3" fmla="*/ 407 h 524"/>
                <a:gd name="T4" fmla="*/ 109 w 1309"/>
                <a:gd name="T5" fmla="*/ 335 h 524"/>
                <a:gd name="T6" fmla="*/ 711 w 1309"/>
                <a:gd name="T7" fmla="*/ 231 h 524"/>
                <a:gd name="T8" fmla="*/ 511 w 1309"/>
                <a:gd name="T9" fmla="*/ 291 h 524"/>
                <a:gd name="T10" fmla="*/ 1098 w 1309"/>
                <a:gd name="T11" fmla="*/ 219 h 524"/>
                <a:gd name="T12" fmla="*/ 125 w 1309"/>
                <a:gd name="T13" fmla="*/ 212 h 524"/>
                <a:gd name="T14" fmla="*/ 774 w 1309"/>
                <a:gd name="T15" fmla="*/ 164 h 524"/>
                <a:gd name="T16" fmla="*/ 772 w 1309"/>
                <a:gd name="T17" fmla="*/ 166 h 524"/>
                <a:gd name="T18" fmla="*/ 994 w 1309"/>
                <a:gd name="T19" fmla="*/ 178 h 524"/>
                <a:gd name="T20" fmla="*/ 776 w 1309"/>
                <a:gd name="T21" fmla="*/ 159 h 524"/>
                <a:gd name="T22" fmla="*/ 776 w 1309"/>
                <a:gd name="T23" fmla="*/ 159 h 524"/>
                <a:gd name="T24" fmla="*/ 40 w 1309"/>
                <a:gd name="T25" fmla="*/ 153 h 524"/>
                <a:gd name="T26" fmla="*/ 41 w 1309"/>
                <a:gd name="T27" fmla="*/ 138 h 524"/>
                <a:gd name="T28" fmla="*/ 625 w 1309"/>
                <a:gd name="T29" fmla="*/ 165 h 524"/>
                <a:gd name="T30" fmla="*/ 523 w 1309"/>
                <a:gd name="T31" fmla="*/ 211 h 524"/>
                <a:gd name="T32" fmla="*/ 784 w 1309"/>
                <a:gd name="T33" fmla="*/ 34 h 524"/>
                <a:gd name="T34" fmla="*/ 738 w 1309"/>
                <a:gd name="T35" fmla="*/ 161 h 524"/>
                <a:gd name="T36" fmla="*/ 645 w 1309"/>
                <a:gd name="T37" fmla="*/ 268 h 524"/>
                <a:gd name="T38" fmla="*/ 686 w 1309"/>
                <a:gd name="T39" fmla="*/ 160 h 524"/>
                <a:gd name="T40" fmla="*/ 656 w 1309"/>
                <a:gd name="T41" fmla="*/ 136 h 524"/>
                <a:gd name="T42" fmla="*/ 505 w 1309"/>
                <a:gd name="T43" fmla="*/ 214 h 524"/>
                <a:gd name="T44" fmla="*/ 320 w 1309"/>
                <a:gd name="T45" fmla="*/ 318 h 524"/>
                <a:gd name="T46" fmla="*/ 85 w 1309"/>
                <a:gd name="T47" fmla="*/ 202 h 524"/>
                <a:gd name="T48" fmla="*/ 106 w 1309"/>
                <a:gd name="T49" fmla="*/ 162 h 524"/>
                <a:gd name="T50" fmla="*/ 48 w 1309"/>
                <a:gd name="T51" fmla="*/ 132 h 524"/>
                <a:gd name="T52" fmla="*/ 15 w 1309"/>
                <a:gd name="T53" fmla="*/ 168 h 524"/>
                <a:gd name="T54" fmla="*/ 55 w 1309"/>
                <a:gd name="T55" fmla="*/ 246 h 524"/>
                <a:gd name="T56" fmla="*/ 66 w 1309"/>
                <a:gd name="T57" fmla="*/ 318 h 524"/>
                <a:gd name="T58" fmla="*/ 113 w 1309"/>
                <a:gd name="T59" fmla="*/ 332 h 524"/>
                <a:gd name="T60" fmla="*/ 165 w 1309"/>
                <a:gd name="T61" fmla="*/ 300 h 524"/>
                <a:gd name="T62" fmla="*/ 375 w 1309"/>
                <a:gd name="T63" fmla="*/ 342 h 524"/>
                <a:gd name="T64" fmla="*/ 401 w 1309"/>
                <a:gd name="T65" fmla="*/ 388 h 524"/>
                <a:gd name="T66" fmla="*/ 379 w 1309"/>
                <a:gd name="T67" fmla="*/ 337 h 524"/>
                <a:gd name="T68" fmla="*/ 519 w 1309"/>
                <a:gd name="T69" fmla="*/ 309 h 524"/>
                <a:gd name="T70" fmla="*/ 641 w 1309"/>
                <a:gd name="T71" fmla="*/ 298 h 524"/>
                <a:gd name="T72" fmla="*/ 552 w 1309"/>
                <a:gd name="T73" fmla="*/ 435 h 524"/>
                <a:gd name="T74" fmla="*/ 681 w 1309"/>
                <a:gd name="T75" fmla="*/ 478 h 524"/>
                <a:gd name="T76" fmla="*/ 675 w 1309"/>
                <a:gd name="T77" fmla="*/ 489 h 524"/>
                <a:gd name="T78" fmla="*/ 758 w 1309"/>
                <a:gd name="T79" fmla="*/ 416 h 524"/>
                <a:gd name="T80" fmla="*/ 741 w 1309"/>
                <a:gd name="T81" fmla="*/ 317 h 524"/>
                <a:gd name="T82" fmla="*/ 889 w 1309"/>
                <a:gd name="T83" fmla="*/ 439 h 524"/>
                <a:gd name="T84" fmla="*/ 926 w 1309"/>
                <a:gd name="T85" fmla="*/ 363 h 524"/>
                <a:gd name="T86" fmla="*/ 871 w 1309"/>
                <a:gd name="T87" fmla="*/ 413 h 524"/>
                <a:gd name="T88" fmla="*/ 712 w 1309"/>
                <a:gd name="T89" fmla="*/ 233 h 524"/>
                <a:gd name="T90" fmla="*/ 764 w 1309"/>
                <a:gd name="T91" fmla="*/ 165 h 524"/>
                <a:gd name="T92" fmla="*/ 845 w 1309"/>
                <a:gd name="T93" fmla="*/ 209 h 524"/>
                <a:gd name="T94" fmla="*/ 912 w 1309"/>
                <a:gd name="T95" fmla="*/ 234 h 524"/>
                <a:gd name="T96" fmla="*/ 884 w 1309"/>
                <a:gd name="T97" fmla="*/ 349 h 524"/>
                <a:gd name="T98" fmla="*/ 1000 w 1309"/>
                <a:gd name="T99" fmla="*/ 192 h 524"/>
                <a:gd name="T100" fmla="*/ 1083 w 1309"/>
                <a:gd name="T101" fmla="*/ 271 h 524"/>
                <a:gd name="T102" fmla="*/ 1023 w 1309"/>
                <a:gd name="T103" fmla="*/ 286 h 524"/>
                <a:gd name="T104" fmla="*/ 1067 w 1309"/>
                <a:gd name="T105" fmla="*/ 180 h 524"/>
                <a:gd name="T106" fmla="*/ 1069 w 1309"/>
                <a:gd name="T107" fmla="*/ 194 h 524"/>
                <a:gd name="T108" fmla="*/ 1138 w 1309"/>
                <a:gd name="T109" fmla="*/ 197 h 524"/>
                <a:gd name="T110" fmla="*/ 1141 w 1309"/>
                <a:gd name="T111" fmla="*/ 192 h 524"/>
                <a:gd name="T112" fmla="*/ 1130 w 1309"/>
                <a:gd name="T113" fmla="*/ 80 h 524"/>
                <a:gd name="T114" fmla="*/ 1257 w 1309"/>
                <a:gd name="T115" fmla="*/ 243 h 524"/>
                <a:gd name="T116" fmla="*/ 1273 w 1309"/>
                <a:gd name="T117" fmla="*/ 254 h 524"/>
                <a:gd name="T118" fmla="*/ 1148 w 1309"/>
                <a:gd name="T119" fmla="*/ 135 h 524"/>
                <a:gd name="T120" fmla="*/ 1023 w 1309"/>
                <a:gd name="T121" fmla="*/ 153 h 524"/>
                <a:gd name="T122" fmla="*/ 1011 w 1309"/>
                <a:gd name="T123" fmla="*/ 101 h 524"/>
                <a:gd name="T124" fmla="*/ 848 w 1309"/>
                <a:gd name="T125" fmla="*/ 12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9" h="524">
                  <a:moveTo>
                    <a:pt x="897" y="418"/>
                  </a:moveTo>
                  <a:cubicBezTo>
                    <a:pt x="895" y="415"/>
                    <a:pt x="923" y="393"/>
                    <a:pt x="929" y="393"/>
                  </a:cubicBezTo>
                  <a:cubicBezTo>
                    <a:pt x="930" y="393"/>
                    <a:pt x="930" y="394"/>
                    <a:pt x="930" y="394"/>
                  </a:cubicBezTo>
                  <a:cubicBezTo>
                    <a:pt x="930" y="394"/>
                    <a:pt x="930" y="394"/>
                    <a:pt x="930" y="394"/>
                  </a:cubicBezTo>
                  <a:cubicBezTo>
                    <a:pt x="932" y="395"/>
                    <a:pt x="934" y="397"/>
                    <a:pt x="936" y="398"/>
                  </a:cubicBezTo>
                  <a:cubicBezTo>
                    <a:pt x="938" y="399"/>
                    <a:pt x="941" y="400"/>
                    <a:pt x="943" y="400"/>
                  </a:cubicBezTo>
                  <a:cubicBezTo>
                    <a:pt x="943" y="400"/>
                    <a:pt x="943" y="400"/>
                    <a:pt x="943" y="400"/>
                  </a:cubicBezTo>
                  <a:cubicBezTo>
                    <a:pt x="948" y="401"/>
                    <a:pt x="942" y="495"/>
                    <a:pt x="939" y="496"/>
                  </a:cubicBezTo>
                  <a:cubicBezTo>
                    <a:pt x="939" y="496"/>
                    <a:pt x="939" y="496"/>
                    <a:pt x="939" y="496"/>
                  </a:cubicBezTo>
                  <a:cubicBezTo>
                    <a:pt x="938" y="496"/>
                    <a:pt x="936" y="496"/>
                    <a:pt x="935" y="497"/>
                  </a:cubicBezTo>
                  <a:cubicBezTo>
                    <a:pt x="935" y="497"/>
                    <a:pt x="935" y="497"/>
                    <a:pt x="935" y="497"/>
                  </a:cubicBezTo>
                  <a:cubicBezTo>
                    <a:pt x="935" y="497"/>
                    <a:pt x="935" y="497"/>
                    <a:pt x="935" y="497"/>
                  </a:cubicBezTo>
                  <a:cubicBezTo>
                    <a:pt x="932" y="497"/>
                    <a:pt x="891" y="439"/>
                    <a:pt x="893" y="437"/>
                  </a:cubicBezTo>
                  <a:cubicBezTo>
                    <a:pt x="893" y="437"/>
                    <a:pt x="893" y="437"/>
                    <a:pt x="893" y="437"/>
                  </a:cubicBezTo>
                  <a:cubicBezTo>
                    <a:pt x="896" y="434"/>
                    <a:pt x="898" y="430"/>
                    <a:pt x="898" y="426"/>
                  </a:cubicBezTo>
                  <a:cubicBezTo>
                    <a:pt x="899" y="423"/>
                    <a:pt x="898" y="420"/>
                    <a:pt x="896" y="418"/>
                  </a:cubicBezTo>
                  <a:cubicBezTo>
                    <a:pt x="897" y="418"/>
                    <a:pt x="897" y="418"/>
                    <a:pt x="897" y="418"/>
                  </a:cubicBezTo>
                  <a:moveTo>
                    <a:pt x="382" y="350"/>
                  </a:moveTo>
                  <a:cubicBezTo>
                    <a:pt x="383" y="350"/>
                    <a:pt x="384" y="350"/>
                    <a:pt x="385" y="349"/>
                  </a:cubicBezTo>
                  <a:cubicBezTo>
                    <a:pt x="385" y="349"/>
                    <a:pt x="385" y="349"/>
                    <a:pt x="385" y="349"/>
                  </a:cubicBezTo>
                  <a:cubicBezTo>
                    <a:pt x="385" y="349"/>
                    <a:pt x="385" y="349"/>
                    <a:pt x="385" y="349"/>
                  </a:cubicBezTo>
                  <a:cubicBezTo>
                    <a:pt x="386" y="349"/>
                    <a:pt x="403" y="374"/>
                    <a:pt x="402" y="375"/>
                  </a:cubicBezTo>
                  <a:cubicBezTo>
                    <a:pt x="402" y="375"/>
                    <a:pt x="402" y="375"/>
                    <a:pt x="402" y="375"/>
                  </a:cubicBezTo>
                  <a:cubicBezTo>
                    <a:pt x="399" y="378"/>
                    <a:pt x="398" y="382"/>
                    <a:pt x="400" y="385"/>
                  </a:cubicBezTo>
                  <a:cubicBezTo>
                    <a:pt x="400" y="386"/>
                    <a:pt x="400" y="386"/>
                    <a:pt x="400" y="386"/>
                  </a:cubicBezTo>
                  <a:cubicBezTo>
                    <a:pt x="400" y="386"/>
                    <a:pt x="400" y="386"/>
                    <a:pt x="400" y="386"/>
                  </a:cubicBezTo>
                  <a:cubicBezTo>
                    <a:pt x="401" y="388"/>
                    <a:pt x="375" y="407"/>
                    <a:pt x="374" y="407"/>
                  </a:cubicBezTo>
                  <a:cubicBezTo>
                    <a:pt x="374" y="407"/>
                    <a:pt x="374" y="407"/>
                    <a:pt x="374" y="407"/>
                  </a:cubicBezTo>
                  <a:cubicBezTo>
                    <a:pt x="374" y="407"/>
                    <a:pt x="374" y="407"/>
                    <a:pt x="374" y="407"/>
                  </a:cubicBezTo>
                  <a:cubicBezTo>
                    <a:pt x="373" y="406"/>
                    <a:pt x="373" y="406"/>
                    <a:pt x="372" y="406"/>
                  </a:cubicBezTo>
                  <a:cubicBezTo>
                    <a:pt x="372" y="406"/>
                    <a:pt x="372" y="406"/>
                    <a:pt x="372" y="406"/>
                  </a:cubicBezTo>
                  <a:cubicBezTo>
                    <a:pt x="371" y="406"/>
                    <a:pt x="380" y="350"/>
                    <a:pt x="382" y="350"/>
                  </a:cubicBezTo>
                  <a:cubicBezTo>
                    <a:pt x="382" y="350"/>
                    <a:pt x="382" y="350"/>
                    <a:pt x="382" y="350"/>
                  </a:cubicBezTo>
                  <a:cubicBezTo>
                    <a:pt x="382" y="350"/>
                    <a:pt x="382" y="350"/>
                    <a:pt x="382" y="350"/>
                  </a:cubicBezTo>
                  <a:moveTo>
                    <a:pt x="110" y="294"/>
                  </a:moveTo>
                  <a:cubicBezTo>
                    <a:pt x="110" y="294"/>
                    <a:pt x="110" y="294"/>
                    <a:pt x="110" y="294"/>
                  </a:cubicBezTo>
                  <a:cubicBezTo>
                    <a:pt x="110" y="294"/>
                    <a:pt x="111" y="295"/>
                    <a:pt x="112" y="295"/>
                  </a:cubicBezTo>
                  <a:cubicBezTo>
                    <a:pt x="112" y="295"/>
                    <a:pt x="112" y="295"/>
                    <a:pt x="112" y="295"/>
                  </a:cubicBezTo>
                  <a:cubicBezTo>
                    <a:pt x="113" y="295"/>
                    <a:pt x="113" y="332"/>
                    <a:pt x="112" y="332"/>
                  </a:cubicBezTo>
                  <a:cubicBezTo>
                    <a:pt x="112" y="332"/>
                    <a:pt x="112" y="332"/>
                    <a:pt x="112" y="332"/>
                  </a:cubicBezTo>
                  <a:cubicBezTo>
                    <a:pt x="112" y="333"/>
                    <a:pt x="111" y="333"/>
                    <a:pt x="111" y="333"/>
                  </a:cubicBezTo>
                  <a:cubicBezTo>
                    <a:pt x="110" y="333"/>
                    <a:pt x="109" y="334"/>
                    <a:pt x="109" y="335"/>
                  </a:cubicBezTo>
                  <a:cubicBezTo>
                    <a:pt x="109" y="334"/>
                    <a:pt x="109" y="334"/>
                    <a:pt x="109" y="334"/>
                  </a:cubicBezTo>
                  <a:cubicBezTo>
                    <a:pt x="109" y="334"/>
                    <a:pt x="109" y="334"/>
                    <a:pt x="109" y="334"/>
                  </a:cubicBezTo>
                  <a:cubicBezTo>
                    <a:pt x="107" y="334"/>
                    <a:pt x="70" y="323"/>
                    <a:pt x="70" y="322"/>
                  </a:cubicBezTo>
                  <a:cubicBezTo>
                    <a:pt x="70" y="322"/>
                    <a:pt x="70" y="322"/>
                    <a:pt x="70" y="322"/>
                  </a:cubicBezTo>
                  <a:cubicBezTo>
                    <a:pt x="70" y="321"/>
                    <a:pt x="70" y="321"/>
                    <a:pt x="70" y="320"/>
                  </a:cubicBezTo>
                  <a:cubicBezTo>
                    <a:pt x="70" y="320"/>
                    <a:pt x="70" y="320"/>
                    <a:pt x="70" y="320"/>
                  </a:cubicBezTo>
                  <a:cubicBezTo>
                    <a:pt x="70" y="320"/>
                    <a:pt x="70" y="320"/>
                    <a:pt x="70" y="320"/>
                  </a:cubicBezTo>
                  <a:cubicBezTo>
                    <a:pt x="69" y="319"/>
                    <a:pt x="108" y="294"/>
                    <a:pt x="110" y="294"/>
                  </a:cubicBezTo>
                  <a:cubicBezTo>
                    <a:pt x="110" y="294"/>
                    <a:pt x="110" y="294"/>
                    <a:pt x="110" y="294"/>
                  </a:cubicBezTo>
                  <a:moveTo>
                    <a:pt x="656" y="271"/>
                  </a:moveTo>
                  <a:cubicBezTo>
                    <a:pt x="663" y="262"/>
                    <a:pt x="685" y="240"/>
                    <a:pt x="708" y="218"/>
                  </a:cubicBezTo>
                  <a:cubicBezTo>
                    <a:pt x="710" y="221"/>
                    <a:pt x="712" y="223"/>
                    <a:pt x="711" y="223"/>
                  </a:cubicBezTo>
                  <a:cubicBezTo>
                    <a:pt x="711" y="223"/>
                    <a:pt x="711" y="223"/>
                    <a:pt x="711" y="223"/>
                  </a:cubicBezTo>
                  <a:cubicBezTo>
                    <a:pt x="710" y="225"/>
                    <a:pt x="709" y="228"/>
                    <a:pt x="711" y="231"/>
                  </a:cubicBezTo>
                  <a:cubicBezTo>
                    <a:pt x="711" y="231"/>
                    <a:pt x="711" y="231"/>
                    <a:pt x="711" y="231"/>
                  </a:cubicBezTo>
                  <a:cubicBezTo>
                    <a:pt x="711" y="231"/>
                    <a:pt x="711" y="231"/>
                    <a:pt x="711" y="231"/>
                  </a:cubicBezTo>
                  <a:cubicBezTo>
                    <a:pt x="711" y="232"/>
                    <a:pt x="669" y="263"/>
                    <a:pt x="656" y="271"/>
                  </a:cubicBezTo>
                  <a:moveTo>
                    <a:pt x="516" y="214"/>
                  </a:moveTo>
                  <a:cubicBezTo>
                    <a:pt x="516" y="214"/>
                    <a:pt x="516" y="214"/>
                    <a:pt x="516" y="214"/>
                  </a:cubicBezTo>
                  <a:cubicBezTo>
                    <a:pt x="521" y="214"/>
                    <a:pt x="573" y="327"/>
                    <a:pt x="571" y="328"/>
                  </a:cubicBezTo>
                  <a:cubicBezTo>
                    <a:pt x="571" y="328"/>
                    <a:pt x="571" y="328"/>
                    <a:pt x="571" y="328"/>
                  </a:cubicBezTo>
                  <a:cubicBezTo>
                    <a:pt x="570" y="329"/>
                    <a:pt x="569" y="330"/>
                    <a:pt x="568" y="331"/>
                  </a:cubicBezTo>
                  <a:cubicBezTo>
                    <a:pt x="568" y="331"/>
                    <a:pt x="568" y="331"/>
                    <a:pt x="568" y="331"/>
                  </a:cubicBezTo>
                  <a:cubicBezTo>
                    <a:pt x="568" y="331"/>
                    <a:pt x="568" y="331"/>
                    <a:pt x="568" y="331"/>
                  </a:cubicBezTo>
                  <a:cubicBezTo>
                    <a:pt x="564" y="331"/>
                    <a:pt x="519" y="308"/>
                    <a:pt x="520" y="306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21" y="303"/>
                    <a:pt x="521" y="300"/>
                    <a:pt x="520" y="297"/>
                  </a:cubicBezTo>
                  <a:cubicBezTo>
                    <a:pt x="518" y="294"/>
                    <a:pt x="515" y="292"/>
                    <a:pt x="511" y="291"/>
                  </a:cubicBezTo>
                  <a:cubicBezTo>
                    <a:pt x="511" y="291"/>
                    <a:pt x="511" y="291"/>
                    <a:pt x="511" y="291"/>
                  </a:cubicBezTo>
                  <a:cubicBezTo>
                    <a:pt x="509" y="291"/>
                    <a:pt x="508" y="215"/>
                    <a:pt x="513" y="214"/>
                  </a:cubicBezTo>
                  <a:cubicBezTo>
                    <a:pt x="513" y="214"/>
                    <a:pt x="513" y="214"/>
                    <a:pt x="513" y="214"/>
                  </a:cubicBezTo>
                  <a:cubicBezTo>
                    <a:pt x="514" y="214"/>
                    <a:pt x="515" y="214"/>
                    <a:pt x="516" y="214"/>
                  </a:cubicBezTo>
                  <a:cubicBezTo>
                    <a:pt x="516" y="214"/>
                    <a:pt x="516" y="214"/>
                    <a:pt x="516" y="214"/>
                  </a:cubicBezTo>
                  <a:moveTo>
                    <a:pt x="1072" y="189"/>
                  </a:moveTo>
                  <a:cubicBezTo>
                    <a:pt x="1072" y="189"/>
                    <a:pt x="1073" y="189"/>
                    <a:pt x="1075" y="189"/>
                  </a:cubicBezTo>
                  <a:cubicBezTo>
                    <a:pt x="1088" y="189"/>
                    <a:pt x="1130" y="192"/>
                    <a:pt x="1130" y="193"/>
                  </a:cubicBezTo>
                  <a:cubicBezTo>
                    <a:pt x="1130" y="193"/>
                    <a:pt x="1130" y="193"/>
                    <a:pt x="1130" y="193"/>
                  </a:cubicBezTo>
                  <a:cubicBezTo>
                    <a:pt x="1131" y="194"/>
                    <a:pt x="1131" y="194"/>
                    <a:pt x="1131" y="195"/>
                  </a:cubicBezTo>
                  <a:cubicBezTo>
                    <a:pt x="1131" y="195"/>
                    <a:pt x="1131" y="195"/>
                    <a:pt x="1131" y="195"/>
                  </a:cubicBezTo>
                  <a:cubicBezTo>
                    <a:pt x="1132" y="196"/>
                    <a:pt x="1100" y="219"/>
                    <a:pt x="1098" y="219"/>
                  </a:cubicBezTo>
                  <a:cubicBezTo>
                    <a:pt x="1098" y="219"/>
                    <a:pt x="1098" y="219"/>
                    <a:pt x="1098" y="219"/>
                  </a:cubicBezTo>
                  <a:cubicBezTo>
                    <a:pt x="1098" y="219"/>
                    <a:pt x="1098" y="219"/>
                    <a:pt x="1098" y="219"/>
                  </a:cubicBezTo>
                  <a:cubicBezTo>
                    <a:pt x="1098" y="219"/>
                    <a:pt x="1097" y="218"/>
                    <a:pt x="1096" y="218"/>
                  </a:cubicBezTo>
                  <a:cubicBezTo>
                    <a:pt x="1095" y="218"/>
                    <a:pt x="1095" y="219"/>
                    <a:pt x="1094" y="219"/>
                  </a:cubicBezTo>
                  <a:cubicBezTo>
                    <a:pt x="1094" y="219"/>
                    <a:pt x="1094" y="219"/>
                    <a:pt x="1094" y="219"/>
                  </a:cubicBezTo>
                  <a:cubicBezTo>
                    <a:pt x="1094" y="219"/>
                    <a:pt x="1094" y="219"/>
                    <a:pt x="1094" y="219"/>
                  </a:cubicBezTo>
                  <a:cubicBezTo>
                    <a:pt x="1094" y="219"/>
                    <a:pt x="1094" y="219"/>
                    <a:pt x="1094" y="219"/>
                  </a:cubicBezTo>
                  <a:cubicBezTo>
                    <a:pt x="1093" y="219"/>
                    <a:pt x="1069" y="193"/>
                    <a:pt x="1070" y="192"/>
                  </a:cubicBezTo>
                  <a:cubicBezTo>
                    <a:pt x="1070" y="192"/>
                    <a:pt x="1070" y="192"/>
                    <a:pt x="1070" y="192"/>
                  </a:cubicBezTo>
                  <a:cubicBezTo>
                    <a:pt x="1071" y="191"/>
                    <a:pt x="1072" y="190"/>
                    <a:pt x="1072" y="189"/>
                  </a:cubicBezTo>
                  <a:cubicBezTo>
                    <a:pt x="1072" y="189"/>
                    <a:pt x="1072" y="189"/>
                    <a:pt x="1072" y="189"/>
                  </a:cubicBezTo>
                  <a:moveTo>
                    <a:pt x="76" y="193"/>
                  </a:moveTo>
                  <a:cubicBezTo>
                    <a:pt x="75" y="193"/>
                    <a:pt x="62" y="176"/>
                    <a:pt x="54" y="165"/>
                  </a:cubicBezTo>
                  <a:cubicBezTo>
                    <a:pt x="56" y="165"/>
                    <a:pt x="58" y="164"/>
                    <a:pt x="61" y="164"/>
                  </a:cubicBezTo>
                  <a:cubicBezTo>
                    <a:pt x="83" y="181"/>
                    <a:pt x="126" y="212"/>
                    <a:pt x="125" y="212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2" y="213"/>
                    <a:pt x="86" y="201"/>
                    <a:pt x="86" y="200"/>
                  </a:cubicBezTo>
                  <a:cubicBezTo>
                    <a:pt x="86" y="200"/>
                    <a:pt x="86" y="200"/>
                    <a:pt x="86" y="200"/>
                  </a:cubicBezTo>
                  <a:cubicBezTo>
                    <a:pt x="86" y="199"/>
                    <a:pt x="86" y="197"/>
                    <a:pt x="86" y="196"/>
                  </a:cubicBezTo>
                  <a:cubicBezTo>
                    <a:pt x="84" y="194"/>
                    <a:pt x="82" y="192"/>
                    <a:pt x="79" y="192"/>
                  </a:cubicBezTo>
                  <a:cubicBezTo>
                    <a:pt x="78" y="192"/>
                    <a:pt x="77" y="193"/>
                    <a:pt x="76" y="193"/>
                  </a:cubicBezTo>
                  <a:cubicBezTo>
                    <a:pt x="76" y="193"/>
                    <a:pt x="76" y="193"/>
                    <a:pt x="76" y="193"/>
                  </a:cubicBezTo>
                  <a:cubicBezTo>
                    <a:pt x="76" y="193"/>
                    <a:pt x="76" y="193"/>
                    <a:pt x="76" y="193"/>
                  </a:cubicBezTo>
                  <a:cubicBezTo>
                    <a:pt x="76" y="193"/>
                    <a:pt x="76" y="193"/>
                    <a:pt x="76" y="193"/>
                  </a:cubicBezTo>
                  <a:moveTo>
                    <a:pt x="772" y="166"/>
                  </a:moveTo>
                  <a:cubicBezTo>
                    <a:pt x="773" y="165"/>
                    <a:pt x="774" y="165"/>
                    <a:pt x="774" y="164"/>
                  </a:cubicBezTo>
                  <a:cubicBezTo>
                    <a:pt x="774" y="164"/>
                    <a:pt x="774" y="164"/>
                    <a:pt x="774" y="164"/>
                  </a:cubicBezTo>
                  <a:cubicBezTo>
                    <a:pt x="774" y="164"/>
                    <a:pt x="775" y="164"/>
                    <a:pt x="775" y="164"/>
                  </a:cubicBezTo>
                  <a:cubicBezTo>
                    <a:pt x="778" y="164"/>
                    <a:pt x="841" y="198"/>
                    <a:pt x="841" y="199"/>
                  </a:cubicBezTo>
                  <a:cubicBezTo>
                    <a:pt x="841" y="199"/>
                    <a:pt x="841" y="199"/>
                    <a:pt x="841" y="199"/>
                  </a:cubicBezTo>
                  <a:cubicBezTo>
                    <a:pt x="840" y="201"/>
                    <a:pt x="840" y="203"/>
                    <a:pt x="841" y="205"/>
                  </a:cubicBezTo>
                  <a:cubicBezTo>
                    <a:pt x="842" y="206"/>
                    <a:pt x="842" y="207"/>
                    <a:pt x="843" y="208"/>
                  </a:cubicBezTo>
                  <a:cubicBezTo>
                    <a:pt x="843" y="208"/>
                    <a:pt x="843" y="208"/>
                    <a:pt x="843" y="208"/>
                  </a:cubicBezTo>
                  <a:cubicBezTo>
                    <a:pt x="844" y="208"/>
                    <a:pt x="822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6" y="248"/>
                    <a:pt x="813" y="247"/>
                    <a:pt x="811" y="247"/>
                  </a:cubicBezTo>
                  <a:cubicBezTo>
                    <a:pt x="810" y="247"/>
                    <a:pt x="808" y="247"/>
                    <a:pt x="807" y="248"/>
                  </a:cubicBezTo>
                  <a:cubicBezTo>
                    <a:pt x="807" y="248"/>
                    <a:pt x="807" y="248"/>
                    <a:pt x="807" y="248"/>
                  </a:cubicBezTo>
                  <a:cubicBezTo>
                    <a:pt x="807" y="248"/>
                    <a:pt x="807" y="248"/>
                    <a:pt x="807" y="248"/>
                  </a:cubicBezTo>
                  <a:cubicBezTo>
                    <a:pt x="803" y="248"/>
                    <a:pt x="771" y="166"/>
                    <a:pt x="772" y="166"/>
                  </a:cubicBezTo>
                  <a:cubicBezTo>
                    <a:pt x="772" y="166"/>
                    <a:pt x="772" y="166"/>
                    <a:pt x="772" y="166"/>
                  </a:cubicBezTo>
                  <a:moveTo>
                    <a:pt x="54" y="165"/>
                  </a:moveTo>
                  <a:cubicBezTo>
                    <a:pt x="50" y="159"/>
                    <a:pt x="47" y="155"/>
                    <a:pt x="47" y="155"/>
                  </a:cubicBezTo>
                  <a:cubicBezTo>
                    <a:pt x="48" y="155"/>
                    <a:pt x="53" y="159"/>
                    <a:pt x="61" y="164"/>
                  </a:cubicBezTo>
                  <a:cubicBezTo>
                    <a:pt x="58" y="164"/>
                    <a:pt x="56" y="164"/>
                    <a:pt x="54" y="165"/>
                  </a:cubicBezTo>
                  <a:moveTo>
                    <a:pt x="47" y="155"/>
                  </a:moveTo>
                  <a:cubicBezTo>
                    <a:pt x="47" y="155"/>
                    <a:pt x="47" y="155"/>
                    <a:pt x="47" y="155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47" y="155"/>
                    <a:pt x="47" y="155"/>
                    <a:pt x="47" y="155"/>
                  </a:cubicBezTo>
                  <a:moveTo>
                    <a:pt x="872" y="144"/>
                  </a:moveTo>
                  <a:cubicBezTo>
                    <a:pt x="873" y="144"/>
                    <a:pt x="873" y="144"/>
                    <a:pt x="874" y="144"/>
                  </a:cubicBezTo>
                  <a:cubicBezTo>
                    <a:pt x="886" y="144"/>
                    <a:pt x="995" y="171"/>
                    <a:pt x="995" y="175"/>
                  </a:cubicBezTo>
                  <a:cubicBezTo>
                    <a:pt x="995" y="175"/>
                    <a:pt x="995" y="175"/>
                    <a:pt x="995" y="175"/>
                  </a:cubicBezTo>
                  <a:cubicBezTo>
                    <a:pt x="994" y="176"/>
                    <a:pt x="994" y="177"/>
                    <a:pt x="994" y="178"/>
                  </a:cubicBezTo>
                  <a:cubicBezTo>
                    <a:pt x="994" y="181"/>
                    <a:pt x="995" y="183"/>
                    <a:pt x="996" y="186"/>
                  </a:cubicBezTo>
                  <a:cubicBezTo>
                    <a:pt x="998" y="190"/>
                    <a:pt x="943" y="219"/>
                    <a:pt x="938" y="219"/>
                  </a:cubicBezTo>
                  <a:cubicBezTo>
                    <a:pt x="938" y="219"/>
                    <a:pt x="937" y="219"/>
                    <a:pt x="937" y="219"/>
                  </a:cubicBezTo>
                  <a:cubicBezTo>
                    <a:pt x="937" y="219"/>
                    <a:pt x="937" y="219"/>
                    <a:pt x="937" y="219"/>
                  </a:cubicBezTo>
                  <a:cubicBezTo>
                    <a:pt x="934" y="215"/>
                    <a:pt x="930" y="213"/>
                    <a:pt x="925" y="213"/>
                  </a:cubicBezTo>
                  <a:cubicBezTo>
                    <a:pt x="923" y="213"/>
                    <a:pt x="921" y="213"/>
                    <a:pt x="919" y="214"/>
                  </a:cubicBezTo>
                  <a:cubicBezTo>
                    <a:pt x="918" y="215"/>
                    <a:pt x="918" y="215"/>
                    <a:pt x="918" y="215"/>
                  </a:cubicBezTo>
                  <a:cubicBezTo>
                    <a:pt x="918" y="215"/>
                    <a:pt x="918" y="215"/>
                    <a:pt x="918" y="215"/>
                  </a:cubicBezTo>
                  <a:cubicBezTo>
                    <a:pt x="918" y="215"/>
                    <a:pt x="918" y="215"/>
                    <a:pt x="918" y="215"/>
                  </a:cubicBezTo>
                  <a:cubicBezTo>
                    <a:pt x="915" y="215"/>
                    <a:pt x="866" y="152"/>
                    <a:pt x="869" y="150"/>
                  </a:cubicBezTo>
                  <a:cubicBezTo>
                    <a:pt x="869" y="150"/>
                    <a:pt x="869" y="150"/>
                    <a:pt x="869" y="150"/>
                  </a:cubicBezTo>
                  <a:cubicBezTo>
                    <a:pt x="870" y="148"/>
                    <a:pt x="872" y="146"/>
                    <a:pt x="872" y="144"/>
                  </a:cubicBezTo>
                  <a:cubicBezTo>
                    <a:pt x="872" y="144"/>
                    <a:pt x="872" y="144"/>
                    <a:pt x="872" y="144"/>
                  </a:cubicBezTo>
                  <a:moveTo>
                    <a:pt x="776" y="159"/>
                  </a:moveTo>
                  <a:cubicBezTo>
                    <a:pt x="776" y="157"/>
                    <a:pt x="826" y="144"/>
                    <a:pt x="836" y="144"/>
                  </a:cubicBezTo>
                  <a:cubicBezTo>
                    <a:pt x="837" y="144"/>
                    <a:pt x="838" y="144"/>
                    <a:pt x="838" y="144"/>
                  </a:cubicBezTo>
                  <a:cubicBezTo>
                    <a:pt x="838" y="144"/>
                    <a:pt x="838" y="144"/>
                    <a:pt x="838" y="144"/>
                  </a:cubicBezTo>
                  <a:cubicBezTo>
                    <a:pt x="840" y="149"/>
                    <a:pt x="845" y="153"/>
                    <a:pt x="851" y="154"/>
                  </a:cubicBezTo>
                  <a:cubicBezTo>
                    <a:pt x="851" y="154"/>
                    <a:pt x="851" y="154"/>
                    <a:pt x="851" y="154"/>
                  </a:cubicBezTo>
                  <a:cubicBezTo>
                    <a:pt x="854" y="155"/>
                    <a:pt x="849" y="194"/>
                    <a:pt x="847" y="195"/>
                  </a:cubicBezTo>
                  <a:cubicBezTo>
                    <a:pt x="847" y="195"/>
                    <a:pt x="847" y="195"/>
                    <a:pt x="847" y="195"/>
                  </a:cubicBezTo>
                  <a:cubicBezTo>
                    <a:pt x="846" y="195"/>
                    <a:pt x="846" y="195"/>
                    <a:pt x="845" y="195"/>
                  </a:cubicBezTo>
                  <a:cubicBezTo>
                    <a:pt x="844" y="196"/>
                    <a:pt x="843" y="196"/>
                    <a:pt x="842" y="197"/>
                  </a:cubicBezTo>
                  <a:cubicBezTo>
                    <a:pt x="842" y="197"/>
                    <a:pt x="842" y="197"/>
                    <a:pt x="842" y="197"/>
                  </a:cubicBezTo>
                  <a:cubicBezTo>
                    <a:pt x="842" y="197"/>
                    <a:pt x="842" y="197"/>
                    <a:pt x="842" y="197"/>
                  </a:cubicBezTo>
                  <a:cubicBezTo>
                    <a:pt x="839" y="197"/>
                    <a:pt x="775" y="163"/>
                    <a:pt x="776" y="162"/>
                  </a:cubicBezTo>
                  <a:cubicBezTo>
                    <a:pt x="776" y="162"/>
                    <a:pt x="776" y="162"/>
                    <a:pt x="776" y="162"/>
                  </a:cubicBezTo>
                  <a:cubicBezTo>
                    <a:pt x="776" y="161"/>
                    <a:pt x="776" y="160"/>
                    <a:pt x="776" y="159"/>
                  </a:cubicBezTo>
                  <a:cubicBezTo>
                    <a:pt x="776" y="159"/>
                    <a:pt x="776" y="159"/>
                    <a:pt x="776" y="159"/>
                  </a:cubicBezTo>
                  <a:moveTo>
                    <a:pt x="48" y="137"/>
                  </a:moveTo>
                  <a:cubicBezTo>
                    <a:pt x="48" y="137"/>
                    <a:pt x="48" y="137"/>
                    <a:pt x="48" y="137"/>
                  </a:cubicBezTo>
                  <a:cubicBezTo>
                    <a:pt x="51" y="137"/>
                    <a:pt x="108" y="159"/>
                    <a:pt x="108" y="160"/>
                  </a:cubicBezTo>
                  <a:cubicBezTo>
                    <a:pt x="108" y="160"/>
                    <a:pt x="108" y="160"/>
                    <a:pt x="108" y="160"/>
                  </a:cubicBezTo>
                  <a:cubicBezTo>
                    <a:pt x="108" y="161"/>
                    <a:pt x="108" y="161"/>
                    <a:pt x="108" y="161"/>
                  </a:cubicBezTo>
                  <a:cubicBezTo>
                    <a:pt x="108" y="161"/>
                    <a:pt x="108" y="161"/>
                    <a:pt x="108" y="161"/>
                  </a:cubicBezTo>
                  <a:cubicBezTo>
                    <a:pt x="107" y="161"/>
                    <a:pt x="84" y="163"/>
                    <a:pt x="61" y="164"/>
                  </a:cubicBezTo>
                  <a:cubicBezTo>
                    <a:pt x="53" y="158"/>
                    <a:pt x="47" y="154"/>
                    <a:pt x="48" y="154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48" y="153"/>
                    <a:pt x="48" y="151"/>
                    <a:pt x="48" y="150"/>
                  </a:cubicBezTo>
                  <a:cubicBezTo>
                    <a:pt x="47" y="149"/>
                    <a:pt x="45" y="148"/>
                    <a:pt x="44" y="148"/>
                  </a:cubicBezTo>
                  <a:cubicBezTo>
                    <a:pt x="43" y="148"/>
                    <a:pt x="43" y="148"/>
                    <a:pt x="42" y="148"/>
                  </a:cubicBezTo>
                  <a:cubicBezTo>
                    <a:pt x="40" y="149"/>
                    <a:pt x="39" y="152"/>
                    <a:pt x="40" y="153"/>
                  </a:cubicBezTo>
                  <a:cubicBezTo>
                    <a:pt x="41" y="155"/>
                    <a:pt x="42" y="156"/>
                    <a:pt x="44" y="156"/>
                  </a:cubicBezTo>
                  <a:cubicBezTo>
                    <a:pt x="45" y="156"/>
                    <a:pt x="45" y="156"/>
                    <a:pt x="46" y="155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9" y="159"/>
                    <a:pt x="53" y="165"/>
                  </a:cubicBezTo>
                  <a:cubicBezTo>
                    <a:pt x="38" y="165"/>
                    <a:pt x="24" y="166"/>
                    <a:pt x="18" y="166"/>
                  </a:cubicBezTo>
                  <a:cubicBezTo>
                    <a:pt x="16" y="166"/>
                    <a:pt x="15" y="166"/>
                    <a:pt x="15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4" y="165"/>
                    <a:pt x="14" y="165"/>
                    <a:pt x="14" y="164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3" y="162"/>
                    <a:pt x="40" y="138"/>
                    <a:pt x="41" y="13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2" y="139"/>
                    <a:pt x="43" y="139"/>
                    <a:pt x="44" y="139"/>
                  </a:cubicBezTo>
                  <a:cubicBezTo>
                    <a:pt x="45" y="139"/>
                    <a:pt x="45" y="139"/>
                    <a:pt x="46" y="139"/>
                  </a:cubicBezTo>
                  <a:cubicBezTo>
                    <a:pt x="47" y="138"/>
                    <a:pt x="48" y="138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moveTo>
                    <a:pt x="586" y="70"/>
                  </a:moveTo>
                  <a:cubicBezTo>
                    <a:pt x="586" y="70"/>
                    <a:pt x="586" y="70"/>
                    <a:pt x="586" y="70"/>
                  </a:cubicBezTo>
                  <a:cubicBezTo>
                    <a:pt x="588" y="70"/>
                    <a:pt x="590" y="71"/>
                    <a:pt x="592" y="71"/>
                  </a:cubicBezTo>
                  <a:cubicBezTo>
                    <a:pt x="594" y="71"/>
                    <a:pt x="596" y="70"/>
                    <a:pt x="598" y="70"/>
                  </a:cubicBezTo>
                  <a:cubicBezTo>
                    <a:pt x="597" y="70"/>
                    <a:pt x="597" y="70"/>
                    <a:pt x="597" y="70"/>
                  </a:cubicBezTo>
                  <a:cubicBezTo>
                    <a:pt x="597" y="70"/>
                    <a:pt x="597" y="70"/>
                    <a:pt x="598" y="70"/>
                  </a:cubicBezTo>
                  <a:cubicBezTo>
                    <a:pt x="601" y="70"/>
                    <a:pt x="642" y="138"/>
                    <a:pt x="637" y="142"/>
                  </a:cubicBezTo>
                  <a:cubicBezTo>
                    <a:pt x="637" y="142"/>
                    <a:pt x="637" y="142"/>
                    <a:pt x="637" y="142"/>
                  </a:cubicBezTo>
                  <a:cubicBezTo>
                    <a:pt x="630" y="147"/>
                    <a:pt x="625" y="156"/>
                    <a:pt x="625" y="165"/>
                  </a:cubicBezTo>
                  <a:cubicBezTo>
                    <a:pt x="625" y="179"/>
                    <a:pt x="634" y="190"/>
                    <a:pt x="648" y="194"/>
                  </a:cubicBezTo>
                  <a:cubicBezTo>
                    <a:pt x="653" y="195"/>
                    <a:pt x="643" y="267"/>
                    <a:pt x="640" y="268"/>
                  </a:cubicBezTo>
                  <a:cubicBezTo>
                    <a:pt x="640" y="268"/>
                    <a:pt x="640" y="268"/>
                    <a:pt x="640" y="268"/>
                  </a:cubicBezTo>
                  <a:cubicBezTo>
                    <a:pt x="632" y="268"/>
                    <a:pt x="625" y="274"/>
                    <a:pt x="625" y="283"/>
                  </a:cubicBezTo>
                  <a:cubicBezTo>
                    <a:pt x="625" y="286"/>
                    <a:pt x="626" y="288"/>
                    <a:pt x="628" y="291"/>
                  </a:cubicBezTo>
                  <a:cubicBezTo>
                    <a:pt x="628" y="291"/>
                    <a:pt x="628" y="291"/>
                    <a:pt x="628" y="291"/>
                  </a:cubicBezTo>
                  <a:cubicBezTo>
                    <a:pt x="629" y="293"/>
                    <a:pt x="586" y="329"/>
                    <a:pt x="583" y="329"/>
                  </a:cubicBezTo>
                  <a:cubicBezTo>
                    <a:pt x="583" y="329"/>
                    <a:pt x="583" y="329"/>
                    <a:pt x="583" y="329"/>
                  </a:cubicBezTo>
                  <a:cubicBezTo>
                    <a:pt x="583" y="329"/>
                    <a:pt x="583" y="329"/>
                    <a:pt x="583" y="329"/>
                  </a:cubicBezTo>
                  <a:cubicBezTo>
                    <a:pt x="581" y="328"/>
                    <a:pt x="579" y="327"/>
                    <a:pt x="576" y="327"/>
                  </a:cubicBezTo>
                  <a:cubicBezTo>
                    <a:pt x="576" y="327"/>
                    <a:pt x="575" y="327"/>
                    <a:pt x="574" y="327"/>
                  </a:cubicBezTo>
                  <a:cubicBezTo>
                    <a:pt x="574" y="327"/>
                    <a:pt x="574" y="327"/>
                    <a:pt x="574" y="327"/>
                  </a:cubicBezTo>
                  <a:cubicBezTo>
                    <a:pt x="574" y="327"/>
                    <a:pt x="574" y="327"/>
                    <a:pt x="574" y="327"/>
                  </a:cubicBezTo>
                  <a:cubicBezTo>
                    <a:pt x="572" y="327"/>
                    <a:pt x="518" y="213"/>
                    <a:pt x="523" y="211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30" y="206"/>
                    <a:pt x="535" y="199"/>
                    <a:pt x="535" y="190"/>
                  </a:cubicBezTo>
                  <a:cubicBezTo>
                    <a:pt x="535" y="182"/>
                    <a:pt x="531" y="175"/>
                    <a:pt x="525" y="171"/>
                  </a:cubicBezTo>
                  <a:cubicBezTo>
                    <a:pt x="525" y="171"/>
                    <a:pt x="525" y="171"/>
                    <a:pt x="525" y="171"/>
                  </a:cubicBezTo>
                  <a:cubicBezTo>
                    <a:pt x="521" y="168"/>
                    <a:pt x="583" y="70"/>
                    <a:pt x="586" y="70"/>
                  </a:cubicBezTo>
                  <a:cubicBezTo>
                    <a:pt x="586" y="70"/>
                    <a:pt x="586" y="70"/>
                    <a:pt x="586" y="70"/>
                  </a:cubicBezTo>
                  <a:moveTo>
                    <a:pt x="678" y="145"/>
                  </a:moveTo>
                  <a:cubicBezTo>
                    <a:pt x="674" y="141"/>
                    <a:pt x="762" y="34"/>
                    <a:pt x="767" y="34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70" y="35"/>
                    <a:pt x="773" y="36"/>
                    <a:pt x="776" y="36"/>
                  </a:cubicBezTo>
                  <a:cubicBezTo>
                    <a:pt x="779" y="36"/>
                    <a:pt x="781" y="35"/>
                    <a:pt x="784" y="34"/>
                  </a:cubicBezTo>
                  <a:cubicBezTo>
                    <a:pt x="784" y="34"/>
                    <a:pt x="784" y="34"/>
                    <a:pt x="784" y="34"/>
                  </a:cubicBezTo>
                  <a:cubicBezTo>
                    <a:pt x="784" y="34"/>
                    <a:pt x="784" y="34"/>
                    <a:pt x="784" y="34"/>
                  </a:cubicBezTo>
                  <a:cubicBezTo>
                    <a:pt x="788" y="34"/>
                    <a:pt x="846" y="121"/>
                    <a:pt x="843" y="124"/>
                  </a:cubicBezTo>
                  <a:cubicBezTo>
                    <a:pt x="843" y="123"/>
                    <a:pt x="843" y="123"/>
                    <a:pt x="843" y="123"/>
                  </a:cubicBezTo>
                  <a:cubicBezTo>
                    <a:pt x="839" y="127"/>
                    <a:pt x="837" y="132"/>
                    <a:pt x="837" y="137"/>
                  </a:cubicBezTo>
                  <a:cubicBezTo>
                    <a:pt x="837" y="138"/>
                    <a:pt x="837" y="138"/>
                    <a:pt x="837" y="139"/>
                  </a:cubicBezTo>
                  <a:cubicBezTo>
                    <a:pt x="837" y="139"/>
                    <a:pt x="837" y="139"/>
                    <a:pt x="837" y="139"/>
                  </a:cubicBezTo>
                  <a:cubicBezTo>
                    <a:pt x="837" y="142"/>
                    <a:pt x="781" y="156"/>
                    <a:pt x="776" y="156"/>
                  </a:cubicBezTo>
                  <a:cubicBezTo>
                    <a:pt x="776" y="156"/>
                    <a:pt x="775" y="156"/>
                    <a:pt x="775" y="156"/>
                  </a:cubicBezTo>
                  <a:cubicBezTo>
                    <a:pt x="775" y="156"/>
                    <a:pt x="775" y="156"/>
                    <a:pt x="775" y="156"/>
                  </a:cubicBezTo>
                  <a:cubicBezTo>
                    <a:pt x="775" y="156"/>
                    <a:pt x="775" y="156"/>
                    <a:pt x="775" y="156"/>
                  </a:cubicBezTo>
                  <a:cubicBezTo>
                    <a:pt x="774" y="153"/>
                    <a:pt x="771" y="152"/>
                    <a:pt x="768" y="152"/>
                  </a:cubicBezTo>
                  <a:cubicBezTo>
                    <a:pt x="767" y="152"/>
                    <a:pt x="766" y="152"/>
                    <a:pt x="765" y="153"/>
                  </a:cubicBezTo>
                  <a:cubicBezTo>
                    <a:pt x="763" y="154"/>
                    <a:pt x="761" y="156"/>
                    <a:pt x="761" y="158"/>
                  </a:cubicBezTo>
                  <a:cubicBezTo>
                    <a:pt x="761" y="158"/>
                    <a:pt x="761" y="158"/>
                    <a:pt x="761" y="158"/>
                  </a:cubicBezTo>
                  <a:cubicBezTo>
                    <a:pt x="761" y="159"/>
                    <a:pt x="751" y="160"/>
                    <a:pt x="738" y="161"/>
                  </a:cubicBezTo>
                  <a:cubicBezTo>
                    <a:pt x="744" y="161"/>
                    <a:pt x="749" y="161"/>
                    <a:pt x="753" y="161"/>
                  </a:cubicBezTo>
                  <a:cubicBezTo>
                    <a:pt x="758" y="161"/>
                    <a:pt x="761" y="161"/>
                    <a:pt x="761" y="161"/>
                  </a:cubicBezTo>
                  <a:cubicBezTo>
                    <a:pt x="761" y="161"/>
                    <a:pt x="761" y="161"/>
                    <a:pt x="761" y="161"/>
                  </a:cubicBezTo>
                  <a:cubicBezTo>
                    <a:pt x="761" y="161"/>
                    <a:pt x="761" y="162"/>
                    <a:pt x="761" y="162"/>
                  </a:cubicBezTo>
                  <a:cubicBezTo>
                    <a:pt x="762" y="163"/>
                    <a:pt x="762" y="163"/>
                    <a:pt x="762" y="164"/>
                  </a:cubicBezTo>
                  <a:cubicBezTo>
                    <a:pt x="762" y="164"/>
                    <a:pt x="762" y="164"/>
                    <a:pt x="762" y="164"/>
                  </a:cubicBezTo>
                  <a:cubicBezTo>
                    <a:pt x="763" y="164"/>
                    <a:pt x="736" y="191"/>
                    <a:pt x="708" y="218"/>
                  </a:cubicBezTo>
                  <a:cubicBezTo>
                    <a:pt x="706" y="216"/>
                    <a:pt x="704" y="214"/>
                    <a:pt x="702" y="212"/>
                  </a:cubicBezTo>
                  <a:cubicBezTo>
                    <a:pt x="704" y="214"/>
                    <a:pt x="706" y="216"/>
                    <a:pt x="707" y="218"/>
                  </a:cubicBezTo>
                  <a:cubicBezTo>
                    <a:pt x="680" y="244"/>
                    <a:pt x="652" y="270"/>
                    <a:pt x="650" y="270"/>
                  </a:cubicBezTo>
                  <a:cubicBezTo>
                    <a:pt x="650" y="270"/>
                    <a:pt x="650" y="270"/>
                    <a:pt x="650" y="270"/>
                  </a:cubicBezTo>
                  <a:cubicBezTo>
                    <a:pt x="650" y="270"/>
                    <a:pt x="650" y="270"/>
                    <a:pt x="650" y="270"/>
                  </a:cubicBezTo>
                  <a:cubicBezTo>
                    <a:pt x="649" y="269"/>
                    <a:pt x="647" y="269"/>
                    <a:pt x="645" y="268"/>
                  </a:cubicBezTo>
                  <a:cubicBezTo>
                    <a:pt x="645" y="268"/>
                    <a:pt x="645" y="268"/>
                    <a:pt x="645" y="268"/>
                  </a:cubicBezTo>
                  <a:cubicBezTo>
                    <a:pt x="642" y="267"/>
                    <a:pt x="650" y="195"/>
                    <a:pt x="656" y="195"/>
                  </a:cubicBezTo>
                  <a:cubicBezTo>
                    <a:pt x="656" y="195"/>
                    <a:pt x="656" y="195"/>
                    <a:pt x="656" y="195"/>
                  </a:cubicBezTo>
                  <a:cubicBezTo>
                    <a:pt x="663" y="194"/>
                    <a:pt x="669" y="192"/>
                    <a:pt x="674" y="189"/>
                  </a:cubicBezTo>
                  <a:cubicBezTo>
                    <a:pt x="674" y="189"/>
                    <a:pt x="674" y="189"/>
                    <a:pt x="674" y="189"/>
                  </a:cubicBezTo>
                  <a:cubicBezTo>
                    <a:pt x="674" y="189"/>
                    <a:pt x="674" y="189"/>
                    <a:pt x="674" y="189"/>
                  </a:cubicBezTo>
                  <a:cubicBezTo>
                    <a:pt x="677" y="189"/>
                    <a:pt x="683" y="194"/>
                    <a:pt x="690" y="200"/>
                  </a:cubicBezTo>
                  <a:cubicBezTo>
                    <a:pt x="683" y="192"/>
                    <a:pt x="678" y="186"/>
                    <a:pt x="679" y="184"/>
                  </a:cubicBezTo>
                  <a:cubicBezTo>
                    <a:pt x="679" y="184"/>
                    <a:pt x="679" y="184"/>
                    <a:pt x="679" y="184"/>
                  </a:cubicBezTo>
                  <a:cubicBezTo>
                    <a:pt x="683" y="179"/>
                    <a:pt x="686" y="174"/>
                    <a:pt x="686" y="168"/>
                  </a:cubicBezTo>
                  <a:cubicBezTo>
                    <a:pt x="686" y="168"/>
                    <a:pt x="686" y="168"/>
                    <a:pt x="686" y="168"/>
                  </a:cubicBezTo>
                  <a:cubicBezTo>
                    <a:pt x="686" y="165"/>
                    <a:pt x="701" y="163"/>
                    <a:pt x="718" y="162"/>
                  </a:cubicBezTo>
                  <a:cubicBezTo>
                    <a:pt x="713" y="162"/>
                    <a:pt x="709" y="162"/>
                    <a:pt x="705" y="162"/>
                  </a:cubicBezTo>
                  <a:cubicBezTo>
                    <a:pt x="694" y="162"/>
                    <a:pt x="686" y="161"/>
                    <a:pt x="686" y="160"/>
                  </a:cubicBezTo>
                  <a:cubicBezTo>
                    <a:pt x="686" y="160"/>
                    <a:pt x="686" y="160"/>
                    <a:pt x="686" y="160"/>
                  </a:cubicBezTo>
                  <a:cubicBezTo>
                    <a:pt x="685" y="154"/>
                    <a:pt x="682" y="149"/>
                    <a:pt x="678" y="145"/>
                  </a:cubicBezTo>
                  <a:cubicBezTo>
                    <a:pt x="678" y="145"/>
                    <a:pt x="678" y="145"/>
                    <a:pt x="678" y="145"/>
                  </a:cubicBezTo>
                  <a:moveTo>
                    <a:pt x="789" y="31"/>
                  </a:moveTo>
                  <a:cubicBezTo>
                    <a:pt x="789" y="31"/>
                    <a:pt x="789" y="31"/>
                    <a:pt x="789" y="31"/>
                  </a:cubicBezTo>
                  <a:cubicBezTo>
                    <a:pt x="789" y="31"/>
                    <a:pt x="789" y="31"/>
                    <a:pt x="789" y="31"/>
                  </a:cubicBezTo>
                  <a:cubicBezTo>
                    <a:pt x="789" y="31"/>
                    <a:pt x="789" y="31"/>
                    <a:pt x="789" y="31"/>
                  </a:cubicBezTo>
                  <a:moveTo>
                    <a:pt x="776" y="0"/>
                  </a:moveTo>
                  <a:cubicBezTo>
                    <a:pt x="766" y="0"/>
                    <a:pt x="757" y="8"/>
                    <a:pt x="757" y="18"/>
                  </a:cubicBezTo>
                  <a:cubicBezTo>
                    <a:pt x="757" y="23"/>
                    <a:pt x="759" y="27"/>
                    <a:pt x="763" y="30"/>
                  </a:cubicBezTo>
                  <a:cubicBezTo>
                    <a:pt x="762" y="30"/>
                    <a:pt x="762" y="30"/>
                    <a:pt x="762" y="30"/>
                  </a:cubicBezTo>
                  <a:cubicBezTo>
                    <a:pt x="765" y="33"/>
                    <a:pt x="678" y="140"/>
                    <a:pt x="671" y="140"/>
                  </a:cubicBezTo>
                  <a:cubicBezTo>
                    <a:pt x="671" y="140"/>
                    <a:pt x="671" y="140"/>
                    <a:pt x="671" y="140"/>
                  </a:cubicBezTo>
                  <a:cubicBezTo>
                    <a:pt x="671" y="140"/>
                    <a:pt x="671" y="140"/>
                    <a:pt x="671" y="140"/>
                  </a:cubicBezTo>
                  <a:cubicBezTo>
                    <a:pt x="666" y="137"/>
                    <a:pt x="661" y="136"/>
                    <a:pt x="656" y="136"/>
                  </a:cubicBezTo>
                  <a:cubicBezTo>
                    <a:pt x="652" y="136"/>
                    <a:pt x="648" y="136"/>
                    <a:pt x="645" y="138"/>
                  </a:cubicBezTo>
                  <a:cubicBezTo>
                    <a:pt x="645" y="138"/>
                    <a:pt x="645" y="138"/>
                    <a:pt x="644" y="138"/>
                  </a:cubicBezTo>
                  <a:cubicBezTo>
                    <a:pt x="638" y="138"/>
                    <a:pt x="600" y="69"/>
                    <a:pt x="602" y="67"/>
                  </a:cubicBezTo>
                  <a:cubicBezTo>
                    <a:pt x="602" y="68"/>
                    <a:pt x="602" y="68"/>
                    <a:pt x="602" y="68"/>
                  </a:cubicBezTo>
                  <a:cubicBezTo>
                    <a:pt x="606" y="65"/>
                    <a:pt x="608" y="60"/>
                    <a:pt x="608" y="56"/>
                  </a:cubicBezTo>
                  <a:cubicBezTo>
                    <a:pt x="608" y="47"/>
                    <a:pt x="601" y="41"/>
                    <a:pt x="592" y="41"/>
                  </a:cubicBezTo>
                  <a:cubicBezTo>
                    <a:pt x="584" y="41"/>
                    <a:pt x="576" y="47"/>
                    <a:pt x="576" y="56"/>
                  </a:cubicBezTo>
                  <a:cubicBezTo>
                    <a:pt x="576" y="60"/>
                    <a:pt x="579" y="64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4" y="69"/>
                    <a:pt x="525" y="167"/>
                    <a:pt x="519" y="167"/>
                  </a:cubicBezTo>
                  <a:cubicBezTo>
                    <a:pt x="519" y="167"/>
                    <a:pt x="519" y="167"/>
                    <a:pt x="519" y="167"/>
                  </a:cubicBezTo>
                  <a:cubicBezTo>
                    <a:pt x="516" y="166"/>
                    <a:pt x="512" y="165"/>
                    <a:pt x="509" y="165"/>
                  </a:cubicBezTo>
                  <a:cubicBezTo>
                    <a:pt x="495" y="165"/>
                    <a:pt x="483" y="176"/>
                    <a:pt x="483" y="190"/>
                  </a:cubicBezTo>
                  <a:cubicBezTo>
                    <a:pt x="483" y="202"/>
                    <a:pt x="493" y="213"/>
                    <a:pt x="505" y="214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10" y="215"/>
                    <a:pt x="509" y="291"/>
                    <a:pt x="507" y="291"/>
                  </a:cubicBezTo>
                  <a:cubicBezTo>
                    <a:pt x="507" y="291"/>
                    <a:pt x="507" y="291"/>
                    <a:pt x="507" y="291"/>
                  </a:cubicBezTo>
                  <a:cubicBezTo>
                    <a:pt x="506" y="291"/>
                    <a:pt x="505" y="291"/>
                    <a:pt x="504" y="292"/>
                  </a:cubicBezTo>
                  <a:cubicBezTo>
                    <a:pt x="500" y="294"/>
                    <a:pt x="497" y="298"/>
                    <a:pt x="497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4"/>
                    <a:pt x="361" y="319"/>
                    <a:pt x="345" y="319"/>
                  </a:cubicBezTo>
                  <a:cubicBezTo>
                    <a:pt x="343" y="319"/>
                    <a:pt x="343" y="319"/>
                    <a:pt x="343" y="319"/>
                  </a:cubicBezTo>
                  <a:cubicBezTo>
                    <a:pt x="343" y="319"/>
                    <a:pt x="343" y="319"/>
                    <a:pt x="343" y="319"/>
                  </a:cubicBezTo>
                  <a:cubicBezTo>
                    <a:pt x="343" y="318"/>
                    <a:pt x="342" y="318"/>
                    <a:pt x="342" y="317"/>
                  </a:cubicBezTo>
                  <a:cubicBezTo>
                    <a:pt x="340" y="313"/>
                    <a:pt x="336" y="311"/>
                    <a:pt x="331" y="311"/>
                  </a:cubicBezTo>
                  <a:cubicBezTo>
                    <a:pt x="330" y="311"/>
                    <a:pt x="328" y="311"/>
                    <a:pt x="326" y="312"/>
                  </a:cubicBezTo>
                  <a:cubicBezTo>
                    <a:pt x="323" y="313"/>
                    <a:pt x="321" y="315"/>
                    <a:pt x="320" y="318"/>
                  </a:cubicBezTo>
                  <a:cubicBezTo>
                    <a:pt x="320" y="318"/>
                    <a:pt x="320" y="318"/>
                    <a:pt x="320" y="318"/>
                  </a:cubicBezTo>
                  <a:cubicBezTo>
                    <a:pt x="320" y="318"/>
                    <a:pt x="320" y="318"/>
                    <a:pt x="320" y="318"/>
                  </a:cubicBezTo>
                  <a:cubicBezTo>
                    <a:pt x="310" y="318"/>
                    <a:pt x="180" y="290"/>
                    <a:pt x="180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0" y="283"/>
                    <a:pt x="178" y="279"/>
                    <a:pt x="175" y="276"/>
                  </a:cubicBezTo>
                  <a:cubicBezTo>
                    <a:pt x="172" y="273"/>
                    <a:pt x="169" y="272"/>
                    <a:pt x="165" y="272"/>
                  </a:cubicBezTo>
                  <a:cubicBezTo>
                    <a:pt x="161" y="272"/>
                    <a:pt x="157" y="274"/>
                    <a:pt x="154" y="277"/>
                  </a:cubicBezTo>
                  <a:cubicBezTo>
                    <a:pt x="154" y="278"/>
                    <a:pt x="153" y="279"/>
                    <a:pt x="153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153" y="280"/>
                    <a:pt x="152" y="280"/>
                    <a:pt x="152" y="280"/>
                  </a:cubicBezTo>
                  <a:cubicBezTo>
                    <a:pt x="148" y="280"/>
                    <a:pt x="124" y="272"/>
                    <a:pt x="103" y="265"/>
                  </a:cubicBezTo>
                  <a:cubicBezTo>
                    <a:pt x="94" y="241"/>
                    <a:pt x="82" y="205"/>
                    <a:pt x="83" y="205"/>
                  </a:cubicBezTo>
                  <a:cubicBezTo>
                    <a:pt x="82" y="205"/>
                    <a:pt x="82" y="205"/>
                    <a:pt x="82" y="205"/>
                  </a:cubicBezTo>
                  <a:cubicBezTo>
                    <a:pt x="84" y="204"/>
                    <a:pt x="85" y="203"/>
                    <a:pt x="85" y="202"/>
                  </a:cubicBezTo>
                  <a:cubicBezTo>
                    <a:pt x="85" y="202"/>
                    <a:pt x="85" y="202"/>
                    <a:pt x="85" y="202"/>
                  </a:cubicBezTo>
                  <a:cubicBezTo>
                    <a:pt x="85" y="202"/>
                    <a:pt x="86" y="202"/>
                    <a:pt x="86" y="202"/>
                  </a:cubicBezTo>
                  <a:cubicBezTo>
                    <a:pt x="90" y="202"/>
                    <a:pt x="125" y="213"/>
                    <a:pt x="125" y="214"/>
                  </a:cubicBezTo>
                  <a:cubicBezTo>
                    <a:pt x="125" y="214"/>
                    <a:pt x="125" y="214"/>
                    <a:pt x="125" y="214"/>
                  </a:cubicBezTo>
                  <a:cubicBezTo>
                    <a:pt x="125" y="215"/>
                    <a:pt x="125" y="216"/>
                    <a:pt x="125" y="217"/>
                  </a:cubicBezTo>
                  <a:cubicBezTo>
                    <a:pt x="126" y="218"/>
                    <a:pt x="128" y="219"/>
                    <a:pt x="130" y="219"/>
                  </a:cubicBezTo>
                  <a:cubicBezTo>
                    <a:pt x="130" y="219"/>
                    <a:pt x="131" y="219"/>
                    <a:pt x="132" y="219"/>
                  </a:cubicBezTo>
                  <a:cubicBezTo>
                    <a:pt x="134" y="218"/>
                    <a:pt x="135" y="215"/>
                    <a:pt x="134" y="213"/>
                  </a:cubicBezTo>
                  <a:cubicBezTo>
                    <a:pt x="133" y="211"/>
                    <a:pt x="131" y="210"/>
                    <a:pt x="130" y="210"/>
                  </a:cubicBezTo>
                  <a:cubicBezTo>
                    <a:pt x="129" y="210"/>
                    <a:pt x="128" y="210"/>
                    <a:pt x="128" y="210"/>
                  </a:cubicBezTo>
                  <a:cubicBezTo>
                    <a:pt x="127" y="211"/>
                    <a:pt x="127" y="211"/>
                    <a:pt x="126" y="211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5" y="211"/>
                    <a:pt x="83" y="181"/>
                    <a:pt x="61" y="164"/>
                  </a:cubicBezTo>
                  <a:cubicBezTo>
                    <a:pt x="81" y="163"/>
                    <a:pt x="100" y="162"/>
                    <a:pt x="106" y="162"/>
                  </a:cubicBezTo>
                  <a:cubicBezTo>
                    <a:pt x="107" y="162"/>
                    <a:pt x="108" y="162"/>
                    <a:pt x="108" y="162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3"/>
                    <a:pt x="108" y="163"/>
                    <a:pt x="108" y="163"/>
                  </a:cubicBezTo>
                  <a:cubicBezTo>
                    <a:pt x="109" y="165"/>
                    <a:pt x="111" y="166"/>
                    <a:pt x="112" y="166"/>
                  </a:cubicBezTo>
                  <a:cubicBezTo>
                    <a:pt x="113" y="166"/>
                    <a:pt x="114" y="166"/>
                    <a:pt x="114" y="165"/>
                  </a:cubicBezTo>
                  <a:cubicBezTo>
                    <a:pt x="117" y="164"/>
                    <a:pt x="118" y="162"/>
                    <a:pt x="117" y="159"/>
                  </a:cubicBezTo>
                  <a:cubicBezTo>
                    <a:pt x="116" y="158"/>
                    <a:pt x="114" y="157"/>
                    <a:pt x="112" y="157"/>
                  </a:cubicBezTo>
                  <a:cubicBezTo>
                    <a:pt x="112" y="157"/>
                    <a:pt x="111" y="157"/>
                    <a:pt x="110" y="157"/>
                  </a:cubicBezTo>
                  <a:cubicBezTo>
                    <a:pt x="109" y="158"/>
                    <a:pt x="109" y="158"/>
                    <a:pt x="108" y="159"/>
                  </a:cubicBezTo>
                  <a:cubicBezTo>
                    <a:pt x="108" y="159"/>
                    <a:pt x="108" y="159"/>
                    <a:pt x="108" y="159"/>
                  </a:cubicBezTo>
                  <a:cubicBezTo>
                    <a:pt x="108" y="159"/>
                    <a:pt x="108" y="159"/>
                    <a:pt x="108" y="159"/>
                  </a:cubicBezTo>
                  <a:cubicBezTo>
                    <a:pt x="106" y="159"/>
                    <a:pt x="49" y="136"/>
                    <a:pt x="49" y="135"/>
                  </a:cubicBezTo>
                  <a:cubicBezTo>
                    <a:pt x="49" y="136"/>
                    <a:pt x="49" y="136"/>
                    <a:pt x="49" y="136"/>
                  </a:cubicBezTo>
                  <a:cubicBezTo>
                    <a:pt x="49" y="135"/>
                    <a:pt x="49" y="133"/>
                    <a:pt x="48" y="132"/>
                  </a:cubicBezTo>
                  <a:cubicBezTo>
                    <a:pt x="48" y="131"/>
                    <a:pt x="46" y="130"/>
                    <a:pt x="44" y="130"/>
                  </a:cubicBezTo>
                  <a:cubicBezTo>
                    <a:pt x="43" y="130"/>
                    <a:pt x="43" y="130"/>
                    <a:pt x="42" y="130"/>
                  </a:cubicBezTo>
                  <a:cubicBezTo>
                    <a:pt x="40" y="131"/>
                    <a:pt x="39" y="134"/>
                    <a:pt x="40" y="136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1" y="138"/>
                    <a:pt x="14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1" y="161"/>
                    <a:pt x="9" y="161"/>
                    <a:pt x="8" y="161"/>
                  </a:cubicBezTo>
                  <a:cubicBezTo>
                    <a:pt x="7" y="161"/>
                    <a:pt x="6" y="161"/>
                    <a:pt x="5" y="161"/>
                  </a:cubicBezTo>
                  <a:cubicBezTo>
                    <a:pt x="1" y="163"/>
                    <a:pt x="0" y="167"/>
                    <a:pt x="2" y="170"/>
                  </a:cubicBezTo>
                  <a:cubicBezTo>
                    <a:pt x="3" y="172"/>
                    <a:pt x="5" y="174"/>
                    <a:pt x="8" y="174"/>
                  </a:cubicBezTo>
                  <a:cubicBezTo>
                    <a:pt x="9" y="174"/>
                    <a:pt x="10" y="174"/>
                    <a:pt x="11" y="173"/>
                  </a:cubicBezTo>
                  <a:cubicBezTo>
                    <a:pt x="13" y="172"/>
                    <a:pt x="14" y="170"/>
                    <a:pt x="15" y="168"/>
                  </a:cubicBezTo>
                  <a:cubicBezTo>
                    <a:pt x="15" y="168"/>
                    <a:pt x="15" y="168"/>
                    <a:pt x="15" y="168"/>
                  </a:cubicBezTo>
                  <a:cubicBezTo>
                    <a:pt x="15" y="167"/>
                    <a:pt x="33" y="166"/>
                    <a:pt x="53" y="165"/>
                  </a:cubicBezTo>
                  <a:cubicBezTo>
                    <a:pt x="62" y="176"/>
                    <a:pt x="75" y="194"/>
                    <a:pt x="74" y="194"/>
                  </a:cubicBezTo>
                  <a:cubicBezTo>
                    <a:pt x="75" y="194"/>
                    <a:pt x="75" y="194"/>
                    <a:pt x="75" y="194"/>
                  </a:cubicBezTo>
                  <a:cubicBezTo>
                    <a:pt x="72" y="196"/>
                    <a:pt x="72" y="199"/>
                    <a:pt x="73" y="202"/>
                  </a:cubicBezTo>
                  <a:cubicBezTo>
                    <a:pt x="74" y="204"/>
                    <a:pt x="77" y="206"/>
                    <a:pt x="79" y="206"/>
                  </a:cubicBezTo>
                  <a:cubicBezTo>
                    <a:pt x="80" y="206"/>
                    <a:pt x="80" y="206"/>
                    <a:pt x="81" y="206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81" y="206"/>
                    <a:pt x="94" y="241"/>
                    <a:pt x="103" y="265"/>
                  </a:cubicBezTo>
                  <a:cubicBezTo>
                    <a:pt x="91" y="261"/>
                    <a:pt x="79" y="257"/>
                    <a:pt x="73" y="254"/>
                  </a:cubicBezTo>
                  <a:cubicBezTo>
                    <a:pt x="74" y="251"/>
                    <a:pt x="72" y="247"/>
                    <a:pt x="70" y="245"/>
                  </a:cubicBezTo>
                  <a:cubicBezTo>
                    <a:pt x="68" y="244"/>
                    <a:pt x="65" y="243"/>
                    <a:pt x="63" y="243"/>
                  </a:cubicBezTo>
                  <a:cubicBezTo>
                    <a:pt x="60" y="243"/>
                    <a:pt x="57" y="244"/>
                    <a:pt x="55" y="246"/>
                  </a:cubicBezTo>
                  <a:cubicBezTo>
                    <a:pt x="52" y="251"/>
                    <a:pt x="52" y="257"/>
                    <a:pt x="57" y="260"/>
                  </a:cubicBezTo>
                  <a:cubicBezTo>
                    <a:pt x="59" y="262"/>
                    <a:pt x="61" y="262"/>
                    <a:pt x="63" y="262"/>
                  </a:cubicBezTo>
                  <a:cubicBezTo>
                    <a:pt x="66" y="262"/>
                    <a:pt x="69" y="261"/>
                    <a:pt x="71" y="259"/>
                  </a:cubicBezTo>
                  <a:cubicBezTo>
                    <a:pt x="72" y="258"/>
                    <a:pt x="72" y="257"/>
                    <a:pt x="73" y="256"/>
                  </a:cubicBezTo>
                  <a:cubicBezTo>
                    <a:pt x="79" y="258"/>
                    <a:pt x="91" y="261"/>
                    <a:pt x="103" y="265"/>
                  </a:cubicBezTo>
                  <a:cubicBezTo>
                    <a:pt x="108" y="278"/>
                    <a:pt x="111" y="288"/>
                    <a:pt x="111" y="288"/>
                  </a:cubicBezTo>
                  <a:cubicBezTo>
                    <a:pt x="111" y="288"/>
                    <a:pt x="111" y="288"/>
                    <a:pt x="111" y="288"/>
                  </a:cubicBezTo>
                  <a:cubicBezTo>
                    <a:pt x="109" y="289"/>
                    <a:pt x="108" y="291"/>
                    <a:pt x="109" y="293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09" y="293"/>
                    <a:pt x="70" y="319"/>
                    <a:pt x="69" y="319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8" y="319"/>
                    <a:pt x="67" y="318"/>
                    <a:pt x="66" y="318"/>
                  </a:cubicBezTo>
                  <a:cubicBezTo>
                    <a:pt x="66" y="318"/>
                    <a:pt x="66" y="318"/>
                    <a:pt x="65" y="318"/>
                  </a:cubicBezTo>
                  <a:cubicBezTo>
                    <a:pt x="63" y="319"/>
                    <a:pt x="63" y="321"/>
                    <a:pt x="63" y="323"/>
                  </a:cubicBezTo>
                  <a:cubicBezTo>
                    <a:pt x="64" y="324"/>
                    <a:pt x="65" y="325"/>
                    <a:pt x="67" y="325"/>
                  </a:cubicBezTo>
                  <a:cubicBezTo>
                    <a:pt x="67" y="325"/>
                    <a:pt x="67" y="324"/>
                    <a:pt x="68" y="324"/>
                  </a:cubicBezTo>
                  <a:cubicBezTo>
                    <a:pt x="69" y="324"/>
                    <a:pt x="69" y="323"/>
                    <a:pt x="69" y="323"/>
                  </a:cubicBezTo>
                  <a:cubicBezTo>
                    <a:pt x="69" y="323"/>
                    <a:pt x="69" y="323"/>
                    <a:pt x="69" y="323"/>
                  </a:cubicBezTo>
                  <a:cubicBezTo>
                    <a:pt x="69" y="323"/>
                    <a:pt x="69" y="323"/>
                    <a:pt x="70" y="323"/>
                  </a:cubicBezTo>
                  <a:cubicBezTo>
                    <a:pt x="71" y="323"/>
                    <a:pt x="109" y="335"/>
                    <a:pt x="109" y="336"/>
                  </a:cubicBezTo>
                  <a:cubicBezTo>
                    <a:pt x="109" y="335"/>
                    <a:pt x="109" y="335"/>
                    <a:pt x="109" y="335"/>
                  </a:cubicBezTo>
                  <a:cubicBezTo>
                    <a:pt x="108" y="336"/>
                    <a:pt x="109" y="337"/>
                    <a:pt x="109" y="338"/>
                  </a:cubicBezTo>
                  <a:cubicBezTo>
                    <a:pt x="110" y="339"/>
                    <a:pt x="111" y="340"/>
                    <a:pt x="112" y="340"/>
                  </a:cubicBezTo>
                  <a:cubicBezTo>
                    <a:pt x="113" y="340"/>
                    <a:pt x="114" y="340"/>
                    <a:pt x="114" y="340"/>
                  </a:cubicBezTo>
                  <a:cubicBezTo>
                    <a:pt x="116" y="339"/>
                    <a:pt x="117" y="336"/>
                    <a:pt x="116" y="335"/>
                  </a:cubicBezTo>
                  <a:cubicBezTo>
                    <a:pt x="115" y="333"/>
                    <a:pt x="114" y="333"/>
                    <a:pt x="113" y="332"/>
                  </a:cubicBezTo>
                  <a:cubicBezTo>
                    <a:pt x="113" y="332"/>
                    <a:pt x="113" y="332"/>
                    <a:pt x="113" y="332"/>
                  </a:cubicBezTo>
                  <a:cubicBezTo>
                    <a:pt x="112" y="332"/>
                    <a:pt x="112" y="295"/>
                    <a:pt x="113" y="295"/>
                  </a:cubicBezTo>
                  <a:cubicBezTo>
                    <a:pt x="113" y="295"/>
                    <a:pt x="113" y="295"/>
                    <a:pt x="113" y="295"/>
                  </a:cubicBezTo>
                  <a:cubicBezTo>
                    <a:pt x="113" y="295"/>
                    <a:pt x="114" y="295"/>
                    <a:pt x="114" y="295"/>
                  </a:cubicBezTo>
                  <a:cubicBezTo>
                    <a:pt x="116" y="294"/>
                    <a:pt x="117" y="291"/>
                    <a:pt x="116" y="290"/>
                  </a:cubicBezTo>
                  <a:cubicBezTo>
                    <a:pt x="115" y="288"/>
                    <a:pt x="114" y="287"/>
                    <a:pt x="112" y="287"/>
                  </a:cubicBezTo>
                  <a:cubicBezTo>
                    <a:pt x="112" y="287"/>
                    <a:pt x="112" y="287"/>
                    <a:pt x="112" y="287"/>
                  </a:cubicBezTo>
                  <a:cubicBezTo>
                    <a:pt x="112" y="287"/>
                    <a:pt x="112" y="287"/>
                    <a:pt x="112" y="287"/>
                  </a:cubicBezTo>
                  <a:cubicBezTo>
                    <a:pt x="112" y="287"/>
                    <a:pt x="112" y="287"/>
                    <a:pt x="112" y="287"/>
                  </a:cubicBezTo>
                  <a:cubicBezTo>
                    <a:pt x="112" y="287"/>
                    <a:pt x="108" y="278"/>
                    <a:pt x="103" y="265"/>
                  </a:cubicBezTo>
                  <a:cubicBezTo>
                    <a:pt x="126" y="273"/>
                    <a:pt x="151" y="282"/>
                    <a:pt x="151" y="284"/>
                  </a:cubicBezTo>
                  <a:cubicBezTo>
                    <a:pt x="151" y="284"/>
                    <a:pt x="151" y="284"/>
                    <a:pt x="151" y="284"/>
                  </a:cubicBezTo>
                  <a:cubicBezTo>
                    <a:pt x="150" y="289"/>
                    <a:pt x="152" y="294"/>
                    <a:pt x="156" y="297"/>
                  </a:cubicBezTo>
                  <a:cubicBezTo>
                    <a:pt x="159" y="299"/>
                    <a:pt x="162" y="300"/>
                    <a:pt x="165" y="300"/>
                  </a:cubicBezTo>
                  <a:cubicBezTo>
                    <a:pt x="170" y="300"/>
                    <a:pt x="174" y="299"/>
                    <a:pt x="177" y="295"/>
                  </a:cubicBezTo>
                  <a:cubicBezTo>
                    <a:pt x="178" y="294"/>
                    <a:pt x="178" y="293"/>
                    <a:pt x="179" y="291"/>
                  </a:cubicBezTo>
                  <a:cubicBezTo>
                    <a:pt x="179" y="291"/>
                    <a:pt x="179" y="291"/>
                    <a:pt x="179" y="291"/>
                  </a:cubicBezTo>
                  <a:cubicBezTo>
                    <a:pt x="179" y="291"/>
                    <a:pt x="179" y="291"/>
                    <a:pt x="180" y="291"/>
                  </a:cubicBezTo>
                  <a:cubicBezTo>
                    <a:pt x="191" y="291"/>
                    <a:pt x="320" y="319"/>
                    <a:pt x="319" y="321"/>
                  </a:cubicBezTo>
                  <a:cubicBezTo>
                    <a:pt x="319" y="321"/>
                    <a:pt x="319" y="321"/>
                    <a:pt x="319" y="321"/>
                  </a:cubicBezTo>
                  <a:cubicBezTo>
                    <a:pt x="319" y="323"/>
                    <a:pt x="320" y="325"/>
                    <a:pt x="321" y="327"/>
                  </a:cubicBezTo>
                  <a:cubicBezTo>
                    <a:pt x="323" y="331"/>
                    <a:pt x="327" y="333"/>
                    <a:pt x="331" y="333"/>
                  </a:cubicBezTo>
                  <a:cubicBezTo>
                    <a:pt x="333" y="333"/>
                    <a:pt x="335" y="333"/>
                    <a:pt x="336" y="332"/>
                  </a:cubicBezTo>
                  <a:cubicBezTo>
                    <a:pt x="339" y="331"/>
                    <a:pt x="340" y="330"/>
                    <a:pt x="341" y="328"/>
                  </a:cubicBezTo>
                  <a:cubicBezTo>
                    <a:pt x="341" y="328"/>
                    <a:pt x="341" y="328"/>
                    <a:pt x="341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47" y="328"/>
                    <a:pt x="375" y="340"/>
                    <a:pt x="375" y="342"/>
                  </a:cubicBezTo>
                  <a:cubicBezTo>
                    <a:pt x="375" y="342"/>
                    <a:pt x="375" y="342"/>
                    <a:pt x="375" y="342"/>
                  </a:cubicBezTo>
                  <a:cubicBezTo>
                    <a:pt x="375" y="343"/>
                    <a:pt x="375" y="345"/>
                    <a:pt x="375" y="346"/>
                  </a:cubicBezTo>
                  <a:cubicBezTo>
                    <a:pt x="376" y="348"/>
                    <a:pt x="378" y="349"/>
                    <a:pt x="380" y="350"/>
                  </a:cubicBezTo>
                  <a:cubicBezTo>
                    <a:pt x="380" y="350"/>
                    <a:pt x="380" y="350"/>
                    <a:pt x="380" y="350"/>
                  </a:cubicBezTo>
                  <a:cubicBezTo>
                    <a:pt x="381" y="350"/>
                    <a:pt x="371" y="406"/>
                    <a:pt x="370" y="406"/>
                  </a:cubicBezTo>
                  <a:cubicBezTo>
                    <a:pt x="371" y="406"/>
                    <a:pt x="371" y="406"/>
                    <a:pt x="371" y="406"/>
                  </a:cubicBezTo>
                  <a:cubicBezTo>
                    <a:pt x="371" y="406"/>
                    <a:pt x="371" y="406"/>
                    <a:pt x="370" y="406"/>
                  </a:cubicBezTo>
                  <a:cubicBezTo>
                    <a:pt x="370" y="406"/>
                    <a:pt x="369" y="406"/>
                    <a:pt x="368" y="406"/>
                  </a:cubicBezTo>
                  <a:cubicBezTo>
                    <a:pt x="366" y="407"/>
                    <a:pt x="365" y="410"/>
                    <a:pt x="366" y="412"/>
                  </a:cubicBezTo>
                  <a:cubicBezTo>
                    <a:pt x="367" y="414"/>
                    <a:pt x="369" y="415"/>
                    <a:pt x="370" y="415"/>
                  </a:cubicBezTo>
                  <a:cubicBezTo>
                    <a:pt x="371" y="415"/>
                    <a:pt x="372" y="415"/>
                    <a:pt x="373" y="414"/>
                  </a:cubicBezTo>
                  <a:cubicBezTo>
                    <a:pt x="375" y="413"/>
                    <a:pt x="376" y="411"/>
                    <a:pt x="375" y="408"/>
                  </a:cubicBezTo>
                  <a:cubicBezTo>
                    <a:pt x="375" y="408"/>
                    <a:pt x="375" y="408"/>
                    <a:pt x="375" y="408"/>
                  </a:cubicBezTo>
                  <a:cubicBezTo>
                    <a:pt x="375" y="408"/>
                    <a:pt x="375" y="408"/>
                    <a:pt x="375" y="408"/>
                  </a:cubicBezTo>
                  <a:cubicBezTo>
                    <a:pt x="374" y="407"/>
                    <a:pt x="399" y="388"/>
                    <a:pt x="401" y="388"/>
                  </a:cubicBezTo>
                  <a:cubicBezTo>
                    <a:pt x="402" y="388"/>
                    <a:pt x="402" y="388"/>
                    <a:pt x="402" y="388"/>
                  </a:cubicBezTo>
                  <a:cubicBezTo>
                    <a:pt x="402" y="388"/>
                    <a:pt x="402" y="388"/>
                    <a:pt x="402" y="388"/>
                  </a:cubicBezTo>
                  <a:cubicBezTo>
                    <a:pt x="403" y="390"/>
                    <a:pt x="406" y="390"/>
                    <a:pt x="408" y="390"/>
                  </a:cubicBezTo>
                  <a:cubicBezTo>
                    <a:pt x="409" y="390"/>
                    <a:pt x="411" y="390"/>
                    <a:pt x="412" y="390"/>
                  </a:cubicBezTo>
                  <a:cubicBezTo>
                    <a:pt x="416" y="388"/>
                    <a:pt x="418" y="382"/>
                    <a:pt x="416" y="378"/>
                  </a:cubicBezTo>
                  <a:cubicBezTo>
                    <a:pt x="415" y="375"/>
                    <a:pt x="411" y="373"/>
                    <a:pt x="408" y="373"/>
                  </a:cubicBezTo>
                  <a:cubicBezTo>
                    <a:pt x="407" y="373"/>
                    <a:pt x="405" y="373"/>
                    <a:pt x="404" y="374"/>
                  </a:cubicBezTo>
                  <a:cubicBezTo>
                    <a:pt x="404" y="374"/>
                    <a:pt x="404" y="374"/>
                    <a:pt x="404" y="374"/>
                  </a:cubicBezTo>
                  <a:cubicBezTo>
                    <a:pt x="404" y="374"/>
                    <a:pt x="404" y="374"/>
                    <a:pt x="404" y="374"/>
                  </a:cubicBezTo>
                  <a:cubicBezTo>
                    <a:pt x="402" y="374"/>
                    <a:pt x="385" y="349"/>
                    <a:pt x="386" y="348"/>
                  </a:cubicBezTo>
                  <a:cubicBezTo>
                    <a:pt x="386" y="348"/>
                    <a:pt x="386" y="348"/>
                    <a:pt x="386" y="348"/>
                  </a:cubicBezTo>
                  <a:cubicBezTo>
                    <a:pt x="389" y="346"/>
                    <a:pt x="389" y="343"/>
                    <a:pt x="388" y="340"/>
                  </a:cubicBezTo>
                  <a:cubicBezTo>
                    <a:pt x="387" y="338"/>
                    <a:pt x="384" y="337"/>
                    <a:pt x="382" y="337"/>
                  </a:cubicBezTo>
                  <a:cubicBezTo>
                    <a:pt x="381" y="337"/>
                    <a:pt x="380" y="337"/>
                    <a:pt x="379" y="337"/>
                  </a:cubicBezTo>
                  <a:cubicBezTo>
                    <a:pt x="378" y="338"/>
                    <a:pt x="377" y="339"/>
                    <a:pt x="376" y="340"/>
                  </a:cubicBezTo>
                  <a:cubicBezTo>
                    <a:pt x="376" y="340"/>
                    <a:pt x="376" y="340"/>
                    <a:pt x="376" y="340"/>
                  </a:cubicBezTo>
                  <a:cubicBezTo>
                    <a:pt x="376" y="340"/>
                    <a:pt x="376" y="340"/>
                    <a:pt x="376" y="340"/>
                  </a:cubicBezTo>
                  <a:cubicBezTo>
                    <a:pt x="373" y="340"/>
                    <a:pt x="342" y="327"/>
                    <a:pt x="343" y="325"/>
                  </a:cubicBezTo>
                  <a:cubicBezTo>
                    <a:pt x="343" y="325"/>
                    <a:pt x="343" y="325"/>
                    <a:pt x="343" y="325"/>
                  </a:cubicBezTo>
                  <a:cubicBezTo>
                    <a:pt x="343" y="324"/>
                    <a:pt x="343" y="323"/>
                    <a:pt x="343" y="322"/>
                  </a:cubicBezTo>
                  <a:cubicBezTo>
                    <a:pt x="343" y="322"/>
                    <a:pt x="343" y="322"/>
                    <a:pt x="343" y="322"/>
                  </a:cubicBezTo>
                  <a:cubicBezTo>
                    <a:pt x="343" y="320"/>
                    <a:pt x="479" y="305"/>
                    <a:pt x="496" y="305"/>
                  </a:cubicBezTo>
                  <a:cubicBezTo>
                    <a:pt x="497" y="305"/>
                    <a:pt x="497" y="305"/>
                    <a:pt x="497" y="305"/>
                  </a:cubicBezTo>
                  <a:cubicBezTo>
                    <a:pt x="497" y="305"/>
                    <a:pt x="497" y="305"/>
                    <a:pt x="497" y="305"/>
                  </a:cubicBezTo>
                  <a:cubicBezTo>
                    <a:pt x="498" y="306"/>
                    <a:pt x="498" y="306"/>
                    <a:pt x="498" y="307"/>
                  </a:cubicBezTo>
                  <a:cubicBezTo>
                    <a:pt x="500" y="311"/>
                    <a:pt x="504" y="314"/>
                    <a:pt x="509" y="314"/>
                  </a:cubicBezTo>
                  <a:cubicBezTo>
                    <a:pt x="511" y="314"/>
                    <a:pt x="512" y="313"/>
                    <a:pt x="514" y="313"/>
                  </a:cubicBezTo>
                  <a:cubicBezTo>
                    <a:pt x="516" y="312"/>
                    <a:pt x="517" y="311"/>
                    <a:pt x="519" y="309"/>
                  </a:cubicBezTo>
                  <a:cubicBezTo>
                    <a:pt x="519" y="309"/>
                    <a:pt x="519" y="309"/>
                    <a:pt x="519" y="309"/>
                  </a:cubicBezTo>
                  <a:cubicBezTo>
                    <a:pt x="519" y="309"/>
                    <a:pt x="519" y="309"/>
                    <a:pt x="519" y="309"/>
                  </a:cubicBezTo>
                  <a:cubicBezTo>
                    <a:pt x="523" y="309"/>
                    <a:pt x="568" y="332"/>
                    <a:pt x="567" y="333"/>
                  </a:cubicBezTo>
                  <a:cubicBezTo>
                    <a:pt x="567" y="333"/>
                    <a:pt x="567" y="333"/>
                    <a:pt x="567" y="333"/>
                  </a:cubicBezTo>
                  <a:cubicBezTo>
                    <a:pt x="566" y="336"/>
                    <a:pt x="566" y="338"/>
                    <a:pt x="567" y="341"/>
                  </a:cubicBezTo>
                  <a:cubicBezTo>
                    <a:pt x="569" y="344"/>
                    <a:pt x="573" y="346"/>
                    <a:pt x="576" y="346"/>
                  </a:cubicBezTo>
                  <a:cubicBezTo>
                    <a:pt x="578" y="346"/>
                    <a:pt x="579" y="346"/>
                    <a:pt x="581" y="345"/>
                  </a:cubicBezTo>
                  <a:cubicBezTo>
                    <a:pt x="586" y="343"/>
                    <a:pt x="588" y="337"/>
                    <a:pt x="586" y="332"/>
                  </a:cubicBezTo>
                  <a:cubicBezTo>
                    <a:pt x="585" y="331"/>
                    <a:pt x="585" y="331"/>
                    <a:pt x="585" y="331"/>
                  </a:cubicBezTo>
                  <a:cubicBezTo>
                    <a:pt x="585" y="331"/>
                    <a:pt x="585" y="331"/>
                    <a:pt x="585" y="331"/>
                  </a:cubicBezTo>
                  <a:cubicBezTo>
                    <a:pt x="584" y="330"/>
                    <a:pt x="626" y="294"/>
                    <a:pt x="631" y="294"/>
                  </a:cubicBezTo>
                  <a:cubicBezTo>
                    <a:pt x="631" y="294"/>
                    <a:pt x="631" y="294"/>
                    <a:pt x="631" y="294"/>
                  </a:cubicBezTo>
                  <a:cubicBezTo>
                    <a:pt x="631" y="294"/>
                    <a:pt x="631" y="294"/>
                    <a:pt x="631" y="294"/>
                  </a:cubicBezTo>
                  <a:cubicBezTo>
                    <a:pt x="634" y="296"/>
                    <a:pt x="637" y="298"/>
                    <a:pt x="641" y="298"/>
                  </a:cubicBezTo>
                  <a:cubicBezTo>
                    <a:pt x="647" y="298"/>
                    <a:pt x="653" y="294"/>
                    <a:pt x="655" y="289"/>
                  </a:cubicBezTo>
                  <a:cubicBezTo>
                    <a:pt x="655" y="289"/>
                    <a:pt x="655" y="289"/>
                    <a:pt x="655" y="289"/>
                  </a:cubicBezTo>
                  <a:cubicBezTo>
                    <a:pt x="655" y="289"/>
                    <a:pt x="656" y="289"/>
                    <a:pt x="656" y="289"/>
                  </a:cubicBezTo>
                  <a:cubicBezTo>
                    <a:pt x="666" y="289"/>
                    <a:pt x="737" y="308"/>
                    <a:pt x="737" y="310"/>
                  </a:cubicBezTo>
                  <a:cubicBezTo>
                    <a:pt x="737" y="310"/>
                    <a:pt x="737" y="310"/>
                    <a:pt x="737" y="310"/>
                  </a:cubicBezTo>
                  <a:cubicBezTo>
                    <a:pt x="737" y="311"/>
                    <a:pt x="737" y="312"/>
                    <a:pt x="738" y="314"/>
                  </a:cubicBezTo>
                  <a:cubicBezTo>
                    <a:pt x="738" y="314"/>
                    <a:pt x="739" y="315"/>
                    <a:pt x="739" y="316"/>
                  </a:cubicBezTo>
                  <a:cubicBezTo>
                    <a:pt x="739" y="316"/>
                    <a:pt x="739" y="316"/>
                    <a:pt x="739" y="316"/>
                  </a:cubicBezTo>
                  <a:cubicBezTo>
                    <a:pt x="740" y="317"/>
                    <a:pt x="692" y="378"/>
                    <a:pt x="689" y="378"/>
                  </a:cubicBezTo>
                  <a:cubicBezTo>
                    <a:pt x="689" y="378"/>
                    <a:pt x="689" y="378"/>
                    <a:pt x="689" y="378"/>
                  </a:cubicBezTo>
                  <a:cubicBezTo>
                    <a:pt x="687" y="377"/>
                    <a:pt x="684" y="376"/>
                    <a:pt x="682" y="376"/>
                  </a:cubicBezTo>
                  <a:cubicBezTo>
                    <a:pt x="674" y="376"/>
                    <a:pt x="667" y="382"/>
                    <a:pt x="667" y="390"/>
                  </a:cubicBezTo>
                  <a:cubicBezTo>
                    <a:pt x="667" y="391"/>
                    <a:pt x="667" y="392"/>
                    <a:pt x="668" y="393"/>
                  </a:cubicBezTo>
                  <a:cubicBezTo>
                    <a:pt x="668" y="396"/>
                    <a:pt x="559" y="435"/>
                    <a:pt x="552" y="435"/>
                  </a:cubicBezTo>
                  <a:cubicBezTo>
                    <a:pt x="552" y="435"/>
                    <a:pt x="552" y="435"/>
                    <a:pt x="552" y="435"/>
                  </a:cubicBezTo>
                  <a:cubicBezTo>
                    <a:pt x="552" y="435"/>
                    <a:pt x="552" y="435"/>
                    <a:pt x="552" y="435"/>
                  </a:cubicBezTo>
                  <a:cubicBezTo>
                    <a:pt x="550" y="431"/>
                    <a:pt x="545" y="429"/>
                    <a:pt x="540" y="429"/>
                  </a:cubicBezTo>
                  <a:cubicBezTo>
                    <a:pt x="533" y="429"/>
                    <a:pt x="527" y="434"/>
                    <a:pt x="527" y="442"/>
                  </a:cubicBezTo>
                  <a:cubicBezTo>
                    <a:pt x="527" y="449"/>
                    <a:pt x="533" y="455"/>
                    <a:pt x="540" y="455"/>
                  </a:cubicBezTo>
                  <a:cubicBezTo>
                    <a:pt x="548" y="455"/>
                    <a:pt x="554" y="449"/>
                    <a:pt x="554" y="442"/>
                  </a:cubicBezTo>
                  <a:cubicBezTo>
                    <a:pt x="554" y="441"/>
                    <a:pt x="554" y="440"/>
                    <a:pt x="553" y="439"/>
                  </a:cubicBezTo>
                  <a:cubicBezTo>
                    <a:pt x="553" y="436"/>
                    <a:pt x="661" y="397"/>
                    <a:pt x="669" y="397"/>
                  </a:cubicBezTo>
                  <a:cubicBezTo>
                    <a:pt x="669" y="397"/>
                    <a:pt x="669" y="397"/>
                    <a:pt x="669" y="397"/>
                  </a:cubicBezTo>
                  <a:cubicBezTo>
                    <a:pt x="669" y="397"/>
                    <a:pt x="669" y="397"/>
                    <a:pt x="669" y="397"/>
                  </a:cubicBezTo>
                  <a:cubicBezTo>
                    <a:pt x="671" y="401"/>
                    <a:pt x="675" y="403"/>
                    <a:pt x="680" y="404"/>
                  </a:cubicBezTo>
                  <a:cubicBezTo>
                    <a:pt x="680" y="404"/>
                    <a:pt x="680" y="404"/>
                    <a:pt x="680" y="404"/>
                  </a:cubicBezTo>
                  <a:cubicBezTo>
                    <a:pt x="683" y="404"/>
                    <a:pt x="682" y="478"/>
                    <a:pt x="681" y="478"/>
                  </a:cubicBezTo>
                  <a:cubicBezTo>
                    <a:pt x="681" y="478"/>
                    <a:pt x="681" y="478"/>
                    <a:pt x="681" y="478"/>
                  </a:cubicBezTo>
                  <a:cubicBezTo>
                    <a:pt x="680" y="478"/>
                    <a:pt x="679" y="479"/>
                    <a:pt x="679" y="479"/>
                  </a:cubicBezTo>
                  <a:cubicBezTo>
                    <a:pt x="676" y="480"/>
                    <a:pt x="674" y="483"/>
                    <a:pt x="674" y="486"/>
                  </a:cubicBezTo>
                  <a:cubicBezTo>
                    <a:pt x="674" y="486"/>
                    <a:pt x="674" y="486"/>
                    <a:pt x="674" y="486"/>
                  </a:cubicBezTo>
                  <a:cubicBezTo>
                    <a:pt x="674" y="488"/>
                    <a:pt x="615" y="505"/>
                    <a:pt x="607" y="505"/>
                  </a:cubicBezTo>
                  <a:cubicBezTo>
                    <a:pt x="607" y="505"/>
                    <a:pt x="606" y="505"/>
                    <a:pt x="606" y="505"/>
                  </a:cubicBezTo>
                  <a:cubicBezTo>
                    <a:pt x="606" y="505"/>
                    <a:pt x="606" y="505"/>
                    <a:pt x="606" y="505"/>
                  </a:cubicBezTo>
                  <a:cubicBezTo>
                    <a:pt x="604" y="501"/>
                    <a:pt x="599" y="498"/>
                    <a:pt x="594" y="498"/>
                  </a:cubicBezTo>
                  <a:cubicBezTo>
                    <a:pt x="592" y="498"/>
                    <a:pt x="590" y="498"/>
                    <a:pt x="588" y="499"/>
                  </a:cubicBezTo>
                  <a:cubicBezTo>
                    <a:pt x="582" y="502"/>
                    <a:pt x="579" y="510"/>
                    <a:pt x="582" y="516"/>
                  </a:cubicBezTo>
                  <a:cubicBezTo>
                    <a:pt x="584" y="521"/>
                    <a:pt x="589" y="524"/>
                    <a:pt x="594" y="524"/>
                  </a:cubicBezTo>
                  <a:cubicBezTo>
                    <a:pt x="596" y="524"/>
                    <a:pt x="598" y="523"/>
                    <a:pt x="600" y="523"/>
                  </a:cubicBezTo>
                  <a:cubicBezTo>
                    <a:pt x="605" y="520"/>
                    <a:pt x="608" y="515"/>
                    <a:pt x="608" y="509"/>
                  </a:cubicBezTo>
                  <a:cubicBezTo>
                    <a:pt x="608" y="509"/>
                    <a:pt x="608" y="509"/>
                    <a:pt x="608" y="509"/>
                  </a:cubicBezTo>
                  <a:cubicBezTo>
                    <a:pt x="607" y="507"/>
                    <a:pt x="670" y="489"/>
                    <a:pt x="675" y="489"/>
                  </a:cubicBezTo>
                  <a:cubicBezTo>
                    <a:pt x="675" y="489"/>
                    <a:pt x="675" y="489"/>
                    <a:pt x="675" y="489"/>
                  </a:cubicBezTo>
                  <a:cubicBezTo>
                    <a:pt x="675" y="489"/>
                    <a:pt x="675" y="489"/>
                    <a:pt x="675" y="489"/>
                  </a:cubicBezTo>
                  <a:cubicBezTo>
                    <a:pt x="676" y="491"/>
                    <a:pt x="679" y="493"/>
                    <a:pt x="682" y="493"/>
                  </a:cubicBezTo>
                  <a:cubicBezTo>
                    <a:pt x="683" y="493"/>
                    <a:pt x="684" y="493"/>
                    <a:pt x="685" y="492"/>
                  </a:cubicBezTo>
                  <a:cubicBezTo>
                    <a:pt x="689" y="490"/>
                    <a:pt x="690" y="486"/>
                    <a:pt x="689" y="482"/>
                  </a:cubicBezTo>
                  <a:cubicBezTo>
                    <a:pt x="688" y="480"/>
                    <a:pt x="685" y="479"/>
                    <a:pt x="683" y="478"/>
                  </a:cubicBezTo>
                  <a:cubicBezTo>
                    <a:pt x="683" y="478"/>
                    <a:pt x="683" y="478"/>
                    <a:pt x="683" y="478"/>
                  </a:cubicBezTo>
                  <a:cubicBezTo>
                    <a:pt x="682" y="478"/>
                    <a:pt x="681" y="404"/>
                    <a:pt x="684" y="404"/>
                  </a:cubicBezTo>
                  <a:cubicBezTo>
                    <a:pt x="684" y="404"/>
                    <a:pt x="684" y="404"/>
                    <a:pt x="684" y="404"/>
                  </a:cubicBezTo>
                  <a:cubicBezTo>
                    <a:pt x="689" y="403"/>
                    <a:pt x="693" y="400"/>
                    <a:pt x="695" y="396"/>
                  </a:cubicBezTo>
                  <a:cubicBezTo>
                    <a:pt x="695" y="396"/>
                    <a:pt x="695" y="396"/>
                    <a:pt x="695" y="396"/>
                  </a:cubicBezTo>
                  <a:cubicBezTo>
                    <a:pt x="695" y="396"/>
                    <a:pt x="695" y="396"/>
                    <a:pt x="696" y="396"/>
                  </a:cubicBezTo>
                  <a:cubicBezTo>
                    <a:pt x="704" y="396"/>
                    <a:pt x="759" y="413"/>
                    <a:pt x="758" y="416"/>
                  </a:cubicBezTo>
                  <a:cubicBezTo>
                    <a:pt x="758" y="416"/>
                    <a:pt x="758" y="416"/>
                    <a:pt x="758" y="416"/>
                  </a:cubicBezTo>
                  <a:cubicBezTo>
                    <a:pt x="758" y="417"/>
                    <a:pt x="758" y="418"/>
                    <a:pt x="758" y="419"/>
                  </a:cubicBezTo>
                  <a:cubicBezTo>
                    <a:pt x="758" y="429"/>
                    <a:pt x="766" y="437"/>
                    <a:pt x="776" y="437"/>
                  </a:cubicBezTo>
                  <a:cubicBezTo>
                    <a:pt x="786" y="437"/>
                    <a:pt x="795" y="429"/>
                    <a:pt x="795" y="419"/>
                  </a:cubicBezTo>
                  <a:cubicBezTo>
                    <a:pt x="795" y="409"/>
                    <a:pt x="786" y="401"/>
                    <a:pt x="776" y="401"/>
                  </a:cubicBezTo>
                  <a:cubicBezTo>
                    <a:pt x="769" y="401"/>
                    <a:pt x="763" y="405"/>
                    <a:pt x="760" y="411"/>
                  </a:cubicBezTo>
                  <a:cubicBezTo>
                    <a:pt x="760" y="411"/>
                    <a:pt x="760" y="411"/>
                    <a:pt x="760" y="411"/>
                  </a:cubicBezTo>
                  <a:cubicBezTo>
                    <a:pt x="760" y="411"/>
                    <a:pt x="759" y="411"/>
                    <a:pt x="759" y="411"/>
                  </a:cubicBezTo>
                  <a:cubicBezTo>
                    <a:pt x="749" y="411"/>
                    <a:pt x="696" y="395"/>
                    <a:pt x="696" y="392"/>
                  </a:cubicBezTo>
                  <a:cubicBezTo>
                    <a:pt x="696" y="392"/>
                    <a:pt x="696" y="392"/>
                    <a:pt x="696" y="392"/>
                  </a:cubicBezTo>
                  <a:cubicBezTo>
                    <a:pt x="696" y="391"/>
                    <a:pt x="696" y="391"/>
                    <a:pt x="696" y="390"/>
                  </a:cubicBezTo>
                  <a:cubicBezTo>
                    <a:pt x="696" y="386"/>
                    <a:pt x="695" y="383"/>
                    <a:pt x="692" y="380"/>
                  </a:cubicBezTo>
                  <a:cubicBezTo>
                    <a:pt x="692" y="380"/>
                    <a:pt x="692" y="380"/>
                    <a:pt x="692" y="380"/>
                  </a:cubicBezTo>
                  <a:cubicBezTo>
                    <a:pt x="690" y="378"/>
                    <a:pt x="739" y="317"/>
                    <a:pt x="741" y="317"/>
                  </a:cubicBezTo>
                  <a:cubicBezTo>
                    <a:pt x="741" y="317"/>
                    <a:pt x="741" y="317"/>
                    <a:pt x="741" y="317"/>
                  </a:cubicBezTo>
                  <a:cubicBezTo>
                    <a:pt x="741" y="317"/>
                    <a:pt x="741" y="317"/>
                    <a:pt x="741" y="317"/>
                  </a:cubicBezTo>
                  <a:cubicBezTo>
                    <a:pt x="742" y="318"/>
                    <a:pt x="743" y="318"/>
                    <a:pt x="745" y="318"/>
                  </a:cubicBezTo>
                  <a:cubicBezTo>
                    <a:pt x="746" y="318"/>
                    <a:pt x="747" y="318"/>
                    <a:pt x="748" y="317"/>
                  </a:cubicBezTo>
                  <a:cubicBezTo>
                    <a:pt x="748" y="317"/>
                    <a:pt x="749" y="316"/>
                    <a:pt x="750" y="316"/>
                  </a:cubicBezTo>
                  <a:cubicBezTo>
                    <a:pt x="749" y="316"/>
                    <a:pt x="749" y="316"/>
                    <a:pt x="749" y="316"/>
                  </a:cubicBezTo>
                  <a:cubicBezTo>
                    <a:pt x="749" y="316"/>
                    <a:pt x="750" y="316"/>
                    <a:pt x="750" y="316"/>
                  </a:cubicBezTo>
                  <a:cubicBezTo>
                    <a:pt x="752" y="316"/>
                    <a:pt x="870" y="414"/>
                    <a:pt x="868" y="417"/>
                  </a:cubicBezTo>
                  <a:cubicBezTo>
                    <a:pt x="868" y="417"/>
                    <a:pt x="868" y="417"/>
                    <a:pt x="868" y="417"/>
                  </a:cubicBezTo>
                  <a:cubicBezTo>
                    <a:pt x="867" y="419"/>
                    <a:pt x="866" y="421"/>
                    <a:pt x="866" y="424"/>
                  </a:cubicBezTo>
                  <a:cubicBezTo>
                    <a:pt x="865" y="433"/>
                    <a:pt x="872" y="440"/>
                    <a:pt x="881" y="441"/>
                  </a:cubicBezTo>
                  <a:cubicBezTo>
                    <a:pt x="882" y="441"/>
                    <a:pt x="882" y="441"/>
                    <a:pt x="882" y="441"/>
                  </a:cubicBezTo>
                  <a:cubicBezTo>
                    <a:pt x="885" y="441"/>
                    <a:pt x="887" y="440"/>
                    <a:pt x="889" y="439"/>
                  </a:cubicBezTo>
                  <a:cubicBezTo>
                    <a:pt x="889" y="439"/>
                    <a:pt x="889" y="439"/>
                    <a:pt x="889" y="439"/>
                  </a:cubicBezTo>
                  <a:cubicBezTo>
                    <a:pt x="889" y="439"/>
                    <a:pt x="889" y="439"/>
                    <a:pt x="889" y="439"/>
                  </a:cubicBezTo>
                  <a:cubicBezTo>
                    <a:pt x="893" y="439"/>
                    <a:pt x="933" y="497"/>
                    <a:pt x="931" y="499"/>
                  </a:cubicBezTo>
                  <a:cubicBezTo>
                    <a:pt x="931" y="499"/>
                    <a:pt x="931" y="499"/>
                    <a:pt x="931" y="499"/>
                  </a:cubicBezTo>
                  <a:cubicBezTo>
                    <a:pt x="929" y="501"/>
                    <a:pt x="927" y="504"/>
                    <a:pt x="927" y="508"/>
                  </a:cubicBezTo>
                  <a:cubicBezTo>
                    <a:pt x="926" y="515"/>
                    <a:pt x="932" y="522"/>
                    <a:pt x="940" y="522"/>
                  </a:cubicBezTo>
                  <a:cubicBezTo>
                    <a:pt x="940" y="522"/>
                    <a:pt x="940" y="522"/>
                    <a:pt x="941" y="522"/>
                  </a:cubicBezTo>
                  <a:cubicBezTo>
                    <a:pt x="948" y="522"/>
                    <a:pt x="954" y="516"/>
                    <a:pt x="954" y="509"/>
                  </a:cubicBezTo>
                  <a:cubicBezTo>
                    <a:pt x="955" y="503"/>
                    <a:pt x="950" y="497"/>
                    <a:pt x="944" y="496"/>
                  </a:cubicBezTo>
                  <a:cubicBezTo>
                    <a:pt x="944" y="496"/>
                    <a:pt x="944" y="496"/>
                    <a:pt x="944" y="496"/>
                  </a:cubicBezTo>
                  <a:cubicBezTo>
                    <a:pt x="941" y="495"/>
                    <a:pt x="946" y="401"/>
                    <a:pt x="951" y="401"/>
                  </a:cubicBezTo>
                  <a:cubicBezTo>
                    <a:pt x="951" y="401"/>
                    <a:pt x="951" y="401"/>
                    <a:pt x="951" y="401"/>
                  </a:cubicBezTo>
                  <a:cubicBezTo>
                    <a:pt x="959" y="400"/>
                    <a:pt x="967" y="395"/>
                    <a:pt x="971" y="388"/>
                  </a:cubicBezTo>
                  <a:cubicBezTo>
                    <a:pt x="978" y="376"/>
                    <a:pt x="973" y="361"/>
                    <a:pt x="960" y="354"/>
                  </a:cubicBezTo>
                  <a:cubicBezTo>
                    <a:pt x="957" y="352"/>
                    <a:pt x="952" y="351"/>
                    <a:pt x="948" y="351"/>
                  </a:cubicBezTo>
                  <a:cubicBezTo>
                    <a:pt x="940" y="351"/>
                    <a:pt x="931" y="355"/>
                    <a:pt x="926" y="363"/>
                  </a:cubicBezTo>
                  <a:cubicBezTo>
                    <a:pt x="926" y="363"/>
                    <a:pt x="926" y="363"/>
                    <a:pt x="926" y="363"/>
                  </a:cubicBezTo>
                  <a:cubicBezTo>
                    <a:pt x="926" y="363"/>
                    <a:pt x="926" y="363"/>
                    <a:pt x="925" y="363"/>
                  </a:cubicBezTo>
                  <a:cubicBezTo>
                    <a:pt x="921" y="363"/>
                    <a:pt x="909" y="359"/>
                    <a:pt x="896" y="354"/>
                  </a:cubicBezTo>
                  <a:cubicBezTo>
                    <a:pt x="911" y="360"/>
                    <a:pt x="924" y="367"/>
                    <a:pt x="923" y="369"/>
                  </a:cubicBezTo>
                  <a:cubicBezTo>
                    <a:pt x="923" y="369"/>
                    <a:pt x="923" y="369"/>
                    <a:pt x="923" y="369"/>
                  </a:cubicBezTo>
                  <a:cubicBezTo>
                    <a:pt x="921" y="376"/>
                    <a:pt x="922" y="382"/>
                    <a:pt x="926" y="388"/>
                  </a:cubicBezTo>
                  <a:cubicBezTo>
                    <a:pt x="926" y="388"/>
                    <a:pt x="926" y="388"/>
                    <a:pt x="926" y="388"/>
                  </a:cubicBezTo>
                  <a:cubicBezTo>
                    <a:pt x="928" y="392"/>
                    <a:pt x="898" y="414"/>
                    <a:pt x="894" y="414"/>
                  </a:cubicBezTo>
                  <a:cubicBezTo>
                    <a:pt x="893" y="414"/>
                    <a:pt x="893" y="414"/>
                    <a:pt x="893" y="413"/>
                  </a:cubicBezTo>
                  <a:cubicBezTo>
                    <a:pt x="893" y="413"/>
                    <a:pt x="893" y="413"/>
                    <a:pt x="893" y="413"/>
                  </a:cubicBezTo>
                  <a:cubicBezTo>
                    <a:pt x="890" y="411"/>
                    <a:pt x="887" y="410"/>
                    <a:pt x="883" y="409"/>
                  </a:cubicBezTo>
                  <a:cubicBezTo>
                    <a:pt x="883" y="409"/>
                    <a:pt x="882" y="409"/>
                    <a:pt x="882" y="409"/>
                  </a:cubicBezTo>
                  <a:cubicBezTo>
                    <a:pt x="878" y="409"/>
                    <a:pt x="874" y="411"/>
                    <a:pt x="871" y="413"/>
                  </a:cubicBezTo>
                  <a:cubicBezTo>
                    <a:pt x="871" y="413"/>
                    <a:pt x="871" y="413"/>
                    <a:pt x="871" y="413"/>
                  </a:cubicBezTo>
                  <a:cubicBezTo>
                    <a:pt x="871" y="413"/>
                    <a:pt x="871" y="413"/>
                    <a:pt x="871" y="413"/>
                  </a:cubicBezTo>
                  <a:cubicBezTo>
                    <a:pt x="867" y="413"/>
                    <a:pt x="750" y="316"/>
                    <a:pt x="751" y="314"/>
                  </a:cubicBezTo>
                  <a:cubicBezTo>
                    <a:pt x="751" y="314"/>
                    <a:pt x="751" y="314"/>
                    <a:pt x="751" y="314"/>
                  </a:cubicBezTo>
                  <a:cubicBezTo>
                    <a:pt x="752" y="312"/>
                    <a:pt x="753" y="310"/>
                    <a:pt x="752" y="307"/>
                  </a:cubicBezTo>
                  <a:cubicBezTo>
                    <a:pt x="750" y="305"/>
                    <a:pt x="747" y="303"/>
                    <a:pt x="745" y="303"/>
                  </a:cubicBezTo>
                  <a:cubicBezTo>
                    <a:pt x="744" y="303"/>
                    <a:pt x="742" y="303"/>
                    <a:pt x="741" y="304"/>
                  </a:cubicBezTo>
                  <a:cubicBezTo>
                    <a:pt x="740" y="305"/>
                    <a:pt x="738" y="306"/>
                    <a:pt x="738" y="307"/>
                  </a:cubicBezTo>
                  <a:cubicBezTo>
                    <a:pt x="738" y="307"/>
                    <a:pt x="738" y="307"/>
                    <a:pt x="738" y="307"/>
                  </a:cubicBezTo>
                  <a:cubicBezTo>
                    <a:pt x="738" y="307"/>
                    <a:pt x="738" y="307"/>
                    <a:pt x="737" y="307"/>
                  </a:cubicBezTo>
                  <a:cubicBezTo>
                    <a:pt x="732" y="307"/>
                    <a:pt x="656" y="287"/>
                    <a:pt x="657" y="284"/>
                  </a:cubicBezTo>
                  <a:cubicBezTo>
                    <a:pt x="657" y="285"/>
                    <a:pt x="657" y="285"/>
                    <a:pt x="657" y="285"/>
                  </a:cubicBezTo>
                  <a:cubicBezTo>
                    <a:pt x="657" y="284"/>
                    <a:pt x="657" y="283"/>
                    <a:pt x="657" y="283"/>
                  </a:cubicBezTo>
                  <a:cubicBezTo>
                    <a:pt x="657" y="280"/>
                    <a:pt x="656" y="278"/>
                    <a:pt x="655" y="275"/>
                  </a:cubicBezTo>
                  <a:cubicBezTo>
                    <a:pt x="653" y="273"/>
                    <a:pt x="710" y="233"/>
                    <a:pt x="712" y="233"/>
                  </a:cubicBezTo>
                  <a:cubicBezTo>
                    <a:pt x="712" y="233"/>
                    <a:pt x="712" y="233"/>
                    <a:pt x="712" y="233"/>
                  </a:cubicBezTo>
                  <a:cubicBezTo>
                    <a:pt x="712" y="233"/>
                    <a:pt x="712" y="233"/>
                    <a:pt x="712" y="233"/>
                  </a:cubicBezTo>
                  <a:cubicBezTo>
                    <a:pt x="714" y="234"/>
                    <a:pt x="716" y="235"/>
                    <a:pt x="718" y="235"/>
                  </a:cubicBezTo>
                  <a:cubicBezTo>
                    <a:pt x="719" y="235"/>
                    <a:pt x="720" y="235"/>
                    <a:pt x="721" y="234"/>
                  </a:cubicBezTo>
                  <a:cubicBezTo>
                    <a:pt x="725" y="233"/>
                    <a:pt x="726" y="228"/>
                    <a:pt x="724" y="225"/>
                  </a:cubicBezTo>
                  <a:cubicBezTo>
                    <a:pt x="723" y="222"/>
                    <a:pt x="720" y="220"/>
                    <a:pt x="718" y="220"/>
                  </a:cubicBezTo>
                  <a:cubicBezTo>
                    <a:pt x="716" y="220"/>
                    <a:pt x="715" y="221"/>
                    <a:pt x="714" y="221"/>
                  </a:cubicBezTo>
                  <a:cubicBezTo>
                    <a:pt x="713" y="222"/>
                    <a:pt x="713" y="222"/>
                    <a:pt x="713" y="222"/>
                  </a:cubicBezTo>
                  <a:cubicBezTo>
                    <a:pt x="713" y="222"/>
                    <a:pt x="713" y="222"/>
                    <a:pt x="713" y="222"/>
                  </a:cubicBezTo>
                  <a:cubicBezTo>
                    <a:pt x="713" y="222"/>
                    <a:pt x="713" y="222"/>
                    <a:pt x="713" y="222"/>
                  </a:cubicBezTo>
                  <a:cubicBezTo>
                    <a:pt x="713" y="222"/>
                    <a:pt x="711" y="220"/>
                    <a:pt x="708" y="218"/>
                  </a:cubicBezTo>
                  <a:cubicBezTo>
                    <a:pt x="735" y="191"/>
                    <a:pt x="763" y="165"/>
                    <a:pt x="764" y="165"/>
                  </a:cubicBezTo>
                  <a:cubicBezTo>
                    <a:pt x="764" y="165"/>
                    <a:pt x="764" y="165"/>
                    <a:pt x="764" y="165"/>
                  </a:cubicBezTo>
                  <a:cubicBezTo>
                    <a:pt x="764" y="165"/>
                    <a:pt x="764" y="165"/>
                    <a:pt x="764" y="165"/>
                  </a:cubicBezTo>
                  <a:cubicBezTo>
                    <a:pt x="765" y="166"/>
                    <a:pt x="767" y="167"/>
                    <a:pt x="768" y="167"/>
                  </a:cubicBezTo>
                  <a:cubicBezTo>
                    <a:pt x="769" y="167"/>
                    <a:pt x="769" y="167"/>
                    <a:pt x="770" y="166"/>
                  </a:cubicBezTo>
                  <a:cubicBezTo>
                    <a:pt x="770" y="167"/>
                    <a:pt x="770" y="167"/>
                    <a:pt x="770" y="167"/>
                  </a:cubicBezTo>
                  <a:cubicBezTo>
                    <a:pt x="770" y="167"/>
                    <a:pt x="770" y="167"/>
                    <a:pt x="770" y="167"/>
                  </a:cubicBezTo>
                  <a:cubicBezTo>
                    <a:pt x="772" y="167"/>
                    <a:pt x="805" y="248"/>
                    <a:pt x="802" y="250"/>
                  </a:cubicBezTo>
                  <a:cubicBezTo>
                    <a:pt x="802" y="250"/>
                    <a:pt x="802" y="250"/>
                    <a:pt x="802" y="250"/>
                  </a:cubicBezTo>
                  <a:cubicBezTo>
                    <a:pt x="793" y="254"/>
                    <a:pt x="790" y="265"/>
                    <a:pt x="794" y="273"/>
                  </a:cubicBezTo>
                  <a:cubicBezTo>
                    <a:pt x="797" y="280"/>
                    <a:pt x="804" y="284"/>
                    <a:pt x="811" y="284"/>
                  </a:cubicBezTo>
                  <a:cubicBezTo>
                    <a:pt x="814" y="284"/>
                    <a:pt x="817" y="283"/>
                    <a:pt x="819" y="282"/>
                  </a:cubicBezTo>
                  <a:cubicBezTo>
                    <a:pt x="829" y="278"/>
                    <a:pt x="833" y="267"/>
                    <a:pt x="828" y="258"/>
                  </a:cubicBezTo>
                  <a:cubicBezTo>
                    <a:pt x="827" y="255"/>
                    <a:pt x="825" y="253"/>
                    <a:pt x="822" y="251"/>
                  </a:cubicBezTo>
                  <a:cubicBezTo>
                    <a:pt x="823" y="251"/>
                    <a:pt x="823" y="251"/>
                    <a:pt x="823" y="251"/>
                  </a:cubicBezTo>
                  <a:cubicBezTo>
                    <a:pt x="820" y="249"/>
                    <a:pt x="844" y="209"/>
                    <a:pt x="845" y="209"/>
                  </a:cubicBezTo>
                  <a:cubicBezTo>
                    <a:pt x="845" y="209"/>
                    <a:pt x="845" y="209"/>
                    <a:pt x="845" y="209"/>
                  </a:cubicBezTo>
                  <a:cubicBezTo>
                    <a:pt x="845" y="209"/>
                    <a:pt x="845" y="209"/>
                    <a:pt x="845" y="209"/>
                  </a:cubicBezTo>
                  <a:cubicBezTo>
                    <a:pt x="846" y="209"/>
                    <a:pt x="847" y="209"/>
                    <a:pt x="848" y="209"/>
                  </a:cubicBezTo>
                  <a:cubicBezTo>
                    <a:pt x="849" y="209"/>
                    <a:pt x="850" y="209"/>
                    <a:pt x="851" y="208"/>
                  </a:cubicBezTo>
                  <a:cubicBezTo>
                    <a:pt x="855" y="207"/>
                    <a:pt x="857" y="202"/>
                    <a:pt x="855" y="199"/>
                  </a:cubicBezTo>
                  <a:cubicBezTo>
                    <a:pt x="854" y="197"/>
                    <a:pt x="852" y="195"/>
                    <a:pt x="850" y="195"/>
                  </a:cubicBezTo>
                  <a:cubicBezTo>
                    <a:pt x="850" y="195"/>
                    <a:pt x="850" y="195"/>
                    <a:pt x="850" y="195"/>
                  </a:cubicBezTo>
                  <a:cubicBezTo>
                    <a:pt x="849" y="194"/>
                    <a:pt x="852" y="155"/>
                    <a:pt x="856" y="155"/>
                  </a:cubicBezTo>
                  <a:cubicBezTo>
                    <a:pt x="856" y="155"/>
                    <a:pt x="856" y="155"/>
                    <a:pt x="856" y="155"/>
                  </a:cubicBezTo>
                  <a:cubicBezTo>
                    <a:pt x="859" y="155"/>
                    <a:pt x="862" y="154"/>
                    <a:pt x="864" y="153"/>
                  </a:cubicBezTo>
                  <a:cubicBezTo>
                    <a:pt x="864" y="153"/>
                    <a:pt x="864" y="153"/>
                    <a:pt x="864" y="153"/>
                  </a:cubicBezTo>
                  <a:cubicBezTo>
                    <a:pt x="864" y="153"/>
                    <a:pt x="864" y="153"/>
                    <a:pt x="864" y="153"/>
                  </a:cubicBezTo>
                  <a:cubicBezTo>
                    <a:pt x="869" y="153"/>
                    <a:pt x="917" y="215"/>
                    <a:pt x="914" y="217"/>
                  </a:cubicBezTo>
                  <a:cubicBezTo>
                    <a:pt x="915" y="217"/>
                    <a:pt x="915" y="217"/>
                    <a:pt x="915" y="217"/>
                  </a:cubicBezTo>
                  <a:cubicBezTo>
                    <a:pt x="910" y="222"/>
                    <a:pt x="909" y="228"/>
                    <a:pt x="912" y="234"/>
                  </a:cubicBezTo>
                  <a:cubicBezTo>
                    <a:pt x="913" y="236"/>
                    <a:pt x="914" y="238"/>
                    <a:pt x="916" y="239"/>
                  </a:cubicBezTo>
                  <a:cubicBezTo>
                    <a:pt x="915" y="239"/>
                    <a:pt x="915" y="239"/>
                    <a:pt x="915" y="239"/>
                  </a:cubicBezTo>
                  <a:cubicBezTo>
                    <a:pt x="918" y="241"/>
                    <a:pt x="860" y="330"/>
                    <a:pt x="858" y="330"/>
                  </a:cubicBezTo>
                  <a:cubicBezTo>
                    <a:pt x="858" y="330"/>
                    <a:pt x="858" y="330"/>
                    <a:pt x="858" y="330"/>
                  </a:cubicBezTo>
                  <a:cubicBezTo>
                    <a:pt x="858" y="330"/>
                    <a:pt x="858" y="330"/>
                    <a:pt x="858" y="330"/>
                  </a:cubicBezTo>
                  <a:cubicBezTo>
                    <a:pt x="857" y="329"/>
                    <a:pt x="856" y="329"/>
                    <a:pt x="855" y="329"/>
                  </a:cubicBezTo>
                  <a:cubicBezTo>
                    <a:pt x="854" y="329"/>
                    <a:pt x="853" y="329"/>
                    <a:pt x="852" y="330"/>
                  </a:cubicBezTo>
                  <a:cubicBezTo>
                    <a:pt x="848" y="332"/>
                    <a:pt x="847" y="336"/>
                    <a:pt x="848" y="340"/>
                  </a:cubicBezTo>
                  <a:cubicBezTo>
                    <a:pt x="850" y="342"/>
                    <a:pt x="852" y="344"/>
                    <a:pt x="855" y="344"/>
                  </a:cubicBezTo>
                  <a:cubicBezTo>
                    <a:pt x="856" y="344"/>
                    <a:pt x="858" y="344"/>
                    <a:pt x="859" y="343"/>
                  </a:cubicBezTo>
                  <a:cubicBezTo>
                    <a:pt x="860" y="343"/>
                    <a:pt x="861" y="342"/>
                    <a:pt x="862" y="341"/>
                  </a:cubicBezTo>
                  <a:cubicBezTo>
                    <a:pt x="862" y="341"/>
                    <a:pt x="862" y="341"/>
                    <a:pt x="862" y="341"/>
                  </a:cubicBezTo>
                  <a:cubicBezTo>
                    <a:pt x="862" y="341"/>
                    <a:pt x="862" y="341"/>
                    <a:pt x="862" y="341"/>
                  </a:cubicBezTo>
                  <a:cubicBezTo>
                    <a:pt x="863" y="341"/>
                    <a:pt x="873" y="344"/>
                    <a:pt x="884" y="349"/>
                  </a:cubicBezTo>
                  <a:cubicBezTo>
                    <a:pt x="872" y="344"/>
                    <a:pt x="863" y="339"/>
                    <a:pt x="863" y="338"/>
                  </a:cubicBezTo>
                  <a:cubicBezTo>
                    <a:pt x="863" y="338"/>
                    <a:pt x="863" y="338"/>
                    <a:pt x="863" y="338"/>
                  </a:cubicBezTo>
                  <a:cubicBezTo>
                    <a:pt x="863" y="337"/>
                    <a:pt x="863" y="335"/>
                    <a:pt x="862" y="333"/>
                  </a:cubicBezTo>
                  <a:cubicBezTo>
                    <a:pt x="862" y="332"/>
                    <a:pt x="861" y="332"/>
                    <a:pt x="860" y="331"/>
                  </a:cubicBezTo>
                  <a:cubicBezTo>
                    <a:pt x="860" y="331"/>
                    <a:pt x="860" y="331"/>
                    <a:pt x="860" y="331"/>
                  </a:cubicBezTo>
                  <a:cubicBezTo>
                    <a:pt x="859" y="330"/>
                    <a:pt x="916" y="241"/>
                    <a:pt x="919" y="241"/>
                  </a:cubicBezTo>
                  <a:cubicBezTo>
                    <a:pt x="919" y="241"/>
                    <a:pt x="919" y="241"/>
                    <a:pt x="919" y="241"/>
                  </a:cubicBezTo>
                  <a:cubicBezTo>
                    <a:pt x="919" y="241"/>
                    <a:pt x="919" y="241"/>
                    <a:pt x="919" y="241"/>
                  </a:cubicBezTo>
                  <a:cubicBezTo>
                    <a:pt x="921" y="242"/>
                    <a:pt x="923" y="242"/>
                    <a:pt x="925" y="242"/>
                  </a:cubicBezTo>
                  <a:cubicBezTo>
                    <a:pt x="928" y="242"/>
                    <a:pt x="930" y="242"/>
                    <a:pt x="932" y="241"/>
                  </a:cubicBezTo>
                  <a:cubicBezTo>
                    <a:pt x="939" y="238"/>
                    <a:pt x="942" y="230"/>
                    <a:pt x="940" y="223"/>
                  </a:cubicBezTo>
                  <a:cubicBezTo>
                    <a:pt x="940" y="223"/>
                    <a:pt x="940" y="223"/>
                    <a:pt x="940" y="223"/>
                  </a:cubicBezTo>
                  <a:cubicBezTo>
                    <a:pt x="939" y="220"/>
                    <a:pt x="990" y="192"/>
                    <a:pt x="999" y="192"/>
                  </a:cubicBezTo>
                  <a:cubicBezTo>
                    <a:pt x="999" y="192"/>
                    <a:pt x="999" y="192"/>
                    <a:pt x="1000" y="192"/>
                  </a:cubicBezTo>
                  <a:cubicBezTo>
                    <a:pt x="1000" y="192"/>
                    <a:pt x="1000" y="192"/>
                    <a:pt x="1000" y="192"/>
                  </a:cubicBezTo>
                  <a:cubicBezTo>
                    <a:pt x="1003" y="196"/>
                    <a:pt x="1008" y="200"/>
                    <a:pt x="1013" y="201"/>
                  </a:cubicBezTo>
                  <a:cubicBezTo>
                    <a:pt x="1013" y="201"/>
                    <a:pt x="1013" y="201"/>
                    <a:pt x="1013" y="201"/>
                  </a:cubicBezTo>
                  <a:cubicBezTo>
                    <a:pt x="1018" y="202"/>
                    <a:pt x="1008" y="276"/>
                    <a:pt x="1004" y="276"/>
                  </a:cubicBezTo>
                  <a:cubicBezTo>
                    <a:pt x="1004" y="276"/>
                    <a:pt x="1004" y="276"/>
                    <a:pt x="1004" y="276"/>
                  </a:cubicBezTo>
                  <a:cubicBezTo>
                    <a:pt x="993" y="277"/>
                    <a:pt x="984" y="286"/>
                    <a:pt x="984" y="297"/>
                  </a:cubicBezTo>
                  <a:cubicBezTo>
                    <a:pt x="984" y="308"/>
                    <a:pt x="994" y="317"/>
                    <a:pt x="1005" y="317"/>
                  </a:cubicBezTo>
                  <a:cubicBezTo>
                    <a:pt x="1017" y="317"/>
                    <a:pt x="1026" y="308"/>
                    <a:pt x="1026" y="297"/>
                  </a:cubicBezTo>
                  <a:cubicBezTo>
                    <a:pt x="1026" y="295"/>
                    <a:pt x="1026" y="293"/>
                    <a:pt x="1025" y="291"/>
                  </a:cubicBezTo>
                  <a:cubicBezTo>
                    <a:pt x="1025" y="291"/>
                    <a:pt x="1025" y="291"/>
                    <a:pt x="1025" y="291"/>
                  </a:cubicBezTo>
                  <a:cubicBezTo>
                    <a:pt x="1024" y="287"/>
                    <a:pt x="1073" y="268"/>
                    <a:pt x="1076" y="268"/>
                  </a:cubicBezTo>
                  <a:cubicBezTo>
                    <a:pt x="1076" y="268"/>
                    <a:pt x="1076" y="268"/>
                    <a:pt x="1076" y="268"/>
                  </a:cubicBezTo>
                  <a:cubicBezTo>
                    <a:pt x="1076" y="268"/>
                    <a:pt x="1076" y="268"/>
                    <a:pt x="1076" y="268"/>
                  </a:cubicBezTo>
                  <a:cubicBezTo>
                    <a:pt x="1078" y="270"/>
                    <a:pt x="1080" y="271"/>
                    <a:pt x="1083" y="271"/>
                  </a:cubicBezTo>
                  <a:cubicBezTo>
                    <a:pt x="1083" y="271"/>
                    <a:pt x="1084" y="271"/>
                    <a:pt x="1085" y="271"/>
                  </a:cubicBezTo>
                  <a:cubicBezTo>
                    <a:pt x="1085" y="271"/>
                    <a:pt x="1085" y="271"/>
                    <a:pt x="1085" y="271"/>
                  </a:cubicBezTo>
                  <a:cubicBezTo>
                    <a:pt x="1085" y="271"/>
                    <a:pt x="1085" y="271"/>
                    <a:pt x="1085" y="271"/>
                  </a:cubicBezTo>
                  <a:cubicBezTo>
                    <a:pt x="1085" y="271"/>
                    <a:pt x="1090" y="279"/>
                    <a:pt x="1095" y="290"/>
                  </a:cubicBezTo>
                  <a:cubicBezTo>
                    <a:pt x="1090" y="279"/>
                    <a:pt x="1087" y="270"/>
                    <a:pt x="1087" y="270"/>
                  </a:cubicBezTo>
                  <a:cubicBezTo>
                    <a:pt x="1087" y="270"/>
                    <a:pt x="1087" y="270"/>
                    <a:pt x="1087" y="270"/>
                  </a:cubicBezTo>
                  <a:cubicBezTo>
                    <a:pt x="1090" y="268"/>
                    <a:pt x="1091" y="264"/>
                    <a:pt x="1090" y="261"/>
                  </a:cubicBezTo>
                  <a:cubicBezTo>
                    <a:pt x="1088" y="258"/>
                    <a:pt x="1086" y="257"/>
                    <a:pt x="1083" y="257"/>
                  </a:cubicBezTo>
                  <a:cubicBezTo>
                    <a:pt x="1082" y="257"/>
                    <a:pt x="1080" y="257"/>
                    <a:pt x="1079" y="257"/>
                  </a:cubicBezTo>
                  <a:cubicBezTo>
                    <a:pt x="1076" y="259"/>
                    <a:pt x="1074" y="262"/>
                    <a:pt x="1075" y="266"/>
                  </a:cubicBezTo>
                  <a:cubicBezTo>
                    <a:pt x="1075" y="266"/>
                    <a:pt x="1075" y="266"/>
                    <a:pt x="1075" y="266"/>
                  </a:cubicBezTo>
                  <a:cubicBezTo>
                    <a:pt x="1076" y="267"/>
                    <a:pt x="1032" y="286"/>
                    <a:pt x="1024" y="286"/>
                  </a:cubicBezTo>
                  <a:cubicBezTo>
                    <a:pt x="1024" y="286"/>
                    <a:pt x="1023" y="286"/>
                    <a:pt x="1023" y="286"/>
                  </a:cubicBezTo>
                  <a:cubicBezTo>
                    <a:pt x="1023" y="286"/>
                    <a:pt x="1023" y="286"/>
                    <a:pt x="1023" y="286"/>
                  </a:cubicBezTo>
                  <a:cubicBezTo>
                    <a:pt x="1020" y="282"/>
                    <a:pt x="1016" y="279"/>
                    <a:pt x="1011" y="277"/>
                  </a:cubicBezTo>
                  <a:cubicBezTo>
                    <a:pt x="1011" y="277"/>
                    <a:pt x="1011" y="277"/>
                    <a:pt x="1011" y="277"/>
                  </a:cubicBezTo>
                  <a:cubicBezTo>
                    <a:pt x="1007" y="276"/>
                    <a:pt x="1016" y="202"/>
                    <a:pt x="1021" y="202"/>
                  </a:cubicBezTo>
                  <a:cubicBezTo>
                    <a:pt x="1021" y="202"/>
                    <a:pt x="1021" y="202"/>
                    <a:pt x="1021" y="202"/>
                  </a:cubicBezTo>
                  <a:cubicBezTo>
                    <a:pt x="1031" y="201"/>
                    <a:pt x="1040" y="195"/>
                    <a:pt x="1044" y="186"/>
                  </a:cubicBezTo>
                  <a:cubicBezTo>
                    <a:pt x="1044" y="184"/>
                    <a:pt x="1046" y="184"/>
                    <a:pt x="1048" y="184"/>
                  </a:cubicBezTo>
                  <a:cubicBezTo>
                    <a:pt x="1048" y="184"/>
                    <a:pt x="1048" y="184"/>
                    <a:pt x="1048" y="184"/>
                  </a:cubicBezTo>
                  <a:cubicBezTo>
                    <a:pt x="1046" y="183"/>
                    <a:pt x="1045" y="182"/>
                    <a:pt x="1045" y="180"/>
                  </a:cubicBezTo>
                  <a:cubicBezTo>
                    <a:pt x="1045" y="180"/>
                    <a:pt x="1045" y="180"/>
                    <a:pt x="1045" y="180"/>
                  </a:cubicBezTo>
                  <a:cubicBezTo>
                    <a:pt x="1045" y="179"/>
                    <a:pt x="1045" y="178"/>
                    <a:pt x="1045" y="178"/>
                  </a:cubicBezTo>
                  <a:cubicBezTo>
                    <a:pt x="1045" y="172"/>
                    <a:pt x="1043" y="167"/>
                    <a:pt x="1040" y="163"/>
                  </a:cubicBezTo>
                  <a:cubicBezTo>
                    <a:pt x="1040" y="163"/>
                    <a:pt x="1040" y="163"/>
                    <a:pt x="1040" y="163"/>
                  </a:cubicBezTo>
                  <a:cubicBezTo>
                    <a:pt x="1037" y="159"/>
                    <a:pt x="1115" y="80"/>
                    <a:pt x="1121" y="78"/>
                  </a:cubicBezTo>
                  <a:cubicBezTo>
                    <a:pt x="1120" y="84"/>
                    <a:pt x="1068" y="180"/>
                    <a:pt x="1067" y="180"/>
                  </a:cubicBezTo>
                  <a:cubicBezTo>
                    <a:pt x="1067" y="180"/>
                    <a:pt x="1067" y="180"/>
                    <a:pt x="1067" y="180"/>
                  </a:cubicBezTo>
                  <a:cubicBezTo>
                    <a:pt x="1067" y="180"/>
                    <a:pt x="1067" y="180"/>
                    <a:pt x="1067" y="180"/>
                  </a:cubicBezTo>
                  <a:cubicBezTo>
                    <a:pt x="1066" y="180"/>
                    <a:pt x="1065" y="180"/>
                    <a:pt x="1064" y="180"/>
                  </a:cubicBezTo>
                  <a:cubicBezTo>
                    <a:pt x="1061" y="180"/>
                    <a:pt x="1059" y="182"/>
                    <a:pt x="1058" y="184"/>
                  </a:cubicBezTo>
                  <a:cubicBezTo>
                    <a:pt x="1058" y="184"/>
                    <a:pt x="1058" y="184"/>
                    <a:pt x="1058" y="184"/>
                  </a:cubicBezTo>
                  <a:cubicBezTo>
                    <a:pt x="1057" y="185"/>
                    <a:pt x="1056" y="185"/>
                    <a:pt x="1055" y="185"/>
                  </a:cubicBezTo>
                  <a:cubicBezTo>
                    <a:pt x="1054" y="185"/>
                    <a:pt x="1054" y="185"/>
                    <a:pt x="1053" y="185"/>
                  </a:cubicBezTo>
                  <a:cubicBezTo>
                    <a:pt x="1055" y="186"/>
                    <a:pt x="1057" y="187"/>
                    <a:pt x="1057" y="187"/>
                  </a:cubicBezTo>
                  <a:cubicBezTo>
                    <a:pt x="1057" y="187"/>
                    <a:pt x="1057" y="187"/>
                    <a:pt x="1057" y="187"/>
                  </a:cubicBezTo>
                  <a:cubicBezTo>
                    <a:pt x="1057" y="187"/>
                    <a:pt x="1057" y="187"/>
                    <a:pt x="1057" y="187"/>
                  </a:cubicBezTo>
                  <a:cubicBezTo>
                    <a:pt x="1057" y="191"/>
                    <a:pt x="1060" y="195"/>
                    <a:pt x="1064" y="195"/>
                  </a:cubicBezTo>
                  <a:cubicBezTo>
                    <a:pt x="1066" y="195"/>
                    <a:pt x="1067" y="194"/>
                    <a:pt x="1069" y="194"/>
                  </a:cubicBezTo>
                  <a:cubicBezTo>
                    <a:pt x="1069" y="194"/>
                    <a:pt x="1069" y="194"/>
                    <a:pt x="1069" y="194"/>
                  </a:cubicBezTo>
                  <a:cubicBezTo>
                    <a:pt x="1069" y="194"/>
                    <a:pt x="1069" y="194"/>
                    <a:pt x="1069" y="194"/>
                  </a:cubicBezTo>
                  <a:cubicBezTo>
                    <a:pt x="1070" y="194"/>
                    <a:pt x="1093" y="219"/>
                    <a:pt x="1093" y="220"/>
                  </a:cubicBezTo>
                  <a:cubicBezTo>
                    <a:pt x="1093" y="220"/>
                    <a:pt x="1093" y="220"/>
                    <a:pt x="1093" y="220"/>
                  </a:cubicBezTo>
                  <a:cubicBezTo>
                    <a:pt x="1092" y="221"/>
                    <a:pt x="1091" y="222"/>
                    <a:pt x="1092" y="224"/>
                  </a:cubicBezTo>
                  <a:cubicBezTo>
                    <a:pt x="1093" y="225"/>
                    <a:pt x="1094" y="226"/>
                    <a:pt x="1096" y="226"/>
                  </a:cubicBezTo>
                  <a:cubicBezTo>
                    <a:pt x="1096" y="226"/>
                    <a:pt x="1097" y="226"/>
                    <a:pt x="1097" y="226"/>
                  </a:cubicBezTo>
                  <a:cubicBezTo>
                    <a:pt x="1099" y="225"/>
                    <a:pt x="1100" y="222"/>
                    <a:pt x="1099" y="221"/>
                  </a:cubicBezTo>
                  <a:cubicBezTo>
                    <a:pt x="1099" y="220"/>
                    <a:pt x="1099" y="220"/>
                    <a:pt x="1099" y="220"/>
                  </a:cubicBezTo>
                  <a:cubicBezTo>
                    <a:pt x="1099" y="220"/>
                    <a:pt x="1099" y="220"/>
                    <a:pt x="1099" y="220"/>
                  </a:cubicBezTo>
                  <a:cubicBezTo>
                    <a:pt x="1099" y="220"/>
                    <a:pt x="1130" y="196"/>
                    <a:pt x="1132" y="196"/>
                  </a:cubicBezTo>
                  <a:cubicBezTo>
                    <a:pt x="1132" y="196"/>
                    <a:pt x="1132" y="196"/>
                    <a:pt x="1132" y="196"/>
                  </a:cubicBezTo>
                  <a:cubicBezTo>
                    <a:pt x="1132" y="196"/>
                    <a:pt x="1132" y="196"/>
                    <a:pt x="1132" y="196"/>
                  </a:cubicBezTo>
                  <a:cubicBezTo>
                    <a:pt x="1133" y="197"/>
                    <a:pt x="1134" y="197"/>
                    <a:pt x="1136" y="197"/>
                  </a:cubicBezTo>
                  <a:cubicBezTo>
                    <a:pt x="1136" y="197"/>
                    <a:pt x="1137" y="197"/>
                    <a:pt x="1138" y="197"/>
                  </a:cubicBezTo>
                  <a:cubicBezTo>
                    <a:pt x="1138" y="197"/>
                    <a:pt x="1138" y="197"/>
                    <a:pt x="1138" y="197"/>
                  </a:cubicBezTo>
                  <a:cubicBezTo>
                    <a:pt x="1138" y="197"/>
                    <a:pt x="1138" y="197"/>
                    <a:pt x="1138" y="197"/>
                  </a:cubicBezTo>
                  <a:cubicBezTo>
                    <a:pt x="1139" y="197"/>
                    <a:pt x="1171" y="245"/>
                    <a:pt x="1169" y="247"/>
                  </a:cubicBezTo>
                  <a:cubicBezTo>
                    <a:pt x="1169" y="247"/>
                    <a:pt x="1169" y="247"/>
                    <a:pt x="1169" y="247"/>
                  </a:cubicBezTo>
                  <a:cubicBezTo>
                    <a:pt x="1164" y="251"/>
                    <a:pt x="1162" y="258"/>
                    <a:pt x="1165" y="264"/>
                  </a:cubicBezTo>
                  <a:cubicBezTo>
                    <a:pt x="1168" y="269"/>
                    <a:pt x="1173" y="272"/>
                    <a:pt x="1179" y="272"/>
                  </a:cubicBezTo>
                  <a:cubicBezTo>
                    <a:pt x="1181" y="272"/>
                    <a:pt x="1183" y="272"/>
                    <a:pt x="1185" y="271"/>
                  </a:cubicBezTo>
                  <a:cubicBezTo>
                    <a:pt x="1193" y="268"/>
                    <a:pt x="1196" y="259"/>
                    <a:pt x="1192" y="252"/>
                  </a:cubicBezTo>
                  <a:cubicBezTo>
                    <a:pt x="1190" y="246"/>
                    <a:pt x="1184" y="243"/>
                    <a:pt x="1179" y="243"/>
                  </a:cubicBezTo>
                  <a:cubicBezTo>
                    <a:pt x="1177" y="243"/>
                    <a:pt x="1175" y="244"/>
                    <a:pt x="1173" y="245"/>
                  </a:cubicBezTo>
                  <a:cubicBezTo>
                    <a:pt x="1173" y="245"/>
                    <a:pt x="1173" y="245"/>
                    <a:pt x="1173" y="245"/>
                  </a:cubicBezTo>
                  <a:cubicBezTo>
                    <a:pt x="1173" y="245"/>
                    <a:pt x="1173" y="245"/>
                    <a:pt x="1173" y="245"/>
                  </a:cubicBezTo>
                  <a:cubicBezTo>
                    <a:pt x="1169" y="245"/>
                    <a:pt x="1138" y="197"/>
                    <a:pt x="1139" y="196"/>
                  </a:cubicBezTo>
                  <a:cubicBezTo>
                    <a:pt x="1139" y="196"/>
                    <a:pt x="1139" y="196"/>
                    <a:pt x="1139" y="196"/>
                  </a:cubicBezTo>
                  <a:cubicBezTo>
                    <a:pt x="1140" y="195"/>
                    <a:pt x="1141" y="194"/>
                    <a:pt x="1141" y="192"/>
                  </a:cubicBezTo>
                  <a:cubicBezTo>
                    <a:pt x="1141" y="190"/>
                    <a:pt x="1139" y="187"/>
                    <a:pt x="1136" y="187"/>
                  </a:cubicBezTo>
                  <a:cubicBezTo>
                    <a:pt x="1133" y="187"/>
                    <a:pt x="1131" y="189"/>
                    <a:pt x="1131" y="191"/>
                  </a:cubicBezTo>
                  <a:cubicBezTo>
                    <a:pt x="1131" y="191"/>
                    <a:pt x="1131" y="191"/>
                    <a:pt x="1131" y="191"/>
                  </a:cubicBezTo>
                  <a:cubicBezTo>
                    <a:pt x="1131" y="191"/>
                    <a:pt x="1130" y="191"/>
                    <a:pt x="1129" y="191"/>
                  </a:cubicBezTo>
                  <a:cubicBezTo>
                    <a:pt x="1119" y="191"/>
                    <a:pt x="1072" y="188"/>
                    <a:pt x="1072" y="187"/>
                  </a:cubicBezTo>
                  <a:cubicBezTo>
                    <a:pt x="1072" y="187"/>
                    <a:pt x="1072" y="187"/>
                    <a:pt x="1072" y="187"/>
                  </a:cubicBezTo>
                  <a:cubicBezTo>
                    <a:pt x="1072" y="185"/>
                    <a:pt x="1071" y="183"/>
                    <a:pt x="1069" y="181"/>
                  </a:cubicBezTo>
                  <a:cubicBezTo>
                    <a:pt x="1069" y="182"/>
                    <a:pt x="1069" y="182"/>
                    <a:pt x="1069" y="182"/>
                  </a:cubicBezTo>
                  <a:cubicBezTo>
                    <a:pt x="1068" y="181"/>
                    <a:pt x="1122" y="80"/>
                    <a:pt x="1125" y="80"/>
                  </a:cubicBezTo>
                  <a:cubicBezTo>
                    <a:pt x="1125" y="80"/>
                    <a:pt x="1125" y="80"/>
                    <a:pt x="1125" y="80"/>
                  </a:cubicBezTo>
                  <a:cubicBezTo>
                    <a:pt x="1125" y="80"/>
                    <a:pt x="1125" y="80"/>
                    <a:pt x="1125" y="80"/>
                  </a:cubicBezTo>
                  <a:cubicBezTo>
                    <a:pt x="1126" y="80"/>
                    <a:pt x="1127" y="80"/>
                    <a:pt x="1129" y="80"/>
                  </a:cubicBezTo>
                  <a:cubicBezTo>
                    <a:pt x="1129" y="80"/>
                    <a:pt x="1130" y="80"/>
                    <a:pt x="1130" y="80"/>
                  </a:cubicBezTo>
                  <a:cubicBezTo>
                    <a:pt x="1130" y="80"/>
                    <a:pt x="1130" y="80"/>
                    <a:pt x="1130" y="80"/>
                  </a:cubicBezTo>
                  <a:cubicBezTo>
                    <a:pt x="1130" y="80"/>
                    <a:pt x="1130" y="80"/>
                    <a:pt x="1130" y="80"/>
                  </a:cubicBezTo>
                  <a:cubicBezTo>
                    <a:pt x="1133" y="80"/>
                    <a:pt x="1146" y="135"/>
                    <a:pt x="1143" y="136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3" y="136"/>
                    <a:pt x="1142" y="136"/>
                    <a:pt x="1142" y="137"/>
                  </a:cubicBezTo>
                  <a:cubicBezTo>
                    <a:pt x="1133" y="141"/>
                    <a:pt x="1129" y="151"/>
                    <a:pt x="1133" y="160"/>
                  </a:cubicBezTo>
                  <a:cubicBezTo>
                    <a:pt x="1136" y="167"/>
                    <a:pt x="1143" y="171"/>
                    <a:pt x="1150" y="171"/>
                  </a:cubicBezTo>
                  <a:cubicBezTo>
                    <a:pt x="1153" y="171"/>
                    <a:pt x="1155" y="170"/>
                    <a:pt x="1158" y="169"/>
                  </a:cubicBezTo>
                  <a:cubicBezTo>
                    <a:pt x="1161" y="168"/>
                    <a:pt x="1163" y="166"/>
                    <a:pt x="1164" y="164"/>
                  </a:cubicBezTo>
                  <a:cubicBezTo>
                    <a:pt x="1164" y="164"/>
                    <a:pt x="1164" y="164"/>
                    <a:pt x="1164" y="164"/>
                  </a:cubicBezTo>
                  <a:cubicBezTo>
                    <a:pt x="1164" y="164"/>
                    <a:pt x="1165" y="164"/>
                    <a:pt x="1165" y="164"/>
                  </a:cubicBezTo>
                  <a:cubicBezTo>
                    <a:pt x="1171" y="164"/>
                    <a:pt x="1256" y="212"/>
                    <a:pt x="1254" y="217"/>
                  </a:cubicBezTo>
                  <a:cubicBezTo>
                    <a:pt x="1253" y="220"/>
                    <a:pt x="1252" y="224"/>
                    <a:pt x="1252" y="228"/>
                  </a:cubicBezTo>
                  <a:cubicBezTo>
                    <a:pt x="1252" y="233"/>
                    <a:pt x="1254" y="238"/>
                    <a:pt x="1257" y="243"/>
                  </a:cubicBezTo>
                  <a:cubicBezTo>
                    <a:pt x="1257" y="243"/>
                    <a:pt x="1257" y="243"/>
                    <a:pt x="1257" y="243"/>
                  </a:cubicBezTo>
                  <a:cubicBezTo>
                    <a:pt x="1259" y="247"/>
                    <a:pt x="1178" y="318"/>
                    <a:pt x="1154" y="334"/>
                  </a:cubicBezTo>
                  <a:cubicBezTo>
                    <a:pt x="1151" y="326"/>
                    <a:pt x="1143" y="320"/>
                    <a:pt x="1134" y="320"/>
                  </a:cubicBezTo>
                  <a:cubicBezTo>
                    <a:pt x="1126" y="320"/>
                    <a:pt x="1120" y="324"/>
                    <a:pt x="1116" y="329"/>
                  </a:cubicBezTo>
                  <a:cubicBezTo>
                    <a:pt x="1113" y="324"/>
                    <a:pt x="1108" y="316"/>
                    <a:pt x="1103" y="307"/>
                  </a:cubicBezTo>
                  <a:cubicBezTo>
                    <a:pt x="1109" y="319"/>
                    <a:pt x="1113" y="329"/>
                    <a:pt x="1113" y="334"/>
                  </a:cubicBezTo>
                  <a:cubicBezTo>
                    <a:pt x="1112" y="336"/>
                    <a:pt x="1112" y="339"/>
                    <a:pt x="1112" y="341"/>
                  </a:cubicBezTo>
                  <a:cubicBezTo>
                    <a:pt x="1112" y="353"/>
                    <a:pt x="1122" y="363"/>
                    <a:pt x="1134" y="363"/>
                  </a:cubicBezTo>
                  <a:cubicBezTo>
                    <a:pt x="1146" y="363"/>
                    <a:pt x="1156" y="353"/>
                    <a:pt x="1156" y="341"/>
                  </a:cubicBezTo>
                  <a:cubicBezTo>
                    <a:pt x="1156" y="341"/>
                    <a:pt x="1156" y="341"/>
                    <a:pt x="1156" y="341"/>
                  </a:cubicBezTo>
                  <a:cubicBezTo>
                    <a:pt x="1169" y="323"/>
                    <a:pt x="1255" y="249"/>
                    <a:pt x="1262" y="249"/>
                  </a:cubicBezTo>
                  <a:cubicBezTo>
                    <a:pt x="1262" y="249"/>
                    <a:pt x="1263" y="249"/>
                    <a:pt x="1263" y="249"/>
                  </a:cubicBezTo>
                  <a:cubicBezTo>
                    <a:pt x="1263" y="249"/>
                    <a:pt x="1263" y="249"/>
                    <a:pt x="1263" y="249"/>
                  </a:cubicBezTo>
                  <a:cubicBezTo>
                    <a:pt x="1266" y="251"/>
                    <a:pt x="1269" y="253"/>
                    <a:pt x="1273" y="254"/>
                  </a:cubicBezTo>
                  <a:cubicBezTo>
                    <a:pt x="1273" y="254"/>
                    <a:pt x="1273" y="254"/>
                    <a:pt x="1273" y="254"/>
                  </a:cubicBezTo>
                  <a:cubicBezTo>
                    <a:pt x="1275" y="255"/>
                    <a:pt x="1274" y="272"/>
                    <a:pt x="1272" y="290"/>
                  </a:cubicBezTo>
                  <a:cubicBezTo>
                    <a:pt x="1275" y="272"/>
                    <a:pt x="1278" y="255"/>
                    <a:pt x="1281" y="255"/>
                  </a:cubicBezTo>
                  <a:cubicBezTo>
                    <a:pt x="1281" y="255"/>
                    <a:pt x="1281" y="255"/>
                    <a:pt x="1281" y="255"/>
                  </a:cubicBezTo>
                  <a:cubicBezTo>
                    <a:pt x="1297" y="255"/>
                    <a:pt x="1309" y="243"/>
                    <a:pt x="1309" y="228"/>
                  </a:cubicBezTo>
                  <a:cubicBezTo>
                    <a:pt x="1309" y="212"/>
                    <a:pt x="1297" y="200"/>
                    <a:pt x="1281" y="200"/>
                  </a:cubicBezTo>
                  <a:cubicBezTo>
                    <a:pt x="1272" y="200"/>
                    <a:pt x="1264" y="204"/>
                    <a:pt x="1258" y="210"/>
                  </a:cubicBezTo>
                  <a:cubicBezTo>
                    <a:pt x="1258" y="210"/>
                    <a:pt x="1258" y="210"/>
                    <a:pt x="1258" y="210"/>
                  </a:cubicBezTo>
                  <a:cubicBezTo>
                    <a:pt x="1248" y="210"/>
                    <a:pt x="1166" y="163"/>
                    <a:pt x="1167" y="159"/>
                  </a:cubicBezTo>
                  <a:cubicBezTo>
                    <a:pt x="1167" y="159"/>
                    <a:pt x="1167" y="159"/>
                    <a:pt x="1167" y="159"/>
                  </a:cubicBezTo>
                  <a:cubicBezTo>
                    <a:pt x="1169" y="155"/>
                    <a:pt x="1169" y="150"/>
                    <a:pt x="1167" y="145"/>
                  </a:cubicBezTo>
                  <a:cubicBezTo>
                    <a:pt x="1164" y="139"/>
                    <a:pt x="1157" y="135"/>
                    <a:pt x="1150" y="135"/>
                  </a:cubicBezTo>
                  <a:cubicBezTo>
                    <a:pt x="1149" y="135"/>
                    <a:pt x="1149" y="135"/>
                    <a:pt x="1148" y="135"/>
                  </a:cubicBezTo>
                  <a:cubicBezTo>
                    <a:pt x="1149" y="135"/>
                    <a:pt x="1149" y="135"/>
                    <a:pt x="1149" y="135"/>
                  </a:cubicBezTo>
                  <a:cubicBezTo>
                    <a:pt x="1149" y="135"/>
                    <a:pt x="1149" y="135"/>
                    <a:pt x="1148" y="135"/>
                  </a:cubicBezTo>
                  <a:cubicBezTo>
                    <a:pt x="1145" y="135"/>
                    <a:pt x="1132" y="80"/>
                    <a:pt x="1134" y="79"/>
                  </a:cubicBezTo>
                  <a:cubicBezTo>
                    <a:pt x="1134" y="79"/>
                    <a:pt x="1134" y="79"/>
                    <a:pt x="1134" y="79"/>
                  </a:cubicBezTo>
                  <a:cubicBezTo>
                    <a:pt x="1135" y="79"/>
                    <a:pt x="1135" y="79"/>
                    <a:pt x="1135" y="79"/>
                  </a:cubicBezTo>
                  <a:cubicBezTo>
                    <a:pt x="1141" y="76"/>
                    <a:pt x="1144" y="68"/>
                    <a:pt x="1141" y="62"/>
                  </a:cubicBezTo>
                  <a:cubicBezTo>
                    <a:pt x="1139" y="57"/>
                    <a:pt x="1134" y="54"/>
                    <a:pt x="1129" y="54"/>
                  </a:cubicBezTo>
                  <a:cubicBezTo>
                    <a:pt x="1127" y="54"/>
                    <a:pt x="1125" y="55"/>
                    <a:pt x="1123" y="56"/>
                  </a:cubicBezTo>
                  <a:cubicBezTo>
                    <a:pt x="1116" y="59"/>
                    <a:pt x="1113" y="66"/>
                    <a:pt x="1117" y="73"/>
                  </a:cubicBezTo>
                  <a:cubicBezTo>
                    <a:pt x="1117" y="74"/>
                    <a:pt x="1118" y="74"/>
                    <a:pt x="1118" y="75"/>
                  </a:cubicBezTo>
                  <a:cubicBezTo>
                    <a:pt x="1118" y="75"/>
                    <a:pt x="1118" y="75"/>
                    <a:pt x="1118" y="75"/>
                  </a:cubicBezTo>
                  <a:cubicBezTo>
                    <a:pt x="1120" y="77"/>
                    <a:pt x="1041" y="158"/>
                    <a:pt x="1035" y="158"/>
                  </a:cubicBezTo>
                  <a:cubicBezTo>
                    <a:pt x="1034" y="158"/>
                    <a:pt x="1034" y="158"/>
                    <a:pt x="1034" y="158"/>
                  </a:cubicBezTo>
                  <a:cubicBezTo>
                    <a:pt x="1034" y="158"/>
                    <a:pt x="1034" y="158"/>
                    <a:pt x="1034" y="158"/>
                  </a:cubicBezTo>
                  <a:cubicBezTo>
                    <a:pt x="1031" y="155"/>
                    <a:pt x="1027" y="154"/>
                    <a:pt x="1023" y="153"/>
                  </a:cubicBezTo>
                  <a:cubicBezTo>
                    <a:pt x="1023" y="153"/>
                    <a:pt x="1023" y="153"/>
                    <a:pt x="1023" y="153"/>
                  </a:cubicBezTo>
                  <a:cubicBezTo>
                    <a:pt x="1018" y="153"/>
                    <a:pt x="1019" y="84"/>
                    <a:pt x="1022" y="84"/>
                  </a:cubicBezTo>
                  <a:cubicBezTo>
                    <a:pt x="1022" y="84"/>
                    <a:pt x="1022" y="84"/>
                    <a:pt x="1022" y="84"/>
                  </a:cubicBezTo>
                  <a:cubicBezTo>
                    <a:pt x="1028" y="83"/>
                    <a:pt x="1033" y="77"/>
                    <a:pt x="1033" y="71"/>
                  </a:cubicBezTo>
                  <a:cubicBezTo>
                    <a:pt x="1033" y="64"/>
                    <a:pt x="1027" y="58"/>
                    <a:pt x="1020" y="58"/>
                  </a:cubicBezTo>
                  <a:cubicBezTo>
                    <a:pt x="1015" y="58"/>
                    <a:pt x="1011" y="60"/>
                    <a:pt x="1009" y="63"/>
                  </a:cubicBezTo>
                  <a:cubicBezTo>
                    <a:pt x="1009" y="63"/>
                    <a:pt x="1009" y="63"/>
                    <a:pt x="1009" y="63"/>
                  </a:cubicBezTo>
                  <a:cubicBezTo>
                    <a:pt x="1009" y="63"/>
                    <a:pt x="1009" y="63"/>
                    <a:pt x="1008" y="63"/>
                  </a:cubicBezTo>
                  <a:cubicBezTo>
                    <a:pt x="1006" y="63"/>
                    <a:pt x="1000" y="60"/>
                    <a:pt x="994" y="57"/>
                  </a:cubicBezTo>
                  <a:cubicBezTo>
                    <a:pt x="1001" y="61"/>
                    <a:pt x="1008" y="65"/>
                    <a:pt x="1007" y="66"/>
                  </a:cubicBezTo>
                  <a:cubicBezTo>
                    <a:pt x="1007" y="66"/>
                    <a:pt x="1007" y="66"/>
                    <a:pt x="1007" y="66"/>
                  </a:cubicBezTo>
                  <a:cubicBezTo>
                    <a:pt x="1007" y="68"/>
                    <a:pt x="1006" y="69"/>
                    <a:pt x="1006" y="71"/>
                  </a:cubicBezTo>
                  <a:cubicBezTo>
                    <a:pt x="1006" y="76"/>
                    <a:pt x="1010" y="81"/>
                    <a:pt x="1014" y="83"/>
                  </a:cubicBezTo>
                  <a:cubicBezTo>
                    <a:pt x="1014" y="83"/>
                    <a:pt x="1014" y="83"/>
                    <a:pt x="1014" y="83"/>
                  </a:cubicBezTo>
                  <a:cubicBezTo>
                    <a:pt x="1016" y="83"/>
                    <a:pt x="1013" y="92"/>
                    <a:pt x="1011" y="101"/>
                  </a:cubicBezTo>
                  <a:cubicBezTo>
                    <a:pt x="1013" y="93"/>
                    <a:pt x="1016" y="85"/>
                    <a:pt x="1018" y="84"/>
                  </a:cubicBezTo>
                  <a:cubicBezTo>
                    <a:pt x="1020" y="87"/>
                    <a:pt x="1021" y="153"/>
                    <a:pt x="1016" y="153"/>
                  </a:cubicBezTo>
                  <a:cubicBezTo>
                    <a:pt x="1016" y="153"/>
                    <a:pt x="1016" y="153"/>
                    <a:pt x="1016" y="153"/>
                  </a:cubicBezTo>
                  <a:cubicBezTo>
                    <a:pt x="1016" y="153"/>
                    <a:pt x="1016" y="153"/>
                    <a:pt x="1016" y="153"/>
                  </a:cubicBezTo>
                  <a:cubicBezTo>
                    <a:pt x="1016" y="153"/>
                    <a:pt x="1016" y="153"/>
                    <a:pt x="1016" y="153"/>
                  </a:cubicBezTo>
                  <a:cubicBezTo>
                    <a:pt x="1014" y="153"/>
                    <a:pt x="1012" y="151"/>
                    <a:pt x="1011" y="147"/>
                  </a:cubicBezTo>
                  <a:cubicBezTo>
                    <a:pt x="1012" y="151"/>
                    <a:pt x="1012" y="154"/>
                    <a:pt x="1010" y="155"/>
                  </a:cubicBezTo>
                  <a:cubicBezTo>
                    <a:pt x="1004" y="157"/>
                    <a:pt x="999" y="162"/>
                    <a:pt x="996" y="168"/>
                  </a:cubicBezTo>
                  <a:cubicBezTo>
                    <a:pt x="996" y="168"/>
                    <a:pt x="996" y="168"/>
                    <a:pt x="994" y="168"/>
                  </a:cubicBezTo>
                  <a:cubicBezTo>
                    <a:pt x="978" y="168"/>
                    <a:pt x="874" y="142"/>
                    <a:pt x="874" y="139"/>
                  </a:cubicBezTo>
                  <a:cubicBezTo>
                    <a:pt x="874" y="139"/>
                    <a:pt x="874" y="139"/>
                    <a:pt x="874" y="139"/>
                  </a:cubicBezTo>
                  <a:cubicBezTo>
                    <a:pt x="874" y="138"/>
                    <a:pt x="874" y="138"/>
                    <a:pt x="874" y="137"/>
                  </a:cubicBezTo>
                  <a:cubicBezTo>
                    <a:pt x="874" y="127"/>
                    <a:pt x="866" y="119"/>
                    <a:pt x="855" y="119"/>
                  </a:cubicBezTo>
                  <a:cubicBezTo>
                    <a:pt x="853" y="119"/>
                    <a:pt x="850" y="120"/>
                    <a:pt x="848" y="121"/>
                  </a:cubicBezTo>
                  <a:cubicBezTo>
                    <a:pt x="848" y="120"/>
                    <a:pt x="848" y="120"/>
                    <a:pt x="848" y="120"/>
                  </a:cubicBezTo>
                  <a:cubicBezTo>
                    <a:pt x="848" y="121"/>
                    <a:pt x="848" y="121"/>
                    <a:pt x="848" y="121"/>
                  </a:cubicBezTo>
                  <a:cubicBezTo>
                    <a:pt x="843" y="121"/>
                    <a:pt x="786" y="34"/>
                    <a:pt x="789" y="31"/>
                  </a:cubicBezTo>
                  <a:cubicBezTo>
                    <a:pt x="789" y="31"/>
                    <a:pt x="789" y="31"/>
                    <a:pt x="789" y="31"/>
                  </a:cubicBezTo>
                  <a:cubicBezTo>
                    <a:pt x="791" y="31"/>
                    <a:pt x="800" y="38"/>
                    <a:pt x="810" y="45"/>
                  </a:cubicBezTo>
                  <a:cubicBezTo>
                    <a:pt x="800" y="37"/>
                    <a:pt x="791" y="29"/>
                    <a:pt x="792" y="28"/>
                  </a:cubicBezTo>
                  <a:cubicBezTo>
                    <a:pt x="792" y="28"/>
                    <a:pt x="792" y="28"/>
                    <a:pt x="792" y="28"/>
                  </a:cubicBezTo>
                  <a:cubicBezTo>
                    <a:pt x="794" y="25"/>
                    <a:pt x="795" y="22"/>
                    <a:pt x="795" y="18"/>
                  </a:cubicBezTo>
                  <a:cubicBezTo>
                    <a:pt x="795" y="8"/>
                    <a:pt x="787" y="0"/>
                    <a:pt x="77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6035675" y="2900363"/>
              <a:ext cx="52388" cy="41275"/>
            </a:xfrm>
            <a:custGeom>
              <a:avLst/>
              <a:gdLst>
                <a:gd name="T0" fmla="*/ 14 w 14"/>
                <a:gd name="T1" fmla="*/ 0 h 11"/>
                <a:gd name="T2" fmla="*/ 0 w 14"/>
                <a:gd name="T3" fmla="*/ 11 h 11"/>
                <a:gd name="T4" fmla="*/ 14 w 14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9" y="4"/>
                    <a:pt x="4" y="8"/>
                    <a:pt x="0" y="11"/>
                  </a:cubicBezTo>
                  <a:cubicBezTo>
                    <a:pt x="4" y="8"/>
                    <a:pt x="10" y="4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5457825" y="2247900"/>
              <a:ext cx="1231900" cy="652463"/>
            </a:xfrm>
            <a:custGeom>
              <a:avLst/>
              <a:gdLst>
                <a:gd name="T0" fmla="*/ 294 w 328"/>
                <a:gd name="T1" fmla="*/ 53 h 173"/>
                <a:gd name="T2" fmla="*/ 290 w 328"/>
                <a:gd name="T3" fmla="*/ 68 h 173"/>
                <a:gd name="T4" fmla="*/ 237 w 328"/>
                <a:gd name="T5" fmla="*/ 89 h 173"/>
                <a:gd name="T6" fmla="*/ 255 w 328"/>
                <a:gd name="T7" fmla="*/ 21 h 173"/>
                <a:gd name="T8" fmla="*/ 257 w 328"/>
                <a:gd name="T9" fmla="*/ 22 h 173"/>
                <a:gd name="T10" fmla="*/ 257 w 328"/>
                <a:gd name="T11" fmla="*/ 0 h 173"/>
                <a:gd name="T12" fmla="*/ 252 w 328"/>
                <a:gd name="T13" fmla="*/ 20 h 173"/>
                <a:gd name="T14" fmla="*/ 230 w 328"/>
                <a:gd name="T15" fmla="*/ 84 h 173"/>
                <a:gd name="T16" fmla="*/ 225 w 328"/>
                <a:gd name="T17" fmla="*/ 84 h 173"/>
                <a:gd name="T18" fmla="*/ 213 w 328"/>
                <a:gd name="T19" fmla="*/ 59 h 173"/>
                <a:gd name="T20" fmla="*/ 199 w 328"/>
                <a:gd name="T21" fmla="*/ 34 h 173"/>
                <a:gd name="T22" fmla="*/ 185 w 328"/>
                <a:gd name="T23" fmla="*/ 44 h 173"/>
                <a:gd name="T24" fmla="*/ 104 w 328"/>
                <a:gd name="T25" fmla="*/ 22 h 173"/>
                <a:gd name="T26" fmla="*/ 88 w 328"/>
                <a:gd name="T27" fmla="*/ 38 h 173"/>
                <a:gd name="T28" fmla="*/ 16 w 328"/>
                <a:gd name="T29" fmla="*/ 52 h 173"/>
                <a:gd name="T30" fmla="*/ 6 w 328"/>
                <a:gd name="T31" fmla="*/ 48 h 173"/>
                <a:gd name="T32" fmla="*/ 12 w 328"/>
                <a:gd name="T33" fmla="*/ 61 h 173"/>
                <a:gd name="T34" fmla="*/ 86 w 328"/>
                <a:gd name="T35" fmla="*/ 42 h 173"/>
                <a:gd name="T36" fmla="*/ 104 w 328"/>
                <a:gd name="T37" fmla="*/ 54 h 173"/>
                <a:gd name="T38" fmla="*/ 128 w 328"/>
                <a:gd name="T39" fmla="*/ 41 h 173"/>
                <a:gd name="T40" fmla="*/ 192 w 328"/>
                <a:gd name="T41" fmla="*/ 53 h 173"/>
                <a:gd name="T42" fmla="*/ 210 w 328"/>
                <a:gd name="T43" fmla="*/ 60 h 173"/>
                <a:gd name="T44" fmla="*/ 222 w 328"/>
                <a:gd name="T45" fmla="*/ 86 h 173"/>
                <a:gd name="T46" fmla="*/ 222 w 328"/>
                <a:gd name="T47" fmla="*/ 101 h 173"/>
                <a:gd name="T48" fmla="*/ 205 w 328"/>
                <a:gd name="T49" fmla="*/ 130 h 173"/>
                <a:gd name="T50" fmla="*/ 178 w 328"/>
                <a:gd name="T51" fmla="*/ 162 h 173"/>
                <a:gd name="T52" fmla="*/ 181 w 328"/>
                <a:gd name="T53" fmla="*/ 166 h 173"/>
                <a:gd name="T54" fmla="*/ 198 w 328"/>
                <a:gd name="T55" fmla="*/ 172 h 173"/>
                <a:gd name="T56" fmla="*/ 226 w 328"/>
                <a:gd name="T57" fmla="*/ 150 h 173"/>
                <a:gd name="T58" fmla="*/ 211 w 328"/>
                <a:gd name="T59" fmla="*/ 132 h 173"/>
                <a:gd name="T60" fmla="*/ 225 w 328"/>
                <a:gd name="T61" fmla="*/ 103 h 173"/>
                <a:gd name="T62" fmla="*/ 230 w 328"/>
                <a:gd name="T63" fmla="*/ 103 h 173"/>
                <a:gd name="T64" fmla="*/ 244 w 328"/>
                <a:gd name="T65" fmla="*/ 146 h 173"/>
                <a:gd name="T66" fmla="*/ 242 w 328"/>
                <a:gd name="T67" fmla="*/ 149 h 173"/>
                <a:gd name="T68" fmla="*/ 242 w 328"/>
                <a:gd name="T69" fmla="*/ 151 h 173"/>
                <a:gd name="T70" fmla="*/ 248 w 328"/>
                <a:gd name="T71" fmla="*/ 154 h 173"/>
                <a:gd name="T72" fmla="*/ 250 w 328"/>
                <a:gd name="T73" fmla="*/ 153 h 173"/>
                <a:gd name="T74" fmla="*/ 251 w 328"/>
                <a:gd name="T75" fmla="*/ 152 h 173"/>
                <a:gd name="T76" fmla="*/ 246 w 328"/>
                <a:gd name="T77" fmla="*/ 146 h 173"/>
                <a:gd name="T78" fmla="*/ 232 w 328"/>
                <a:gd name="T79" fmla="*/ 102 h 173"/>
                <a:gd name="T80" fmla="*/ 238 w 328"/>
                <a:gd name="T81" fmla="*/ 92 h 173"/>
                <a:gd name="T82" fmla="*/ 292 w 328"/>
                <a:gd name="T83" fmla="*/ 72 h 173"/>
                <a:gd name="T84" fmla="*/ 324 w 328"/>
                <a:gd name="T85" fmla="*/ 57 h 173"/>
                <a:gd name="T86" fmla="*/ 297 w 328"/>
                <a:gd name="T87" fmla="*/ 50 h 173"/>
                <a:gd name="T88" fmla="*/ 266 w 328"/>
                <a:gd name="T89" fmla="*/ 17 h 173"/>
                <a:gd name="T90" fmla="*/ 257 w 328"/>
                <a:gd name="T9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8" h="173">
                  <a:moveTo>
                    <a:pt x="263" y="20"/>
                  </a:moveTo>
                  <a:cubicBezTo>
                    <a:pt x="263" y="20"/>
                    <a:pt x="263" y="20"/>
                    <a:pt x="263" y="20"/>
                  </a:cubicBezTo>
                  <a:cubicBezTo>
                    <a:pt x="266" y="20"/>
                    <a:pt x="296" y="51"/>
                    <a:pt x="294" y="53"/>
                  </a:cubicBezTo>
                  <a:cubicBezTo>
                    <a:pt x="294" y="53"/>
                    <a:pt x="294" y="53"/>
                    <a:pt x="294" y="53"/>
                  </a:cubicBezTo>
                  <a:cubicBezTo>
                    <a:pt x="290" y="57"/>
                    <a:pt x="289" y="63"/>
                    <a:pt x="290" y="68"/>
                  </a:cubicBezTo>
                  <a:cubicBezTo>
                    <a:pt x="290" y="68"/>
                    <a:pt x="290" y="68"/>
                    <a:pt x="290" y="68"/>
                  </a:cubicBezTo>
                  <a:cubicBezTo>
                    <a:pt x="291" y="71"/>
                    <a:pt x="242" y="89"/>
                    <a:pt x="237" y="89"/>
                  </a:cubicBezTo>
                  <a:cubicBezTo>
                    <a:pt x="237" y="89"/>
                    <a:pt x="237" y="89"/>
                    <a:pt x="237" y="89"/>
                  </a:cubicBezTo>
                  <a:cubicBezTo>
                    <a:pt x="237" y="89"/>
                    <a:pt x="237" y="89"/>
                    <a:pt x="237" y="89"/>
                  </a:cubicBezTo>
                  <a:cubicBezTo>
                    <a:pt x="236" y="87"/>
                    <a:pt x="234" y="86"/>
                    <a:pt x="233" y="85"/>
                  </a:cubicBezTo>
                  <a:cubicBezTo>
                    <a:pt x="233" y="85"/>
                    <a:pt x="233" y="85"/>
                    <a:pt x="233" y="85"/>
                  </a:cubicBezTo>
                  <a:cubicBezTo>
                    <a:pt x="231" y="84"/>
                    <a:pt x="253" y="21"/>
                    <a:pt x="255" y="21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6" y="21"/>
                    <a:pt x="256" y="22"/>
                    <a:pt x="257" y="22"/>
                  </a:cubicBezTo>
                  <a:cubicBezTo>
                    <a:pt x="259" y="22"/>
                    <a:pt x="261" y="21"/>
                    <a:pt x="263" y="20"/>
                  </a:cubicBezTo>
                  <a:cubicBezTo>
                    <a:pt x="263" y="20"/>
                    <a:pt x="263" y="20"/>
                    <a:pt x="263" y="20"/>
                  </a:cubicBezTo>
                  <a:moveTo>
                    <a:pt x="257" y="0"/>
                  </a:moveTo>
                  <a:cubicBezTo>
                    <a:pt x="251" y="0"/>
                    <a:pt x="246" y="5"/>
                    <a:pt x="246" y="11"/>
                  </a:cubicBezTo>
                  <a:cubicBezTo>
                    <a:pt x="246" y="15"/>
                    <a:pt x="248" y="19"/>
                    <a:pt x="252" y="20"/>
                  </a:cubicBezTo>
                  <a:cubicBezTo>
                    <a:pt x="252" y="20"/>
                    <a:pt x="252" y="20"/>
                    <a:pt x="252" y="20"/>
                  </a:cubicBezTo>
                  <a:cubicBezTo>
                    <a:pt x="254" y="21"/>
                    <a:pt x="232" y="84"/>
                    <a:pt x="230" y="84"/>
                  </a:cubicBezTo>
                  <a:cubicBezTo>
                    <a:pt x="230" y="84"/>
                    <a:pt x="230" y="84"/>
                    <a:pt x="230" y="84"/>
                  </a:cubicBezTo>
                  <a:cubicBezTo>
                    <a:pt x="230" y="84"/>
                    <a:pt x="230" y="84"/>
                    <a:pt x="230" y="84"/>
                  </a:cubicBezTo>
                  <a:cubicBezTo>
                    <a:pt x="229" y="84"/>
                    <a:pt x="229" y="84"/>
                    <a:pt x="228" y="84"/>
                  </a:cubicBezTo>
                  <a:cubicBezTo>
                    <a:pt x="227" y="84"/>
                    <a:pt x="226" y="84"/>
                    <a:pt x="225" y="85"/>
                  </a:cubicBezTo>
                  <a:cubicBezTo>
                    <a:pt x="225" y="84"/>
                    <a:pt x="225" y="84"/>
                    <a:pt x="225" y="84"/>
                  </a:cubicBezTo>
                  <a:cubicBezTo>
                    <a:pt x="225" y="85"/>
                    <a:pt x="225" y="85"/>
                    <a:pt x="225" y="85"/>
                  </a:cubicBezTo>
                  <a:cubicBezTo>
                    <a:pt x="223" y="85"/>
                    <a:pt x="211" y="60"/>
                    <a:pt x="214" y="59"/>
                  </a:cubicBezTo>
                  <a:cubicBezTo>
                    <a:pt x="213" y="59"/>
                    <a:pt x="213" y="59"/>
                    <a:pt x="213" y="59"/>
                  </a:cubicBezTo>
                  <a:cubicBezTo>
                    <a:pt x="220" y="55"/>
                    <a:pt x="222" y="47"/>
                    <a:pt x="219" y="41"/>
                  </a:cubicBezTo>
                  <a:cubicBezTo>
                    <a:pt x="216" y="36"/>
                    <a:pt x="211" y="33"/>
                    <a:pt x="205" y="33"/>
                  </a:cubicBezTo>
                  <a:cubicBezTo>
                    <a:pt x="203" y="33"/>
                    <a:pt x="201" y="33"/>
                    <a:pt x="199" y="34"/>
                  </a:cubicBezTo>
                  <a:cubicBezTo>
                    <a:pt x="195" y="36"/>
                    <a:pt x="192" y="39"/>
                    <a:pt x="191" y="43"/>
                  </a:cubicBezTo>
                  <a:cubicBezTo>
                    <a:pt x="191" y="43"/>
                    <a:pt x="191" y="43"/>
                    <a:pt x="191" y="43"/>
                  </a:cubicBezTo>
                  <a:cubicBezTo>
                    <a:pt x="191" y="44"/>
                    <a:pt x="189" y="44"/>
                    <a:pt x="185" y="44"/>
                  </a:cubicBezTo>
                  <a:cubicBezTo>
                    <a:pt x="168" y="44"/>
                    <a:pt x="121" y="39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28"/>
                    <a:pt x="114" y="22"/>
                    <a:pt x="104" y="22"/>
                  </a:cubicBezTo>
                  <a:cubicBezTo>
                    <a:pt x="95" y="22"/>
                    <a:pt x="88" y="29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41"/>
                    <a:pt x="24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48"/>
                    <a:pt x="12" y="47"/>
                    <a:pt x="9" y="47"/>
                  </a:cubicBezTo>
                  <a:cubicBezTo>
                    <a:pt x="8" y="47"/>
                    <a:pt x="7" y="47"/>
                    <a:pt x="6" y="48"/>
                  </a:cubicBezTo>
                  <a:cubicBezTo>
                    <a:pt x="2" y="49"/>
                    <a:pt x="0" y="54"/>
                    <a:pt x="2" y="57"/>
                  </a:cubicBezTo>
                  <a:cubicBezTo>
                    <a:pt x="3" y="60"/>
                    <a:pt x="6" y="61"/>
                    <a:pt x="9" y="61"/>
                  </a:cubicBezTo>
                  <a:cubicBezTo>
                    <a:pt x="10" y="61"/>
                    <a:pt x="11" y="61"/>
                    <a:pt x="12" y="61"/>
                  </a:cubicBezTo>
                  <a:cubicBezTo>
                    <a:pt x="15" y="60"/>
                    <a:pt x="17" y="57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3"/>
                    <a:pt x="73" y="42"/>
                    <a:pt x="86" y="42"/>
                  </a:cubicBezTo>
                  <a:cubicBezTo>
                    <a:pt x="87" y="42"/>
                    <a:pt x="88" y="43"/>
                    <a:pt x="89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91" y="49"/>
                    <a:pt x="97" y="54"/>
                    <a:pt x="104" y="54"/>
                  </a:cubicBezTo>
                  <a:cubicBezTo>
                    <a:pt x="112" y="54"/>
                    <a:pt x="119" y="49"/>
                    <a:pt x="121" y="42"/>
                  </a:cubicBezTo>
                  <a:cubicBezTo>
                    <a:pt x="121" y="42"/>
                    <a:pt x="121" y="42"/>
                    <a:pt x="121" y="42"/>
                  </a:cubicBezTo>
                  <a:cubicBezTo>
                    <a:pt x="121" y="41"/>
                    <a:pt x="124" y="41"/>
                    <a:pt x="128" y="41"/>
                  </a:cubicBezTo>
                  <a:cubicBezTo>
                    <a:pt x="145" y="41"/>
                    <a:pt x="191" y="46"/>
                    <a:pt x="191" y="48"/>
                  </a:cubicBezTo>
                  <a:cubicBezTo>
                    <a:pt x="191" y="48"/>
                    <a:pt x="191" y="48"/>
                    <a:pt x="191" y="48"/>
                  </a:cubicBezTo>
                  <a:cubicBezTo>
                    <a:pt x="191" y="49"/>
                    <a:pt x="191" y="51"/>
                    <a:pt x="192" y="53"/>
                  </a:cubicBezTo>
                  <a:cubicBezTo>
                    <a:pt x="195" y="58"/>
                    <a:pt x="200" y="61"/>
                    <a:pt x="205" y="61"/>
                  </a:cubicBezTo>
                  <a:cubicBezTo>
                    <a:pt x="207" y="61"/>
                    <a:pt x="208" y="61"/>
                    <a:pt x="210" y="60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3" y="60"/>
                    <a:pt x="224" y="85"/>
                    <a:pt x="222" y="86"/>
                  </a:cubicBezTo>
                  <a:cubicBezTo>
                    <a:pt x="222" y="86"/>
                    <a:pt x="222" y="86"/>
                    <a:pt x="222" y="86"/>
                  </a:cubicBezTo>
                  <a:cubicBezTo>
                    <a:pt x="218" y="88"/>
                    <a:pt x="217" y="94"/>
                    <a:pt x="219" y="98"/>
                  </a:cubicBezTo>
                  <a:cubicBezTo>
                    <a:pt x="220" y="99"/>
                    <a:pt x="221" y="101"/>
                    <a:pt x="222" y="101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23" y="103"/>
                    <a:pt x="210" y="130"/>
                    <a:pt x="206" y="130"/>
                  </a:cubicBezTo>
                  <a:cubicBezTo>
                    <a:pt x="206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3" y="129"/>
                    <a:pt x="201" y="128"/>
                    <a:pt x="198" y="128"/>
                  </a:cubicBezTo>
                  <a:cubicBezTo>
                    <a:pt x="185" y="128"/>
                    <a:pt x="175" y="138"/>
                    <a:pt x="175" y="150"/>
                  </a:cubicBezTo>
                  <a:cubicBezTo>
                    <a:pt x="175" y="155"/>
                    <a:pt x="176" y="159"/>
                    <a:pt x="178" y="162"/>
                  </a:cubicBezTo>
                  <a:cubicBezTo>
                    <a:pt x="178" y="162"/>
                    <a:pt x="178" y="162"/>
                    <a:pt x="178" y="162"/>
                  </a:cubicBezTo>
                  <a:cubicBezTo>
                    <a:pt x="179" y="163"/>
                    <a:pt x="174" y="168"/>
                    <a:pt x="168" y="173"/>
                  </a:cubicBezTo>
                  <a:cubicBezTo>
                    <a:pt x="174" y="169"/>
                    <a:pt x="179" y="166"/>
                    <a:pt x="181" y="166"/>
                  </a:cubicBezTo>
                  <a:cubicBezTo>
                    <a:pt x="182" y="166"/>
                    <a:pt x="182" y="166"/>
                    <a:pt x="182" y="166"/>
                  </a:cubicBezTo>
                  <a:cubicBezTo>
                    <a:pt x="182" y="166"/>
                    <a:pt x="182" y="166"/>
                    <a:pt x="182" y="166"/>
                  </a:cubicBezTo>
                  <a:cubicBezTo>
                    <a:pt x="186" y="170"/>
                    <a:pt x="192" y="172"/>
                    <a:pt x="198" y="172"/>
                  </a:cubicBezTo>
                  <a:cubicBezTo>
                    <a:pt x="210" y="172"/>
                    <a:pt x="219" y="164"/>
                    <a:pt x="221" y="153"/>
                  </a:cubicBezTo>
                  <a:cubicBezTo>
                    <a:pt x="221" y="153"/>
                    <a:pt x="221" y="153"/>
                    <a:pt x="221" y="153"/>
                  </a:cubicBezTo>
                  <a:cubicBezTo>
                    <a:pt x="221" y="151"/>
                    <a:pt x="223" y="151"/>
                    <a:pt x="226" y="150"/>
                  </a:cubicBezTo>
                  <a:cubicBezTo>
                    <a:pt x="223" y="150"/>
                    <a:pt x="221" y="149"/>
                    <a:pt x="221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0" y="141"/>
                    <a:pt x="216" y="136"/>
                    <a:pt x="211" y="132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07" y="130"/>
                    <a:pt x="223" y="103"/>
                    <a:pt x="225" y="103"/>
                  </a:cubicBezTo>
                  <a:cubicBezTo>
                    <a:pt x="225" y="103"/>
                    <a:pt x="225" y="103"/>
                    <a:pt x="225" y="103"/>
                  </a:cubicBezTo>
                  <a:cubicBezTo>
                    <a:pt x="225" y="103"/>
                    <a:pt x="225" y="103"/>
                    <a:pt x="225" y="103"/>
                  </a:cubicBezTo>
                  <a:cubicBezTo>
                    <a:pt x="226" y="103"/>
                    <a:pt x="227" y="103"/>
                    <a:pt x="228" y="103"/>
                  </a:cubicBezTo>
                  <a:cubicBezTo>
                    <a:pt x="229" y="103"/>
                    <a:pt x="229" y="103"/>
                    <a:pt x="230" y="103"/>
                  </a:cubicBezTo>
                  <a:cubicBezTo>
                    <a:pt x="230" y="103"/>
                    <a:pt x="230" y="103"/>
                    <a:pt x="230" y="103"/>
                  </a:cubicBezTo>
                  <a:cubicBezTo>
                    <a:pt x="230" y="103"/>
                    <a:pt x="230" y="103"/>
                    <a:pt x="230" y="103"/>
                  </a:cubicBezTo>
                  <a:cubicBezTo>
                    <a:pt x="232" y="103"/>
                    <a:pt x="245" y="146"/>
                    <a:pt x="244" y="146"/>
                  </a:cubicBezTo>
                  <a:cubicBezTo>
                    <a:pt x="244" y="146"/>
                    <a:pt x="244" y="146"/>
                    <a:pt x="244" y="146"/>
                  </a:cubicBezTo>
                  <a:cubicBezTo>
                    <a:pt x="243" y="147"/>
                    <a:pt x="242" y="148"/>
                    <a:pt x="242" y="150"/>
                  </a:cubicBezTo>
                  <a:cubicBezTo>
                    <a:pt x="242" y="149"/>
                    <a:pt x="242" y="149"/>
                    <a:pt x="242" y="149"/>
                  </a:cubicBezTo>
                  <a:cubicBezTo>
                    <a:pt x="242" y="150"/>
                    <a:pt x="240" y="150"/>
                    <a:pt x="237" y="150"/>
                  </a:cubicBezTo>
                  <a:cubicBezTo>
                    <a:pt x="240" y="151"/>
                    <a:pt x="242" y="151"/>
                    <a:pt x="242" y="151"/>
                  </a:cubicBezTo>
                  <a:cubicBezTo>
                    <a:pt x="242" y="151"/>
                    <a:pt x="242" y="151"/>
                    <a:pt x="242" y="151"/>
                  </a:cubicBezTo>
                  <a:cubicBezTo>
                    <a:pt x="242" y="151"/>
                    <a:pt x="242" y="152"/>
                    <a:pt x="242" y="152"/>
                  </a:cubicBezTo>
                  <a:cubicBezTo>
                    <a:pt x="243" y="154"/>
                    <a:pt x="245" y="155"/>
                    <a:pt x="246" y="155"/>
                  </a:cubicBezTo>
                  <a:cubicBezTo>
                    <a:pt x="247" y="155"/>
                    <a:pt x="248" y="155"/>
                    <a:pt x="248" y="154"/>
                  </a:cubicBezTo>
                  <a:cubicBezTo>
                    <a:pt x="249" y="154"/>
                    <a:pt x="250" y="154"/>
                    <a:pt x="250" y="153"/>
                  </a:cubicBezTo>
                  <a:cubicBezTo>
                    <a:pt x="250" y="153"/>
                    <a:pt x="250" y="153"/>
                    <a:pt x="250" y="153"/>
                  </a:cubicBezTo>
                  <a:cubicBezTo>
                    <a:pt x="250" y="153"/>
                    <a:pt x="250" y="153"/>
                    <a:pt x="250" y="153"/>
                  </a:cubicBezTo>
                  <a:cubicBezTo>
                    <a:pt x="251" y="153"/>
                    <a:pt x="256" y="155"/>
                    <a:pt x="262" y="158"/>
                  </a:cubicBezTo>
                  <a:cubicBezTo>
                    <a:pt x="256" y="155"/>
                    <a:pt x="251" y="152"/>
                    <a:pt x="251" y="152"/>
                  </a:cubicBezTo>
                  <a:cubicBezTo>
                    <a:pt x="251" y="152"/>
                    <a:pt x="251" y="152"/>
                    <a:pt x="251" y="152"/>
                  </a:cubicBezTo>
                  <a:cubicBezTo>
                    <a:pt x="251" y="151"/>
                    <a:pt x="251" y="150"/>
                    <a:pt x="251" y="148"/>
                  </a:cubicBezTo>
                  <a:cubicBezTo>
                    <a:pt x="250" y="147"/>
                    <a:pt x="248" y="146"/>
                    <a:pt x="246" y="146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5" y="146"/>
                    <a:pt x="231" y="103"/>
                    <a:pt x="232" y="102"/>
                  </a:cubicBezTo>
                  <a:cubicBezTo>
                    <a:pt x="232" y="102"/>
                    <a:pt x="232" y="102"/>
                    <a:pt x="232" y="102"/>
                  </a:cubicBezTo>
                  <a:cubicBezTo>
                    <a:pt x="237" y="101"/>
                    <a:pt x="239" y="96"/>
                    <a:pt x="238" y="92"/>
                  </a:cubicBezTo>
                  <a:cubicBezTo>
                    <a:pt x="238" y="92"/>
                    <a:pt x="238" y="92"/>
                    <a:pt x="238" y="92"/>
                  </a:cubicBezTo>
                  <a:cubicBezTo>
                    <a:pt x="237" y="90"/>
                    <a:pt x="283" y="72"/>
                    <a:pt x="291" y="72"/>
                  </a:cubicBezTo>
                  <a:cubicBezTo>
                    <a:pt x="292" y="72"/>
                    <a:pt x="292" y="72"/>
                    <a:pt x="292" y="73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5" y="78"/>
                    <a:pt x="301" y="81"/>
                    <a:pt x="308" y="81"/>
                  </a:cubicBezTo>
                  <a:cubicBezTo>
                    <a:pt x="310" y="81"/>
                    <a:pt x="313" y="81"/>
                    <a:pt x="315" y="80"/>
                  </a:cubicBezTo>
                  <a:cubicBezTo>
                    <a:pt x="324" y="76"/>
                    <a:pt x="328" y="65"/>
                    <a:pt x="324" y="57"/>
                  </a:cubicBezTo>
                  <a:cubicBezTo>
                    <a:pt x="321" y="51"/>
                    <a:pt x="314" y="47"/>
                    <a:pt x="308" y="47"/>
                  </a:cubicBezTo>
                  <a:cubicBezTo>
                    <a:pt x="305" y="47"/>
                    <a:pt x="302" y="47"/>
                    <a:pt x="300" y="49"/>
                  </a:cubicBezTo>
                  <a:cubicBezTo>
                    <a:pt x="299" y="49"/>
                    <a:pt x="298" y="49"/>
                    <a:pt x="297" y="50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98" y="50"/>
                    <a:pt x="297" y="50"/>
                    <a:pt x="297" y="50"/>
                  </a:cubicBezTo>
                  <a:cubicBezTo>
                    <a:pt x="293" y="50"/>
                    <a:pt x="264" y="19"/>
                    <a:pt x="266" y="17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67" y="16"/>
                    <a:pt x="268" y="13"/>
                    <a:pt x="268" y="11"/>
                  </a:cubicBezTo>
                  <a:cubicBezTo>
                    <a:pt x="268" y="5"/>
                    <a:pt x="263" y="0"/>
                    <a:pt x="25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7312025" y="3098800"/>
              <a:ext cx="12700" cy="26988"/>
            </a:xfrm>
            <a:custGeom>
              <a:avLst/>
              <a:gdLst>
                <a:gd name="T0" fmla="*/ 0 w 3"/>
                <a:gd name="T1" fmla="*/ 0 h 7"/>
                <a:gd name="T2" fmla="*/ 3 w 3"/>
                <a:gd name="T3" fmla="*/ 7 h 7"/>
                <a:gd name="T4" fmla="*/ 0 w 3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1" y="2"/>
                    <a:pt x="2" y="4"/>
                    <a:pt x="3" y="7"/>
                  </a:cubicBezTo>
                  <a:cubicBezTo>
                    <a:pt x="2" y="4"/>
                    <a:pt x="1" y="2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6307138" y="2813050"/>
              <a:ext cx="41275" cy="3175"/>
            </a:xfrm>
            <a:custGeom>
              <a:avLst/>
              <a:gdLst>
                <a:gd name="T0" fmla="*/ 5 w 11"/>
                <a:gd name="T1" fmla="*/ 0 h 1"/>
                <a:gd name="T2" fmla="*/ 0 w 11"/>
                <a:gd name="T3" fmla="*/ 0 h 1"/>
                <a:gd name="T4" fmla="*/ 5 w 11"/>
                <a:gd name="T5" fmla="*/ 1 h 1"/>
                <a:gd name="T6" fmla="*/ 11 w 11"/>
                <a:gd name="T7" fmla="*/ 0 h 1"/>
                <a:gd name="T8" fmla="*/ 5 w 1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9" y="0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6442075" y="2843213"/>
              <a:ext cx="11113" cy="7938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0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1"/>
                    <a:pt x="2" y="2"/>
                    <a:pt x="3" y="2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6502400" y="3136900"/>
              <a:ext cx="14288" cy="52388"/>
            </a:xfrm>
            <a:custGeom>
              <a:avLst/>
              <a:gdLst>
                <a:gd name="T0" fmla="*/ 0 w 4"/>
                <a:gd name="T1" fmla="*/ 0 h 14"/>
                <a:gd name="T2" fmla="*/ 4 w 4"/>
                <a:gd name="T3" fmla="*/ 14 h 14"/>
                <a:gd name="T4" fmla="*/ 0 w 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4">
                  <a:moveTo>
                    <a:pt x="0" y="0"/>
                  </a:moveTo>
                  <a:cubicBezTo>
                    <a:pt x="1" y="4"/>
                    <a:pt x="2" y="9"/>
                    <a:pt x="4" y="14"/>
                  </a:cubicBezTo>
                  <a:cubicBezTo>
                    <a:pt x="3" y="9"/>
                    <a:pt x="1" y="4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5980113" y="2941638"/>
              <a:ext cx="528638" cy="195263"/>
            </a:xfrm>
            <a:custGeom>
              <a:avLst/>
              <a:gdLst>
                <a:gd name="T0" fmla="*/ 95 w 141"/>
                <a:gd name="T1" fmla="*/ 22 h 52"/>
                <a:gd name="T2" fmla="*/ 101 w 141"/>
                <a:gd name="T3" fmla="*/ 23 h 52"/>
                <a:gd name="T4" fmla="*/ 103 w 141"/>
                <a:gd name="T5" fmla="*/ 22 h 52"/>
                <a:gd name="T6" fmla="*/ 133 w 141"/>
                <a:gd name="T7" fmla="*/ 41 h 52"/>
                <a:gd name="T8" fmla="*/ 132 w 141"/>
                <a:gd name="T9" fmla="*/ 42 h 52"/>
                <a:gd name="T10" fmla="*/ 70 w 141"/>
                <a:gd name="T11" fmla="*/ 45 h 52"/>
                <a:gd name="T12" fmla="*/ 65 w 141"/>
                <a:gd name="T13" fmla="*/ 45 h 52"/>
                <a:gd name="T14" fmla="*/ 64 w 141"/>
                <a:gd name="T15" fmla="*/ 43 h 52"/>
                <a:gd name="T16" fmla="*/ 95 w 141"/>
                <a:gd name="T17" fmla="*/ 22 h 52"/>
                <a:gd name="T18" fmla="*/ 15 w 141"/>
                <a:gd name="T19" fmla="*/ 0 h 52"/>
                <a:gd name="T20" fmla="*/ 7 w 141"/>
                <a:gd name="T21" fmla="*/ 6 h 52"/>
                <a:gd name="T22" fmla="*/ 4 w 141"/>
                <a:gd name="T23" fmla="*/ 5 h 52"/>
                <a:gd name="T24" fmla="*/ 1 w 141"/>
                <a:gd name="T25" fmla="*/ 10 h 52"/>
                <a:gd name="T26" fmla="*/ 6 w 141"/>
                <a:gd name="T27" fmla="*/ 12 h 52"/>
                <a:gd name="T28" fmla="*/ 7 w 141"/>
                <a:gd name="T29" fmla="*/ 11 h 52"/>
                <a:gd name="T30" fmla="*/ 52 w 141"/>
                <a:gd name="T31" fmla="*/ 43 h 52"/>
                <a:gd name="T32" fmla="*/ 52 w 141"/>
                <a:gd name="T33" fmla="*/ 49 h 52"/>
                <a:gd name="T34" fmla="*/ 61 w 141"/>
                <a:gd name="T35" fmla="*/ 52 h 52"/>
                <a:gd name="T36" fmla="*/ 65 w 141"/>
                <a:gd name="T37" fmla="*/ 47 h 52"/>
                <a:gd name="T38" fmla="*/ 132 w 141"/>
                <a:gd name="T39" fmla="*/ 43 h 52"/>
                <a:gd name="T40" fmla="*/ 133 w 141"/>
                <a:gd name="T41" fmla="*/ 44 h 52"/>
                <a:gd name="T42" fmla="*/ 137 w 141"/>
                <a:gd name="T43" fmla="*/ 46 h 52"/>
                <a:gd name="T44" fmla="*/ 137 w 141"/>
                <a:gd name="T45" fmla="*/ 46 h 52"/>
                <a:gd name="T46" fmla="*/ 138 w 141"/>
                <a:gd name="T47" fmla="*/ 46 h 52"/>
                <a:gd name="T48" fmla="*/ 140 w 141"/>
                <a:gd name="T49" fmla="*/ 41 h 52"/>
                <a:gd name="T50" fmla="*/ 138 w 141"/>
                <a:gd name="T51" fmla="*/ 39 h 52"/>
                <a:gd name="T52" fmla="*/ 137 w 141"/>
                <a:gd name="T53" fmla="*/ 39 h 52"/>
                <a:gd name="T54" fmla="*/ 137 w 141"/>
                <a:gd name="T55" fmla="*/ 39 h 52"/>
                <a:gd name="T56" fmla="*/ 135 w 141"/>
                <a:gd name="T57" fmla="*/ 39 h 52"/>
                <a:gd name="T58" fmla="*/ 133 w 141"/>
                <a:gd name="T59" fmla="*/ 40 h 52"/>
                <a:gd name="T60" fmla="*/ 103 w 141"/>
                <a:gd name="T61" fmla="*/ 21 h 52"/>
                <a:gd name="T62" fmla="*/ 103 w 141"/>
                <a:gd name="T63" fmla="*/ 17 h 52"/>
                <a:gd name="T64" fmla="*/ 97 w 141"/>
                <a:gd name="T65" fmla="*/ 15 h 52"/>
                <a:gd name="T66" fmla="*/ 95 w 141"/>
                <a:gd name="T67" fmla="*/ 21 h 52"/>
                <a:gd name="T68" fmla="*/ 63 w 141"/>
                <a:gd name="T69" fmla="*/ 41 h 52"/>
                <a:gd name="T70" fmla="*/ 58 w 141"/>
                <a:gd name="T71" fmla="*/ 39 h 52"/>
                <a:gd name="T72" fmla="*/ 53 w 141"/>
                <a:gd name="T73" fmla="*/ 41 h 52"/>
                <a:gd name="T74" fmla="*/ 53 w 141"/>
                <a:gd name="T75" fmla="*/ 41 h 52"/>
                <a:gd name="T76" fmla="*/ 8 w 141"/>
                <a:gd name="T77" fmla="*/ 10 h 52"/>
                <a:gd name="T78" fmla="*/ 8 w 141"/>
                <a:gd name="T79" fmla="*/ 7 h 52"/>
                <a:gd name="T80" fmla="*/ 15 w 141"/>
                <a:gd name="T8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" h="52">
                  <a:moveTo>
                    <a:pt x="96" y="22"/>
                  </a:moveTo>
                  <a:cubicBezTo>
                    <a:pt x="95" y="22"/>
                    <a:pt x="95" y="22"/>
                    <a:pt x="95" y="22"/>
                  </a:cubicBezTo>
                  <a:cubicBezTo>
                    <a:pt x="96" y="23"/>
                    <a:pt x="98" y="24"/>
                    <a:pt x="99" y="24"/>
                  </a:cubicBezTo>
                  <a:cubicBezTo>
                    <a:pt x="100" y="24"/>
                    <a:pt x="100" y="23"/>
                    <a:pt x="101" y="23"/>
                  </a:cubicBezTo>
                  <a:cubicBezTo>
                    <a:pt x="102" y="23"/>
                    <a:pt x="102" y="23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4" y="22"/>
                    <a:pt x="133" y="40"/>
                    <a:pt x="133" y="41"/>
                  </a:cubicBezTo>
                  <a:cubicBezTo>
                    <a:pt x="133" y="41"/>
                    <a:pt x="133" y="41"/>
                    <a:pt x="133" y="41"/>
                  </a:cubicBezTo>
                  <a:cubicBezTo>
                    <a:pt x="132" y="41"/>
                    <a:pt x="132" y="42"/>
                    <a:pt x="132" y="42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3"/>
                    <a:pt x="86" y="45"/>
                    <a:pt x="70" y="45"/>
                  </a:cubicBezTo>
                  <a:cubicBezTo>
                    <a:pt x="67" y="45"/>
                    <a:pt x="65" y="45"/>
                    <a:pt x="65" y="45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5" y="44"/>
                    <a:pt x="64" y="43"/>
                    <a:pt x="64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2"/>
                    <a:pt x="94" y="22"/>
                    <a:pt x="95" y="22"/>
                  </a:cubicBezTo>
                  <a:cubicBezTo>
                    <a:pt x="96" y="22"/>
                    <a:pt x="96" y="22"/>
                    <a:pt x="96" y="22"/>
                  </a:cubicBezTo>
                  <a:moveTo>
                    <a:pt x="15" y="0"/>
                  </a:moveTo>
                  <a:cubicBezTo>
                    <a:pt x="11" y="3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1" y="12"/>
                    <a:pt x="3" y="12"/>
                    <a:pt x="4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7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52" y="42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4"/>
                    <a:pt x="51" y="47"/>
                    <a:pt x="52" y="49"/>
                  </a:cubicBezTo>
                  <a:cubicBezTo>
                    <a:pt x="53" y="51"/>
                    <a:pt x="55" y="52"/>
                    <a:pt x="58" y="52"/>
                  </a:cubicBezTo>
                  <a:cubicBezTo>
                    <a:pt x="59" y="52"/>
                    <a:pt x="60" y="52"/>
                    <a:pt x="61" y="52"/>
                  </a:cubicBezTo>
                  <a:cubicBezTo>
                    <a:pt x="63" y="51"/>
                    <a:pt x="65" y="49"/>
                    <a:pt x="65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5"/>
                    <a:pt x="117" y="43"/>
                    <a:pt x="129" y="43"/>
                  </a:cubicBezTo>
                  <a:cubicBezTo>
                    <a:pt x="131" y="43"/>
                    <a:pt x="132" y="43"/>
                    <a:pt x="132" y="43"/>
                  </a:cubicBezTo>
                  <a:cubicBezTo>
                    <a:pt x="132" y="43"/>
                    <a:pt x="132" y="43"/>
                    <a:pt x="132" y="43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6"/>
                    <a:pt x="135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8" y="49"/>
                    <a:pt x="139" y="52"/>
                  </a:cubicBezTo>
                  <a:cubicBezTo>
                    <a:pt x="138" y="48"/>
                    <a:pt x="138" y="46"/>
                    <a:pt x="138" y="46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40" y="45"/>
                    <a:pt x="141" y="43"/>
                    <a:pt x="140" y="41"/>
                  </a:cubicBezTo>
                  <a:cubicBezTo>
                    <a:pt x="140" y="40"/>
                    <a:pt x="139" y="39"/>
                    <a:pt x="138" y="39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38" y="39"/>
                    <a:pt x="139" y="33"/>
                    <a:pt x="141" y="25"/>
                  </a:cubicBezTo>
                  <a:cubicBezTo>
                    <a:pt x="139" y="33"/>
                    <a:pt x="137" y="39"/>
                    <a:pt x="137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37" y="39"/>
                    <a:pt x="136" y="39"/>
                    <a:pt x="136" y="39"/>
                  </a:cubicBezTo>
                  <a:cubicBezTo>
                    <a:pt x="136" y="39"/>
                    <a:pt x="135" y="39"/>
                    <a:pt x="135" y="39"/>
                  </a:cubicBezTo>
                  <a:cubicBezTo>
                    <a:pt x="134" y="39"/>
                    <a:pt x="134" y="40"/>
                    <a:pt x="133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2" y="40"/>
                    <a:pt x="103" y="22"/>
                    <a:pt x="103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0"/>
                    <a:pt x="104" y="18"/>
                    <a:pt x="103" y="17"/>
                  </a:cubicBezTo>
                  <a:cubicBezTo>
                    <a:pt x="103" y="15"/>
                    <a:pt x="101" y="14"/>
                    <a:pt x="99" y="14"/>
                  </a:cubicBezTo>
                  <a:cubicBezTo>
                    <a:pt x="98" y="14"/>
                    <a:pt x="98" y="15"/>
                    <a:pt x="97" y="15"/>
                  </a:cubicBezTo>
                  <a:cubicBezTo>
                    <a:pt x="95" y="16"/>
                    <a:pt x="94" y="19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2"/>
                    <a:pt x="65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2" y="40"/>
                    <a:pt x="60" y="39"/>
                    <a:pt x="58" y="39"/>
                  </a:cubicBezTo>
                  <a:cubicBezTo>
                    <a:pt x="57" y="39"/>
                    <a:pt x="56" y="39"/>
                    <a:pt x="55" y="40"/>
                  </a:cubicBezTo>
                  <a:cubicBezTo>
                    <a:pt x="54" y="40"/>
                    <a:pt x="54" y="41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1" y="41"/>
                    <a:pt x="8" y="11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11" y="4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6508750" y="3016250"/>
              <a:ext cx="7938" cy="19050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5 h 5"/>
                <a:gd name="T4" fmla="*/ 2 w 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1" y="2"/>
                    <a:pt x="1" y="4"/>
                    <a:pt x="0" y="5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6649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Us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600" cy="10287000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07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tructure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498098" y="3909062"/>
            <a:ext cx="1097280" cy="1097280"/>
          </a:xfrm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423234" y="6103598"/>
            <a:ext cx="1097280" cy="1097280"/>
          </a:xfrm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498086" y="6103598"/>
            <a:ext cx="1097280" cy="1097280"/>
          </a:xfrm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2572939" y="6103598"/>
            <a:ext cx="1097280" cy="1097280"/>
          </a:xfrm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463112" y="8298146"/>
            <a:ext cx="1097280" cy="1097280"/>
          </a:xfrm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484965" y="8298146"/>
            <a:ext cx="1097280" cy="1097280"/>
          </a:xfrm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511220" y="8298146"/>
            <a:ext cx="1097280" cy="1097280"/>
          </a:xfrm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3533060" y="8298146"/>
            <a:ext cx="1097280" cy="1097280"/>
          </a:xfrm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498086" y="2138498"/>
            <a:ext cx="1097280" cy="1097280"/>
          </a:xfrm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11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ist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1463076" y="2727630"/>
            <a:ext cx="4663440" cy="1371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1" name="Rectangle 20"/>
          <p:cNvSpPr/>
          <p:nvPr userDrawn="1"/>
        </p:nvSpPr>
        <p:spPr>
          <a:xfrm>
            <a:off x="1463076" y="4785023"/>
            <a:ext cx="4663440" cy="1371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2" name="Rectangle 21"/>
          <p:cNvSpPr/>
          <p:nvPr userDrawn="1"/>
        </p:nvSpPr>
        <p:spPr>
          <a:xfrm>
            <a:off x="6812282" y="2727630"/>
            <a:ext cx="4663440" cy="1371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3" name="Rectangle 22"/>
          <p:cNvSpPr/>
          <p:nvPr userDrawn="1"/>
        </p:nvSpPr>
        <p:spPr>
          <a:xfrm>
            <a:off x="6812282" y="4785023"/>
            <a:ext cx="4663440" cy="1371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4" name="Rectangle 23"/>
          <p:cNvSpPr/>
          <p:nvPr userDrawn="1"/>
        </p:nvSpPr>
        <p:spPr>
          <a:xfrm>
            <a:off x="12161487" y="2727630"/>
            <a:ext cx="4663440" cy="1371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5" name="Rectangle 24"/>
          <p:cNvSpPr/>
          <p:nvPr userDrawn="1"/>
        </p:nvSpPr>
        <p:spPr>
          <a:xfrm>
            <a:off x="12161487" y="4785023"/>
            <a:ext cx="4663440" cy="1371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600283" y="2864790"/>
            <a:ext cx="4389072" cy="109728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949464" y="2864790"/>
            <a:ext cx="4389072" cy="109728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298646" y="2864790"/>
            <a:ext cx="4389072" cy="109728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600283" y="4922183"/>
            <a:ext cx="4389072" cy="109728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949464" y="4922183"/>
            <a:ext cx="4389072" cy="109728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2298646" y="4922183"/>
            <a:ext cx="4389072" cy="109728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3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1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675129" y="2948964"/>
            <a:ext cx="1645920" cy="164592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38100"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12161451" y="2948964"/>
            <a:ext cx="1645920" cy="164592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38100"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88807" y="2948964"/>
            <a:ext cx="1645920" cy="164592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38100"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99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2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58400" y="0"/>
            <a:ext cx="8229600" cy="1028700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243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 Profile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3" y="0"/>
            <a:ext cx="8229600" cy="10287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" y="0"/>
            <a:ext cx="7955280" cy="10287000"/>
          </a:xfrm>
          <a:solidFill>
            <a:schemeClr val="tx2">
              <a:lumMod val="50000"/>
              <a:lumOff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55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Team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1325930" y="5829327"/>
            <a:ext cx="32918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5440685" y="5829293"/>
            <a:ext cx="329184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555440" y="5829258"/>
            <a:ext cx="329184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670195" y="5829224"/>
            <a:ext cx="329184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25969" y="2537501"/>
            <a:ext cx="3291840" cy="329184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440682" y="2537487"/>
            <a:ext cx="3291840" cy="329184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555395" y="2537528"/>
            <a:ext cx="3291840" cy="329184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670108" y="2537496"/>
            <a:ext cx="3291840" cy="329184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72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 Team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509697" y="2537489"/>
            <a:ext cx="3291876" cy="3291840"/>
            <a:chOff x="975392" y="1691659"/>
            <a:chExt cx="2194584" cy="2194560"/>
          </a:xfrm>
          <a:solidFill>
            <a:schemeClr val="accent4"/>
          </a:solidFill>
        </p:grpSpPr>
        <p:sp>
          <p:nvSpPr>
            <p:cNvPr id="13" name="Pie 12"/>
            <p:cNvSpPr>
              <a:spLocks noChangeAspect="1"/>
            </p:cNvSpPr>
            <p:nvPr/>
          </p:nvSpPr>
          <p:spPr>
            <a:xfrm>
              <a:off x="975416" y="1691659"/>
              <a:ext cx="2194560" cy="2194560"/>
            </a:xfrm>
            <a:prstGeom prst="pie">
              <a:avLst>
                <a:gd name="adj1" fmla="val 6743112"/>
                <a:gd name="adj2" fmla="val 16311251"/>
              </a:avLst>
            </a:prstGeom>
            <a:solidFill>
              <a:schemeClr val="tx2">
                <a:lumMod val="75000"/>
                <a:lumOff val="25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50">
                <a:solidFill>
                  <a:schemeClr val="tx1"/>
                </a:solidFill>
              </a:endParaRPr>
            </a:p>
          </p:txBody>
        </p:sp>
        <p:sp>
          <p:nvSpPr>
            <p:cNvPr id="14" name="Pie 13"/>
            <p:cNvSpPr>
              <a:spLocks noChangeAspect="1"/>
            </p:cNvSpPr>
            <p:nvPr/>
          </p:nvSpPr>
          <p:spPr>
            <a:xfrm>
              <a:off x="975392" y="1691659"/>
              <a:ext cx="2194560" cy="2194560"/>
            </a:xfrm>
            <a:prstGeom prst="pie">
              <a:avLst>
                <a:gd name="adj1" fmla="val 17737651"/>
                <a:gd name="adj2" fmla="val 20552500"/>
              </a:avLst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3533000" y="2537453"/>
            <a:ext cx="3291876" cy="3291840"/>
            <a:chOff x="975392" y="1691659"/>
            <a:chExt cx="2194584" cy="2194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6" name="Pie 15"/>
            <p:cNvSpPr>
              <a:spLocks noChangeAspect="1"/>
            </p:cNvSpPr>
            <p:nvPr/>
          </p:nvSpPr>
          <p:spPr>
            <a:xfrm>
              <a:off x="975416" y="1691659"/>
              <a:ext cx="2194560" cy="2194560"/>
            </a:xfrm>
            <a:prstGeom prst="pie">
              <a:avLst>
                <a:gd name="adj1" fmla="val 3132410"/>
                <a:gd name="adj2" fmla="val 9405979"/>
              </a:avLst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50">
                <a:solidFill>
                  <a:schemeClr val="tx1"/>
                </a:solidFill>
              </a:endParaRPr>
            </a:p>
          </p:txBody>
        </p:sp>
        <p:sp>
          <p:nvSpPr>
            <p:cNvPr id="17" name="Pie 16"/>
            <p:cNvSpPr>
              <a:spLocks noChangeAspect="1"/>
            </p:cNvSpPr>
            <p:nvPr/>
          </p:nvSpPr>
          <p:spPr>
            <a:xfrm>
              <a:off x="975392" y="1691659"/>
              <a:ext cx="2194560" cy="2194560"/>
            </a:xfrm>
            <a:prstGeom prst="pie">
              <a:avLst>
                <a:gd name="adj1" fmla="val 17737651"/>
                <a:gd name="adj2" fmla="val 20552500"/>
              </a:avLst>
            </a:prstGeom>
            <a:solidFill>
              <a:schemeClr val="tx2">
                <a:lumMod val="75000"/>
                <a:lumOff val="25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5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5486393" y="2537489"/>
            <a:ext cx="3291876" cy="3291840"/>
            <a:chOff x="975392" y="1691659"/>
            <a:chExt cx="2194584" cy="2194560"/>
          </a:xfrm>
          <a:solidFill>
            <a:schemeClr val="accent3"/>
          </a:solidFill>
        </p:grpSpPr>
        <p:sp>
          <p:nvSpPr>
            <p:cNvPr id="19" name="Pie 18"/>
            <p:cNvSpPr>
              <a:spLocks noChangeAspect="1"/>
            </p:cNvSpPr>
            <p:nvPr/>
          </p:nvSpPr>
          <p:spPr>
            <a:xfrm>
              <a:off x="975416" y="1691659"/>
              <a:ext cx="2194560" cy="2194560"/>
            </a:xfrm>
            <a:prstGeom prst="pie">
              <a:avLst>
                <a:gd name="adj1" fmla="val 21552992"/>
                <a:gd name="adj2" fmla="val 9405979"/>
              </a:avLst>
            </a:prstGeom>
            <a:solidFill>
              <a:schemeClr val="accent3"/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50">
                <a:solidFill>
                  <a:schemeClr val="tx1"/>
                </a:solidFill>
              </a:endParaRPr>
            </a:p>
          </p:txBody>
        </p:sp>
        <p:sp>
          <p:nvSpPr>
            <p:cNvPr id="20" name="Pie 19"/>
            <p:cNvSpPr>
              <a:spLocks noChangeAspect="1"/>
            </p:cNvSpPr>
            <p:nvPr/>
          </p:nvSpPr>
          <p:spPr>
            <a:xfrm>
              <a:off x="975392" y="1691659"/>
              <a:ext cx="2194560" cy="2194560"/>
            </a:xfrm>
            <a:prstGeom prst="pie">
              <a:avLst>
                <a:gd name="adj1" fmla="val 17737651"/>
                <a:gd name="adj2" fmla="val 20552500"/>
              </a:avLst>
            </a:prstGeom>
            <a:solidFill>
              <a:schemeClr val="tx2">
                <a:lumMod val="75000"/>
                <a:lumOff val="25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5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1463088" y="2537489"/>
            <a:ext cx="3291876" cy="3291840"/>
            <a:chOff x="975392" y="1691659"/>
            <a:chExt cx="2194584" cy="2194560"/>
          </a:xfrm>
          <a:solidFill>
            <a:schemeClr val="accent1"/>
          </a:solidFill>
        </p:grpSpPr>
        <p:sp>
          <p:nvSpPr>
            <p:cNvPr id="22" name="Pie 21"/>
            <p:cNvSpPr>
              <a:spLocks noChangeAspect="1"/>
            </p:cNvSpPr>
            <p:nvPr/>
          </p:nvSpPr>
          <p:spPr>
            <a:xfrm>
              <a:off x="975416" y="1691659"/>
              <a:ext cx="2194560" cy="2194560"/>
            </a:xfrm>
            <a:prstGeom prst="pie">
              <a:avLst>
                <a:gd name="adj1" fmla="val 6743112"/>
                <a:gd name="adj2" fmla="val 9405979"/>
              </a:avLst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50">
                <a:solidFill>
                  <a:schemeClr val="tx1"/>
                </a:solidFill>
              </a:endParaRPr>
            </a:p>
          </p:txBody>
        </p:sp>
        <p:sp>
          <p:nvSpPr>
            <p:cNvPr id="23" name="Pie 22"/>
            <p:cNvSpPr>
              <a:spLocks noChangeAspect="1"/>
            </p:cNvSpPr>
            <p:nvPr/>
          </p:nvSpPr>
          <p:spPr>
            <a:xfrm>
              <a:off x="975392" y="1691659"/>
              <a:ext cx="2194560" cy="2194560"/>
            </a:xfrm>
            <a:prstGeom prst="pie">
              <a:avLst>
                <a:gd name="adj1" fmla="val 11372206"/>
                <a:gd name="adj2" fmla="val 5574735"/>
              </a:avLst>
            </a:prstGeom>
            <a:solidFill>
              <a:schemeClr val="tx2">
                <a:lumMod val="75000"/>
                <a:lumOff val="25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50">
                <a:solidFill>
                  <a:schemeClr val="tx1"/>
                </a:solidFill>
              </a:endParaRPr>
            </a:p>
          </p:txBody>
        </p:sp>
      </p:grpSp>
      <p:sp>
        <p:nvSpPr>
          <p:cNvPr id="26" name="Picture Placeholder 25"/>
          <p:cNvSpPr>
            <a:spLocks noGrp="1" noChangeAspect="1"/>
          </p:cNvSpPr>
          <p:nvPr>
            <p:ph type="pic" sz="quarter" idx="10"/>
          </p:nvPr>
        </p:nvSpPr>
        <p:spPr>
          <a:xfrm>
            <a:off x="1600250" y="2674647"/>
            <a:ext cx="3017520" cy="3017520"/>
          </a:xfrm>
          <a:custGeom>
            <a:avLst/>
            <a:gdLst>
              <a:gd name="connsiteX0" fmla="*/ 1005840 w 2011680"/>
              <a:gd name="connsiteY0" fmla="*/ 0 h 2011680"/>
              <a:gd name="connsiteX1" fmla="*/ 2011680 w 2011680"/>
              <a:gd name="connsiteY1" fmla="*/ 1005840 h 2011680"/>
              <a:gd name="connsiteX2" fmla="*/ 1005840 w 2011680"/>
              <a:gd name="connsiteY2" fmla="*/ 2011680 h 2011680"/>
              <a:gd name="connsiteX3" fmla="*/ 0 w 2011680"/>
              <a:gd name="connsiteY3" fmla="*/ 1005840 h 2011680"/>
              <a:gd name="connsiteX4" fmla="*/ 1005840 w 2011680"/>
              <a:gd name="connsiteY4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680" h="2011680"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7" name="Picture Placeholder 26"/>
          <p:cNvSpPr>
            <a:spLocks noGrp="1" noChangeAspect="1"/>
          </p:cNvSpPr>
          <p:nvPr>
            <p:ph type="pic" sz="quarter" idx="11"/>
          </p:nvPr>
        </p:nvSpPr>
        <p:spPr>
          <a:xfrm>
            <a:off x="5623566" y="2674647"/>
            <a:ext cx="3017520" cy="3017520"/>
          </a:xfrm>
          <a:custGeom>
            <a:avLst/>
            <a:gdLst>
              <a:gd name="connsiteX0" fmla="*/ 1005840 w 2011680"/>
              <a:gd name="connsiteY0" fmla="*/ 0 h 2011680"/>
              <a:gd name="connsiteX1" fmla="*/ 2011680 w 2011680"/>
              <a:gd name="connsiteY1" fmla="*/ 1005840 h 2011680"/>
              <a:gd name="connsiteX2" fmla="*/ 1005840 w 2011680"/>
              <a:gd name="connsiteY2" fmla="*/ 2011680 h 2011680"/>
              <a:gd name="connsiteX3" fmla="*/ 0 w 2011680"/>
              <a:gd name="connsiteY3" fmla="*/ 1005840 h 2011680"/>
              <a:gd name="connsiteX4" fmla="*/ 1005840 w 2011680"/>
              <a:gd name="connsiteY4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680" h="2011680"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12"/>
          </p:nvPr>
        </p:nvSpPr>
        <p:spPr>
          <a:xfrm>
            <a:off x="9646883" y="2674647"/>
            <a:ext cx="3017520" cy="3017520"/>
          </a:xfrm>
          <a:custGeom>
            <a:avLst/>
            <a:gdLst>
              <a:gd name="connsiteX0" fmla="*/ 1005840 w 2011680"/>
              <a:gd name="connsiteY0" fmla="*/ 0 h 2011680"/>
              <a:gd name="connsiteX1" fmla="*/ 2011680 w 2011680"/>
              <a:gd name="connsiteY1" fmla="*/ 1005840 h 2011680"/>
              <a:gd name="connsiteX2" fmla="*/ 1005840 w 2011680"/>
              <a:gd name="connsiteY2" fmla="*/ 2011680 h 2011680"/>
              <a:gd name="connsiteX3" fmla="*/ 0 w 2011680"/>
              <a:gd name="connsiteY3" fmla="*/ 1005840 h 2011680"/>
              <a:gd name="connsiteX4" fmla="*/ 1005840 w 2011680"/>
              <a:gd name="connsiteY4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680" h="2011680"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3"/>
          </p:nvPr>
        </p:nvSpPr>
        <p:spPr>
          <a:xfrm>
            <a:off x="13670198" y="2674647"/>
            <a:ext cx="3017520" cy="3017520"/>
          </a:xfrm>
          <a:custGeom>
            <a:avLst/>
            <a:gdLst>
              <a:gd name="connsiteX0" fmla="*/ 1005840 w 2011680"/>
              <a:gd name="connsiteY0" fmla="*/ 0 h 2011680"/>
              <a:gd name="connsiteX1" fmla="*/ 2011680 w 2011680"/>
              <a:gd name="connsiteY1" fmla="*/ 1005840 h 2011680"/>
              <a:gd name="connsiteX2" fmla="*/ 1005840 w 2011680"/>
              <a:gd name="connsiteY2" fmla="*/ 2011680 h 2011680"/>
              <a:gd name="connsiteX3" fmla="*/ 0 w 2011680"/>
              <a:gd name="connsiteY3" fmla="*/ 1005840 h 2011680"/>
              <a:gd name="connsiteX4" fmla="*/ 1005840 w 2011680"/>
              <a:gd name="connsiteY4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680" h="2011680"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2035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Team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9965827" y="2537489"/>
            <a:ext cx="563" cy="288033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9966389" y="6240767"/>
            <a:ext cx="563" cy="288033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462562" y="2537489"/>
            <a:ext cx="563" cy="28803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463124" y="2537489"/>
            <a:ext cx="2743200" cy="288036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63124" y="6240705"/>
            <a:ext cx="2743200" cy="288036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966951" y="2537519"/>
            <a:ext cx="2743200" cy="288036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966951" y="6240735"/>
            <a:ext cx="2743200" cy="288036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63124" y="6240767"/>
            <a:ext cx="563" cy="288033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311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 Team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555476" y="2400330"/>
            <a:ext cx="3154715" cy="3154680"/>
            <a:chOff x="975392" y="1691659"/>
            <a:chExt cx="2194584" cy="2194560"/>
          </a:xfrm>
          <a:solidFill>
            <a:schemeClr val="accent3"/>
          </a:solidFill>
        </p:grpSpPr>
        <p:sp>
          <p:nvSpPr>
            <p:cNvPr id="13" name="Pie 12"/>
            <p:cNvSpPr>
              <a:spLocks noChangeAspect="1"/>
            </p:cNvSpPr>
            <p:nvPr/>
          </p:nvSpPr>
          <p:spPr>
            <a:xfrm>
              <a:off x="975416" y="1691659"/>
              <a:ext cx="2194560" cy="2194560"/>
            </a:xfrm>
            <a:prstGeom prst="pie">
              <a:avLst>
                <a:gd name="adj1" fmla="val 21552992"/>
                <a:gd name="adj2" fmla="val 9405979"/>
              </a:avLst>
            </a:prstGeom>
            <a:solidFill>
              <a:schemeClr val="accent3"/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50">
                <a:solidFill>
                  <a:schemeClr val="tx1"/>
                </a:solidFill>
              </a:endParaRPr>
            </a:p>
          </p:txBody>
        </p:sp>
        <p:sp>
          <p:nvSpPr>
            <p:cNvPr id="14" name="Pie 13"/>
            <p:cNvSpPr>
              <a:spLocks noChangeAspect="1"/>
            </p:cNvSpPr>
            <p:nvPr/>
          </p:nvSpPr>
          <p:spPr>
            <a:xfrm>
              <a:off x="975392" y="1691659"/>
              <a:ext cx="2194560" cy="2194560"/>
            </a:xfrm>
            <a:prstGeom prst="pie">
              <a:avLst>
                <a:gd name="adj1" fmla="val 17737651"/>
                <a:gd name="adj2" fmla="val 20552500"/>
              </a:avLst>
            </a:prstGeom>
            <a:solidFill>
              <a:schemeClr val="tx2">
                <a:lumMod val="75000"/>
                <a:lumOff val="25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9555476" y="6240804"/>
            <a:ext cx="3154715" cy="3154680"/>
            <a:chOff x="975392" y="1691659"/>
            <a:chExt cx="2194584" cy="2194560"/>
          </a:xfrm>
          <a:solidFill>
            <a:schemeClr val="accent3"/>
          </a:solidFill>
        </p:grpSpPr>
        <p:sp>
          <p:nvSpPr>
            <p:cNvPr id="16" name="Pie 15"/>
            <p:cNvSpPr>
              <a:spLocks noChangeAspect="1"/>
            </p:cNvSpPr>
            <p:nvPr/>
          </p:nvSpPr>
          <p:spPr>
            <a:xfrm>
              <a:off x="975416" y="1691659"/>
              <a:ext cx="2194560" cy="2194560"/>
            </a:xfrm>
            <a:prstGeom prst="pie">
              <a:avLst>
                <a:gd name="adj1" fmla="val 21552992"/>
                <a:gd name="adj2" fmla="val 940597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50">
                <a:solidFill>
                  <a:schemeClr val="tx1"/>
                </a:solidFill>
              </a:endParaRPr>
            </a:p>
          </p:txBody>
        </p:sp>
        <p:sp>
          <p:nvSpPr>
            <p:cNvPr id="17" name="Pie 16"/>
            <p:cNvSpPr>
              <a:spLocks noChangeAspect="1"/>
            </p:cNvSpPr>
            <p:nvPr/>
          </p:nvSpPr>
          <p:spPr>
            <a:xfrm>
              <a:off x="975392" y="1691659"/>
              <a:ext cx="2194560" cy="2194560"/>
            </a:xfrm>
            <a:prstGeom prst="pie">
              <a:avLst>
                <a:gd name="adj1" fmla="val 17737651"/>
                <a:gd name="adj2" fmla="val 20552500"/>
              </a:avLst>
            </a:prstGeom>
            <a:solidFill>
              <a:schemeClr val="tx2">
                <a:lumMod val="75000"/>
                <a:lumOff val="25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5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>
            <a:grpSpLocks noChangeAspect="1"/>
          </p:cNvGrpSpPr>
          <p:nvPr userDrawn="1"/>
        </p:nvGrpSpPr>
        <p:grpSpPr>
          <a:xfrm>
            <a:off x="1325966" y="2400366"/>
            <a:ext cx="3154715" cy="3154680"/>
            <a:chOff x="975392" y="1691659"/>
            <a:chExt cx="2194584" cy="2194560"/>
          </a:xfrm>
          <a:solidFill>
            <a:schemeClr val="accent3"/>
          </a:solidFill>
        </p:grpSpPr>
        <p:sp>
          <p:nvSpPr>
            <p:cNvPr id="19" name="Pie 18"/>
            <p:cNvSpPr>
              <a:spLocks noChangeAspect="1"/>
            </p:cNvSpPr>
            <p:nvPr/>
          </p:nvSpPr>
          <p:spPr>
            <a:xfrm>
              <a:off x="975416" y="1691659"/>
              <a:ext cx="2194560" cy="2194560"/>
            </a:xfrm>
            <a:prstGeom prst="pie">
              <a:avLst>
                <a:gd name="adj1" fmla="val 21552992"/>
                <a:gd name="adj2" fmla="val 9405979"/>
              </a:avLst>
            </a:prstGeom>
            <a:solidFill>
              <a:schemeClr val="accent1"/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50">
                <a:solidFill>
                  <a:schemeClr val="tx1"/>
                </a:solidFill>
              </a:endParaRPr>
            </a:p>
          </p:txBody>
        </p:sp>
        <p:sp>
          <p:nvSpPr>
            <p:cNvPr id="20" name="Pie 19"/>
            <p:cNvSpPr>
              <a:spLocks noChangeAspect="1"/>
            </p:cNvSpPr>
            <p:nvPr/>
          </p:nvSpPr>
          <p:spPr>
            <a:xfrm>
              <a:off x="975392" y="1691659"/>
              <a:ext cx="2194560" cy="2194560"/>
            </a:xfrm>
            <a:prstGeom prst="pie">
              <a:avLst>
                <a:gd name="adj1" fmla="val 17737651"/>
                <a:gd name="adj2" fmla="val 20552500"/>
              </a:avLst>
            </a:prstGeom>
            <a:solidFill>
              <a:schemeClr val="tx2">
                <a:lumMod val="75000"/>
                <a:lumOff val="25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5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 userDrawn="1"/>
        </p:nvGrpSpPr>
        <p:grpSpPr>
          <a:xfrm>
            <a:off x="1325966" y="6240840"/>
            <a:ext cx="3154715" cy="3154680"/>
            <a:chOff x="975392" y="1691659"/>
            <a:chExt cx="2194584" cy="2194560"/>
          </a:xfrm>
          <a:solidFill>
            <a:schemeClr val="accent3"/>
          </a:solidFill>
        </p:grpSpPr>
        <p:sp>
          <p:nvSpPr>
            <p:cNvPr id="22" name="Pie 21"/>
            <p:cNvSpPr>
              <a:spLocks noChangeAspect="1"/>
            </p:cNvSpPr>
            <p:nvPr/>
          </p:nvSpPr>
          <p:spPr>
            <a:xfrm>
              <a:off x="975416" y="1691659"/>
              <a:ext cx="2194560" cy="2194560"/>
            </a:xfrm>
            <a:prstGeom prst="pie">
              <a:avLst>
                <a:gd name="adj1" fmla="val 21552992"/>
                <a:gd name="adj2" fmla="val 9405979"/>
              </a:avLst>
            </a:prstGeom>
            <a:solidFill>
              <a:schemeClr val="accent4"/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50">
                <a:solidFill>
                  <a:schemeClr val="tx1"/>
                </a:solidFill>
              </a:endParaRPr>
            </a:p>
          </p:txBody>
        </p:sp>
        <p:sp>
          <p:nvSpPr>
            <p:cNvPr id="23" name="Pie 22"/>
            <p:cNvSpPr>
              <a:spLocks noChangeAspect="1"/>
            </p:cNvSpPr>
            <p:nvPr/>
          </p:nvSpPr>
          <p:spPr>
            <a:xfrm>
              <a:off x="975392" y="1691659"/>
              <a:ext cx="2194560" cy="2194560"/>
            </a:xfrm>
            <a:prstGeom prst="pie">
              <a:avLst>
                <a:gd name="adj1" fmla="val 17737651"/>
                <a:gd name="adj2" fmla="val 20552500"/>
              </a:avLst>
            </a:prstGeom>
            <a:solidFill>
              <a:schemeClr val="tx2">
                <a:lumMod val="75000"/>
                <a:lumOff val="25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50">
                <a:solidFill>
                  <a:schemeClr val="tx1"/>
                </a:solidFill>
              </a:endParaRPr>
            </a:p>
          </p:txBody>
        </p:sp>
      </p:grpSp>
      <p:sp>
        <p:nvSpPr>
          <p:cNvPr id="26" name="Picture Placeholder 25"/>
          <p:cNvSpPr>
            <a:spLocks noGrp="1" noChangeAspect="1"/>
          </p:cNvSpPr>
          <p:nvPr>
            <p:ph type="pic" sz="quarter" idx="10"/>
          </p:nvPr>
        </p:nvSpPr>
        <p:spPr>
          <a:xfrm>
            <a:off x="1618722" y="2537490"/>
            <a:ext cx="2743200" cy="2743200"/>
          </a:xfrm>
          <a:custGeom>
            <a:avLst/>
            <a:gdLst>
              <a:gd name="connsiteX0" fmla="*/ 1005840 w 2011680"/>
              <a:gd name="connsiteY0" fmla="*/ 0 h 2011680"/>
              <a:gd name="connsiteX1" fmla="*/ 2011680 w 2011680"/>
              <a:gd name="connsiteY1" fmla="*/ 1005840 h 2011680"/>
              <a:gd name="connsiteX2" fmla="*/ 1005840 w 2011680"/>
              <a:gd name="connsiteY2" fmla="*/ 2011680 h 2011680"/>
              <a:gd name="connsiteX3" fmla="*/ 0 w 2011680"/>
              <a:gd name="connsiteY3" fmla="*/ 1005840 h 2011680"/>
              <a:gd name="connsiteX4" fmla="*/ 1005840 w 2011680"/>
              <a:gd name="connsiteY4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680" h="2011680"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1"/>
          </p:nvPr>
        </p:nvSpPr>
        <p:spPr>
          <a:xfrm>
            <a:off x="9829761" y="2537490"/>
            <a:ext cx="2743200" cy="2743200"/>
          </a:xfrm>
          <a:custGeom>
            <a:avLst/>
            <a:gdLst>
              <a:gd name="connsiteX0" fmla="*/ 1005840 w 2011680"/>
              <a:gd name="connsiteY0" fmla="*/ 0 h 2011680"/>
              <a:gd name="connsiteX1" fmla="*/ 2011680 w 2011680"/>
              <a:gd name="connsiteY1" fmla="*/ 1005840 h 2011680"/>
              <a:gd name="connsiteX2" fmla="*/ 1005840 w 2011680"/>
              <a:gd name="connsiteY2" fmla="*/ 2011680 h 2011680"/>
              <a:gd name="connsiteX3" fmla="*/ 0 w 2011680"/>
              <a:gd name="connsiteY3" fmla="*/ 1005840 h 2011680"/>
              <a:gd name="connsiteX4" fmla="*/ 1005840 w 2011680"/>
              <a:gd name="connsiteY4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680" h="2011680"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0" name="Picture Placeholder 29"/>
          <p:cNvSpPr>
            <a:spLocks noGrp="1" noChangeAspect="1"/>
          </p:cNvSpPr>
          <p:nvPr>
            <p:ph type="pic" sz="quarter" idx="12"/>
          </p:nvPr>
        </p:nvSpPr>
        <p:spPr>
          <a:xfrm>
            <a:off x="1618722" y="6377910"/>
            <a:ext cx="2743200" cy="2743200"/>
          </a:xfrm>
          <a:custGeom>
            <a:avLst/>
            <a:gdLst>
              <a:gd name="connsiteX0" fmla="*/ 1005840 w 2011680"/>
              <a:gd name="connsiteY0" fmla="*/ 0 h 2011680"/>
              <a:gd name="connsiteX1" fmla="*/ 2011680 w 2011680"/>
              <a:gd name="connsiteY1" fmla="*/ 1005840 h 2011680"/>
              <a:gd name="connsiteX2" fmla="*/ 1005840 w 2011680"/>
              <a:gd name="connsiteY2" fmla="*/ 2011680 h 2011680"/>
              <a:gd name="connsiteX3" fmla="*/ 0 w 2011680"/>
              <a:gd name="connsiteY3" fmla="*/ 1005840 h 2011680"/>
              <a:gd name="connsiteX4" fmla="*/ 1005840 w 2011680"/>
              <a:gd name="connsiteY4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680" h="2011680"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9829761" y="6377910"/>
            <a:ext cx="2743200" cy="2743200"/>
          </a:xfrm>
          <a:custGeom>
            <a:avLst/>
            <a:gdLst>
              <a:gd name="connsiteX0" fmla="*/ 1005840 w 2011680"/>
              <a:gd name="connsiteY0" fmla="*/ 0 h 2011680"/>
              <a:gd name="connsiteX1" fmla="*/ 2011680 w 2011680"/>
              <a:gd name="connsiteY1" fmla="*/ 1005840 h 2011680"/>
              <a:gd name="connsiteX2" fmla="*/ 1005840 w 2011680"/>
              <a:gd name="connsiteY2" fmla="*/ 2011680 h 2011680"/>
              <a:gd name="connsiteX3" fmla="*/ 0 w 2011680"/>
              <a:gd name="connsiteY3" fmla="*/ 1005840 h 2011680"/>
              <a:gd name="connsiteX4" fmla="*/ 1005840 w 2011680"/>
              <a:gd name="connsiteY4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680" h="2011680"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58277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7302096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Team 1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3" name="Picture Placeholder 25"/>
          <p:cNvSpPr>
            <a:spLocks noGrp="1" noChangeAspect="1"/>
          </p:cNvSpPr>
          <p:nvPr>
            <p:ph type="pic" sz="quarter" idx="11"/>
          </p:nvPr>
        </p:nvSpPr>
        <p:spPr>
          <a:xfrm>
            <a:off x="1463124" y="2674647"/>
            <a:ext cx="4937760" cy="4937760"/>
          </a:xfrm>
          <a:custGeom>
            <a:avLst/>
            <a:gdLst>
              <a:gd name="connsiteX0" fmla="*/ 1005840 w 2011680"/>
              <a:gd name="connsiteY0" fmla="*/ 0 h 2011680"/>
              <a:gd name="connsiteX1" fmla="*/ 2011680 w 2011680"/>
              <a:gd name="connsiteY1" fmla="*/ 1005840 h 2011680"/>
              <a:gd name="connsiteX2" fmla="*/ 1005840 w 2011680"/>
              <a:gd name="connsiteY2" fmla="*/ 2011680 h 2011680"/>
              <a:gd name="connsiteX3" fmla="*/ 0 w 2011680"/>
              <a:gd name="connsiteY3" fmla="*/ 1005840 h 2011680"/>
              <a:gd name="connsiteX4" fmla="*/ 1005840 w 2011680"/>
              <a:gd name="connsiteY4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680" h="2011680"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062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Team 2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368832" y="2674647"/>
            <a:ext cx="7089452" cy="6309360"/>
          </a:xfrm>
          <a:custGeom>
            <a:avLst/>
            <a:gdLst>
              <a:gd name="connsiteX0" fmla="*/ 3078836 w 4572000"/>
              <a:gd name="connsiteY0" fmla="*/ 2651731 h 3931877"/>
              <a:gd name="connsiteX1" fmla="*/ 4572000 w 4572000"/>
              <a:gd name="connsiteY1" fmla="*/ 2651731 h 3931877"/>
              <a:gd name="connsiteX2" fmla="*/ 4572000 w 4572000"/>
              <a:gd name="connsiteY2" fmla="*/ 3931877 h 3931877"/>
              <a:gd name="connsiteX3" fmla="*/ 3078836 w 4572000"/>
              <a:gd name="connsiteY3" fmla="*/ 3931877 h 3931877"/>
              <a:gd name="connsiteX4" fmla="*/ 1540184 w 4572000"/>
              <a:gd name="connsiteY4" fmla="*/ 2651731 h 3931877"/>
              <a:gd name="connsiteX5" fmla="*/ 3033348 w 4572000"/>
              <a:gd name="connsiteY5" fmla="*/ 2651731 h 3931877"/>
              <a:gd name="connsiteX6" fmla="*/ 3033348 w 4572000"/>
              <a:gd name="connsiteY6" fmla="*/ 3931877 h 3931877"/>
              <a:gd name="connsiteX7" fmla="*/ 1540184 w 4572000"/>
              <a:gd name="connsiteY7" fmla="*/ 3931877 h 3931877"/>
              <a:gd name="connsiteX8" fmla="*/ 1532 w 4572000"/>
              <a:gd name="connsiteY8" fmla="*/ 2651731 h 3931877"/>
              <a:gd name="connsiteX9" fmla="*/ 1494696 w 4572000"/>
              <a:gd name="connsiteY9" fmla="*/ 2651731 h 3931877"/>
              <a:gd name="connsiteX10" fmla="*/ 1494696 w 4572000"/>
              <a:gd name="connsiteY10" fmla="*/ 3931877 h 3931877"/>
              <a:gd name="connsiteX11" fmla="*/ 1532 w 4572000"/>
              <a:gd name="connsiteY11" fmla="*/ 3931877 h 3931877"/>
              <a:gd name="connsiteX12" fmla="*/ 3078836 w 4572000"/>
              <a:gd name="connsiteY12" fmla="*/ 1325865 h 3931877"/>
              <a:gd name="connsiteX13" fmla="*/ 4572000 w 4572000"/>
              <a:gd name="connsiteY13" fmla="*/ 1325865 h 3931877"/>
              <a:gd name="connsiteX14" fmla="*/ 4572000 w 4572000"/>
              <a:gd name="connsiteY14" fmla="*/ 2606011 h 3931877"/>
              <a:gd name="connsiteX15" fmla="*/ 3078836 w 4572000"/>
              <a:gd name="connsiteY15" fmla="*/ 2606011 h 3931877"/>
              <a:gd name="connsiteX16" fmla="*/ 1539801 w 4572000"/>
              <a:gd name="connsiteY16" fmla="*/ 1325865 h 3931877"/>
              <a:gd name="connsiteX17" fmla="*/ 3032965 w 4572000"/>
              <a:gd name="connsiteY17" fmla="*/ 1325865 h 3931877"/>
              <a:gd name="connsiteX18" fmla="*/ 3032965 w 4572000"/>
              <a:gd name="connsiteY18" fmla="*/ 2606011 h 3931877"/>
              <a:gd name="connsiteX19" fmla="*/ 1539801 w 4572000"/>
              <a:gd name="connsiteY19" fmla="*/ 2606011 h 3931877"/>
              <a:gd name="connsiteX20" fmla="*/ 766 w 4572000"/>
              <a:gd name="connsiteY20" fmla="*/ 1325865 h 3931877"/>
              <a:gd name="connsiteX21" fmla="*/ 1493930 w 4572000"/>
              <a:gd name="connsiteY21" fmla="*/ 1325865 h 3931877"/>
              <a:gd name="connsiteX22" fmla="*/ 1493930 w 4572000"/>
              <a:gd name="connsiteY22" fmla="*/ 2606011 h 3931877"/>
              <a:gd name="connsiteX23" fmla="*/ 766 w 4572000"/>
              <a:gd name="connsiteY23" fmla="*/ 2606011 h 3931877"/>
              <a:gd name="connsiteX24" fmla="*/ 3078836 w 4572000"/>
              <a:gd name="connsiteY24" fmla="*/ 0 h 3931877"/>
              <a:gd name="connsiteX25" fmla="*/ 4572000 w 4572000"/>
              <a:gd name="connsiteY25" fmla="*/ 0 h 3931877"/>
              <a:gd name="connsiteX26" fmla="*/ 4572000 w 4572000"/>
              <a:gd name="connsiteY26" fmla="*/ 1280146 h 3931877"/>
              <a:gd name="connsiteX27" fmla="*/ 3078836 w 4572000"/>
              <a:gd name="connsiteY27" fmla="*/ 1280146 h 3931877"/>
              <a:gd name="connsiteX28" fmla="*/ 1539418 w 4572000"/>
              <a:gd name="connsiteY28" fmla="*/ 0 h 3931877"/>
              <a:gd name="connsiteX29" fmla="*/ 3032582 w 4572000"/>
              <a:gd name="connsiteY29" fmla="*/ 0 h 3931877"/>
              <a:gd name="connsiteX30" fmla="*/ 3032582 w 4572000"/>
              <a:gd name="connsiteY30" fmla="*/ 1280146 h 3931877"/>
              <a:gd name="connsiteX31" fmla="*/ 1539418 w 4572000"/>
              <a:gd name="connsiteY31" fmla="*/ 1280146 h 3931877"/>
              <a:gd name="connsiteX32" fmla="*/ 0 w 4572000"/>
              <a:gd name="connsiteY32" fmla="*/ 0 h 3931877"/>
              <a:gd name="connsiteX33" fmla="*/ 1493164 w 4572000"/>
              <a:gd name="connsiteY33" fmla="*/ 0 h 3931877"/>
              <a:gd name="connsiteX34" fmla="*/ 1493164 w 4572000"/>
              <a:gd name="connsiteY34" fmla="*/ 1280146 h 3931877"/>
              <a:gd name="connsiteX35" fmla="*/ 0 w 4572000"/>
              <a:gd name="connsiteY35" fmla="*/ 1280146 h 393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0" h="3931877">
                <a:moveTo>
                  <a:pt x="3078836" y="2651731"/>
                </a:moveTo>
                <a:lnTo>
                  <a:pt x="4572000" y="2651731"/>
                </a:lnTo>
                <a:lnTo>
                  <a:pt x="4572000" y="3931877"/>
                </a:lnTo>
                <a:lnTo>
                  <a:pt x="3078836" y="3931877"/>
                </a:lnTo>
                <a:close/>
                <a:moveTo>
                  <a:pt x="1540184" y="2651731"/>
                </a:moveTo>
                <a:lnTo>
                  <a:pt x="3033348" y="2651731"/>
                </a:lnTo>
                <a:lnTo>
                  <a:pt x="3033348" y="3931877"/>
                </a:lnTo>
                <a:lnTo>
                  <a:pt x="1540184" y="3931877"/>
                </a:lnTo>
                <a:close/>
                <a:moveTo>
                  <a:pt x="1532" y="2651731"/>
                </a:moveTo>
                <a:lnTo>
                  <a:pt x="1494696" y="2651731"/>
                </a:lnTo>
                <a:lnTo>
                  <a:pt x="1494696" y="3931877"/>
                </a:lnTo>
                <a:lnTo>
                  <a:pt x="1532" y="3931877"/>
                </a:lnTo>
                <a:close/>
                <a:moveTo>
                  <a:pt x="3078836" y="1325865"/>
                </a:moveTo>
                <a:lnTo>
                  <a:pt x="4572000" y="1325865"/>
                </a:lnTo>
                <a:lnTo>
                  <a:pt x="4572000" y="2606011"/>
                </a:lnTo>
                <a:lnTo>
                  <a:pt x="3078836" y="2606011"/>
                </a:lnTo>
                <a:close/>
                <a:moveTo>
                  <a:pt x="1539801" y="1325865"/>
                </a:moveTo>
                <a:lnTo>
                  <a:pt x="3032965" y="1325865"/>
                </a:lnTo>
                <a:lnTo>
                  <a:pt x="3032965" y="2606011"/>
                </a:lnTo>
                <a:lnTo>
                  <a:pt x="1539801" y="2606011"/>
                </a:lnTo>
                <a:close/>
                <a:moveTo>
                  <a:pt x="766" y="1325865"/>
                </a:moveTo>
                <a:lnTo>
                  <a:pt x="1493930" y="1325865"/>
                </a:lnTo>
                <a:lnTo>
                  <a:pt x="1493930" y="2606011"/>
                </a:lnTo>
                <a:lnTo>
                  <a:pt x="766" y="2606011"/>
                </a:lnTo>
                <a:close/>
                <a:moveTo>
                  <a:pt x="3078836" y="0"/>
                </a:moveTo>
                <a:lnTo>
                  <a:pt x="4572000" y="0"/>
                </a:lnTo>
                <a:lnTo>
                  <a:pt x="4572000" y="1280146"/>
                </a:lnTo>
                <a:lnTo>
                  <a:pt x="3078836" y="1280146"/>
                </a:lnTo>
                <a:close/>
                <a:moveTo>
                  <a:pt x="1539418" y="0"/>
                </a:moveTo>
                <a:lnTo>
                  <a:pt x="3032582" y="0"/>
                </a:lnTo>
                <a:lnTo>
                  <a:pt x="3032582" y="1280146"/>
                </a:lnTo>
                <a:lnTo>
                  <a:pt x="1539418" y="1280146"/>
                </a:lnTo>
                <a:close/>
                <a:moveTo>
                  <a:pt x="0" y="0"/>
                </a:moveTo>
                <a:lnTo>
                  <a:pt x="1493164" y="0"/>
                </a:lnTo>
                <a:lnTo>
                  <a:pt x="1493164" y="1280146"/>
                </a:lnTo>
                <a:lnTo>
                  <a:pt x="0" y="1280146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78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hip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0663724" y="-60056"/>
            <a:ext cx="3566127" cy="10681428"/>
            <a:chOff x="6743391" y="-40037"/>
            <a:chExt cx="2377418" cy="7120952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22" name="Freeform 21"/>
            <p:cNvSpPr/>
            <p:nvPr/>
          </p:nvSpPr>
          <p:spPr>
            <a:xfrm rot="1200000">
              <a:off x="8197210" y="5091063"/>
              <a:ext cx="365760" cy="1765207"/>
            </a:xfrm>
            <a:custGeom>
              <a:avLst/>
              <a:gdLst>
                <a:gd name="connsiteX0" fmla="*/ 365760 w 365760"/>
                <a:gd name="connsiteY0" fmla="*/ 0 h 1765207"/>
                <a:gd name="connsiteX1" fmla="*/ 365760 w 365760"/>
                <a:gd name="connsiteY1" fmla="*/ 1632082 h 1765207"/>
                <a:gd name="connsiteX2" fmla="*/ 0 w 365760"/>
                <a:gd name="connsiteY2" fmla="*/ 1765207 h 1765207"/>
                <a:gd name="connsiteX3" fmla="*/ 0 w 365760"/>
                <a:gd name="connsiteY3" fmla="*/ 133126 h 176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1765207">
                  <a:moveTo>
                    <a:pt x="365760" y="0"/>
                  </a:moveTo>
                  <a:lnTo>
                    <a:pt x="365760" y="1632082"/>
                  </a:lnTo>
                  <a:lnTo>
                    <a:pt x="0" y="1765207"/>
                  </a:lnTo>
                  <a:lnTo>
                    <a:pt x="0" y="1331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23" name="Freeform 22"/>
            <p:cNvSpPr/>
            <p:nvPr/>
          </p:nvSpPr>
          <p:spPr>
            <a:xfrm rot="1200000">
              <a:off x="6743391" y="972631"/>
              <a:ext cx="365760" cy="4919577"/>
            </a:xfrm>
            <a:custGeom>
              <a:avLst/>
              <a:gdLst>
                <a:gd name="connsiteX0" fmla="*/ 365760 w 365760"/>
                <a:gd name="connsiteY0" fmla="*/ 0 h 4919577"/>
                <a:gd name="connsiteX1" fmla="*/ 365760 w 365760"/>
                <a:gd name="connsiteY1" fmla="*/ 4786451 h 4919577"/>
                <a:gd name="connsiteX2" fmla="*/ 0 w 365760"/>
                <a:gd name="connsiteY2" fmla="*/ 4919577 h 4919577"/>
                <a:gd name="connsiteX3" fmla="*/ 0 w 365760"/>
                <a:gd name="connsiteY3" fmla="*/ 133126 h 491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4919577">
                  <a:moveTo>
                    <a:pt x="365760" y="0"/>
                  </a:moveTo>
                  <a:lnTo>
                    <a:pt x="365760" y="4786451"/>
                  </a:lnTo>
                  <a:lnTo>
                    <a:pt x="0" y="4919577"/>
                  </a:lnTo>
                  <a:lnTo>
                    <a:pt x="0" y="1331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24" name="Freeform 23"/>
            <p:cNvSpPr/>
            <p:nvPr/>
          </p:nvSpPr>
          <p:spPr>
            <a:xfrm rot="1200000">
              <a:off x="7094507" y="2161338"/>
              <a:ext cx="365760" cy="4919577"/>
            </a:xfrm>
            <a:custGeom>
              <a:avLst/>
              <a:gdLst>
                <a:gd name="connsiteX0" fmla="*/ 365760 w 365760"/>
                <a:gd name="connsiteY0" fmla="*/ 0 h 4919577"/>
                <a:gd name="connsiteX1" fmla="*/ 365760 w 365760"/>
                <a:gd name="connsiteY1" fmla="*/ 4786451 h 4919577"/>
                <a:gd name="connsiteX2" fmla="*/ 0 w 365760"/>
                <a:gd name="connsiteY2" fmla="*/ 4919577 h 4919577"/>
                <a:gd name="connsiteX3" fmla="*/ 0 w 365760"/>
                <a:gd name="connsiteY3" fmla="*/ 133126 h 491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4919577">
                  <a:moveTo>
                    <a:pt x="365760" y="0"/>
                  </a:moveTo>
                  <a:lnTo>
                    <a:pt x="365760" y="4786451"/>
                  </a:lnTo>
                  <a:lnTo>
                    <a:pt x="0" y="4919577"/>
                  </a:lnTo>
                  <a:lnTo>
                    <a:pt x="0" y="1331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25" name="Freeform 24"/>
            <p:cNvSpPr/>
            <p:nvPr/>
          </p:nvSpPr>
          <p:spPr>
            <a:xfrm rot="1200000">
              <a:off x="8755049" y="-40037"/>
              <a:ext cx="365760" cy="4919577"/>
            </a:xfrm>
            <a:custGeom>
              <a:avLst/>
              <a:gdLst>
                <a:gd name="connsiteX0" fmla="*/ 365760 w 365760"/>
                <a:gd name="connsiteY0" fmla="*/ 0 h 4919577"/>
                <a:gd name="connsiteX1" fmla="*/ 365760 w 365760"/>
                <a:gd name="connsiteY1" fmla="*/ 4786451 h 4919577"/>
                <a:gd name="connsiteX2" fmla="*/ 0 w 365760"/>
                <a:gd name="connsiteY2" fmla="*/ 4919577 h 4919577"/>
                <a:gd name="connsiteX3" fmla="*/ 0 w 365760"/>
                <a:gd name="connsiteY3" fmla="*/ 133126 h 491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4919577">
                  <a:moveTo>
                    <a:pt x="365760" y="0"/>
                  </a:moveTo>
                  <a:lnTo>
                    <a:pt x="365760" y="4786451"/>
                  </a:lnTo>
                  <a:lnTo>
                    <a:pt x="0" y="4919577"/>
                  </a:lnTo>
                  <a:lnTo>
                    <a:pt x="0" y="1331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</p:grpSp>
      <p:sp>
        <p:nvSpPr>
          <p:cNvPr id="20" name="Picture Placeholder 19"/>
          <p:cNvSpPr>
            <a:spLocks noGrp="1"/>
          </p:cNvSpPr>
          <p:nvPr userDrawn="1">
            <p:ph type="pic" sz="quarter" idx="10"/>
          </p:nvPr>
        </p:nvSpPr>
        <p:spPr>
          <a:xfrm>
            <a:off x="9600407" y="256286"/>
            <a:ext cx="6950153" cy="9649718"/>
          </a:xfrm>
          <a:custGeom>
            <a:avLst/>
            <a:gdLst>
              <a:gd name="connsiteX0" fmla="*/ 3375866 w 4633435"/>
              <a:gd name="connsiteY0" fmla="*/ 1948335 h 6433145"/>
              <a:gd name="connsiteX1" fmla="*/ 1743529 w 4633435"/>
              <a:gd name="connsiteY1" fmla="*/ 6433145 h 6433145"/>
              <a:gd name="connsiteX2" fmla="*/ 1354296 w 4633435"/>
              <a:gd name="connsiteY2" fmla="*/ 6433145 h 6433145"/>
              <a:gd name="connsiteX3" fmla="*/ 2986632 w 4633435"/>
              <a:gd name="connsiteY3" fmla="*/ 1948336 h 6433145"/>
              <a:gd name="connsiteX4" fmla="*/ 1927309 w 4633435"/>
              <a:gd name="connsiteY4" fmla="*/ 1085245 h 6433145"/>
              <a:gd name="connsiteX5" fmla="*/ 389233 w 4633435"/>
              <a:gd name="connsiteY5" fmla="*/ 5311073 h 6433145"/>
              <a:gd name="connsiteX6" fmla="*/ 0 w 4633435"/>
              <a:gd name="connsiteY6" fmla="*/ 5311073 h 6433145"/>
              <a:gd name="connsiteX7" fmla="*/ 1538076 w 4633435"/>
              <a:gd name="connsiteY7" fmla="*/ 1085245 h 6433145"/>
              <a:gd name="connsiteX8" fmla="*/ 4144614 w 4633435"/>
              <a:gd name="connsiteY8" fmla="*/ 1054143 h 6433145"/>
              <a:gd name="connsiteX9" fmla="*/ 2240188 w 4633435"/>
              <a:gd name="connsiteY9" fmla="*/ 6286513 h 6433145"/>
              <a:gd name="connsiteX10" fmla="*/ 1850955 w 4633435"/>
              <a:gd name="connsiteY10" fmla="*/ 6286512 h 6433145"/>
              <a:gd name="connsiteX11" fmla="*/ 3755381 w 4633435"/>
              <a:gd name="connsiteY11" fmla="*/ 1054144 h 6433145"/>
              <a:gd name="connsiteX12" fmla="*/ 4633435 w 4633435"/>
              <a:gd name="connsiteY12" fmla="*/ 929046 h 6433145"/>
              <a:gd name="connsiteX13" fmla="*/ 2931731 w 4633435"/>
              <a:gd name="connsiteY13" fmla="*/ 5604439 h 6433145"/>
              <a:gd name="connsiteX14" fmla="*/ 2542497 w 4633435"/>
              <a:gd name="connsiteY14" fmla="*/ 5604441 h 6433145"/>
              <a:gd name="connsiteX15" fmla="*/ 4244201 w 4633435"/>
              <a:gd name="connsiteY15" fmla="*/ 929046 h 6433145"/>
              <a:gd name="connsiteX16" fmla="*/ 2556829 w 4633435"/>
              <a:gd name="connsiteY16" fmla="*/ 693359 h 6433145"/>
              <a:gd name="connsiteX17" fmla="*/ 2946062 w 4633435"/>
              <a:gd name="connsiteY17" fmla="*/ 693360 h 6433145"/>
              <a:gd name="connsiteX18" fmla="*/ 1105166 w 4633435"/>
              <a:gd name="connsiteY18" fmla="*/ 5751182 h 6433145"/>
              <a:gd name="connsiteX19" fmla="*/ 715932 w 4633435"/>
              <a:gd name="connsiteY19" fmla="*/ 5751182 h 6433145"/>
              <a:gd name="connsiteX20" fmla="*/ 3117220 w 4633435"/>
              <a:gd name="connsiteY20" fmla="*/ 371622 h 6433145"/>
              <a:gd name="connsiteX21" fmla="*/ 3506455 w 4633435"/>
              <a:gd name="connsiteY21" fmla="*/ 371623 h 6433145"/>
              <a:gd name="connsiteX22" fmla="*/ 1733179 w 4633435"/>
              <a:gd name="connsiteY22" fmla="*/ 5243655 h 6433145"/>
              <a:gd name="connsiteX23" fmla="*/ 1343944 w 4633435"/>
              <a:gd name="connsiteY23" fmla="*/ 5243655 h 6433145"/>
              <a:gd name="connsiteX24" fmla="*/ 2755136 w 4633435"/>
              <a:gd name="connsiteY24" fmla="*/ 0 h 6433145"/>
              <a:gd name="connsiteX25" fmla="*/ 525012 w 4633435"/>
              <a:gd name="connsiteY25" fmla="*/ 6127216 h 6433145"/>
              <a:gd name="connsiteX26" fmla="*/ 135778 w 4633435"/>
              <a:gd name="connsiteY26" fmla="*/ 6127217 h 6433145"/>
              <a:gd name="connsiteX27" fmla="*/ 2365902 w 4633435"/>
              <a:gd name="connsiteY27" fmla="*/ 1 h 643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33435" h="6433145">
                <a:moveTo>
                  <a:pt x="3375866" y="1948335"/>
                </a:moveTo>
                <a:lnTo>
                  <a:pt x="1743529" y="6433145"/>
                </a:lnTo>
                <a:lnTo>
                  <a:pt x="1354296" y="6433145"/>
                </a:lnTo>
                <a:lnTo>
                  <a:pt x="2986632" y="1948336"/>
                </a:lnTo>
                <a:close/>
                <a:moveTo>
                  <a:pt x="1927309" y="1085245"/>
                </a:moveTo>
                <a:lnTo>
                  <a:pt x="389233" y="5311073"/>
                </a:lnTo>
                <a:lnTo>
                  <a:pt x="0" y="5311073"/>
                </a:lnTo>
                <a:lnTo>
                  <a:pt x="1538076" y="1085245"/>
                </a:lnTo>
                <a:close/>
                <a:moveTo>
                  <a:pt x="4144614" y="1054143"/>
                </a:moveTo>
                <a:lnTo>
                  <a:pt x="2240188" y="6286513"/>
                </a:lnTo>
                <a:lnTo>
                  <a:pt x="1850955" y="6286512"/>
                </a:lnTo>
                <a:lnTo>
                  <a:pt x="3755381" y="1054144"/>
                </a:lnTo>
                <a:close/>
                <a:moveTo>
                  <a:pt x="4633435" y="929046"/>
                </a:moveTo>
                <a:lnTo>
                  <a:pt x="2931731" y="5604439"/>
                </a:lnTo>
                <a:lnTo>
                  <a:pt x="2542497" y="5604441"/>
                </a:lnTo>
                <a:lnTo>
                  <a:pt x="4244201" y="929046"/>
                </a:lnTo>
                <a:close/>
                <a:moveTo>
                  <a:pt x="2556829" y="693359"/>
                </a:moveTo>
                <a:lnTo>
                  <a:pt x="2946062" y="693360"/>
                </a:lnTo>
                <a:lnTo>
                  <a:pt x="1105166" y="5751182"/>
                </a:lnTo>
                <a:lnTo>
                  <a:pt x="715932" y="5751182"/>
                </a:lnTo>
                <a:close/>
                <a:moveTo>
                  <a:pt x="3117220" y="371622"/>
                </a:moveTo>
                <a:lnTo>
                  <a:pt x="3506455" y="371623"/>
                </a:lnTo>
                <a:lnTo>
                  <a:pt x="1733179" y="5243655"/>
                </a:lnTo>
                <a:lnTo>
                  <a:pt x="1343944" y="5243655"/>
                </a:lnTo>
                <a:close/>
                <a:moveTo>
                  <a:pt x="2755136" y="0"/>
                </a:moveTo>
                <a:lnTo>
                  <a:pt x="525012" y="6127216"/>
                </a:lnTo>
                <a:lnTo>
                  <a:pt x="135778" y="6127217"/>
                </a:lnTo>
                <a:lnTo>
                  <a:pt x="2365902" y="1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188807" y="710879"/>
            <a:ext cx="12069948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3607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1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1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1188807" y="2674647"/>
            <a:ext cx="4937760" cy="3291840"/>
          </a:xfr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6675093" y="2674647"/>
            <a:ext cx="4937760" cy="3291840"/>
          </a:xfr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12161433" y="2674647"/>
            <a:ext cx="4937760" cy="3291840"/>
          </a:xfr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8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2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1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1188807" y="2537489"/>
            <a:ext cx="3840480" cy="3017520"/>
          </a:xfr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9418233" y="2537489"/>
            <a:ext cx="3840480" cy="3017520"/>
          </a:xfr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1188849" y="6103610"/>
            <a:ext cx="3840480" cy="3017520"/>
          </a:xfr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418275" y="6103610"/>
            <a:ext cx="3840480" cy="3017520"/>
          </a:xfr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065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ed Products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5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1325924" y="2674575"/>
            <a:ext cx="8778186" cy="6446520"/>
          </a:xfr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309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1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188807" y="710879"/>
            <a:ext cx="12069948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4370876" y="2537933"/>
            <a:ext cx="3182112" cy="32915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5" name="Rectangle 14"/>
          <p:cNvSpPr/>
          <p:nvPr userDrawn="1"/>
        </p:nvSpPr>
        <p:spPr>
          <a:xfrm>
            <a:off x="10735013" y="2537933"/>
            <a:ext cx="3182112" cy="32915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6" name="Rectangle 15"/>
          <p:cNvSpPr/>
          <p:nvPr userDrawn="1"/>
        </p:nvSpPr>
        <p:spPr>
          <a:xfrm>
            <a:off x="1188807" y="5830015"/>
            <a:ext cx="3182112" cy="32915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9" name="Rectangle 28"/>
          <p:cNvSpPr/>
          <p:nvPr userDrawn="1"/>
        </p:nvSpPr>
        <p:spPr>
          <a:xfrm>
            <a:off x="7552944" y="5830015"/>
            <a:ext cx="3182112" cy="32915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0" name="Rectangle 29"/>
          <p:cNvSpPr/>
          <p:nvPr userDrawn="1"/>
        </p:nvSpPr>
        <p:spPr>
          <a:xfrm>
            <a:off x="13917081" y="5830015"/>
            <a:ext cx="3182112" cy="32915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70876" y="2537489"/>
            <a:ext cx="3182112" cy="3291840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0735013" y="2537560"/>
            <a:ext cx="3182112" cy="3291840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188807" y="5829293"/>
            <a:ext cx="3182112" cy="3291840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552944" y="5829365"/>
            <a:ext cx="3182112" cy="3291840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13917081" y="5829437"/>
            <a:ext cx="3182112" cy="3291840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30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2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188768" y="2537489"/>
            <a:ext cx="3566160" cy="3291840"/>
          </a:xfr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188807" y="710879"/>
            <a:ext cx="12069948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754928" y="2537489"/>
            <a:ext cx="3566160" cy="3291840"/>
          </a:xfr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188807" y="5829293"/>
            <a:ext cx="7132320" cy="3291840"/>
          </a:xfr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14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Details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188807" y="2537489"/>
            <a:ext cx="3977679" cy="6583680"/>
          </a:xfr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143918" y="2537489"/>
            <a:ext cx="3977679" cy="6583680"/>
          </a:xfr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188807" y="710879"/>
            <a:ext cx="12069948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422728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8766815" y="5692133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0" y="6377927"/>
            <a:ext cx="18288000" cy="390907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</p:spTree>
    <p:extLst>
      <p:ext uri="{BB962C8B-B14F-4D97-AF65-F5344CB8AC3E}">
        <p14:creationId xmlns:p14="http://schemas.microsoft.com/office/powerpoint/2010/main" val="264427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g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365760" y="2838558"/>
            <a:ext cx="17556480" cy="6145380"/>
            <a:chOff x="2719388" y="2247900"/>
            <a:chExt cx="6748462" cy="236220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5416550" y="3241675"/>
              <a:ext cx="74613" cy="4763"/>
            </a:xfrm>
            <a:custGeom>
              <a:avLst/>
              <a:gdLst>
                <a:gd name="T0" fmla="*/ 20 w 20"/>
                <a:gd name="T1" fmla="*/ 0 h 1"/>
                <a:gd name="T2" fmla="*/ 0 w 20"/>
                <a:gd name="T3" fmla="*/ 1 h 1"/>
                <a:gd name="T4" fmla="*/ 20 w 20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20" y="0"/>
                  </a:moveTo>
                  <a:cubicBezTo>
                    <a:pt x="14" y="0"/>
                    <a:pt x="6" y="0"/>
                    <a:pt x="0" y="1"/>
                  </a:cubicBezTo>
                  <a:cubicBezTo>
                    <a:pt x="6" y="1"/>
                    <a:pt x="14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311775" y="3389313"/>
              <a:ext cx="44450" cy="46038"/>
            </a:xfrm>
            <a:custGeom>
              <a:avLst/>
              <a:gdLst>
                <a:gd name="T0" fmla="*/ 0 w 12"/>
                <a:gd name="T1" fmla="*/ 0 h 12"/>
                <a:gd name="T2" fmla="*/ 12 w 12"/>
                <a:gd name="T3" fmla="*/ 12 h 12"/>
                <a:gd name="T4" fmla="*/ 0 w 12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">
                  <a:moveTo>
                    <a:pt x="0" y="0"/>
                  </a:moveTo>
                  <a:cubicBezTo>
                    <a:pt x="4" y="4"/>
                    <a:pt x="8" y="8"/>
                    <a:pt x="12" y="12"/>
                  </a:cubicBezTo>
                  <a:cubicBezTo>
                    <a:pt x="8" y="8"/>
                    <a:pt x="4" y="4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4608513" y="3027363"/>
              <a:ext cx="117475" cy="1127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7437438" y="3773488"/>
              <a:ext cx="720725" cy="381000"/>
            </a:xfrm>
            <a:custGeom>
              <a:avLst/>
              <a:gdLst>
                <a:gd name="T0" fmla="*/ 78 w 192"/>
                <a:gd name="T1" fmla="*/ 24 h 101"/>
                <a:gd name="T2" fmla="*/ 80 w 192"/>
                <a:gd name="T3" fmla="*/ 24 h 101"/>
                <a:gd name="T4" fmla="*/ 86 w 192"/>
                <a:gd name="T5" fmla="*/ 32 h 101"/>
                <a:gd name="T6" fmla="*/ 65 w 192"/>
                <a:gd name="T7" fmla="*/ 74 h 101"/>
                <a:gd name="T8" fmla="*/ 65 w 192"/>
                <a:gd name="T9" fmla="*/ 74 h 101"/>
                <a:gd name="T10" fmla="*/ 54 w 192"/>
                <a:gd name="T11" fmla="*/ 75 h 101"/>
                <a:gd name="T12" fmla="*/ 52 w 192"/>
                <a:gd name="T13" fmla="*/ 77 h 101"/>
                <a:gd name="T14" fmla="*/ 14 w 192"/>
                <a:gd name="T15" fmla="*/ 43 h 101"/>
                <a:gd name="T16" fmla="*/ 15 w 192"/>
                <a:gd name="T17" fmla="*/ 39 h 101"/>
                <a:gd name="T18" fmla="*/ 96 w 192"/>
                <a:gd name="T19" fmla="*/ 0 h 101"/>
                <a:gd name="T20" fmla="*/ 78 w 192"/>
                <a:gd name="T21" fmla="*/ 19 h 101"/>
                <a:gd name="T22" fmla="*/ 15 w 192"/>
                <a:gd name="T23" fmla="*/ 37 h 101"/>
                <a:gd name="T24" fmla="*/ 15 w 192"/>
                <a:gd name="T25" fmla="*/ 37 h 101"/>
                <a:gd name="T26" fmla="*/ 10 w 192"/>
                <a:gd name="T27" fmla="*/ 33 h 101"/>
                <a:gd name="T28" fmla="*/ 13 w 192"/>
                <a:gd name="T29" fmla="*/ 9 h 101"/>
                <a:gd name="T30" fmla="*/ 8 w 192"/>
                <a:gd name="T31" fmla="*/ 33 h 101"/>
                <a:gd name="T32" fmla="*/ 2 w 192"/>
                <a:gd name="T33" fmla="*/ 42 h 101"/>
                <a:gd name="T34" fmla="*/ 11 w 192"/>
                <a:gd name="T35" fmla="*/ 45 h 101"/>
                <a:gd name="T36" fmla="*/ 12 w 192"/>
                <a:gd name="T37" fmla="*/ 45 h 101"/>
                <a:gd name="T38" fmla="*/ 49 w 192"/>
                <a:gd name="T39" fmla="*/ 79 h 101"/>
                <a:gd name="T40" fmla="*/ 48 w 192"/>
                <a:gd name="T41" fmla="*/ 93 h 101"/>
                <a:gd name="T42" fmla="*/ 66 w 192"/>
                <a:gd name="T43" fmla="*/ 99 h 101"/>
                <a:gd name="T44" fmla="*/ 69 w 192"/>
                <a:gd name="T45" fmla="*/ 76 h 101"/>
                <a:gd name="T46" fmla="*/ 91 w 192"/>
                <a:gd name="T47" fmla="*/ 34 h 101"/>
                <a:gd name="T48" fmla="*/ 91 w 192"/>
                <a:gd name="T49" fmla="*/ 34 h 101"/>
                <a:gd name="T50" fmla="*/ 104 w 192"/>
                <a:gd name="T51" fmla="*/ 33 h 101"/>
                <a:gd name="T52" fmla="*/ 109 w 192"/>
                <a:gd name="T53" fmla="*/ 30 h 101"/>
                <a:gd name="T54" fmla="*/ 178 w 192"/>
                <a:gd name="T55" fmla="*/ 78 h 101"/>
                <a:gd name="T56" fmla="*/ 178 w 192"/>
                <a:gd name="T57" fmla="*/ 83 h 101"/>
                <a:gd name="T58" fmla="*/ 187 w 192"/>
                <a:gd name="T59" fmla="*/ 87 h 101"/>
                <a:gd name="T60" fmla="*/ 184 w 192"/>
                <a:gd name="T61" fmla="*/ 74 h 101"/>
                <a:gd name="T62" fmla="*/ 179 w 192"/>
                <a:gd name="T63" fmla="*/ 76 h 101"/>
                <a:gd name="T64" fmla="*/ 179 w 192"/>
                <a:gd name="T65" fmla="*/ 76 h 101"/>
                <a:gd name="T66" fmla="*/ 112 w 192"/>
                <a:gd name="T67" fmla="*/ 26 h 101"/>
                <a:gd name="T68" fmla="*/ 96 w 192"/>
                <a:gd name="T6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2" h="101">
                  <a:moveTo>
                    <a:pt x="15" y="39"/>
                  </a:moveTo>
                  <a:cubicBezTo>
                    <a:pt x="15" y="38"/>
                    <a:pt x="68" y="24"/>
                    <a:pt x="78" y="24"/>
                  </a:cubicBezTo>
                  <a:cubicBezTo>
                    <a:pt x="79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1" y="28"/>
                    <a:pt x="84" y="30"/>
                    <a:pt x="86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9" y="33"/>
                    <a:pt x="68" y="74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3" y="74"/>
                    <a:pt x="62" y="74"/>
                    <a:pt x="60" y="74"/>
                  </a:cubicBezTo>
                  <a:cubicBezTo>
                    <a:pt x="58" y="74"/>
                    <a:pt x="56" y="74"/>
                    <a:pt x="54" y="75"/>
                  </a:cubicBezTo>
                  <a:cubicBezTo>
                    <a:pt x="53" y="76"/>
                    <a:pt x="53" y="76"/>
                    <a:pt x="52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48" y="77"/>
                    <a:pt x="13" y="44"/>
                    <a:pt x="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5" y="42"/>
                    <a:pt x="15" y="40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96" y="0"/>
                  </a:moveTo>
                  <a:cubicBezTo>
                    <a:pt x="94" y="0"/>
                    <a:pt x="91" y="1"/>
                    <a:pt x="89" y="2"/>
                  </a:cubicBezTo>
                  <a:cubicBezTo>
                    <a:pt x="81" y="5"/>
                    <a:pt x="78" y="12"/>
                    <a:pt x="78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23"/>
                    <a:pt x="20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5"/>
                    <a:pt x="12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22"/>
                    <a:pt x="13" y="9"/>
                  </a:cubicBezTo>
                  <a:cubicBezTo>
                    <a:pt x="11" y="22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3"/>
                    <a:pt x="6" y="33"/>
                    <a:pt x="5" y="34"/>
                  </a:cubicBezTo>
                  <a:cubicBezTo>
                    <a:pt x="2" y="35"/>
                    <a:pt x="0" y="39"/>
                    <a:pt x="2" y="42"/>
                  </a:cubicBezTo>
                  <a:cubicBezTo>
                    <a:pt x="3" y="45"/>
                    <a:pt x="6" y="46"/>
                    <a:pt x="8" y="46"/>
                  </a:cubicBezTo>
                  <a:cubicBezTo>
                    <a:pt x="9" y="46"/>
                    <a:pt x="10" y="46"/>
                    <a:pt x="11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51" y="77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6" y="83"/>
                    <a:pt x="46" y="88"/>
                    <a:pt x="48" y="93"/>
                  </a:cubicBezTo>
                  <a:cubicBezTo>
                    <a:pt x="50" y="98"/>
                    <a:pt x="55" y="101"/>
                    <a:pt x="60" y="101"/>
                  </a:cubicBezTo>
                  <a:cubicBezTo>
                    <a:pt x="62" y="101"/>
                    <a:pt x="65" y="100"/>
                    <a:pt x="66" y="99"/>
                  </a:cubicBezTo>
                  <a:cubicBezTo>
                    <a:pt x="73" y="96"/>
                    <a:pt x="76" y="88"/>
                    <a:pt x="73" y="81"/>
                  </a:cubicBezTo>
                  <a:cubicBezTo>
                    <a:pt x="72" y="79"/>
                    <a:pt x="70" y="78"/>
                    <a:pt x="69" y="7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6" y="75"/>
                    <a:pt x="87" y="34"/>
                    <a:pt x="91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4"/>
                    <a:pt x="94" y="35"/>
                    <a:pt x="96" y="35"/>
                  </a:cubicBezTo>
                  <a:cubicBezTo>
                    <a:pt x="99" y="35"/>
                    <a:pt x="101" y="34"/>
                    <a:pt x="104" y="33"/>
                  </a:cubicBezTo>
                  <a:cubicBezTo>
                    <a:pt x="106" y="32"/>
                    <a:pt x="107" y="31"/>
                    <a:pt x="109" y="29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30"/>
                    <a:pt x="109" y="29"/>
                    <a:pt x="109" y="29"/>
                  </a:cubicBezTo>
                  <a:cubicBezTo>
                    <a:pt x="115" y="29"/>
                    <a:pt x="179" y="76"/>
                    <a:pt x="178" y="78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7" y="79"/>
                    <a:pt x="177" y="82"/>
                    <a:pt x="178" y="83"/>
                  </a:cubicBezTo>
                  <a:cubicBezTo>
                    <a:pt x="179" y="86"/>
                    <a:pt x="182" y="87"/>
                    <a:pt x="184" y="87"/>
                  </a:cubicBezTo>
                  <a:cubicBezTo>
                    <a:pt x="185" y="87"/>
                    <a:pt x="186" y="87"/>
                    <a:pt x="187" y="87"/>
                  </a:cubicBezTo>
                  <a:cubicBezTo>
                    <a:pt x="191" y="85"/>
                    <a:pt x="192" y="81"/>
                    <a:pt x="190" y="78"/>
                  </a:cubicBezTo>
                  <a:cubicBezTo>
                    <a:pt x="189" y="75"/>
                    <a:pt x="187" y="74"/>
                    <a:pt x="184" y="74"/>
                  </a:cubicBezTo>
                  <a:cubicBezTo>
                    <a:pt x="183" y="74"/>
                    <a:pt x="182" y="74"/>
                    <a:pt x="181" y="75"/>
                  </a:cubicBezTo>
                  <a:cubicBezTo>
                    <a:pt x="181" y="75"/>
                    <a:pt x="180" y="75"/>
                    <a:pt x="179" y="76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77" y="76"/>
                    <a:pt x="110" y="29"/>
                    <a:pt x="112" y="26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5" y="21"/>
                    <a:pt x="115" y="15"/>
                    <a:pt x="112" y="10"/>
                  </a:cubicBezTo>
                  <a:cubicBezTo>
                    <a:pt x="109" y="4"/>
                    <a:pt x="103" y="0"/>
                    <a:pt x="9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6915150" y="2703513"/>
              <a:ext cx="2552700" cy="1103313"/>
            </a:xfrm>
            <a:custGeom>
              <a:avLst/>
              <a:gdLst>
                <a:gd name="T0" fmla="*/ 305 w 680"/>
                <a:gd name="T1" fmla="*/ 180 h 293"/>
                <a:gd name="T2" fmla="*/ 476 w 680"/>
                <a:gd name="T3" fmla="*/ 198 h 293"/>
                <a:gd name="T4" fmla="*/ 671 w 680"/>
                <a:gd name="T5" fmla="*/ 164 h 293"/>
                <a:gd name="T6" fmla="*/ 639 w 680"/>
                <a:gd name="T7" fmla="*/ 163 h 293"/>
                <a:gd name="T8" fmla="*/ 176 w 680"/>
                <a:gd name="T9" fmla="*/ 124 h 293"/>
                <a:gd name="T10" fmla="*/ 137 w 680"/>
                <a:gd name="T11" fmla="*/ 142 h 293"/>
                <a:gd name="T12" fmla="*/ 210 w 680"/>
                <a:gd name="T13" fmla="*/ 112 h 293"/>
                <a:gd name="T14" fmla="*/ 209 w 680"/>
                <a:gd name="T15" fmla="*/ 112 h 293"/>
                <a:gd name="T16" fmla="*/ 302 w 680"/>
                <a:gd name="T17" fmla="*/ 177 h 293"/>
                <a:gd name="T18" fmla="*/ 501 w 680"/>
                <a:gd name="T19" fmla="*/ 103 h 293"/>
                <a:gd name="T20" fmla="*/ 447 w 680"/>
                <a:gd name="T21" fmla="*/ 82 h 293"/>
                <a:gd name="T22" fmla="*/ 431 w 680"/>
                <a:gd name="T23" fmla="*/ 75 h 293"/>
                <a:gd name="T24" fmla="*/ 272 w 680"/>
                <a:gd name="T25" fmla="*/ 100 h 293"/>
                <a:gd name="T26" fmla="*/ 176 w 680"/>
                <a:gd name="T27" fmla="*/ 124 h 293"/>
                <a:gd name="T28" fmla="*/ 165 w 680"/>
                <a:gd name="T29" fmla="*/ 74 h 293"/>
                <a:gd name="T30" fmla="*/ 209 w 680"/>
                <a:gd name="T31" fmla="*/ 110 h 293"/>
                <a:gd name="T32" fmla="*/ 1 w 680"/>
                <a:gd name="T33" fmla="*/ 9 h 293"/>
                <a:gd name="T34" fmla="*/ 112 w 680"/>
                <a:gd name="T35" fmla="*/ 136 h 293"/>
                <a:gd name="T36" fmla="*/ 172 w 680"/>
                <a:gd name="T37" fmla="*/ 142 h 293"/>
                <a:gd name="T38" fmla="*/ 187 w 680"/>
                <a:gd name="T39" fmla="*/ 142 h 293"/>
                <a:gd name="T40" fmla="*/ 251 w 680"/>
                <a:gd name="T41" fmla="*/ 143 h 293"/>
                <a:gd name="T42" fmla="*/ 266 w 680"/>
                <a:gd name="T43" fmla="*/ 103 h 293"/>
                <a:gd name="T44" fmla="*/ 298 w 680"/>
                <a:gd name="T45" fmla="*/ 202 h 293"/>
                <a:gd name="T46" fmla="*/ 361 w 680"/>
                <a:gd name="T47" fmla="*/ 264 h 293"/>
                <a:gd name="T48" fmla="*/ 313 w 680"/>
                <a:gd name="T49" fmla="*/ 172 h 293"/>
                <a:gd name="T50" fmla="*/ 443 w 680"/>
                <a:gd name="T51" fmla="*/ 83 h 293"/>
                <a:gd name="T52" fmla="*/ 364 w 680"/>
                <a:gd name="T53" fmla="*/ 184 h 293"/>
                <a:gd name="T54" fmla="*/ 399 w 680"/>
                <a:gd name="T55" fmla="*/ 155 h 293"/>
                <a:gd name="T56" fmla="*/ 358 w 680"/>
                <a:gd name="T57" fmla="*/ 180 h 293"/>
                <a:gd name="T58" fmla="*/ 430 w 680"/>
                <a:gd name="T59" fmla="*/ 184 h 293"/>
                <a:gd name="T60" fmla="*/ 436 w 680"/>
                <a:gd name="T61" fmla="*/ 180 h 293"/>
                <a:gd name="T62" fmla="*/ 469 w 680"/>
                <a:gd name="T63" fmla="*/ 199 h 293"/>
                <a:gd name="T64" fmla="*/ 518 w 680"/>
                <a:gd name="T65" fmla="*/ 271 h 293"/>
                <a:gd name="T66" fmla="*/ 522 w 680"/>
                <a:gd name="T67" fmla="*/ 268 h 293"/>
                <a:gd name="T68" fmla="*/ 480 w 680"/>
                <a:gd name="T69" fmla="*/ 199 h 293"/>
                <a:gd name="T70" fmla="*/ 548 w 680"/>
                <a:gd name="T71" fmla="*/ 166 h 293"/>
                <a:gd name="T72" fmla="*/ 585 w 680"/>
                <a:gd name="T73" fmla="*/ 189 h 293"/>
                <a:gd name="T74" fmla="*/ 586 w 680"/>
                <a:gd name="T75" fmla="*/ 184 h 293"/>
                <a:gd name="T76" fmla="*/ 586 w 680"/>
                <a:gd name="T77" fmla="*/ 135 h 293"/>
                <a:gd name="T78" fmla="*/ 593 w 680"/>
                <a:gd name="T79" fmla="*/ 135 h 293"/>
                <a:gd name="T80" fmla="*/ 639 w 680"/>
                <a:gd name="T81" fmla="*/ 165 h 293"/>
                <a:gd name="T82" fmla="*/ 593 w 680"/>
                <a:gd name="T83" fmla="*/ 258 h 293"/>
                <a:gd name="T84" fmla="*/ 592 w 680"/>
                <a:gd name="T85" fmla="*/ 270 h 293"/>
                <a:gd name="T86" fmla="*/ 675 w 680"/>
                <a:gd name="T87" fmla="*/ 169 h 293"/>
                <a:gd name="T88" fmla="*/ 671 w 680"/>
                <a:gd name="T89" fmla="*/ 163 h 293"/>
                <a:gd name="T90" fmla="*/ 585 w 680"/>
                <a:gd name="T91" fmla="*/ 134 h 293"/>
                <a:gd name="T92" fmla="*/ 541 w 680"/>
                <a:gd name="T93" fmla="*/ 159 h 293"/>
                <a:gd name="T94" fmla="*/ 519 w 680"/>
                <a:gd name="T95" fmla="*/ 102 h 293"/>
                <a:gd name="T96" fmla="*/ 454 w 680"/>
                <a:gd name="T97" fmla="*/ 75 h 293"/>
                <a:gd name="T98" fmla="*/ 277 w 680"/>
                <a:gd name="T99" fmla="*/ 88 h 293"/>
                <a:gd name="T100" fmla="*/ 260 w 680"/>
                <a:gd name="T101" fmla="*/ 102 h 293"/>
                <a:gd name="T102" fmla="*/ 245 w 680"/>
                <a:gd name="T103" fmla="*/ 146 h 293"/>
                <a:gd name="T104" fmla="*/ 211 w 680"/>
                <a:gd name="T105" fmla="*/ 113 h 293"/>
                <a:gd name="T106" fmla="*/ 211 w 680"/>
                <a:gd name="T107" fmla="*/ 105 h 293"/>
                <a:gd name="T108" fmla="*/ 168 w 680"/>
                <a:gd name="T109" fmla="*/ 55 h 293"/>
                <a:gd name="T110" fmla="*/ 122 w 680"/>
                <a:gd name="T111" fmla="*/ 132 h 293"/>
                <a:gd name="T112" fmla="*/ 115 w 680"/>
                <a:gd name="T113" fmla="*/ 133 h 293"/>
                <a:gd name="T114" fmla="*/ 98 w 680"/>
                <a:gd name="T115" fmla="*/ 90 h 293"/>
                <a:gd name="T116" fmla="*/ 102 w 680"/>
                <a:gd name="T117" fmla="*/ 84 h 293"/>
                <a:gd name="T118" fmla="*/ 13 w 680"/>
                <a:gd name="T119" fmla="*/ 1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0" h="293">
                  <a:moveTo>
                    <a:pt x="305" y="180"/>
                  </a:moveTo>
                  <a:cubicBezTo>
                    <a:pt x="304" y="180"/>
                    <a:pt x="307" y="177"/>
                    <a:pt x="313" y="173"/>
                  </a:cubicBezTo>
                  <a:cubicBezTo>
                    <a:pt x="333" y="207"/>
                    <a:pt x="354" y="243"/>
                    <a:pt x="355" y="247"/>
                  </a:cubicBezTo>
                  <a:cubicBezTo>
                    <a:pt x="350" y="244"/>
                    <a:pt x="302" y="199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7" y="193"/>
                    <a:pt x="308" y="187"/>
                    <a:pt x="305" y="182"/>
                  </a:cubicBezTo>
                  <a:cubicBezTo>
                    <a:pt x="305" y="181"/>
                    <a:pt x="305" y="181"/>
                    <a:pt x="305" y="180"/>
                  </a:cubicBezTo>
                  <a:cubicBezTo>
                    <a:pt x="305" y="180"/>
                    <a:pt x="305" y="180"/>
                    <a:pt x="305" y="180"/>
                  </a:cubicBezTo>
                  <a:moveTo>
                    <a:pt x="473" y="198"/>
                  </a:moveTo>
                  <a:cubicBezTo>
                    <a:pt x="472" y="198"/>
                    <a:pt x="469" y="187"/>
                    <a:pt x="465" y="171"/>
                  </a:cubicBezTo>
                  <a:cubicBezTo>
                    <a:pt x="473" y="170"/>
                    <a:pt x="481" y="169"/>
                    <a:pt x="489" y="168"/>
                  </a:cubicBezTo>
                  <a:cubicBezTo>
                    <a:pt x="483" y="184"/>
                    <a:pt x="477" y="198"/>
                    <a:pt x="476" y="198"/>
                  </a:cubicBezTo>
                  <a:cubicBezTo>
                    <a:pt x="476" y="198"/>
                    <a:pt x="476" y="198"/>
                    <a:pt x="476" y="198"/>
                  </a:cubicBezTo>
                  <a:cubicBezTo>
                    <a:pt x="476" y="198"/>
                    <a:pt x="476" y="198"/>
                    <a:pt x="476" y="198"/>
                  </a:cubicBezTo>
                  <a:cubicBezTo>
                    <a:pt x="475" y="198"/>
                    <a:pt x="475" y="198"/>
                    <a:pt x="474" y="198"/>
                  </a:cubicBezTo>
                  <a:cubicBezTo>
                    <a:pt x="473" y="198"/>
                    <a:pt x="473" y="198"/>
                    <a:pt x="473" y="198"/>
                  </a:cubicBezTo>
                  <a:cubicBezTo>
                    <a:pt x="473" y="198"/>
                    <a:pt x="473" y="198"/>
                    <a:pt x="473" y="198"/>
                  </a:cubicBezTo>
                  <a:cubicBezTo>
                    <a:pt x="473" y="198"/>
                    <a:pt x="473" y="198"/>
                    <a:pt x="473" y="198"/>
                  </a:cubicBezTo>
                  <a:moveTo>
                    <a:pt x="632" y="162"/>
                  </a:moveTo>
                  <a:cubicBezTo>
                    <a:pt x="631" y="162"/>
                    <a:pt x="596" y="137"/>
                    <a:pt x="594" y="134"/>
                  </a:cubicBezTo>
                  <a:cubicBezTo>
                    <a:pt x="598" y="135"/>
                    <a:pt x="671" y="163"/>
                    <a:pt x="671" y="164"/>
                  </a:cubicBezTo>
                  <a:cubicBezTo>
                    <a:pt x="671" y="164"/>
                    <a:pt x="671" y="164"/>
                    <a:pt x="671" y="164"/>
                  </a:cubicBezTo>
                  <a:cubicBezTo>
                    <a:pt x="671" y="164"/>
                    <a:pt x="671" y="164"/>
                    <a:pt x="671" y="164"/>
                  </a:cubicBezTo>
                  <a:cubicBezTo>
                    <a:pt x="671" y="164"/>
                    <a:pt x="671" y="164"/>
                    <a:pt x="671" y="164"/>
                  </a:cubicBezTo>
                  <a:cubicBezTo>
                    <a:pt x="671" y="164"/>
                    <a:pt x="663" y="165"/>
                    <a:pt x="655" y="165"/>
                  </a:cubicBezTo>
                  <a:cubicBezTo>
                    <a:pt x="647" y="165"/>
                    <a:pt x="639" y="164"/>
                    <a:pt x="639" y="164"/>
                  </a:cubicBezTo>
                  <a:cubicBezTo>
                    <a:pt x="639" y="164"/>
                    <a:pt x="639" y="164"/>
                    <a:pt x="639" y="164"/>
                  </a:cubicBezTo>
                  <a:cubicBezTo>
                    <a:pt x="639" y="164"/>
                    <a:pt x="639" y="163"/>
                    <a:pt x="639" y="163"/>
                  </a:cubicBezTo>
                  <a:cubicBezTo>
                    <a:pt x="638" y="162"/>
                    <a:pt x="636" y="161"/>
                    <a:pt x="635" y="161"/>
                  </a:cubicBezTo>
                  <a:cubicBezTo>
                    <a:pt x="634" y="161"/>
                    <a:pt x="634" y="161"/>
                    <a:pt x="633" y="161"/>
                  </a:cubicBezTo>
                  <a:cubicBezTo>
                    <a:pt x="633" y="161"/>
                    <a:pt x="632" y="162"/>
                    <a:pt x="632" y="162"/>
                  </a:cubicBezTo>
                  <a:cubicBezTo>
                    <a:pt x="632" y="162"/>
                    <a:pt x="632" y="162"/>
                    <a:pt x="632" y="162"/>
                  </a:cubicBezTo>
                  <a:cubicBezTo>
                    <a:pt x="632" y="162"/>
                    <a:pt x="632" y="162"/>
                    <a:pt x="632" y="162"/>
                  </a:cubicBezTo>
                  <a:moveTo>
                    <a:pt x="137" y="142"/>
                  </a:moveTo>
                  <a:cubicBezTo>
                    <a:pt x="136" y="141"/>
                    <a:pt x="157" y="132"/>
                    <a:pt x="176" y="124"/>
                  </a:cubicBezTo>
                  <a:cubicBezTo>
                    <a:pt x="176" y="130"/>
                    <a:pt x="177" y="134"/>
                    <a:pt x="176" y="134"/>
                  </a:cubicBezTo>
                  <a:cubicBezTo>
                    <a:pt x="176" y="134"/>
                    <a:pt x="176" y="134"/>
                    <a:pt x="176" y="134"/>
                  </a:cubicBezTo>
                  <a:cubicBezTo>
                    <a:pt x="175" y="134"/>
                    <a:pt x="175" y="134"/>
                    <a:pt x="175" y="134"/>
                  </a:cubicBezTo>
                  <a:cubicBezTo>
                    <a:pt x="173" y="136"/>
                    <a:pt x="172" y="138"/>
                    <a:pt x="171" y="140"/>
                  </a:cubicBezTo>
                  <a:cubicBezTo>
                    <a:pt x="171" y="140"/>
                    <a:pt x="171" y="140"/>
                    <a:pt x="171" y="140"/>
                  </a:cubicBezTo>
                  <a:cubicBezTo>
                    <a:pt x="171" y="141"/>
                    <a:pt x="152" y="143"/>
                    <a:pt x="143" y="143"/>
                  </a:cubicBezTo>
                  <a:cubicBezTo>
                    <a:pt x="139" y="143"/>
                    <a:pt x="137" y="143"/>
                    <a:pt x="137" y="142"/>
                  </a:cubicBezTo>
                  <a:cubicBezTo>
                    <a:pt x="137" y="142"/>
                    <a:pt x="137" y="142"/>
                    <a:pt x="137" y="142"/>
                  </a:cubicBezTo>
                  <a:cubicBezTo>
                    <a:pt x="137" y="142"/>
                    <a:pt x="137" y="142"/>
                    <a:pt x="137" y="142"/>
                  </a:cubicBezTo>
                  <a:cubicBezTo>
                    <a:pt x="137" y="142"/>
                    <a:pt x="137" y="142"/>
                    <a:pt x="137" y="142"/>
                  </a:cubicBezTo>
                  <a:moveTo>
                    <a:pt x="209" y="112"/>
                  </a:moveTo>
                  <a:cubicBezTo>
                    <a:pt x="209" y="112"/>
                    <a:pt x="209" y="112"/>
                    <a:pt x="209" y="112"/>
                  </a:cubicBezTo>
                  <a:cubicBezTo>
                    <a:pt x="210" y="112"/>
                    <a:pt x="210" y="112"/>
                    <a:pt x="210" y="112"/>
                  </a:cubicBezTo>
                  <a:cubicBezTo>
                    <a:pt x="210" y="112"/>
                    <a:pt x="210" y="112"/>
                    <a:pt x="210" y="112"/>
                  </a:cubicBezTo>
                  <a:cubicBezTo>
                    <a:pt x="210" y="113"/>
                    <a:pt x="185" y="135"/>
                    <a:pt x="183" y="135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1" y="134"/>
                    <a:pt x="180" y="134"/>
                    <a:pt x="178" y="134"/>
                  </a:cubicBezTo>
                  <a:cubicBezTo>
                    <a:pt x="178" y="134"/>
                    <a:pt x="178" y="134"/>
                    <a:pt x="178" y="134"/>
                  </a:cubicBezTo>
                  <a:cubicBezTo>
                    <a:pt x="178" y="134"/>
                    <a:pt x="177" y="130"/>
                    <a:pt x="176" y="124"/>
                  </a:cubicBezTo>
                  <a:cubicBezTo>
                    <a:pt x="193" y="118"/>
                    <a:pt x="208" y="112"/>
                    <a:pt x="209" y="112"/>
                  </a:cubicBezTo>
                  <a:cubicBezTo>
                    <a:pt x="209" y="112"/>
                    <a:pt x="209" y="112"/>
                    <a:pt x="209" y="112"/>
                  </a:cubicBezTo>
                  <a:moveTo>
                    <a:pt x="289" y="173"/>
                  </a:moveTo>
                  <a:cubicBezTo>
                    <a:pt x="286" y="173"/>
                    <a:pt x="269" y="109"/>
                    <a:pt x="270" y="102"/>
                  </a:cubicBezTo>
                  <a:cubicBezTo>
                    <a:pt x="273" y="106"/>
                    <a:pt x="292" y="138"/>
                    <a:pt x="312" y="171"/>
                  </a:cubicBezTo>
                  <a:cubicBezTo>
                    <a:pt x="306" y="174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299" y="174"/>
                    <a:pt x="295" y="173"/>
                    <a:pt x="291" y="173"/>
                  </a:cubicBezTo>
                  <a:cubicBezTo>
                    <a:pt x="290" y="173"/>
                    <a:pt x="290" y="173"/>
                    <a:pt x="289" y="173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89" y="173"/>
                    <a:pt x="289" y="173"/>
                    <a:pt x="289" y="173"/>
                  </a:cubicBezTo>
                  <a:moveTo>
                    <a:pt x="452" y="78"/>
                  </a:moveTo>
                  <a:cubicBezTo>
                    <a:pt x="452" y="78"/>
                    <a:pt x="452" y="78"/>
                    <a:pt x="453" y="78"/>
                  </a:cubicBezTo>
                  <a:cubicBezTo>
                    <a:pt x="457" y="78"/>
                    <a:pt x="501" y="101"/>
                    <a:pt x="501" y="103"/>
                  </a:cubicBezTo>
                  <a:cubicBezTo>
                    <a:pt x="501" y="103"/>
                    <a:pt x="501" y="103"/>
                    <a:pt x="501" y="103"/>
                  </a:cubicBezTo>
                  <a:cubicBezTo>
                    <a:pt x="500" y="105"/>
                    <a:pt x="500" y="108"/>
                    <a:pt x="501" y="110"/>
                  </a:cubicBezTo>
                  <a:cubicBezTo>
                    <a:pt x="502" y="112"/>
                    <a:pt x="504" y="113"/>
                    <a:pt x="506" y="114"/>
                  </a:cubicBezTo>
                  <a:cubicBezTo>
                    <a:pt x="506" y="114"/>
                    <a:pt x="506" y="114"/>
                    <a:pt x="506" y="114"/>
                  </a:cubicBezTo>
                  <a:cubicBezTo>
                    <a:pt x="507" y="115"/>
                    <a:pt x="497" y="144"/>
                    <a:pt x="489" y="168"/>
                  </a:cubicBezTo>
                  <a:cubicBezTo>
                    <a:pt x="481" y="169"/>
                    <a:pt x="473" y="170"/>
                    <a:pt x="465" y="171"/>
                  </a:cubicBezTo>
                  <a:cubicBezTo>
                    <a:pt x="457" y="137"/>
                    <a:pt x="445" y="83"/>
                    <a:pt x="447" y="82"/>
                  </a:cubicBezTo>
                  <a:cubicBezTo>
                    <a:pt x="447" y="82"/>
                    <a:pt x="447" y="82"/>
                    <a:pt x="447" y="82"/>
                  </a:cubicBezTo>
                  <a:cubicBezTo>
                    <a:pt x="448" y="82"/>
                    <a:pt x="448" y="82"/>
                    <a:pt x="448" y="82"/>
                  </a:cubicBezTo>
                  <a:cubicBezTo>
                    <a:pt x="450" y="81"/>
                    <a:pt x="451" y="80"/>
                    <a:pt x="452" y="78"/>
                  </a:cubicBezTo>
                  <a:cubicBezTo>
                    <a:pt x="452" y="78"/>
                    <a:pt x="452" y="78"/>
                    <a:pt x="452" y="78"/>
                  </a:cubicBezTo>
                  <a:moveTo>
                    <a:pt x="277" y="92"/>
                  </a:moveTo>
                  <a:cubicBezTo>
                    <a:pt x="277" y="90"/>
                    <a:pt x="413" y="74"/>
                    <a:pt x="429" y="74"/>
                  </a:cubicBezTo>
                  <a:cubicBezTo>
                    <a:pt x="431" y="74"/>
                    <a:pt x="431" y="74"/>
                    <a:pt x="431" y="75"/>
                  </a:cubicBezTo>
                  <a:cubicBezTo>
                    <a:pt x="431" y="75"/>
                    <a:pt x="431" y="75"/>
                    <a:pt x="431" y="75"/>
                  </a:cubicBezTo>
                  <a:cubicBezTo>
                    <a:pt x="431" y="75"/>
                    <a:pt x="432" y="76"/>
                    <a:pt x="432" y="76"/>
                  </a:cubicBezTo>
                  <a:cubicBezTo>
                    <a:pt x="432" y="77"/>
                    <a:pt x="432" y="77"/>
                    <a:pt x="432" y="77"/>
                  </a:cubicBezTo>
                  <a:cubicBezTo>
                    <a:pt x="432" y="77"/>
                    <a:pt x="432" y="77"/>
                    <a:pt x="432" y="77"/>
                  </a:cubicBezTo>
                  <a:cubicBezTo>
                    <a:pt x="433" y="79"/>
                    <a:pt x="343" y="149"/>
                    <a:pt x="312" y="170"/>
                  </a:cubicBezTo>
                  <a:cubicBezTo>
                    <a:pt x="291" y="135"/>
                    <a:pt x="272" y="101"/>
                    <a:pt x="272" y="100"/>
                  </a:cubicBezTo>
                  <a:cubicBezTo>
                    <a:pt x="272" y="100"/>
                    <a:pt x="272" y="100"/>
                    <a:pt x="272" y="100"/>
                  </a:cubicBezTo>
                  <a:cubicBezTo>
                    <a:pt x="275" y="98"/>
                    <a:pt x="277" y="95"/>
                    <a:pt x="277" y="92"/>
                  </a:cubicBezTo>
                  <a:cubicBezTo>
                    <a:pt x="277" y="92"/>
                    <a:pt x="277" y="92"/>
                    <a:pt x="277" y="92"/>
                  </a:cubicBezTo>
                  <a:moveTo>
                    <a:pt x="165" y="74"/>
                  </a:moveTo>
                  <a:cubicBezTo>
                    <a:pt x="165" y="74"/>
                    <a:pt x="165" y="74"/>
                    <a:pt x="165" y="74"/>
                  </a:cubicBezTo>
                  <a:cubicBezTo>
                    <a:pt x="166" y="74"/>
                    <a:pt x="167" y="74"/>
                    <a:pt x="168" y="74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9" y="74"/>
                    <a:pt x="174" y="107"/>
                    <a:pt x="176" y="124"/>
                  </a:cubicBezTo>
                  <a:cubicBezTo>
                    <a:pt x="158" y="131"/>
                    <a:pt x="139" y="139"/>
                    <a:pt x="135" y="139"/>
                  </a:cubicBezTo>
                  <a:cubicBezTo>
                    <a:pt x="135" y="139"/>
                    <a:pt x="135" y="138"/>
                    <a:pt x="135" y="138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34" y="137"/>
                    <a:pt x="133" y="135"/>
                    <a:pt x="131" y="134"/>
                  </a:cubicBezTo>
                  <a:cubicBezTo>
                    <a:pt x="131" y="134"/>
                    <a:pt x="131" y="134"/>
                    <a:pt x="131" y="134"/>
                  </a:cubicBezTo>
                  <a:cubicBezTo>
                    <a:pt x="129" y="133"/>
                    <a:pt x="163" y="74"/>
                    <a:pt x="165" y="74"/>
                  </a:cubicBezTo>
                  <a:cubicBezTo>
                    <a:pt x="165" y="74"/>
                    <a:pt x="165" y="74"/>
                    <a:pt x="165" y="74"/>
                  </a:cubicBezTo>
                  <a:moveTo>
                    <a:pt x="171" y="74"/>
                  </a:moveTo>
                  <a:cubicBezTo>
                    <a:pt x="172" y="74"/>
                    <a:pt x="173" y="73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7" y="72"/>
                    <a:pt x="210" y="106"/>
                    <a:pt x="210" y="107"/>
                  </a:cubicBezTo>
                  <a:cubicBezTo>
                    <a:pt x="210" y="107"/>
                    <a:pt x="210" y="107"/>
                    <a:pt x="210" y="107"/>
                  </a:cubicBezTo>
                  <a:cubicBezTo>
                    <a:pt x="209" y="108"/>
                    <a:pt x="209" y="109"/>
                    <a:pt x="209" y="110"/>
                  </a:cubicBezTo>
                  <a:cubicBezTo>
                    <a:pt x="209" y="110"/>
                    <a:pt x="209" y="110"/>
                    <a:pt x="209" y="110"/>
                  </a:cubicBezTo>
                  <a:cubicBezTo>
                    <a:pt x="209" y="111"/>
                    <a:pt x="193" y="117"/>
                    <a:pt x="176" y="124"/>
                  </a:cubicBezTo>
                  <a:cubicBezTo>
                    <a:pt x="174" y="107"/>
                    <a:pt x="170" y="74"/>
                    <a:pt x="171" y="74"/>
                  </a:cubicBezTo>
                  <a:cubicBezTo>
                    <a:pt x="171" y="74"/>
                    <a:pt x="171" y="74"/>
                    <a:pt x="171" y="74"/>
                  </a:cubicBezTo>
                  <a:moveTo>
                    <a:pt x="8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14" y="134"/>
                    <a:pt x="112" y="136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8" y="140"/>
                    <a:pt x="107" y="146"/>
                    <a:pt x="109" y="152"/>
                  </a:cubicBezTo>
                  <a:cubicBezTo>
                    <a:pt x="112" y="157"/>
                    <a:pt x="117" y="160"/>
                    <a:pt x="122" y="160"/>
                  </a:cubicBezTo>
                  <a:cubicBezTo>
                    <a:pt x="125" y="160"/>
                    <a:pt x="127" y="159"/>
                    <a:pt x="129" y="158"/>
                  </a:cubicBezTo>
                  <a:cubicBezTo>
                    <a:pt x="134" y="156"/>
                    <a:pt x="137" y="151"/>
                    <a:pt x="137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7" y="144"/>
                    <a:pt x="160" y="142"/>
                    <a:pt x="168" y="142"/>
                  </a:cubicBezTo>
                  <a:cubicBezTo>
                    <a:pt x="170" y="142"/>
                    <a:pt x="172" y="142"/>
                    <a:pt x="172" y="142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2" y="143"/>
                    <a:pt x="172" y="143"/>
                    <a:pt x="172" y="143"/>
                  </a:cubicBezTo>
                  <a:cubicBezTo>
                    <a:pt x="173" y="146"/>
                    <a:pt x="176" y="147"/>
                    <a:pt x="178" y="147"/>
                  </a:cubicBezTo>
                  <a:cubicBezTo>
                    <a:pt x="179" y="147"/>
                    <a:pt x="180" y="147"/>
                    <a:pt x="181" y="146"/>
                  </a:cubicBezTo>
                  <a:cubicBezTo>
                    <a:pt x="183" y="146"/>
                    <a:pt x="184" y="144"/>
                    <a:pt x="185" y="142"/>
                  </a:cubicBezTo>
                  <a:cubicBezTo>
                    <a:pt x="185" y="142"/>
                    <a:pt x="185" y="142"/>
                    <a:pt x="185" y="142"/>
                  </a:cubicBezTo>
                  <a:cubicBezTo>
                    <a:pt x="185" y="142"/>
                    <a:pt x="186" y="142"/>
                    <a:pt x="187" y="142"/>
                  </a:cubicBezTo>
                  <a:cubicBezTo>
                    <a:pt x="197" y="142"/>
                    <a:pt x="245" y="147"/>
                    <a:pt x="245" y="147"/>
                  </a:cubicBezTo>
                  <a:cubicBezTo>
                    <a:pt x="245" y="147"/>
                    <a:pt x="245" y="147"/>
                    <a:pt x="245" y="147"/>
                  </a:cubicBezTo>
                  <a:cubicBezTo>
                    <a:pt x="245" y="148"/>
                    <a:pt x="245" y="148"/>
                    <a:pt x="245" y="149"/>
                  </a:cubicBezTo>
                  <a:cubicBezTo>
                    <a:pt x="246" y="150"/>
                    <a:pt x="247" y="151"/>
                    <a:pt x="249" y="151"/>
                  </a:cubicBezTo>
                  <a:cubicBezTo>
                    <a:pt x="250" y="151"/>
                    <a:pt x="250" y="151"/>
                    <a:pt x="251" y="151"/>
                  </a:cubicBezTo>
                  <a:cubicBezTo>
                    <a:pt x="253" y="150"/>
                    <a:pt x="254" y="147"/>
                    <a:pt x="253" y="145"/>
                  </a:cubicBezTo>
                  <a:cubicBezTo>
                    <a:pt x="252" y="144"/>
                    <a:pt x="251" y="144"/>
                    <a:pt x="251" y="143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0" y="143"/>
                    <a:pt x="261" y="103"/>
                    <a:pt x="264" y="103"/>
                  </a:cubicBezTo>
                  <a:cubicBezTo>
                    <a:pt x="264" y="103"/>
                    <a:pt x="264" y="103"/>
                    <a:pt x="264" y="103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4" y="103"/>
                    <a:pt x="265" y="103"/>
                    <a:pt x="265" y="103"/>
                  </a:cubicBezTo>
                  <a:cubicBezTo>
                    <a:pt x="265" y="103"/>
                    <a:pt x="266" y="103"/>
                    <a:pt x="266" y="103"/>
                  </a:cubicBezTo>
                  <a:cubicBezTo>
                    <a:pt x="266" y="103"/>
                    <a:pt x="266" y="103"/>
                    <a:pt x="266" y="103"/>
                  </a:cubicBezTo>
                  <a:cubicBezTo>
                    <a:pt x="266" y="103"/>
                    <a:pt x="266" y="103"/>
                    <a:pt x="266" y="103"/>
                  </a:cubicBezTo>
                  <a:cubicBezTo>
                    <a:pt x="269" y="103"/>
                    <a:pt x="288" y="173"/>
                    <a:pt x="285" y="174"/>
                  </a:cubicBezTo>
                  <a:cubicBezTo>
                    <a:pt x="285" y="174"/>
                    <a:pt x="285" y="174"/>
                    <a:pt x="285" y="174"/>
                  </a:cubicBezTo>
                  <a:cubicBezTo>
                    <a:pt x="284" y="174"/>
                    <a:pt x="284" y="174"/>
                    <a:pt x="284" y="174"/>
                  </a:cubicBezTo>
                  <a:cubicBezTo>
                    <a:pt x="276" y="178"/>
                    <a:pt x="273" y="187"/>
                    <a:pt x="277" y="194"/>
                  </a:cubicBezTo>
                  <a:cubicBezTo>
                    <a:pt x="279" y="200"/>
                    <a:pt x="285" y="203"/>
                    <a:pt x="291" y="203"/>
                  </a:cubicBezTo>
                  <a:cubicBezTo>
                    <a:pt x="293" y="203"/>
                    <a:pt x="295" y="203"/>
                    <a:pt x="298" y="202"/>
                  </a:cubicBezTo>
                  <a:cubicBezTo>
                    <a:pt x="299" y="201"/>
                    <a:pt x="300" y="201"/>
                    <a:pt x="300" y="200"/>
                  </a:cubicBezTo>
                  <a:cubicBezTo>
                    <a:pt x="300" y="200"/>
                    <a:pt x="300" y="200"/>
                    <a:pt x="300" y="200"/>
                  </a:cubicBezTo>
                  <a:cubicBezTo>
                    <a:pt x="300" y="200"/>
                    <a:pt x="300" y="200"/>
                    <a:pt x="301" y="200"/>
                  </a:cubicBezTo>
                  <a:cubicBezTo>
                    <a:pt x="305" y="200"/>
                    <a:pt x="354" y="247"/>
                    <a:pt x="353" y="249"/>
                  </a:cubicBezTo>
                  <a:cubicBezTo>
                    <a:pt x="353" y="249"/>
                    <a:pt x="353" y="249"/>
                    <a:pt x="353" y="249"/>
                  </a:cubicBezTo>
                  <a:cubicBezTo>
                    <a:pt x="351" y="252"/>
                    <a:pt x="351" y="255"/>
                    <a:pt x="352" y="258"/>
                  </a:cubicBezTo>
                  <a:cubicBezTo>
                    <a:pt x="354" y="262"/>
                    <a:pt x="357" y="264"/>
                    <a:pt x="361" y="264"/>
                  </a:cubicBezTo>
                  <a:cubicBezTo>
                    <a:pt x="363" y="264"/>
                    <a:pt x="364" y="264"/>
                    <a:pt x="366" y="263"/>
                  </a:cubicBezTo>
                  <a:cubicBezTo>
                    <a:pt x="371" y="261"/>
                    <a:pt x="373" y="255"/>
                    <a:pt x="370" y="250"/>
                  </a:cubicBezTo>
                  <a:cubicBezTo>
                    <a:pt x="369" y="247"/>
                    <a:pt x="365" y="245"/>
                    <a:pt x="361" y="245"/>
                  </a:cubicBezTo>
                  <a:cubicBezTo>
                    <a:pt x="360" y="245"/>
                    <a:pt x="359" y="245"/>
                    <a:pt x="358" y="245"/>
                  </a:cubicBezTo>
                  <a:cubicBezTo>
                    <a:pt x="358" y="245"/>
                    <a:pt x="358" y="245"/>
                    <a:pt x="358" y="245"/>
                  </a:cubicBezTo>
                  <a:cubicBezTo>
                    <a:pt x="358" y="245"/>
                    <a:pt x="358" y="245"/>
                    <a:pt x="358" y="245"/>
                  </a:cubicBezTo>
                  <a:cubicBezTo>
                    <a:pt x="357" y="245"/>
                    <a:pt x="334" y="209"/>
                    <a:pt x="313" y="172"/>
                  </a:cubicBezTo>
                  <a:cubicBezTo>
                    <a:pt x="341" y="149"/>
                    <a:pt x="431" y="80"/>
                    <a:pt x="435" y="80"/>
                  </a:cubicBezTo>
                  <a:cubicBezTo>
                    <a:pt x="435" y="80"/>
                    <a:pt x="435" y="80"/>
                    <a:pt x="435" y="80"/>
                  </a:cubicBezTo>
                  <a:cubicBezTo>
                    <a:pt x="435" y="80"/>
                    <a:pt x="435" y="80"/>
                    <a:pt x="435" y="80"/>
                  </a:cubicBezTo>
                  <a:cubicBezTo>
                    <a:pt x="437" y="82"/>
                    <a:pt x="440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58" y="137"/>
                    <a:pt x="465" y="171"/>
                  </a:cubicBezTo>
                  <a:cubicBezTo>
                    <a:pt x="419" y="178"/>
                    <a:pt x="369" y="185"/>
                    <a:pt x="365" y="185"/>
                  </a:cubicBezTo>
                  <a:cubicBezTo>
                    <a:pt x="365" y="185"/>
                    <a:pt x="365" y="185"/>
                    <a:pt x="365" y="185"/>
                  </a:cubicBezTo>
                  <a:cubicBezTo>
                    <a:pt x="365" y="185"/>
                    <a:pt x="365" y="185"/>
                    <a:pt x="365" y="185"/>
                  </a:cubicBezTo>
                  <a:cubicBezTo>
                    <a:pt x="364" y="184"/>
                    <a:pt x="364" y="184"/>
                    <a:pt x="364" y="184"/>
                  </a:cubicBezTo>
                  <a:cubicBezTo>
                    <a:pt x="364" y="184"/>
                    <a:pt x="364" y="184"/>
                    <a:pt x="364" y="184"/>
                  </a:cubicBezTo>
                  <a:cubicBezTo>
                    <a:pt x="364" y="184"/>
                    <a:pt x="364" y="184"/>
                    <a:pt x="364" y="184"/>
                  </a:cubicBezTo>
                  <a:cubicBezTo>
                    <a:pt x="364" y="183"/>
                    <a:pt x="394" y="163"/>
                    <a:pt x="396" y="163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7" y="164"/>
                    <a:pt x="398" y="165"/>
                    <a:pt x="399" y="165"/>
                  </a:cubicBezTo>
                  <a:cubicBezTo>
                    <a:pt x="400" y="165"/>
                    <a:pt x="401" y="164"/>
                    <a:pt x="401" y="164"/>
                  </a:cubicBezTo>
                  <a:cubicBezTo>
                    <a:pt x="404" y="163"/>
                    <a:pt x="405" y="160"/>
                    <a:pt x="404" y="158"/>
                  </a:cubicBezTo>
                  <a:cubicBezTo>
                    <a:pt x="403" y="156"/>
                    <a:pt x="401" y="155"/>
                    <a:pt x="399" y="155"/>
                  </a:cubicBezTo>
                  <a:cubicBezTo>
                    <a:pt x="398" y="155"/>
                    <a:pt x="398" y="156"/>
                    <a:pt x="397" y="156"/>
                  </a:cubicBezTo>
                  <a:cubicBezTo>
                    <a:pt x="395" y="157"/>
                    <a:pt x="394" y="160"/>
                    <a:pt x="395" y="162"/>
                  </a:cubicBezTo>
                  <a:cubicBezTo>
                    <a:pt x="395" y="162"/>
                    <a:pt x="395" y="162"/>
                    <a:pt x="395" y="162"/>
                  </a:cubicBezTo>
                  <a:cubicBezTo>
                    <a:pt x="395" y="163"/>
                    <a:pt x="365" y="182"/>
                    <a:pt x="363" y="182"/>
                  </a:cubicBezTo>
                  <a:cubicBezTo>
                    <a:pt x="363" y="182"/>
                    <a:pt x="363" y="182"/>
                    <a:pt x="363" y="182"/>
                  </a:cubicBezTo>
                  <a:cubicBezTo>
                    <a:pt x="363" y="182"/>
                    <a:pt x="363" y="182"/>
                    <a:pt x="363" y="182"/>
                  </a:cubicBezTo>
                  <a:cubicBezTo>
                    <a:pt x="362" y="181"/>
                    <a:pt x="360" y="180"/>
                    <a:pt x="358" y="180"/>
                  </a:cubicBezTo>
                  <a:cubicBezTo>
                    <a:pt x="357" y="180"/>
                    <a:pt x="356" y="180"/>
                    <a:pt x="355" y="181"/>
                  </a:cubicBezTo>
                  <a:cubicBezTo>
                    <a:pt x="352" y="182"/>
                    <a:pt x="350" y="186"/>
                    <a:pt x="352" y="190"/>
                  </a:cubicBezTo>
                  <a:cubicBezTo>
                    <a:pt x="353" y="192"/>
                    <a:pt x="356" y="193"/>
                    <a:pt x="358" y="193"/>
                  </a:cubicBezTo>
                  <a:cubicBezTo>
                    <a:pt x="359" y="193"/>
                    <a:pt x="360" y="193"/>
                    <a:pt x="361" y="193"/>
                  </a:cubicBezTo>
                  <a:cubicBezTo>
                    <a:pt x="363" y="192"/>
                    <a:pt x="365" y="190"/>
                    <a:pt x="365" y="187"/>
                  </a:cubicBezTo>
                  <a:cubicBezTo>
                    <a:pt x="365" y="188"/>
                    <a:pt x="365" y="188"/>
                    <a:pt x="365" y="188"/>
                  </a:cubicBezTo>
                  <a:cubicBezTo>
                    <a:pt x="365" y="186"/>
                    <a:pt x="417" y="184"/>
                    <a:pt x="430" y="184"/>
                  </a:cubicBezTo>
                  <a:cubicBezTo>
                    <a:pt x="431" y="184"/>
                    <a:pt x="432" y="184"/>
                    <a:pt x="432" y="184"/>
                  </a:cubicBezTo>
                  <a:cubicBezTo>
                    <a:pt x="432" y="184"/>
                    <a:pt x="432" y="184"/>
                    <a:pt x="432" y="184"/>
                  </a:cubicBezTo>
                  <a:cubicBezTo>
                    <a:pt x="433" y="185"/>
                    <a:pt x="433" y="185"/>
                    <a:pt x="433" y="185"/>
                  </a:cubicBezTo>
                  <a:cubicBezTo>
                    <a:pt x="433" y="187"/>
                    <a:pt x="435" y="187"/>
                    <a:pt x="436" y="187"/>
                  </a:cubicBezTo>
                  <a:cubicBezTo>
                    <a:pt x="437" y="187"/>
                    <a:pt x="438" y="187"/>
                    <a:pt x="438" y="187"/>
                  </a:cubicBezTo>
                  <a:cubicBezTo>
                    <a:pt x="440" y="186"/>
                    <a:pt x="441" y="184"/>
                    <a:pt x="440" y="182"/>
                  </a:cubicBezTo>
                  <a:cubicBezTo>
                    <a:pt x="439" y="180"/>
                    <a:pt x="438" y="180"/>
                    <a:pt x="436" y="180"/>
                  </a:cubicBezTo>
                  <a:cubicBezTo>
                    <a:pt x="436" y="180"/>
                    <a:pt x="435" y="180"/>
                    <a:pt x="435" y="180"/>
                  </a:cubicBezTo>
                  <a:cubicBezTo>
                    <a:pt x="433" y="181"/>
                    <a:pt x="432" y="182"/>
                    <a:pt x="432" y="183"/>
                  </a:cubicBezTo>
                  <a:cubicBezTo>
                    <a:pt x="432" y="183"/>
                    <a:pt x="432" y="183"/>
                    <a:pt x="432" y="183"/>
                  </a:cubicBezTo>
                  <a:cubicBezTo>
                    <a:pt x="432" y="184"/>
                    <a:pt x="387" y="186"/>
                    <a:pt x="370" y="186"/>
                  </a:cubicBezTo>
                  <a:cubicBezTo>
                    <a:pt x="370" y="186"/>
                    <a:pt x="370" y="186"/>
                    <a:pt x="370" y="186"/>
                  </a:cubicBezTo>
                  <a:cubicBezTo>
                    <a:pt x="383" y="183"/>
                    <a:pt x="425" y="177"/>
                    <a:pt x="465" y="171"/>
                  </a:cubicBezTo>
                  <a:cubicBezTo>
                    <a:pt x="468" y="187"/>
                    <a:pt x="470" y="198"/>
                    <a:pt x="469" y="199"/>
                  </a:cubicBezTo>
                  <a:cubicBezTo>
                    <a:pt x="469" y="199"/>
                    <a:pt x="469" y="199"/>
                    <a:pt x="469" y="199"/>
                  </a:cubicBezTo>
                  <a:cubicBezTo>
                    <a:pt x="464" y="201"/>
                    <a:pt x="460" y="205"/>
                    <a:pt x="460" y="211"/>
                  </a:cubicBezTo>
                  <a:cubicBezTo>
                    <a:pt x="460" y="218"/>
                    <a:pt x="466" y="224"/>
                    <a:pt x="474" y="224"/>
                  </a:cubicBezTo>
                  <a:cubicBezTo>
                    <a:pt x="476" y="224"/>
                    <a:pt x="478" y="223"/>
                    <a:pt x="480" y="222"/>
                  </a:cubicBezTo>
                  <a:cubicBezTo>
                    <a:pt x="480" y="222"/>
                    <a:pt x="480" y="222"/>
                    <a:pt x="480" y="222"/>
                  </a:cubicBezTo>
                  <a:cubicBezTo>
                    <a:pt x="480" y="222"/>
                    <a:pt x="480" y="222"/>
                    <a:pt x="480" y="222"/>
                  </a:cubicBezTo>
                  <a:cubicBezTo>
                    <a:pt x="483" y="222"/>
                    <a:pt x="520" y="269"/>
                    <a:pt x="518" y="271"/>
                  </a:cubicBezTo>
                  <a:cubicBezTo>
                    <a:pt x="518" y="271"/>
                    <a:pt x="518" y="271"/>
                    <a:pt x="518" y="271"/>
                  </a:cubicBezTo>
                  <a:cubicBezTo>
                    <a:pt x="514" y="275"/>
                    <a:pt x="513" y="281"/>
                    <a:pt x="516" y="286"/>
                  </a:cubicBezTo>
                  <a:cubicBezTo>
                    <a:pt x="518" y="290"/>
                    <a:pt x="523" y="293"/>
                    <a:pt x="528" y="293"/>
                  </a:cubicBezTo>
                  <a:cubicBezTo>
                    <a:pt x="530" y="293"/>
                    <a:pt x="532" y="293"/>
                    <a:pt x="534" y="292"/>
                  </a:cubicBezTo>
                  <a:cubicBezTo>
                    <a:pt x="540" y="289"/>
                    <a:pt x="543" y="281"/>
                    <a:pt x="540" y="275"/>
                  </a:cubicBezTo>
                  <a:cubicBezTo>
                    <a:pt x="538" y="270"/>
                    <a:pt x="533" y="267"/>
                    <a:pt x="528" y="267"/>
                  </a:cubicBezTo>
                  <a:cubicBezTo>
                    <a:pt x="526" y="267"/>
                    <a:pt x="524" y="268"/>
                    <a:pt x="522" y="268"/>
                  </a:cubicBezTo>
                  <a:cubicBezTo>
                    <a:pt x="521" y="269"/>
                    <a:pt x="521" y="269"/>
                    <a:pt x="521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1" y="269"/>
                  </a:cubicBezTo>
                  <a:cubicBezTo>
                    <a:pt x="518" y="269"/>
                    <a:pt x="482" y="222"/>
                    <a:pt x="484" y="220"/>
                  </a:cubicBezTo>
                  <a:cubicBezTo>
                    <a:pt x="483" y="220"/>
                    <a:pt x="483" y="220"/>
                    <a:pt x="483" y="220"/>
                  </a:cubicBezTo>
                  <a:cubicBezTo>
                    <a:pt x="486" y="218"/>
                    <a:pt x="487" y="214"/>
                    <a:pt x="487" y="211"/>
                  </a:cubicBezTo>
                  <a:cubicBezTo>
                    <a:pt x="487" y="206"/>
                    <a:pt x="484" y="201"/>
                    <a:pt x="480" y="199"/>
                  </a:cubicBezTo>
                  <a:cubicBezTo>
                    <a:pt x="480" y="199"/>
                    <a:pt x="480" y="199"/>
                    <a:pt x="480" y="199"/>
                  </a:cubicBezTo>
                  <a:cubicBezTo>
                    <a:pt x="479" y="199"/>
                    <a:pt x="483" y="184"/>
                    <a:pt x="489" y="168"/>
                  </a:cubicBezTo>
                  <a:cubicBezTo>
                    <a:pt x="516" y="164"/>
                    <a:pt x="539" y="161"/>
                    <a:pt x="541" y="161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2" y="162"/>
                    <a:pt x="542" y="162"/>
                    <a:pt x="542" y="162"/>
                  </a:cubicBezTo>
                  <a:cubicBezTo>
                    <a:pt x="543" y="164"/>
                    <a:pt x="546" y="166"/>
                    <a:pt x="548" y="166"/>
                  </a:cubicBezTo>
                  <a:cubicBezTo>
                    <a:pt x="549" y="166"/>
                    <a:pt x="550" y="165"/>
                    <a:pt x="551" y="165"/>
                  </a:cubicBezTo>
                  <a:cubicBezTo>
                    <a:pt x="552" y="165"/>
                    <a:pt x="553" y="164"/>
                    <a:pt x="553" y="164"/>
                  </a:cubicBezTo>
                  <a:cubicBezTo>
                    <a:pt x="553" y="164"/>
                    <a:pt x="553" y="164"/>
                    <a:pt x="553" y="164"/>
                  </a:cubicBezTo>
                  <a:cubicBezTo>
                    <a:pt x="553" y="164"/>
                    <a:pt x="553" y="164"/>
                    <a:pt x="553" y="164"/>
                  </a:cubicBezTo>
                  <a:cubicBezTo>
                    <a:pt x="555" y="164"/>
                    <a:pt x="586" y="185"/>
                    <a:pt x="585" y="185"/>
                  </a:cubicBezTo>
                  <a:cubicBezTo>
                    <a:pt x="585" y="185"/>
                    <a:pt x="585" y="185"/>
                    <a:pt x="585" y="185"/>
                  </a:cubicBezTo>
                  <a:cubicBezTo>
                    <a:pt x="584" y="187"/>
                    <a:pt x="584" y="188"/>
                    <a:pt x="585" y="189"/>
                  </a:cubicBezTo>
                  <a:cubicBezTo>
                    <a:pt x="586" y="191"/>
                    <a:pt x="588" y="192"/>
                    <a:pt x="589" y="192"/>
                  </a:cubicBezTo>
                  <a:cubicBezTo>
                    <a:pt x="590" y="192"/>
                    <a:pt x="591" y="192"/>
                    <a:pt x="591" y="192"/>
                  </a:cubicBezTo>
                  <a:cubicBezTo>
                    <a:pt x="594" y="191"/>
                    <a:pt x="595" y="188"/>
                    <a:pt x="594" y="186"/>
                  </a:cubicBezTo>
                  <a:cubicBezTo>
                    <a:pt x="593" y="184"/>
                    <a:pt x="591" y="183"/>
                    <a:pt x="589" y="183"/>
                  </a:cubicBezTo>
                  <a:cubicBezTo>
                    <a:pt x="589" y="183"/>
                    <a:pt x="588" y="183"/>
                    <a:pt x="587" y="183"/>
                  </a:cubicBezTo>
                  <a:cubicBezTo>
                    <a:pt x="587" y="184"/>
                    <a:pt x="586" y="184"/>
                    <a:pt x="586" y="184"/>
                  </a:cubicBezTo>
                  <a:cubicBezTo>
                    <a:pt x="586" y="184"/>
                    <a:pt x="586" y="184"/>
                    <a:pt x="586" y="184"/>
                  </a:cubicBezTo>
                  <a:cubicBezTo>
                    <a:pt x="586" y="184"/>
                    <a:pt x="586" y="184"/>
                    <a:pt x="586" y="184"/>
                  </a:cubicBezTo>
                  <a:cubicBezTo>
                    <a:pt x="584" y="184"/>
                    <a:pt x="554" y="163"/>
                    <a:pt x="554" y="162"/>
                  </a:cubicBezTo>
                  <a:cubicBezTo>
                    <a:pt x="554" y="162"/>
                    <a:pt x="554" y="162"/>
                    <a:pt x="554" y="162"/>
                  </a:cubicBezTo>
                  <a:cubicBezTo>
                    <a:pt x="555" y="160"/>
                    <a:pt x="556" y="158"/>
                    <a:pt x="555" y="156"/>
                  </a:cubicBezTo>
                  <a:cubicBezTo>
                    <a:pt x="555" y="156"/>
                    <a:pt x="555" y="156"/>
                    <a:pt x="555" y="156"/>
                  </a:cubicBezTo>
                  <a:cubicBezTo>
                    <a:pt x="555" y="156"/>
                    <a:pt x="555" y="156"/>
                    <a:pt x="555" y="156"/>
                  </a:cubicBezTo>
                  <a:cubicBezTo>
                    <a:pt x="554" y="155"/>
                    <a:pt x="584" y="135"/>
                    <a:pt x="586" y="135"/>
                  </a:cubicBezTo>
                  <a:cubicBezTo>
                    <a:pt x="586" y="135"/>
                    <a:pt x="586" y="135"/>
                    <a:pt x="586" y="135"/>
                  </a:cubicBezTo>
                  <a:cubicBezTo>
                    <a:pt x="586" y="135"/>
                    <a:pt x="586" y="135"/>
                    <a:pt x="586" y="135"/>
                  </a:cubicBezTo>
                  <a:cubicBezTo>
                    <a:pt x="587" y="136"/>
                    <a:pt x="588" y="137"/>
                    <a:pt x="589" y="137"/>
                  </a:cubicBezTo>
                  <a:cubicBezTo>
                    <a:pt x="590" y="137"/>
                    <a:pt x="591" y="137"/>
                    <a:pt x="591" y="136"/>
                  </a:cubicBezTo>
                  <a:cubicBezTo>
                    <a:pt x="592" y="136"/>
                    <a:pt x="592" y="136"/>
                    <a:pt x="593" y="135"/>
                  </a:cubicBezTo>
                  <a:cubicBezTo>
                    <a:pt x="593" y="135"/>
                    <a:pt x="593" y="135"/>
                    <a:pt x="593" y="135"/>
                  </a:cubicBezTo>
                  <a:cubicBezTo>
                    <a:pt x="593" y="135"/>
                    <a:pt x="593" y="135"/>
                    <a:pt x="593" y="135"/>
                  </a:cubicBezTo>
                  <a:cubicBezTo>
                    <a:pt x="594" y="135"/>
                    <a:pt x="632" y="162"/>
                    <a:pt x="631" y="163"/>
                  </a:cubicBezTo>
                  <a:cubicBezTo>
                    <a:pt x="631" y="163"/>
                    <a:pt x="631" y="163"/>
                    <a:pt x="631" y="163"/>
                  </a:cubicBezTo>
                  <a:cubicBezTo>
                    <a:pt x="631" y="164"/>
                    <a:pt x="631" y="165"/>
                    <a:pt x="631" y="166"/>
                  </a:cubicBezTo>
                  <a:cubicBezTo>
                    <a:pt x="632" y="168"/>
                    <a:pt x="633" y="169"/>
                    <a:pt x="635" y="169"/>
                  </a:cubicBezTo>
                  <a:cubicBezTo>
                    <a:pt x="635" y="169"/>
                    <a:pt x="636" y="168"/>
                    <a:pt x="637" y="168"/>
                  </a:cubicBezTo>
                  <a:cubicBezTo>
                    <a:pt x="638" y="168"/>
                    <a:pt x="639" y="166"/>
                    <a:pt x="639" y="165"/>
                  </a:cubicBezTo>
                  <a:cubicBezTo>
                    <a:pt x="639" y="165"/>
                    <a:pt x="639" y="165"/>
                    <a:pt x="639" y="165"/>
                  </a:cubicBezTo>
                  <a:cubicBezTo>
                    <a:pt x="639" y="165"/>
                    <a:pt x="647" y="165"/>
                    <a:pt x="655" y="165"/>
                  </a:cubicBezTo>
                  <a:cubicBezTo>
                    <a:pt x="663" y="165"/>
                    <a:pt x="671" y="165"/>
                    <a:pt x="671" y="165"/>
                  </a:cubicBezTo>
                  <a:cubicBezTo>
                    <a:pt x="671" y="165"/>
                    <a:pt x="671" y="165"/>
                    <a:pt x="671" y="165"/>
                  </a:cubicBezTo>
                  <a:cubicBezTo>
                    <a:pt x="671" y="166"/>
                    <a:pt x="671" y="166"/>
                    <a:pt x="671" y="166"/>
                  </a:cubicBezTo>
                  <a:cubicBezTo>
                    <a:pt x="671" y="167"/>
                    <a:pt x="672" y="167"/>
                    <a:pt x="672" y="167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72" y="168"/>
                    <a:pt x="595" y="258"/>
                    <a:pt x="593" y="258"/>
                  </a:cubicBezTo>
                  <a:cubicBezTo>
                    <a:pt x="593" y="258"/>
                    <a:pt x="593" y="258"/>
                    <a:pt x="593" y="258"/>
                  </a:cubicBezTo>
                  <a:cubicBezTo>
                    <a:pt x="593" y="258"/>
                    <a:pt x="593" y="258"/>
                    <a:pt x="593" y="258"/>
                  </a:cubicBezTo>
                  <a:cubicBezTo>
                    <a:pt x="592" y="258"/>
                    <a:pt x="591" y="257"/>
                    <a:pt x="589" y="257"/>
                  </a:cubicBezTo>
                  <a:cubicBezTo>
                    <a:pt x="588" y="257"/>
                    <a:pt x="587" y="258"/>
                    <a:pt x="586" y="258"/>
                  </a:cubicBezTo>
                  <a:cubicBezTo>
                    <a:pt x="583" y="260"/>
                    <a:pt x="582" y="264"/>
                    <a:pt x="583" y="267"/>
                  </a:cubicBezTo>
                  <a:cubicBezTo>
                    <a:pt x="584" y="269"/>
                    <a:pt x="587" y="271"/>
                    <a:pt x="589" y="271"/>
                  </a:cubicBezTo>
                  <a:cubicBezTo>
                    <a:pt x="590" y="271"/>
                    <a:pt x="591" y="270"/>
                    <a:pt x="592" y="270"/>
                  </a:cubicBezTo>
                  <a:cubicBezTo>
                    <a:pt x="596" y="268"/>
                    <a:pt x="597" y="264"/>
                    <a:pt x="596" y="261"/>
                  </a:cubicBezTo>
                  <a:cubicBezTo>
                    <a:pt x="595" y="261"/>
                    <a:pt x="595" y="260"/>
                    <a:pt x="595" y="260"/>
                  </a:cubicBezTo>
                  <a:cubicBezTo>
                    <a:pt x="595" y="260"/>
                    <a:pt x="595" y="260"/>
                    <a:pt x="595" y="260"/>
                  </a:cubicBezTo>
                  <a:cubicBezTo>
                    <a:pt x="594" y="259"/>
                    <a:pt x="672" y="168"/>
                    <a:pt x="673" y="168"/>
                  </a:cubicBezTo>
                  <a:cubicBezTo>
                    <a:pt x="673" y="168"/>
                    <a:pt x="673" y="168"/>
                    <a:pt x="673" y="168"/>
                  </a:cubicBezTo>
                  <a:cubicBezTo>
                    <a:pt x="673" y="168"/>
                    <a:pt x="673" y="168"/>
                    <a:pt x="673" y="168"/>
                  </a:cubicBezTo>
                  <a:cubicBezTo>
                    <a:pt x="673" y="168"/>
                    <a:pt x="674" y="169"/>
                    <a:pt x="675" y="169"/>
                  </a:cubicBezTo>
                  <a:cubicBezTo>
                    <a:pt x="675" y="169"/>
                    <a:pt x="676" y="168"/>
                    <a:pt x="677" y="168"/>
                  </a:cubicBezTo>
                  <a:cubicBezTo>
                    <a:pt x="679" y="167"/>
                    <a:pt x="680" y="165"/>
                    <a:pt x="679" y="163"/>
                  </a:cubicBezTo>
                  <a:cubicBezTo>
                    <a:pt x="678" y="162"/>
                    <a:pt x="676" y="161"/>
                    <a:pt x="675" y="161"/>
                  </a:cubicBezTo>
                  <a:cubicBezTo>
                    <a:pt x="674" y="161"/>
                    <a:pt x="674" y="161"/>
                    <a:pt x="673" y="161"/>
                  </a:cubicBezTo>
                  <a:cubicBezTo>
                    <a:pt x="672" y="161"/>
                    <a:pt x="672" y="162"/>
                    <a:pt x="671" y="163"/>
                  </a:cubicBezTo>
                  <a:cubicBezTo>
                    <a:pt x="671" y="163"/>
                    <a:pt x="671" y="163"/>
                    <a:pt x="671" y="163"/>
                  </a:cubicBezTo>
                  <a:cubicBezTo>
                    <a:pt x="671" y="163"/>
                    <a:pt x="671" y="163"/>
                    <a:pt x="671" y="163"/>
                  </a:cubicBezTo>
                  <a:cubicBezTo>
                    <a:pt x="669" y="163"/>
                    <a:pt x="594" y="134"/>
                    <a:pt x="594" y="133"/>
                  </a:cubicBezTo>
                  <a:cubicBezTo>
                    <a:pt x="594" y="133"/>
                    <a:pt x="594" y="133"/>
                    <a:pt x="594" y="133"/>
                  </a:cubicBezTo>
                  <a:cubicBezTo>
                    <a:pt x="594" y="132"/>
                    <a:pt x="594" y="131"/>
                    <a:pt x="594" y="130"/>
                  </a:cubicBezTo>
                  <a:cubicBezTo>
                    <a:pt x="593" y="129"/>
                    <a:pt x="591" y="128"/>
                    <a:pt x="589" y="128"/>
                  </a:cubicBezTo>
                  <a:cubicBezTo>
                    <a:pt x="589" y="128"/>
                    <a:pt x="588" y="128"/>
                    <a:pt x="587" y="128"/>
                  </a:cubicBezTo>
                  <a:cubicBezTo>
                    <a:pt x="585" y="129"/>
                    <a:pt x="584" y="132"/>
                    <a:pt x="585" y="134"/>
                  </a:cubicBezTo>
                  <a:cubicBezTo>
                    <a:pt x="585" y="134"/>
                    <a:pt x="585" y="134"/>
                    <a:pt x="585" y="134"/>
                  </a:cubicBezTo>
                  <a:cubicBezTo>
                    <a:pt x="585" y="135"/>
                    <a:pt x="556" y="154"/>
                    <a:pt x="553" y="154"/>
                  </a:cubicBezTo>
                  <a:cubicBezTo>
                    <a:pt x="553" y="154"/>
                    <a:pt x="553" y="154"/>
                    <a:pt x="553" y="154"/>
                  </a:cubicBezTo>
                  <a:cubicBezTo>
                    <a:pt x="553" y="154"/>
                    <a:pt x="553" y="154"/>
                    <a:pt x="553" y="154"/>
                  </a:cubicBezTo>
                  <a:cubicBezTo>
                    <a:pt x="552" y="153"/>
                    <a:pt x="550" y="152"/>
                    <a:pt x="548" y="152"/>
                  </a:cubicBezTo>
                  <a:cubicBezTo>
                    <a:pt x="547" y="152"/>
                    <a:pt x="546" y="153"/>
                    <a:pt x="545" y="153"/>
                  </a:cubicBezTo>
                  <a:cubicBezTo>
                    <a:pt x="543" y="154"/>
                    <a:pt x="541" y="156"/>
                    <a:pt x="541" y="159"/>
                  </a:cubicBezTo>
                  <a:cubicBezTo>
                    <a:pt x="541" y="159"/>
                    <a:pt x="541" y="159"/>
                    <a:pt x="541" y="159"/>
                  </a:cubicBezTo>
                  <a:cubicBezTo>
                    <a:pt x="541" y="159"/>
                    <a:pt x="518" y="163"/>
                    <a:pt x="489" y="167"/>
                  </a:cubicBezTo>
                  <a:cubicBezTo>
                    <a:pt x="497" y="144"/>
                    <a:pt x="507" y="115"/>
                    <a:pt x="509" y="115"/>
                  </a:cubicBezTo>
                  <a:cubicBezTo>
                    <a:pt x="509" y="115"/>
                    <a:pt x="509" y="115"/>
                    <a:pt x="509" y="115"/>
                  </a:cubicBezTo>
                  <a:cubicBezTo>
                    <a:pt x="509" y="115"/>
                    <a:pt x="509" y="115"/>
                    <a:pt x="509" y="115"/>
                  </a:cubicBezTo>
                  <a:cubicBezTo>
                    <a:pt x="509" y="115"/>
                    <a:pt x="510" y="115"/>
                    <a:pt x="510" y="115"/>
                  </a:cubicBezTo>
                  <a:cubicBezTo>
                    <a:pt x="512" y="115"/>
                    <a:pt x="513" y="115"/>
                    <a:pt x="515" y="115"/>
                  </a:cubicBezTo>
                  <a:cubicBezTo>
                    <a:pt x="520" y="112"/>
                    <a:pt x="522" y="107"/>
                    <a:pt x="519" y="102"/>
                  </a:cubicBezTo>
                  <a:cubicBezTo>
                    <a:pt x="518" y="98"/>
                    <a:pt x="514" y="96"/>
                    <a:pt x="510" y="96"/>
                  </a:cubicBezTo>
                  <a:cubicBezTo>
                    <a:pt x="509" y="96"/>
                    <a:pt x="507" y="97"/>
                    <a:pt x="506" y="97"/>
                  </a:cubicBezTo>
                  <a:cubicBezTo>
                    <a:pt x="504" y="98"/>
                    <a:pt x="503" y="99"/>
                    <a:pt x="502" y="100"/>
                  </a:cubicBezTo>
                  <a:cubicBezTo>
                    <a:pt x="502" y="100"/>
                    <a:pt x="502" y="100"/>
                    <a:pt x="502" y="100"/>
                  </a:cubicBezTo>
                  <a:cubicBezTo>
                    <a:pt x="502" y="100"/>
                    <a:pt x="502" y="100"/>
                    <a:pt x="502" y="100"/>
                  </a:cubicBezTo>
                  <a:cubicBezTo>
                    <a:pt x="498" y="100"/>
                    <a:pt x="453" y="77"/>
                    <a:pt x="454" y="75"/>
                  </a:cubicBezTo>
                  <a:cubicBezTo>
                    <a:pt x="454" y="75"/>
                    <a:pt x="454" y="75"/>
                    <a:pt x="454" y="75"/>
                  </a:cubicBezTo>
                  <a:cubicBezTo>
                    <a:pt x="455" y="73"/>
                    <a:pt x="455" y="69"/>
                    <a:pt x="453" y="67"/>
                  </a:cubicBezTo>
                  <a:cubicBezTo>
                    <a:pt x="451" y="62"/>
                    <a:pt x="447" y="60"/>
                    <a:pt x="443" y="60"/>
                  </a:cubicBezTo>
                  <a:cubicBezTo>
                    <a:pt x="441" y="60"/>
                    <a:pt x="439" y="60"/>
                    <a:pt x="438" y="61"/>
                  </a:cubicBezTo>
                  <a:cubicBezTo>
                    <a:pt x="433" y="63"/>
                    <a:pt x="431" y="67"/>
                    <a:pt x="431" y="71"/>
                  </a:cubicBezTo>
                  <a:cubicBezTo>
                    <a:pt x="431" y="71"/>
                    <a:pt x="431" y="71"/>
                    <a:pt x="431" y="71"/>
                  </a:cubicBezTo>
                  <a:cubicBezTo>
                    <a:pt x="431" y="73"/>
                    <a:pt x="295" y="88"/>
                    <a:pt x="278" y="88"/>
                  </a:cubicBezTo>
                  <a:cubicBezTo>
                    <a:pt x="277" y="88"/>
                    <a:pt x="277" y="88"/>
                    <a:pt x="277" y="88"/>
                  </a:cubicBezTo>
                  <a:cubicBezTo>
                    <a:pt x="277" y="88"/>
                    <a:pt x="277" y="88"/>
                    <a:pt x="277" y="88"/>
                  </a:cubicBezTo>
                  <a:cubicBezTo>
                    <a:pt x="276" y="88"/>
                    <a:pt x="276" y="87"/>
                    <a:pt x="276" y="86"/>
                  </a:cubicBezTo>
                  <a:cubicBezTo>
                    <a:pt x="274" y="82"/>
                    <a:pt x="270" y="80"/>
                    <a:pt x="265" y="80"/>
                  </a:cubicBezTo>
                  <a:cubicBezTo>
                    <a:pt x="263" y="80"/>
                    <a:pt x="262" y="80"/>
                    <a:pt x="260" y="81"/>
                  </a:cubicBezTo>
                  <a:cubicBezTo>
                    <a:pt x="254" y="84"/>
                    <a:pt x="251" y="90"/>
                    <a:pt x="254" y="96"/>
                  </a:cubicBezTo>
                  <a:cubicBezTo>
                    <a:pt x="256" y="99"/>
                    <a:pt x="258" y="101"/>
                    <a:pt x="260" y="102"/>
                  </a:cubicBezTo>
                  <a:cubicBezTo>
                    <a:pt x="260" y="102"/>
                    <a:pt x="260" y="102"/>
                    <a:pt x="260" y="102"/>
                  </a:cubicBezTo>
                  <a:cubicBezTo>
                    <a:pt x="262" y="103"/>
                    <a:pt x="250" y="143"/>
                    <a:pt x="249" y="143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8" y="143"/>
                    <a:pt x="248" y="143"/>
                    <a:pt x="247" y="143"/>
                  </a:cubicBezTo>
                  <a:cubicBezTo>
                    <a:pt x="246" y="144"/>
                    <a:pt x="245" y="145"/>
                    <a:pt x="245" y="146"/>
                  </a:cubicBezTo>
                  <a:cubicBezTo>
                    <a:pt x="245" y="146"/>
                    <a:pt x="245" y="146"/>
                    <a:pt x="245" y="146"/>
                  </a:cubicBezTo>
                  <a:cubicBezTo>
                    <a:pt x="245" y="146"/>
                    <a:pt x="245" y="146"/>
                    <a:pt x="244" y="146"/>
                  </a:cubicBezTo>
                  <a:cubicBezTo>
                    <a:pt x="237" y="146"/>
                    <a:pt x="185" y="141"/>
                    <a:pt x="185" y="140"/>
                  </a:cubicBezTo>
                  <a:cubicBezTo>
                    <a:pt x="185" y="140"/>
                    <a:pt x="185" y="140"/>
                    <a:pt x="185" y="140"/>
                  </a:cubicBezTo>
                  <a:cubicBezTo>
                    <a:pt x="185" y="139"/>
                    <a:pt x="185" y="138"/>
                    <a:pt x="184" y="138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3" y="136"/>
                    <a:pt x="209" y="113"/>
                    <a:pt x="211" y="113"/>
                  </a:cubicBezTo>
                  <a:cubicBezTo>
                    <a:pt x="211" y="113"/>
                    <a:pt x="211" y="113"/>
                    <a:pt x="211" y="113"/>
                  </a:cubicBezTo>
                  <a:cubicBezTo>
                    <a:pt x="210" y="113"/>
                    <a:pt x="210" y="113"/>
                    <a:pt x="210" y="113"/>
                  </a:cubicBezTo>
                  <a:cubicBezTo>
                    <a:pt x="211" y="114"/>
                    <a:pt x="212" y="114"/>
                    <a:pt x="214" y="114"/>
                  </a:cubicBezTo>
                  <a:cubicBezTo>
                    <a:pt x="214" y="114"/>
                    <a:pt x="215" y="114"/>
                    <a:pt x="216" y="114"/>
                  </a:cubicBezTo>
                  <a:cubicBezTo>
                    <a:pt x="218" y="113"/>
                    <a:pt x="219" y="110"/>
                    <a:pt x="218" y="107"/>
                  </a:cubicBezTo>
                  <a:cubicBezTo>
                    <a:pt x="217" y="106"/>
                    <a:pt x="215" y="105"/>
                    <a:pt x="214" y="105"/>
                  </a:cubicBezTo>
                  <a:cubicBezTo>
                    <a:pt x="213" y="105"/>
                    <a:pt x="212" y="105"/>
                    <a:pt x="211" y="105"/>
                  </a:cubicBezTo>
                  <a:cubicBezTo>
                    <a:pt x="211" y="106"/>
                    <a:pt x="211" y="106"/>
                    <a:pt x="211" y="106"/>
                  </a:cubicBezTo>
                  <a:cubicBezTo>
                    <a:pt x="211" y="106"/>
                    <a:pt x="211" y="106"/>
                    <a:pt x="211" y="106"/>
                  </a:cubicBezTo>
                  <a:cubicBezTo>
                    <a:pt x="211" y="106"/>
                    <a:pt x="211" y="106"/>
                    <a:pt x="211" y="106"/>
                  </a:cubicBezTo>
                  <a:cubicBezTo>
                    <a:pt x="209" y="106"/>
                    <a:pt x="175" y="72"/>
                    <a:pt x="176" y="70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177" y="69"/>
                    <a:pt x="178" y="67"/>
                    <a:pt x="178" y="65"/>
                  </a:cubicBezTo>
                  <a:cubicBezTo>
                    <a:pt x="178" y="59"/>
                    <a:pt x="174" y="55"/>
                    <a:pt x="168" y="55"/>
                  </a:cubicBezTo>
                  <a:cubicBezTo>
                    <a:pt x="163" y="55"/>
                    <a:pt x="158" y="59"/>
                    <a:pt x="158" y="65"/>
                  </a:cubicBezTo>
                  <a:cubicBezTo>
                    <a:pt x="158" y="68"/>
                    <a:pt x="160" y="70"/>
                    <a:pt x="16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3"/>
                    <a:pt x="131" y="132"/>
                    <a:pt x="127" y="132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6" y="132"/>
                    <a:pt x="124" y="132"/>
                    <a:pt x="122" y="132"/>
                  </a:cubicBezTo>
                  <a:cubicBezTo>
                    <a:pt x="121" y="132"/>
                    <a:pt x="120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ubicBezTo>
                    <a:pt x="118" y="132"/>
                    <a:pt x="113" y="122"/>
                    <a:pt x="109" y="112"/>
                  </a:cubicBezTo>
                  <a:cubicBezTo>
                    <a:pt x="113" y="122"/>
                    <a:pt x="117" y="133"/>
                    <a:pt x="115" y="133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12" y="133"/>
                    <a:pt x="26" y="30"/>
                    <a:pt x="14" y="13"/>
                  </a:cubicBezTo>
                  <a:cubicBezTo>
                    <a:pt x="28" y="23"/>
                    <a:pt x="95" y="83"/>
                    <a:pt x="95" y="84"/>
                  </a:cubicBezTo>
                  <a:cubicBezTo>
                    <a:pt x="95" y="84"/>
                    <a:pt x="95" y="84"/>
                    <a:pt x="95" y="84"/>
                  </a:cubicBezTo>
                  <a:cubicBezTo>
                    <a:pt x="94" y="85"/>
                    <a:pt x="94" y="86"/>
                    <a:pt x="95" y="88"/>
                  </a:cubicBezTo>
                  <a:cubicBezTo>
                    <a:pt x="95" y="89"/>
                    <a:pt x="97" y="90"/>
                    <a:pt x="98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0" y="90"/>
                    <a:pt x="103" y="97"/>
                    <a:pt x="106" y="105"/>
                  </a:cubicBezTo>
                  <a:cubicBezTo>
                    <a:pt x="103" y="97"/>
                    <a:pt x="100" y="90"/>
                    <a:pt x="101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2" y="89"/>
                    <a:pt x="103" y="86"/>
                    <a:pt x="102" y="84"/>
                  </a:cubicBezTo>
                  <a:cubicBezTo>
                    <a:pt x="102" y="83"/>
                    <a:pt x="100" y="82"/>
                    <a:pt x="98" y="82"/>
                  </a:cubicBezTo>
                  <a:cubicBezTo>
                    <a:pt x="98" y="82"/>
                    <a:pt x="97" y="82"/>
                    <a:pt x="97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5" y="83"/>
                    <a:pt x="13" y="11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5" y="8"/>
                    <a:pt x="15" y="6"/>
                    <a:pt x="14" y="3"/>
                  </a:cubicBezTo>
                  <a:cubicBezTo>
                    <a:pt x="13" y="1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6415088" y="4025900"/>
              <a:ext cx="315913" cy="323850"/>
            </a:xfrm>
            <a:custGeom>
              <a:avLst/>
              <a:gdLst>
                <a:gd name="T0" fmla="*/ 14 w 84"/>
                <a:gd name="T1" fmla="*/ 43 h 86"/>
                <a:gd name="T2" fmla="*/ 45 w 84"/>
                <a:gd name="T3" fmla="*/ 13 h 86"/>
                <a:gd name="T4" fmla="*/ 45 w 84"/>
                <a:gd name="T5" fmla="*/ 13 h 86"/>
                <a:gd name="T6" fmla="*/ 45 w 84"/>
                <a:gd name="T7" fmla="*/ 13 h 86"/>
                <a:gd name="T8" fmla="*/ 49 w 84"/>
                <a:gd name="T9" fmla="*/ 14 h 86"/>
                <a:gd name="T10" fmla="*/ 52 w 84"/>
                <a:gd name="T11" fmla="*/ 14 h 86"/>
                <a:gd name="T12" fmla="*/ 52 w 84"/>
                <a:gd name="T13" fmla="*/ 14 h 86"/>
                <a:gd name="T14" fmla="*/ 52 w 84"/>
                <a:gd name="T15" fmla="*/ 14 h 86"/>
                <a:gd name="T16" fmla="*/ 76 w 84"/>
                <a:gd name="T17" fmla="*/ 49 h 86"/>
                <a:gd name="T18" fmla="*/ 76 w 84"/>
                <a:gd name="T19" fmla="*/ 49 h 86"/>
                <a:gd name="T20" fmla="*/ 74 w 84"/>
                <a:gd name="T21" fmla="*/ 53 h 86"/>
                <a:gd name="T22" fmla="*/ 74 w 84"/>
                <a:gd name="T23" fmla="*/ 55 h 86"/>
                <a:gd name="T24" fmla="*/ 74 w 84"/>
                <a:gd name="T25" fmla="*/ 55 h 86"/>
                <a:gd name="T26" fmla="*/ 42 w 84"/>
                <a:gd name="T27" fmla="*/ 80 h 86"/>
                <a:gd name="T28" fmla="*/ 42 w 84"/>
                <a:gd name="T29" fmla="*/ 80 h 86"/>
                <a:gd name="T30" fmla="*/ 42 w 84"/>
                <a:gd name="T31" fmla="*/ 80 h 86"/>
                <a:gd name="T32" fmla="*/ 39 w 84"/>
                <a:gd name="T33" fmla="*/ 79 h 86"/>
                <a:gd name="T34" fmla="*/ 37 w 84"/>
                <a:gd name="T35" fmla="*/ 79 h 86"/>
                <a:gd name="T36" fmla="*/ 37 w 84"/>
                <a:gd name="T37" fmla="*/ 79 h 86"/>
                <a:gd name="T38" fmla="*/ 37 w 84"/>
                <a:gd name="T39" fmla="*/ 79 h 86"/>
                <a:gd name="T40" fmla="*/ 37 w 84"/>
                <a:gd name="T41" fmla="*/ 79 h 86"/>
                <a:gd name="T42" fmla="*/ 14 w 84"/>
                <a:gd name="T43" fmla="*/ 52 h 86"/>
                <a:gd name="T44" fmla="*/ 14 w 84"/>
                <a:gd name="T45" fmla="*/ 52 h 86"/>
                <a:gd name="T46" fmla="*/ 15 w 84"/>
                <a:gd name="T47" fmla="*/ 48 h 86"/>
                <a:gd name="T48" fmla="*/ 14 w 84"/>
                <a:gd name="T49" fmla="*/ 43 h 86"/>
                <a:gd name="T50" fmla="*/ 14 w 84"/>
                <a:gd name="T51" fmla="*/ 43 h 86"/>
                <a:gd name="T52" fmla="*/ 49 w 84"/>
                <a:gd name="T53" fmla="*/ 0 h 86"/>
                <a:gd name="T54" fmla="*/ 46 w 84"/>
                <a:gd name="T55" fmla="*/ 0 h 86"/>
                <a:gd name="T56" fmla="*/ 42 w 84"/>
                <a:gd name="T57" fmla="*/ 10 h 86"/>
                <a:gd name="T58" fmla="*/ 43 w 84"/>
                <a:gd name="T59" fmla="*/ 11 h 86"/>
                <a:gd name="T60" fmla="*/ 43 w 84"/>
                <a:gd name="T61" fmla="*/ 11 h 86"/>
                <a:gd name="T62" fmla="*/ 12 w 84"/>
                <a:gd name="T63" fmla="*/ 42 h 86"/>
                <a:gd name="T64" fmla="*/ 12 w 84"/>
                <a:gd name="T65" fmla="*/ 42 h 86"/>
                <a:gd name="T66" fmla="*/ 12 w 84"/>
                <a:gd name="T67" fmla="*/ 42 h 86"/>
                <a:gd name="T68" fmla="*/ 8 w 84"/>
                <a:gd name="T69" fmla="*/ 40 h 86"/>
                <a:gd name="T70" fmla="*/ 0 w 84"/>
                <a:gd name="T71" fmla="*/ 48 h 86"/>
                <a:gd name="T72" fmla="*/ 8 w 84"/>
                <a:gd name="T73" fmla="*/ 55 h 86"/>
                <a:gd name="T74" fmla="*/ 12 w 84"/>
                <a:gd name="T75" fmla="*/ 54 h 86"/>
                <a:gd name="T76" fmla="*/ 12 w 84"/>
                <a:gd name="T77" fmla="*/ 54 h 86"/>
                <a:gd name="T78" fmla="*/ 12 w 84"/>
                <a:gd name="T79" fmla="*/ 54 h 86"/>
                <a:gd name="T80" fmla="*/ 36 w 84"/>
                <a:gd name="T81" fmla="*/ 80 h 86"/>
                <a:gd name="T82" fmla="*/ 36 w 84"/>
                <a:gd name="T83" fmla="*/ 80 h 86"/>
                <a:gd name="T84" fmla="*/ 35 w 84"/>
                <a:gd name="T85" fmla="*/ 84 h 86"/>
                <a:gd name="T86" fmla="*/ 39 w 84"/>
                <a:gd name="T87" fmla="*/ 86 h 86"/>
                <a:gd name="T88" fmla="*/ 41 w 84"/>
                <a:gd name="T89" fmla="*/ 86 h 86"/>
                <a:gd name="T90" fmla="*/ 43 w 84"/>
                <a:gd name="T91" fmla="*/ 81 h 86"/>
                <a:gd name="T92" fmla="*/ 42 w 84"/>
                <a:gd name="T93" fmla="*/ 81 h 86"/>
                <a:gd name="T94" fmla="*/ 42 w 84"/>
                <a:gd name="T95" fmla="*/ 81 h 86"/>
                <a:gd name="T96" fmla="*/ 75 w 84"/>
                <a:gd name="T97" fmla="*/ 56 h 86"/>
                <a:gd name="T98" fmla="*/ 75 w 84"/>
                <a:gd name="T99" fmla="*/ 56 h 86"/>
                <a:gd name="T100" fmla="*/ 75 w 84"/>
                <a:gd name="T101" fmla="*/ 56 h 86"/>
                <a:gd name="T102" fmla="*/ 79 w 84"/>
                <a:gd name="T103" fmla="*/ 58 h 86"/>
                <a:gd name="T104" fmla="*/ 84 w 84"/>
                <a:gd name="T105" fmla="*/ 53 h 86"/>
                <a:gd name="T106" fmla="*/ 79 w 84"/>
                <a:gd name="T107" fmla="*/ 48 h 86"/>
                <a:gd name="T108" fmla="*/ 77 w 84"/>
                <a:gd name="T109" fmla="*/ 48 h 86"/>
                <a:gd name="T110" fmla="*/ 77 w 84"/>
                <a:gd name="T111" fmla="*/ 48 h 86"/>
                <a:gd name="T112" fmla="*/ 54 w 84"/>
                <a:gd name="T113" fmla="*/ 13 h 86"/>
                <a:gd name="T114" fmla="*/ 54 w 84"/>
                <a:gd name="T115" fmla="*/ 13 h 86"/>
                <a:gd name="T116" fmla="*/ 56 w 84"/>
                <a:gd name="T117" fmla="*/ 4 h 86"/>
                <a:gd name="T118" fmla="*/ 49 w 84"/>
                <a:gd name="T11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" h="86">
                  <a:moveTo>
                    <a:pt x="14" y="43"/>
                  </a:moveTo>
                  <a:cubicBezTo>
                    <a:pt x="13" y="42"/>
                    <a:pt x="43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4"/>
                    <a:pt x="48" y="14"/>
                    <a:pt x="49" y="14"/>
                  </a:cubicBezTo>
                  <a:cubicBezTo>
                    <a:pt x="50" y="14"/>
                    <a:pt x="51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4" y="14"/>
                    <a:pt x="76" y="48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5" y="50"/>
                    <a:pt x="74" y="51"/>
                    <a:pt x="74" y="53"/>
                  </a:cubicBezTo>
                  <a:cubicBezTo>
                    <a:pt x="74" y="54"/>
                    <a:pt x="74" y="54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6"/>
                    <a:pt x="43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79"/>
                    <a:pt x="40" y="79"/>
                    <a:pt x="39" y="79"/>
                  </a:cubicBezTo>
                  <a:cubicBezTo>
                    <a:pt x="38" y="79"/>
                    <a:pt x="38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6" y="79"/>
                    <a:pt x="13" y="54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5" y="51"/>
                    <a:pt x="15" y="49"/>
                    <a:pt x="15" y="48"/>
                  </a:cubicBezTo>
                  <a:cubicBezTo>
                    <a:pt x="15" y="46"/>
                    <a:pt x="15" y="44"/>
                    <a:pt x="14" y="43"/>
                  </a:cubicBezTo>
                  <a:cubicBezTo>
                    <a:pt x="14" y="43"/>
                    <a:pt x="14" y="43"/>
                    <a:pt x="14" y="43"/>
                  </a:cubicBezTo>
                  <a:moveTo>
                    <a:pt x="49" y="0"/>
                  </a:moveTo>
                  <a:cubicBezTo>
                    <a:pt x="48" y="0"/>
                    <a:pt x="47" y="0"/>
                    <a:pt x="46" y="0"/>
                  </a:cubicBezTo>
                  <a:cubicBezTo>
                    <a:pt x="42" y="2"/>
                    <a:pt x="41" y="7"/>
                    <a:pt x="42" y="10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4" y="13"/>
                    <a:pt x="14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1"/>
                    <a:pt x="9" y="40"/>
                    <a:pt x="8" y="40"/>
                  </a:cubicBezTo>
                  <a:cubicBezTo>
                    <a:pt x="4" y="40"/>
                    <a:pt x="0" y="44"/>
                    <a:pt x="0" y="48"/>
                  </a:cubicBezTo>
                  <a:cubicBezTo>
                    <a:pt x="0" y="52"/>
                    <a:pt x="4" y="55"/>
                    <a:pt x="8" y="55"/>
                  </a:cubicBezTo>
                  <a:cubicBezTo>
                    <a:pt x="9" y="55"/>
                    <a:pt x="11" y="55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4" y="54"/>
                    <a:pt x="36" y="79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5" y="81"/>
                    <a:pt x="35" y="83"/>
                    <a:pt x="35" y="84"/>
                  </a:cubicBezTo>
                  <a:cubicBezTo>
                    <a:pt x="36" y="85"/>
                    <a:pt x="37" y="86"/>
                    <a:pt x="39" y="86"/>
                  </a:cubicBezTo>
                  <a:cubicBezTo>
                    <a:pt x="40" y="86"/>
                    <a:pt x="40" y="86"/>
                    <a:pt x="41" y="86"/>
                  </a:cubicBezTo>
                  <a:cubicBezTo>
                    <a:pt x="43" y="85"/>
                    <a:pt x="44" y="83"/>
                    <a:pt x="43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80"/>
                    <a:pt x="74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6" y="57"/>
                    <a:pt x="78" y="58"/>
                    <a:pt x="79" y="58"/>
                  </a:cubicBezTo>
                  <a:cubicBezTo>
                    <a:pt x="82" y="58"/>
                    <a:pt x="84" y="55"/>
                    <a:pt x="84" y="53"/>
                  </a:cubicBezTo>
                  <a:cubicBezTo>
                    <a:pt x="84" y="50"/>
                    <a:pt x="82" y="48"/>
                    <a:pt x="79" y="48"/>
                  </a:cubicBezTo>
                  <a:cubicBezTo>
                    <a:pt x="78" y="48"/>
                    <a:pt x="78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53" y="14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7" y="11"/>
                    <a:pt x="58" y="7"/>
                    <a:pt x="56" y="4"/>
                  </a:cubicBezTo>
                  <a:cubicBezTo>
                    <a:pt x="55" y="1"/>
                    <a:pt x="52" y="0"/>
                    <a:pt x="4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4856163" y="2439988"/>
              <a:ext cx="87313" cy="74613"/>
            </a:xfrm>
            <a:custGeom>
              <a:avLst/>
              <a:gdLst>
                <a:gd name="T0" fmla="*/ 12 w 23"/>
                <a:gd name="T1" fmla="*/ 0 h 20"/>
                <a:gd name="T2" fmla="*/ 7 w 23"/>
                <a:gd name="T3" fmla="*/ 1 h 20"/>
                <a:gd name="T4" fmla="*/ 3 w 23"/>
                <a:gd name="T5" fmla="*/ 14 h 20"/>
                <a:gd name="T6" fmla="*/ 12 w 23"/>
                <a:gd name="T7" fmla="*/ 20 h 20"/>
                <a:gd name="T8" fmla="*/ 16 w 23"/>
                <a:gd name="T9" fmla="*/ 19 h 20"/>
                <a:gd name="T10" fmla="*/ 21 w 23"/>
                <a:gd name="T11" fmla="*/ 6 h 20"/>
                <a:gd name="T12" fmla="*/ 12 w 23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0">
                  <a:moveTo>
                    <a:pt x="12" y="0"/>
                  </a:moveTo>
                  <a:cubicBezTo>
                    <a:pt x="10" y="0"/>
                    <a:pt x="9" y="1"/>
                    <a:pt x="7" y="1"/>
                  </a:cubicBezTo>
                  <a:cubicBezTo>
                    <a:pt x="2" y="4"/>
                    <a:pt x="0" y="9"/>
                    <a:pt x="3" y="14"/>
                  </a:cubicBezTo>
                  <a:cubicBezTo>
                    <a:pt x="4" y="18"/>
                    <a:pt x="8" y="20"/>
                    <a:pt x="12" y="20"/>
                  </a:cubicBezTo>
                  <a:cubicBezTo>
                    <a:pt x="13" y="20"/>
                    <a:pt x="15" y="19"/>
                    <a:pt x="16" y="19"/>
                  </a:cubicBezTo>
                  <a:cubicBezTo>
                    <a:pt x="21" y="16"/>
                    <a:pt x="23" y="11"/>
                    <a:pt x="21" y="6"/>
                  </a:cubicBezTo>
                  <a:cubicBezTo>
                    <a:pt x="19" y="2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3411538" y="2424113"/>
              <a:ext cx="1062038" cy="1203325"/>
            </a:xfrm>
            <a:custGeom>
              <a:avLst/>
              <a:gdLst>
                <a:gd name="T0" fmla="*/ 138 w 283"/>
                <a:gd name="T1" fmla="*/ 81 h 319"/>
                <a:gd name="T2" fmla="*/ 141 w 283"/>
                <a:gd name="T3" fmla="*/ 80 h 319"/>
                <a:gd name="T4" fmla="*/ 180 w 283"/>
                <a:gd name="T5" fmla="*/ 107 h 319"/>
                <a:gd name="T6" fmla="*/ 178 w 283"/>
                <a:gd name="T7" fmla="*/ 108 h 319"/>
                <a:gd name="T8" fmla="*/ 103 w 283"/>
                <a:gd name="T9" fmla="*/ 101 h 319"/>
                <a:gd name="T10" fmla="*/ 135 w 283"/>
                <a:gd name="T11" fmla="*/ 80 h 319"/>
                <a:gd name="T12" fmla="*/ 199 w 283"/>
                <a:gd name="T13" fmla="*/ 2 h 319"/>
                <a:gd name="T14" fmla="*/ 202 w 283"/>
                <a:gd name="T15" fmla="*/ 34 h 319"/>
                <a:gd name="T16" fmla="*/ 187 w 283"/>
                <a:gd name="T17" fmla="*/ 108 h 319"/>
                <a:gd name="T18" fmla="*/ 184 w 283"/>
                <a:gd name="T19" fmla="*/ 105 h 319"/>
                <a:gd name="T20" fmla="*/ 181 w 283"/>
                <a:gd name="T21" fmla="*/ 106 h 319"/>
                <a:gd name="T22" fmla="*/ 142 w 283"/>
                <a:gd name="T23" fmla="*/ 79 h 319"/>
                <a:gd name="T24" fmla="*/ 136 w 283"/>
                <a:gd name="T25" fmla="*/ 72 h 319"/>
                <a:gd name="T26" fmla="*/ 102 w 283"/>
                <a:gd name="T27" fmla="*/ 99 h 319"/>
                <a:gd name="T28" fmla="*/ 97 w 283"/>
                <a:gd name="T29" fmla="*/ 97 h 319"/>
                <a:gd name="T30" fmla="*/ 97 w 283"/>
                <a:gd name="T31" fmla="*/ 110 h 319"/>
                <a:gd name="T32" fmla="*/ 98 w 283"/>
                <a:gd name="T33" fmla="*/ 110 h 319"/>
                <a:gd name="T34" fmla="*/ 132 w 283"/>
                <a:gd name="T35" fmla="*/ 211 h 319"/>
                <a:gd name="T36" fmla="*/ 144 w 283"/>
                <a:gd name="T37" fmla="*/ 206 h 319"/>
                <a:gd name="T38" fmla="*/ 137 w 283"/>
                <a:gd name="T39" fmla="*/ 202 h 319"/>
                <a:gd name="T40" fmla="*/ 100 w 283"/>
                <a:gd name="T41" fmla="*/ 109 h 319"/>
                <a:gd name="T42" fmla="*/ 102 w 283"/>
                <a:gd name="T43" fmla="*/ 108 h 319"/>
                <a:gd name="T44" fmla="*/ 134 w 283"/>
                <a:gd name="T45" fmla="*/ 134 h 319"/>
                <a:gd name="T46" fmla="*/ 142 w 283"/>
                <a:gd name="T47" fmla="*/ 130 h 319"/>
                <a:gd name="T48" fmla="*/ 135 w 283"/>
                <a:gd name="T49" fmla="*/ 129 h 319"/>
                <a:gd name="T50" fmla="*/ 103 w 283"/>
                <a:gd name="T51" fmla="*/ 106 h 319"/>
                <a:gd name="T52" fmla="*/ 104 w 283"/>
                <a:gd name="T53" fmla="*/ 105 h 319"/>
                <a:gd name="T54" fmla="*/ 179 w 283"/>
                <a:gd name="T55" fmla="*/ 109 h 319"/>
                <a:gd name="T56" fmla="*/ 185 w 283"/>
                <a:gd name="T57" fmla="*/ 113 h 319"/>
                <a:gd name="T58" fmla="*/ 195 w 283"/>
                <a:gd name="T59" fmla="*/ 107 h 319"/>
                <a:gd name="T60" fmla="*/ 164 w 283"/>
                <a:gd name="T61" fmla="*/ 256 h 319"/>
                <a:gd name="T62" fmla="*/ 70 w 283"/>
                <a:gd name="T63" fmla="*/ 189 h 319"/>
                <a:gd name="T64" fmla="*/ 51 w 283"/>
                <a:gd name="T65" fmla="*/ 160 h 319"/>
                <a:gd name="T66" fmla="*/ 41 w 283"/>
                <a:gd name="T67" fmla="*/ 197 h 319"/>
                <a:gd name="T68" fmla="*/ 13 w 283"/>
                <a:gd name="T69" fmla="*/ 269 h 319"/>
                <a:gd name="T70" fmla="*/ 7 w 283"/>
                <a:gd name="T71" fmla="*/ 269 h 319"/>
                <a:gd name="T72" fmla="*/ 15 w 283"/>
                <a:gd name="T73" fmla="*/ 285 h 319"/>
                <a:gd name="T74" fmla="*/ 18 w 283"/>
                <a:gd name="T75" fmla="*/ 282 h 319"/>
                <a:gd name="T76" fmla="*/ 66 w 283"/>
                <a:gd name="T77" fmla="*/ 317 h 319"/>
                <a:gd name="T78" fmla="*/ 79 w 283"/>
                <a:gd name="T79" fmla="*/ 302 h 319"/>
                <a:gd name="T80" fmla="*/ 64 w 283"/>
                <a:gd name="T81" fmla="*/ 304 h 319"/>
                <a:gd name="T82" fmla="*/ 19 w 283"/>
                <a:gd name="T83" fmla="*/ 280 h 319"/>
                <a:gd name="T84" fmla="*/ 15 w 283"/>
                <a:gd name="T85" fmla="*/ 270 h 319"/>
                <a:gd name="T86" fmla="*/ 46 w 283"/>
                <a:gd name="T87" fmla="*/ 200 h 319"/>
                <a:gd name="T88" fmla="*/ 66 w 283"/>
                <a:gd name="T89" fmla="*/ 194 h 319"/>
                <a:gd name="T90" fmla="*/ 161 w 283"/>
                <a:gd name="T91" fmla="*/ 259 h 319"/>
                <a:gd name="T92" fmla="*/ 174 w 283"/>
                <a:gd name="T93" fmla="*/ 280 h 319"/>
                <a:gd name="T94" fmla="*/ 178 w 283"/>
                <a:gd name="T95" fmla="*/ 252 h 319"/>
                <a:gd name="T96" fmla="*/ 263 w 283"/>
                <a:gd name="T97" fmla="*/ 97 h 319"/>
                <a:gd name="T98" fmla="*/ 283 w 283"/>
                <a:gd name="T99" fmla="*/ 94 h 319"/>
                <a:gd name="T100" fmla="*/ 262 w 283"/>
                <a:gd name="T101" fmla="*/ 94 h 319"/>
                <a:gd name="T102" fmla="*/ 207 w 283"/>
                <a:gd name="T103" fmla="*/ 35 h 319"/>
                <a:gd name="T104" fmla="*/ 223 w 283"/>
                <a:gd name="T105" fmla="*/ 1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3" h="319">
                  <a:moveTo>
                    <a:pt x="135" y="80"/>
                  </a:moveTo>
                  <a:cubicBezTo>
                    <a:pt x="135" y="80"/>
                    <a:pt x="135" y="80"/>
                    <a:pt x="135" y="80"/>
                  </a:cubicBezTo>
                  <a:cubicBezTo>
                    <a:pt x="135" y="81"/>
                    <a:pt x="137" y="81"/>
                    <a:pt x="138" y="81"/>
                  </a:cubicBezTo>
                  <a:cubicBezTo>
                    <a:pt x="139" y="81"/>
                    <a:pt x="139" y="81"/>
                    <a:pt x="140" y="81"/>
                  </a:cubicBezTo>
                  <a:cubicBezTo>
                    <a:pt x="141" y="81"/>
                    <a:pt x="141" y="80"/>
                    <a:pt x="142" y="80"/>
                  </a:cubicBezTo>
                  <a:cubicBezTo>
                    <a:pt x="141" y="80"/>
                    <a:pt x="141" y="80"/>
                    <a:pt x="141" y="80"/>
                  </a:cubicBezTo>
                  <a:cubicBezTo>
                    <a:pt x="141" y="80"/>
                    <a:pt x="141" y="80"/>
                    <a:pt x="141" y="80"/>
                  </a:cubicBezTo>
                  <a:cubicBezTo>
                    <a:pt x="143" y="80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08"/>
                    <a:pt x="179" y="108"/>
                    <a:pt x="178" y="108"/>
                  </a:cubicBezTo>
                  <a:cubicBezTo>
                    <a:pt x="169" y="108"/>
                    <a:pt x="104" y="104"/>
                    <a:pt x="104" y="103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04" y="102"/>
                    <a:pt x="104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99"/>
                    <a:pt x="133" y="80"/>
                    <a:pt x="135" y="80"/>
                  </a:cubicBezTo>
                  <a:cubicBezTo>
                    <a:pt x="135" y="80"/>
                    <a:pt x="135" y="80"/>
                    <a:pt x="135" y="80"/>
                  </a:cubicBezTo>
                  <a:moveTo>
                    <a:pt x="207" y="0"/>
                  </a:moveTo>
                  <a:cubicBezTo>
                    <a:pt x="204" y="0"/>
                    <a:pt x="202" y="1"/>
                    <a:pt x="199" y="2"/>
                  </a:cubicBezTo>
                  <a:cubicBezTo>
                    <a:pt x="190" y="6"/>
                    <a:pt x="186" y="16"/>
                    <a:pt x="191" y="25"/>
                  </a:cubicBezTo>
                  <a:cubicBezTo>
                    <a:pt x="193" y="30"/>
                    <a:pt x="197" y="33"/>
                    <a:pt x="202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3" y="34"/>
                    <a:pt x="200" y="67"/>
                    <a:pt x="195" y="107"/>
                  </a:cubicBezTo>
                  <a:cubicBezTo>
                    <a:pt x="191" y="107"/>
                    <a:pt x="188" y="108"/>
                    <a:pt x="188" y="108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7" y="106"/>
                    <a:pt x="185" y="105"/>
                    <a:pt x="184" y="105"/>
                  </a:cubicBezTo>
                  <a:cubicBezTo>
                    <a:pt x="183" y="105"/>
                    <a:pt x="182" y="105"/>
                    <a:pt x="182" y="106"/>
                  </a:cubicBezTo>
                  <a:cubicBezTo>
                    <a:pt x="181" y="106"/>
                    <a:pt x="181" y="106"/>
                    <a:pt x="181" y="106"/>
                  </a:cubicBezTo>
                  <a:cubicBezTo>
                    <a:pt x="181" y="106"/>
                    <a:pt x="181" y="106"/>
                    <a:pt x="181" y="106"/>
                  </a:cubicBezTo>
                  <a:cubicBezTo>
                    <a:pt x="181" y="106"/>
                    <a:pt x="181" y="106"/>
                    <a:pt x="181" y="106"/>
                  </a:cubicBezTo>
                  <a:cubicBezTo>
                    <a:pt x="179" y="106"/>
                    <a:pt x="142" y="80"/>
                    <a:pt x="142" y="79"/>
                  </a:cubicBezTo>
                  <a:cubicBezTo>
                    <a:pt x="142" y="79"/>
                    <a:pt x="142" y="79"/>
                    <a:pt x="142" y="79"/>
                  </a:cubicBezTo>
                  <a:cubicBezTo>
                    <a:pt x="143" y="78"/>
                    <a:pt x="143" y="76"/>
                    <a:pt x="142" y="75"/>
                  </a:cubicBezTo>
                  <a:cubicBezTo>
                    <a:pt x="142" y="73"/>
                    <a:pt x="140" y="72"/>
                    <a:pt x="138" y="72"/>
                  </a:cubicBezTo>
                  <a:cubicBezTo>
                    <a:pt x="137" y="72"/>
                    <a:pt x="137" y="72"/>
                    <a:pt x="136" y="72"/>
                  </a:cubicBezTo>
                  <a:cubicBezTo>
                    <a:pt x="134" y="74"/>
                    <a:pt x="133" y="76"/>
                    <a:pt x="134" y="79"/>
                  </a:cubicBezTo>
                  <a:cubicBezTo>
                    <a:pt x="134" y="79"/>
                    <a:pt x="134" y="79"/>
                    <a:pt x="134" y="79"/>
                  </a:cubicBezTo>
                  <a:cubicBezTo>
                    <a:pt x="134" y="79"/>
                    <a:pt x="104" y="99"/>
                    <a:pt x="102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1" y="98"/>
                    <a:pt x="99" y="97"/>
                    <a:pt x="97" y="97"/>
                  </a:cubicBezTo>
                  <a:cubicBezTo>
                    <a:pt x="96" y="97"/>
                    <a:pt x="95" y="97"/>
                    <a:pt x="94" y="97"/>
                  </a:cubicBezTo>
                  <a:cubicBezTo>
                    <a:pt x="91" y="99"/>
                    <a:pt x="89" y="103"/>
                    <a:pt x="91" y="106"/>
                  </a:cubicBezTo>
                  <a:cubicBezTo>
                    <a:pt x="92" y="109"/>
                    <a:pt x="94" y="110"/>
                    <a:pt x="97" y="110"/>
                  </a:cubicBezTo>
                  <a:cubicBezTo>
                    <a:pt x="97" y="110"/>
                    <a:pt x="98" y="110"/>
                    <a:pt x="98" y="110"/>
                  </a:cubicBezTo>
                  <a:cubicBezTo>
                    <a:pt x="98" y="110"/>
                    <a:pt x="98" y="110"/>
                    <a:pt x="98" y="110"/>
                  </a:cubicBezTo>
                  <a:cubicBezTo>
                    <a:pt x="98" y="110"/>
                    <a:pt x="98" y="110"/>
                    <a:pt x="98" y="110"/>
                  </a:cubicBezTo>
                  <a:cubicBezTo>
                    <a:pt x="100" y="110"/>
                    <a:pt x="136" y="202"/>
                    <a:pt x="135" y="203"/>
                  </a:cubicBezTo>
                  <a:cubicBezTo>
                    <a:pt x="135" y="203"/>
                    <a:pt x="135" y="203"/>
                    <a:pt x="135" y="203"/>
                  </a:cubicBezTo>
                  <a:cubicBezTo>
                    <a:pt x="132" y="204"/>
                    <a:pt x="130" y="208"/>
                    <a:pt x="132" y="211"/>
                  </a:cubicBezTo>
                  <a:cubicBezTo>
                    <a:pt x="133" y="214"/>
                    <a:pt x="136" y="215"/>
                    <a:pt x="138" y="215"/>
                  </a:cubicBezTo>
                  <a:cubicBezTo>
                    <a:pt x="139" y="215"/>
                    <a:pt x="140" y="215"/>
                    <a:pt x="141" y="214"/>
                  </a:cubicBezTo>
                  <a:cubicBezTo>
                    <a:pt x="144" y="213"/>
                    <a:pt x="146" y="209"/>
                    <a:pt x="144" y="206"/>
                  </a:cubicBezTo>
                  <a:cubicBezTo>
                    <a:pt x="143" y="203"/>
                    <a:pt x="141" y="202"/>
                    <a:pt x="138" y="202"/>
                  </a:cubicBezTo>
                  <a:cubicBezTo>
                    <a:pt x="138" y="202"/>
                    <a:pt x="137" y="202"/>
                    <a:pt x="137" y="202"/>
                  </a:cubicBezTo>
                  <a:cubicBezTo>
                    <a:pt x="137" y="202"/>
                    <a:pt x="137" y="202"/>
                    <a:pt x="137" y="202"/>
                  </a:cubicBezTo>
                  <a:cubicBezTo>
                    <a:pt x="137" y="202"/>
                    <a:pt x="137" y="202"/>
                    <a:pt x="137" y="202"/>
                  </a:cubicBezTo>
                  <a:cubicBezTo>
                    <a:pt x="135" y="202"/>
                    <a:pt x="99" y="110"/>
                    <a:pt x="100" y="109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101" y="109"/>
                    <a:pt x="101" y="108"/>
                    <a:pt x="102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4" y="108"/>
                    <a:pt x="134" y="129"/>
                    <a:pt x="134" y="130"/>
                  </a:cubicBezTo>
                  <a:cubicBezTo>
                    <a:pt x="134" y="130"/>
                    <a:pt x="134" y="130"/>
                    <a:pt x="134" y="130"/>
                  </a:cubicBezTo>
                  <a:cubicBezTo>
                    <a:pt x="133" y="131"/>
                    <a:pt x="133" y="133"/>
                    <a:pt x="134" y="134"/>
                  </a:cubicBezTo>
                  <a:cubicBezTo>
                    <a:pt x="135" y="136"/>
                    <a:pt x="136" y="137"/>
                    <a:pt x="138" y="137"/>
                  </a:cubicBezTo>
                  <a:cubicBezTo>
                    <a:pt x="139" y="137"/>
                    <a:pt x="139" y="136"/>
                    <a:pt x="140" y="136"/>
                  </a:cubicBezTo>
                  <a:cubicBezTo>
                    <a:pt x="143" y="135"/>
                    <a:pt x="144" y="132"/>
                    <a:pt x="142" y="130"/>
                  </a:cubicBezTo>
                  <a:cubicBezTo>
                    <a:pt x="142" y="128"/>
                    <a:pt x="140" y="127"/>
                    <a:pt x="138" y="127"/>
                  </a:cubicBezTo>
                  <a:cubicBezTo>
                    <a:pt x="137" y="127"/>
                    <a:pt x="137" y="127"/>
                    <a:pt x="136" y="128"/>
                  </a:cubicBezTo>
                  <a:cubicBezTo>
                    <a:pt x="136" y="128"/>
                    <a:pt x="135" y="128"/>
                    <a:pt x="135" y="12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3" y="129"/>
                    <a:pt x="103" y="108"/>
                    <a:pt x="103" y="106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6"/>
                    <a:pt x="104" y="105"/>
                    <a:pt x="104" y="105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4" y="105"/>
                    <a:pt x="105" y="105"/>
                    <a:pt x="106" y="105"/>
                  </a:cubicBezTo>
                  <a:cubicBezTo>
                    <a:pt x="120" y="105"/>
                    <a:pt x="179" y="109"/>
                    <a:pt x="179" y="109"/>
                  </a:cubicBezTo>
                  <a:cubicBezTo>
                    <a:pt x="179" y="109"/>
                    <a:pt x="179" y="109"/>
                    <a:pt x="179" y="109"/>
                  </a:cubicBezTo>
                  <a:cubicBezTo>
                    <a:pt x="180" y="110"/>
                    <a:pt x="180" y="110"/>
                    <a:pt x="180" y="111"/>
                  </a:cubicBezTo>
                  <a:cubicBezTo>
                    <a:pt x="181" y="112"/>
                    <a:pt x="182" y="113"/>
                    <a:pt x="184" y="113"/>
                  </a:cubicBezTo>
                  <a:cubicBezTo>
                    <a:pt x="184" y="113"/>
                    <a:pt x="185" y="113"/>
                    <a:pt x="185" y="113"/>
                  </a:cubicBezTo>
                  <a:cubicBezTo>
                    <a:pt x="187" y="112"/>
                    <a:pt x="188" y="110"/>
                    <a:pt x="188" y="109"/>
                  </a:cubicBezTo>
                  <a:cubicBezTo>
                    <a:pt x="188" y="109"/>
                    <a:pt x="188" y="109"/>
                    <a:pt x="188" y="109"/>
                  </a:cubicBezTo>
                  <a:cubicBezTo>
                    <a:pt x="188" y="109"/>
                    <a:pt x="190" y="108"/>
                    <a:pt x="195" y="107"/>
                  </a:cubicBezTo>
                  <a:cubicBezTo>
                    <a:pt x="187" y="171"/>
                    <a:pt x="176" y="252"/>
                    <a:pt x="174" y="252"/>
                  </a:cubicBezTo>
                  <a:cubicBezTo>
                    <a:pt x="174" y="252"/>
                    <a:pt x="174" y="252"/>
                    <a:pt x="174" y="252"/>
                  </a:cubicBezTo>
                  <a:cubicBezTo>
                    <a:pt x="170" y="252"/>
                    <a:pt x="167" y="253"/>
                    <a:pt x="164" y="256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59" y="256"/>
                    <a:pt x="68" y="193"/>
                    <a:pt x="70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4" y="181"/>
                    <a:pt x="72" y="170"/>
                    <a:pt x="64" y="164"/>
                  </a:cubicBezTo>
                  <a:cubicBezTo>
                    <a:pt x="61" y="161"/>
                    <a:pt x="56" y="160"/>
                    <a:pt x="51" y="160"/>
                  </a:cubicBezTo>
                  <a:cubicBezTo>
                    <a:pt x="45" y="160"/>
                    <a:pt x="39" y="162"/>
                    <a:pt x="35" y="167"/>
                  </a:cubicBezTo>
                  <a:cubicBezTo>
                    <a:pt x="27" y="176"/>
                    <a:pt x="29" y="188"/>
                    <a:pt x="38" y="195"/>
                  </a:cubicBezTo>
                  <a:cubicBezTo>
                    <a:pt x="39" y="196"/>
                    <a:pt x="40" y="197"/>
                    <a:pt x="41" y="197"/>
                  </a:cubicBezTo>
                  <a:cubicBezTo>
                    <a:pt x="40" y="197"/>
                    <a:pt x="40" y="197"/>
                    <a:pt x="40" y="197"/>
                  </a:cubicBezTo>
                  <a:cubicBezTo>
                    <a:pt x="44" y="199"/>
                    <a:pt x="15" y="269"/>
                    <a:pt x="13" y="269"/>
                  </a:cubicBezTo>
                  <a:cubicBezTo>
                    <a:pt x="13" y="269"/>
                    <a:pt x="13" y="269"/>
                    <a:pt x="13" y="269"/>
                  </a:cubicBezTo>
                  <a:cubicBezTo>
                    <a:pt x="13" y="269"/>
                    <a:pt x="13" y="269"/>
                    <a:pt x="13" y="269"/>
                  </a:cubicBezTo>
                  <a:cubicBezTo>
                    <a:pt x="12" y="269"/>
                    <a:pt x="11" y="268"/>
                    <a:pt x="11" y="268"/>
                  </a:cubicBezTo>
                  <a:cubicBezTo>
                    <a:pt x="9" y="268"/>
                    <a:pt x="8" y="269"/>
                    <a:pt x="7" y="269"/>
                  </a:cubicBezTo>
                  <a:cubicBezTo>
                    <a:pt x="2" y="271"/>
                    <a:pt x="0" y="277"/>
                    <a:pt x="2" y="281"/>
                  </a:cubicBezTo>
                  <a:cubicBezTo>
                    <a:pt x="4" y="284"/>
                    <a:pt x="7" y="286"/>
                    <a:pt x="11" y="286"/>
                  </a:cubicBezTo>
                  <a:cubicBezTo>
                    <a:pt x="12" y="286"/>
                    <a:pt x="13" y="286"/>
                    <a:pt x="15" y="285"/>
                  </a:cubicBezTo>
                  <a:cubicBezTo>
                    <a:pt x="16" y="284"/>
                    <a:pt x="17" y="284"/>
                    <a:pt x="18" y="282"/>
                  </a:cubicBezTo>
                  <a:cubicBezTo>
                    <a:pt x="18" y="283"/>
                    <a:pt x="18" y="283"/>
                    <a:pt x="18" y="283"/>
                  </a:cubicBezTo>
                  <a:cubicBezTo>
                    <a:pt x="18" y="282"/>
                    <a:pt x="18" y="282"/>
                    <a:pt x="18" y="282"/>
                  </a:cubicBezTo>
                  <a:cubicBezTo>
                    <a:pt x="21" y="282"/>
                    <a:pt x="63" y="305"/>
                    <a:pt x="63" y="306"/>
                  </a:cubicBezTo>
                  <a:cubicBezTo>
                    <a:pt x="63" y="306"/>
                    <a:pt x="63" y="306"/>
                    <a:pt x="63" y="306"/>
                  </a:cubicBezTo>
                  <a:cubicBezTo>
                    <a:pt x="61" y="310"/>
                    <a:pt x="62" y="314"/>
                    <a:pt x="66" y="317"/>
                  </a:cubicBezTo>
                  <a:cubicBezTo>
                    <a:pt x="68" y="319"/>
                    <a:pt x="70" y="319"/>
                    <a:pt x="72" y="319"/>
                  </a:cubicBezTo>
                  <a:cubicBezTo>
                    <a:pt x="75" y="319"/>
                    <a:pt x="78" y="318"/>
                    <a:pt x="80" y="316"/>
                  </a:cubicBezTo>
                  <a:cubicBezTo>
                    <a:pt x="83" y="312"/>
                    <a:pt x="83" y="306"/>
                    <a:pt x="79" y="302"/>
                  </a:cubicBezTo>
                  <a:cubicBezTo>
                    <a:pt x="77" y="301"/>
                    <a:pt x="74" y="300"/>
                    <a:pt x="72" y="300"/>
                  </a:cubicBezTo>
                  <a:cubicBezTo>
                    <a:pt x="69" y="300"/>
                    <a:pt x="66" y="301"/>
                    <a:pt x="64" y="304"/>
                  </a:cubicBezTo>
                  <a:cubicBezTo>
                    <a:pt x="64" y="304"/>
                    <a:pt x="64" y="304"/>
                    <a:pt x="64" y="304"/>
                  </a:cubicBezTo>
                  <a:cubicBezTo>
                    <a:pt x="64" y="304"/>
                    <a:pt x="64" y="304"/>
                    <a:pt x="64" y="304"/>
                  </a:cubicBezTo>
                  <a:cubicBezTo>
                    <a:pt x="64" y="304"/>
                    <a:pt x="64" y="304"/>
                    <a:pt x="64" y="304"/>
                  </a:cubicBezTo>
                  <a:cubicBezTo>
                    <a:pt x="60" y="304"/>
                    <a:pt x="19" y="282"/>
                    <a:pt x="19" y="280"/>
                  </a:cubicBezTo>
                  <a:cubicBezTo>
                    <a:pt x="19" y="280"/>
                    <a:pt x="19" y="280"/>
                    <a:pt x="19" y="280"/>
                  </a:cubicBezTo>
                  <a:cubicBezTo>
                    <a:pt x="20" y="278"/>
                    <a:pt x="20" y="276"/>
                    <a:pt x="19" y="273"/>
                  </a:cubicBezTo>
                  <a:cubicBezTo>
                    <a:pt x="18" y="272"/>
                    <a:pt x="17" y="271"/>
                    <a:pt x="15" y="270"/>
                  </a:cubicBezTo>
                  <a:cubicBezTo>
                    <a:pt x="15" y="270"/>
                    <a:pt x="15" y="270"/>
                    <a:pt x="15" y="270"/>
                  </a:cubicBezTo>
                  <a:cubicBezTo>
                    <a:pt x="14" y="269"/>
                    <a:pt x="42" y="200"/>
                    <a:pt x="46" y="200"/>
                  </a:cubicBezTo>
                  <a:cubicBezTo>
                    <a:pt x="46" y="200"/>
                    <a:pt x="46" y="200"/>
                    <a:pt x="46" y="200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8" y="200"/>
                    <a:pt x="49" y="200"/>
                    <a:pt x="51" y="200"/>
                  </a:cubicBezTo>
                  <a:cubicBezTo>
                    <a:pt x="57" y="200"/>
                    <a:pt x="62" y="198"/>
                    <a:pt x="66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73" y="194"/>
                    <a:pt x="163" y="257"/>
                    <a:pt x="161" y="259"/>
                  </a:cubicBezTo>
                  <a:cubicBezTo>
                    <a:pt x="161" y="259"/>
                    <a:pt x="161" y="259"/>
                    <a:pt x="161" y="259"/>
                  </a:cubicBezTo>
                  <a:cubicBezTo>
                    <a:pt x="160" y="261"/>
                    <a:pt x="160" y="263"/>
                    <a:pt x="160" y="266"/>
                  </a:cubicBezTo>
                  <a:cubicBezTo>
                    <a:pt x="160" y="273"/>
                    <a:pt x="166" y="280"/>
                    <a:pt x="174" y="280"/>
                  </a:cubicBezTo>
                  <a:cubicBezTo>
                    <a:pt x="182" y="280"/>
                    <a:pt x="189" y="273"/>
                    <a:pt x="189" y="266"/>
                  </a:cubicBezTo>
                  <a:cubicBezTo>
                    <a:pt x="189" y="259"/>
                    <a:pt x="184" y="254"/>
                    <a:pt x="178" y="252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77" y="252"/>
                    <a:pt x="187" y="170"/>
                    <a:pt x="195" y="107"/>
                  </a:cubicBezTo>
                  <a:cubicBezTo>
                    <a:pt x="213" y="104"/>
                    <a:pt x="255" y="97"/>
                    <a:pt x="262" y="97"/>
                  </a:cubicBezTo>
                  <a:cubicBezTo>
                    <a:pt x="263" y="97"/>
                    <a:pt x="263" y="97"/>
                    <a:pt x="263" y="97"/>
                  </a:cubicBezTo>
                  <a:cubicBezTo>
                    <a:pt x="263" y="97"/>
                    <a:pt x="263" y="97"/>
                    <a:pt x="263" y="97"/>
                  </a:cubicBezTo>
                  <a:cubicBezTo>
                    <a:pt x="264" y="101"/>
                    <a:pt x="268" y="103"/>
                    <a:pt x="273" y="103"/>
                  </a:cubicBezTo>
                  <a:cubicBezTo>
                    <a:pt x="278" y="103"/>
                    <a:pt x="283" y="99"/>
                    <a:pt x="283" y="94"/>
                  </a:cubicBezTo>
                  <a:cubicBezTo>
                    <a:pt x="283" y="88"/>
                    <a:pt x="278" y="84"/>
                    <a:pt x="273" y="84"/>
                  </a:cubicBezTo>
                  <a:cubicBezTo>
                    <a:pt x="267" y="84"/>
                    <a:pt x="262" y="88"/>
                    <a:pt x="262" y="94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3" y="96"/>
                    <a:pt x="215" y="104"/>
                    <a:pt x="195" y="107"/>
                  </a:cubicBezTo>
                  <a:cubicBezTo>
                    <a:pt x="201" y="67"/>
                    <a:pt x="206" y="35"/>
                    <a:pt x="207" y="35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10" y="35"/>
                    <a:pt x="212" y="34"/>
                    <a:pt x="214" y="33"/>
                  </a:cubicBezTo>
                  <a:cubicBezTo>
                    <a:pt x="223" y="29"/>
                    <a:pt x="227" y="19"/>
                    <a:pt x="223" y="10"/>
                  </a:cubicBezTo>
                  <a:cubicBezTo>
                    <a:pt x="220" y="4"/>
                    <a:pt x="214" y="0"/>
                    <a:pt x="20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5762625" y="2805113"/>
              <a:ext cx="36513" cy="30163"/>
            </a:xfrm>
            <a:custGeom>
              <a:avLst/>
              <a:gdLst>
                <a:gd name="T0" fmla="*/ 0 w 10"/>
                <a:gd name="T1" fmla="*/ 0 h 8"/>
                <a:gd name="T2" fmla="*/ 10 w 10"/>
                <a:gd name="T3" fmla="*/ 8 h 8"/>
                <a:gd name="T4" fmla="*/ 0 w 10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cubicBezTo>
                    <a:pt x="3" y="3"/>
                    <a:pt x="6" y="6"/>
                    <a:pt x="10" y="8"/>
                  </a:cubicBezTo>
                  <a:cubicBezTo>
                    <a:pt x="6" y="6"/>
                    <a:pt x="3" y="3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5799138" y="2613025"/>
              <a:ext cx="241300" cy="293688"/>
            </a:xfrm>
            <a:custGeom>
              <a:avLst/>
              <a:gdLst>
                <a:gd name="T0" fmla="*/ 28 w 64"/>
                <a:gd name="T1" fmla="*/ 13 h 78"/>
                <a:gd name="T2" fmla="*/ 31 w 64"/>
                <a:gd name="T3" fmla="*/ 12 h 78"/>
                <a:gd name="T4" fmla="*/ 31 w 64"/>
                <a:gd name="T5" fmla="*/ 12 h 78"/>
                <a:gd name="T6" fmla="*/ 31 w 64"/>
                <a:gd name="T7" fmla="*/ 12 h 78"/>
                <a:gd name="T8" fmla="*/ 48 w 64"/>
                <a:gd name="T9" fmla="*/ 38 h 78"/>
                <a:gd name="T10" fmla="*/ 48 w 64"/>
                <a:gd name="T11" fmla="*/ 38 h 78"/>
                <a:gd name="T12" fmla="*/ 46 w 64"/>
                <a:gd name="T13" fmla="*/ 49 h 78"/>
                <a:gd name="T14" fmla="*/ 46 w 64"/>
                <a:gd name="T15" fmla="*/ 49 h 78"/>
                <a:gd name="T16" fmla="*/ 46 w 64"/>
                <a:gd name="T17" fmla="*/ 49 h 78"/>
                <a:gd name="T18" fmla="*/ 20 w 64"/>
                <a:gd name="T19" fmla="*/ 70 h 78"/>
                <a:gd name="T20" fmla="*/ 20 w 64"/>
                <a:gd name="T21" fmla="*/ 70 h 78"/>
                <a:gd name="T22" fmla="*/ 20 w 64"/>
                <a:gd name="T23" fmla="*/ 70 h 78"/>
                <a:gd name="T24" fmla="*/ 18 w 64"/>
                <a:gd name="T25" fmla="*/ 69 h 78"/>
                <a:gd name="T26" fmla="*/ 18 w 64"/>
                <a:gd name="T27" fmla="*/ 69 h 78"/>
                <a:gd name="T28" fmla="*/ 28 w 64"/>
                <a:gd name="T29" fmla="*/ 13 h 78"/>
                <a:gd name="T30" fmla="*/ 28 w 64"/>
                <a:gd name="T31" fmla="*/ 13 h 78"/>
                <a:gd name="T32" fmla="*/ 28 w 64"/>
                <a:gd name="T33" fmla="*/ 13 h 78"/>
                <a:gd name="T34" fmla="*/ 28 w 64"/>
                <a:gd name="T35" fmla="*/ 0 h 78"/>
                <a:gd name="T36" fmla="*/ 25 w 64"/>
                <a:gd name="T37" fmla="*/ 0 h 78"/>
                <a:gd name="T38" fmla="*/ 22 w 64"/>
                <a:gd name="T39" fmla="*/ 9 h 78"/>
                <a:gd name="T40" fmla="*/ 26 w 64"/>
                <a:gd name="T41" fmla="*/ 13 h 78"/>
                <a:gd name="T42" fmla="*/ 26 w 64"/>
                <a:gd name="T43" fmla="*/ 13 h 78"/>
                <a:gd name="T44" fmla="*/ 17 w 64"/>
                <a:gd name="T45" fmla="*/ 69 h 78"/>
                <a:gd name="T46" fmla="*/ 17 w 64"/>
                <a:gd name="T47" fmla="*/ 69 h 78"/>
                <a:gd name="T48" fmla="*/ 17 w 64"/>
                <a:gd name="T49" fmla="*/ 69 h 78"/>
                <a:gd name="T50" fmla="*/ 15 w 64"/>
                <a:gd name="T51" fmla="*/ 69 h 78"/>
                <a:gd name="T52" fmla="*/ 13 w 64"/>
                <a:gd name="T53" fmla="*/ 70 h 78"/>
                <a:gd name="T54" fmla="*/ 14 w 64"/>
                <a:gd name="T55" fmla="*/ 70 h 78"/>
                <a:gd name="T56" fmla="*/ 14 w 64"/>
                <a:gd name="T57" fmla="*/ 70 h 78"/>
                <a:gd name="T58" fmla="*/ 0 w 64"/>
                <a:gd name="T59" fmla="*/ 59 h 78"/>
                <a:gd name="T60" fmla="*/ 12 w 64"/>
                <a:gd name="T61" fmla="*/ 71 h 78"/>
                <a:gd name="T62" fmla="*/ 12 w 64"/>
                <a:gd name="T63" fmla="*/ 71 h 78"/>
                <a:gd name="T64" fmla="*/ 12 w 64"/>
                <a:gd name="T65" fmla="*/ 75 h 78"/>
                <a:gd name="T66" fmla="*/ 17 w 64"/>
                <a:gd name="T67" fmla="*/ 78 h 78"/>
                <a:gd name="T68" fmla="*/ 19 w 64"/>
                <a:gd name="T69" fmla="*/ 78 h 78"/>
                <a:gd name="T70" fmla="*/ 21 w 64"/>
                <a:gd name="T71" fmla="*/ 72 h 78"/>
                <a:gd name="T72" fmla="*/ 21 w 64"/>
                <a:gd name="T73" fmla="*/ 71 h 78"/>
                <a:gd name="T74" fmla="*/ 21 w 64"/>
                <a:gd name="T75" fmla="*/ 71 h 78"/>
                <a:gd name="T76" fmla="*/ 48 w 64"/>
                <a:gd name="T77" fmla="*/ 51 h 78"/>
                <a:gd name="T78" fmla="*/ 48 w 64"/>
                <a:gd name="T79" fmla="*/ 51 h 78"/>
                <a:gd name="T80" fmla="*/ 48 w 64"/>
                <a:gd name="T81" fmla="*/ 51 h 78"/>
                <a:gd name="T82" fmla="*/ 54 w 64"/>
                <a:gd name="T83" fmla="*/ 54 h 78"/>
                <a:gd name="T84" fmla="*/ 58 w 64"/>
                <a:gd name="T85" fmla="*/ 53 h 78"/>
                <a:gd name="T86" fmla="*/ 62 w 64"/>
                <a:gd name="T87" fmla="*/ 41 h 78"/>
                <a:gd name="T88" fmla="*/ 54 w 64"/>
                <a:gd name="T89" fmla="*/ 36 h 78"/>
                <a:gd name="T90" fmla="*/ 50 w 64"/>
                <a:gd name="T91" fmla="*/ 37 h 78"/>
                <a:gd name="T92" fmla="*/ 50 w 64"/>
                <a:gd name="T93" fmla="*/ 37 h 78"/>
                <a:gd name="T94" fmla="*/ 50 w 64"/>
                <a:gd name="T95" fmla="*/ 37 h 78"/>
                <a:gd name="T96" fmla="*/ 33 w 64"/>
                <a:gd name="T97" fmla="*/ 11 h 78"/>
                <a:gd name="T98" fmla="*/ 33 w 64"/>
                <a:gd name="T99" fmla="*/ 11 h 78"/>
                <a:gd name="T100" fmla="*/ 34 w 64"/>
                <a:gd name="T101" fmla="*/ 4 h 78"/>
                <a:gd name="T102" fmla="*/ 28 w 64"/>
                <a:gd name="T10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" h="78">
                  <a:moveTo>
                    <a:pt x="28" y="13"/>
                  </a:moveTo>
                  <a:cubicBezTo>
                    <a:pt x="29" y="13"/>
                    <a:pt x="30" y="13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2" y="12"/>
                    <a:pt x="49" y="37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5" y="41"/>
                    <a:pt x="44" y="45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7" y="51"/>
                    <a:pt x="21" y="70"/>
                    <a:pt x="20" y="70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19" y="70"/>
                    <a:pt x="19" y="69"/>
                    <a:pt x="18" y="69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7" y="69"/>
                    <a:pt x="26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moveTo>
                    <a:pt x="28" y="0"/>
                  </a:moveTo>
                  <a:cubicBezTo>
                    <a:pt x="27" y="0"/>
                    <a:pt x="26" y="0"/>
                    <a:pt x="25" y="0"/>
                  </a:cubicBezTo>
                  <a:cubicBezTo>
                    <a:pt x="21" y="2"/>
                    <a:pt x="20" y="6"/>
                    <a:pt x="22" y="9"/>
                  </a:cubicBezTo>
                  <a:cubicBezTo>
                    <a:pt x="22" y="11"/>
                    <a:pt x="24" y="12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18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6" y="69"/>
                    <a:pt x="15" y="69"/>
                    <a:pt x="15" y="69"/>
                  </a:cubicBezTo>
                  <a:cubicBezTo>
                    <a:pt x="14" y="70"/>
                    <a:pt x="14" y="70"/>
                    <a:pt x="13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0"/>
                    <a:pt x="7" y="65"/>
                    <a:pt x="0" y="59"/>
                  </a:cubicBezTo>
                  <a:cubicBezTo>
                    <a:pt x="7" y="66"/>
                    <a:pt x="13" y="71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2" y="74"/>
                    <a:pt x="12" y="75"/>
                  </a:cubicBezTo>
                  <a:cubicBezTo>
                    <a:pt x="13" y="77"/>
                    <a:pt x="15" y="78"/>
                    <a:pt x="17" y="78"/>
                  </a:cubicBezTo>
                  <a:cubicBezTo>
                    <a:pt x="17" y="78"/>
                    <a:pt x="18" y="78"/>
                    <a:pt x="19" y="78"/>
                  </a:cubicBezTo>
                  <a:cubicBezTo>
                    <a:pt x="21" y="77"/>
                    <a:pt x="22" y="74"/>
                    <a:pt x="21" y="72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0" y="70"/>
                    <a:pt x="45" y="51"/>
                    <a:pt x="48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9" y="53"/>
                    <a:pt x="52" y="54"/>
                    <a:pt x="54" y="54"/>
                  </a:cubicBezTo>
                  <a:cubicBezTo>
                    <a:pt x="55" y="54"/>
                    <a:pt x="57" y="53"/>
                    <a:pt x="58" y="53"/>
                  </a:cubicBezTo>
                  <a:cubicBezTo>
                    <a:pt x="63" y="51"/>
                    <a:pt x="64" y="46"/>
                    <a:pt x="62" y="41"/>
                  </a:cubicBezTo>
                  <a:cubicBezTo>
                    <a:pt x="61" y="38"/>
                    <a:pt x="57" y="36"/>
                    <a:pt x="54" y="36"/>
                  </a:cubicBezTo>
                  <a:cubicBezTo>
                    <a:pt x="53" y="36"/>
                    <a:pt x="51" y="36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8" y="37"/>
                    <a:pt x="32" y="12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9"/>
                    <a:pt x="35" y="6"/>
                    <a:pt x="34" y="4"/>
                  </a:cubicBezTo>
                  <a:cubicBezTo>
                    <a:pt x="33" y="1"/>
                    <a:pt x="30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6832600" y="3729038"/>
              <a:ext cx="30163" cy="63500"/>
            </a:xfrm>
            <a:custGeom>
              <a:avLst/>
              <a:gdLst>
                <a:gd name="T0" fmla="*/ 0 w 8"/>
                <a:gd name="T1" fmla="*/ 0 h 17"/>
                <a:gd name="T2" fmla="*/ 8 w 8"/>
                <a:gd name="T3" fmla="*/ 17 h 17"/>
                <a:gd name="T4" fmla="*/ 0 w 8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7">
                  <a:moveTo>
                    <a:pt x="0" y="0"/>
                  </a:moveTo>
                  <a:cubicBezTo>
                    <a:pt x="3" y="5"/>
                    <a:pt x="6" y="11"/>
                    <a:pt x="8" y="17"/>
                  </a:cubicBezTo>
                  <a:cubicBezTo>
                    <a:pt x="6" y="11"/>
                    <a:pt x="3" y="5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6656388" y="3328988"/>
              <a:ext cx="17463" cy="3175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1 h 1"/>
                <a:gd name="T4" fmla="*/ 0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2" y="0"/>
                    <a:pt x="4" y="1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6040438" y="3951288"/>
              <a:ext cx="44450" cy="19050"/>
            </a:xfrm>
            <a:custGeom>
              <a:avLst/>
              <a:gdLst>
                <a:gd name="T0" fmla="*/ 0 w 12"/>
                <a:gd name="T1" fmla="*/ 0 h 5"/>
                <a:gd name="T2" fmla="*/ 12 w 12"/>
                <a:gd name="T3" fmla="*/ 5 h 5"/>
                <a:gd name="T4" fmla="*/ 0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0"/>
                  </a:moveTo>
                  <a:cubicBezTo>
                    <a:pt x="4" y="1"/>
                    <a:pt x="8" y="3"/>
                    <a:pt x="12" y="5"/>
                  </a:cubicBezTo>
                  <a:cubicBezTo>
                    <a:pt x="8" y="3"/>
                    <a:pt x="4" y="1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7485063" y="3729038"/>
              <a:ext cx="11113" cy="77788"/>
            </a:xfrm>
            <a:custGeom>
              <a:avLst/>
              <a:gdLst>
                <a:gd name="T0" fmla="*/ 3 w 3"/>
                <a:gd name="T1" fmla="*/ 0 h 21"/>
                <a:gd name="T2" fmla="*/ 0 w 3"/>
                <a:gd name="T3" fmla="*/ 21 h 21"/>
                <a:gd name="T4" fmla="*/ 3 w 3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1">
                  <a:moveTo>
                    <a:pt x="3" y="0"/>
                  </a:moveTo>
                  <a:cubicBezTo>
                    <a:pt x="2" y="7"/>
                    <a:pt x="1" y="15"/>
                    <a:pt x="0" y="21"/>
                  </a:cubicBezTo>
                  <a:cubicBezTo>
                    <a:pt x="1" y="15"/>
                    <a:pt x="2" y="7"/>
                    <a:pt x="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6" name="Freeform 19"/>
            <p:cNvSpPr>
              <a:spLocks noEditPoints="1"/>
            </p:cNvSpPr>
            <p:nvPr/>
          </p:nvSpPr>
          <p:spPr bwMode="auto">
            <a:xfrm>
              <a:off x="2719388" y="2635250"/>
              <a:ext cx="4916488" cy="1974850"/>
            </a:xfrm>
            <a:custGeom>
              <a:avLst/>
              <a:gdLst>
                <a:gd name="T0" fmla="*/ 893 w 1309"/>
                <a:gd name="T1" fmla="*/ 437 h 524"/>
                <a:gd name="T2" fmla="*/ 374 w 1309"/>
                <a:gd name="T3" fmla="*/ 407 h 524"/>
                <a:gd name="T4" fmla="*/ 109 w 1309"/>
                <a:gd name="T5" fmla="*/ 335 h 524"/>
                <a:gd name="T6" fmla="*/ 711 w 1309"/>
                <a:gd name="T7" fmla="*/ 231 h 524"/>
                <a:gd name="T8" fmla="*/ 511 w 1309"/>
                <a:gd name="T9" fmla="*/ 291 h 524"/>
                <a:gd name="T10" fmla="*/ 1098 w 1309"/>
                <a:gd name="T11" fmla="*/ 219 h 524"/>
                <a:gd name="T12" fmla="*/ 125 w 1309"/>
                <a:gd name="T13" fmla="*/ 212 h 524"/>
                <a:gd name="T14" fmla="*/ 774 w 1309"/>
                <a:gd name="T15" fmla="*/ 164 h 524"/>
                <a:gd name="T16" fmla="*/ 772 w 1309"/>
                <a:gd name="T17" fmla="*/ 166 h 524"/>
                <a:gd name="T18" fmla="*/ 994 w 1309"/>
                <a:gd name="T19" fmla="*/ 178 h 524"/>
                <a:gd name="T20" fmla="*/ 776 w 1309"/>
                <a:gd name="T21" fmla="*/ 159 h 524"/>
                <a:gd name="T22" fmla="*/ 776 w 1309"/>
                <a:gd name="T23" fmla="*/ 159 h 524"/>
                <a:gd name="T24" fmla="*/ 40 w 1309"/>
                <a:gd name="T25" fmla="*/ 153 h 524"/>
                <a:gd name="T26" fmla="*/ 41 w 1309"/>
                <a:gd name="T27" fmla="*/ 138 h 524"/>
                <a:gd name="T28" fmla="*/ 625 w 1309"/>
                <a:gd name="T29" fmla="*/ 165 h 524"/>
                <a:gd name="T30" fmla="*/ 523 w 1309"/>
                <a:gd name="T31" fmla="*/ 211 h 524"/>
                <a:gd name="T32" fmla="*/ 784 w 1309"/>
                <a:gd name="T33" fmla="*/ 34 h 524"/>
                <a:gd name="T34" fmla="*/ 738 w 1309"/>
                <a:gd name="T35" fmla="*/ 161 h 524"/>
                <a:gd name="T36" fmla="*/ 645 w 1309"/>
                <a:gd name="T37" fmla="*/ 268 h 524"/>
                <a:gd name="T38" fmla="*/ 686 w 1309"/>
                <a:gd name="T39" fmla="*/ 160 h 524"/>
                <a:gd name="T40" fmla="*/ 656 w 1309"/>
                <a:gd name="T41" fmla="*/ 136 h 524"/>
                <a:gd name="T42" fmla="*/ 505 w 1309"/>
                <a:gd name="T43" fmla="*/ 214 h 524"/>
                <a:gd name="T44" fmla="*/ 320 w 1309"/>
                <a:gd name="T45" fmla="*/ 318 h 524"/>
                <a:gd name="T46" fmla="*/ 85 w 1309"/>
                <a:gd name="T47" fmla="*/ 202 h 524"/>
                <a:gd name="T48" fmla="*/ 106 w 1309"/>
                <a:gd name="T49" fmla="*/ 162 h 524"/>
                <a:gd name="T50" fmla="*/ 48 w 1309"/>
                <a:gd name="T51" fmla="*/ 132 h 524"/>
                <a:gd name="T52" fmla="*/ 15 w 1309"/>
                <a:gd name="T53" fmla="*/ 168 h 524"/>
                <a:gd name="T54" fmla="*/ 55 w 1309"/>
                <a:gd name="T55" fmla="*/ 246 h 524"/>
                <a:gd name="T56" fmla="*/ 66 w 1309"/>
                <a:gd name="T57" fmla="*/ 318 h 524"/>
                <a:gd name="T58" fmla="*/ 113 w 1309"/>
                <a:gd name="T59" fmla="*/ 332 h 524"/>
                <a:gd name="T60" fmla="*/ 165 w 1309"/>
                <a:gd name="T61" fmla="*/ 300 h 524"/>
                <a:gd name="T62" fmla="*/ 375 w 1309"/>
                <a:gd name="T63" fmla="*/ 342 h 524"/>
                <a:gd name="T64" fmla="*/ 401 w 1309"/>
                <a:gd name="T65" fmla="*/ 388 h 524"/>
                <a:gd name="T66" fmla="*/ 379 w 1309"/>
                <a:gd name="T67" fmla="*/ 337 h 524"/>
                <a:gd name="T68" fmla="*/ 519 w 1309"/>
                <a:gd name="T69" fmla="*/ 309 h 524"/>
                <a:gd name="T70" fmla="*/ 641 w 1309"/>
                <a:gd name="T71" fmla="*/ 298 h 524"/>
                <a:gd name="T72" fmla="*/ 552 w 1309"/>
                <a:gd name="T73" fmla="*/ 435 h 524"/>
                <a:gd name="T74" fmla="*/ 681 w 1309"/>
                <a:gd name="T75" fmla="*/ 478 h 524"/>
                <a:gd name="T76" fmla="*/ 675 w 1309"/>
                <a:gd name="T77" fmla="*/ 489 h 524"/>
                <a:gd name="T78" fmla="*/ 758 w 1309"/>
                <a:gd name="T79" fmla="*/ 416 h 524"/>
                <a:gd name="T80" fmla="*/ 741 w 1309"/>
                <a:gd name="T81" fmla="*/ 317 h 524"/>
                <a:gd name="T82" fmla="*/ 889 w 1309"/>
                <a:gd name="T83" fmla="*/ 439 h 524"/>
                <a:gd name="T84" fmla="*/ 926 w 1309"/>
                <a:gd name="T85" fmla="*/ 363 h 524"/>
                <a:gd name="T86" fmla="*/ 871 w 1309"/>
                <a:gd name="T87" fmla="*/ 413 h 524"/>
                <a:gd name="T88" fmla="*/ 712 w 1309"/>
                <a:gd name="T89" fmla="*/ 233 h 524"/>
                <a:gd name="T90" fmla="*/ 764 w 1309"/>
                <a:gd name="T91" fmla="*/ 165 h 524"/>
                <a:gd name="T92" fmla="*/ 845 w 1309"/>
                <a:gd name="T93" fmla="*/ 209 h 524"/>
                <a:gd name="T94" fmla="*/ 912 w 1309"/>
                <a:gd name="T95" fmla="*/ 234 h 524"/>
                <a:gd name="T96" fmla="*/ 884 w 1309"/>
                <a:gd name="T97" fmla="*/ 349 h 524"/>
                <a:gd name="T98" fmla="*/ 1000 w 1309"/>
                <a:gd name="T99" fmla="*/ 192 h 524"/>
                <a:gd name="T100" fmla="*/ 1083 w 1309"/>
                <a:gd name="T101" fmla="*/ 271 h 524"/>
                <a:gd name="T102" fmla="*/ 1023 w 1309"/>
                <a:gd name="T103" fmla="*/ 286 h 524"/>
                <a:gd name="T104" fmla="*/ 1067 w 1309"/>
                <a:gd name="T105" fmla="*/ 180 h 524"/>
                <a:gd name="T106" fmla="*/ 1069 w 1309"/>
                <a:gd name="T107" fmla="*/ 194 h 524"/>
                <a:gd name="T108" fmla="*/ 1138 w 1309"/>
                <a:gd name="T109" fmla="*/ 197 h 524"/>
                <a:gd name="T110" fmla="*/ 1141 w 1309"/>
                <a:gd name="T111" fmla="*/ 192 h 524"/>
                <a:gd name="T112" fmla="*/ 1130 w 1309"/>
                <a:gd name="T113" fmla="*/ 80 h 524"/>
                <a:gd name="T114" fmla="*/ 1257 w 1309"/>
                <a:gd name="T115" fmla="*/ 243 h 524"/>
                <a:gd name="T116" fmla="*/ 1273 w 1309"/>
                <a:gd name="T117" fmla="*/ 254 h 524"/>
                <a:gd name="T118" fmla="*/ 1148 w 1309"/>
                <a:gd name="T119" fmla="*/ 135 h 524"/>
                <a:gd name="T120" fmla="*/ 1023 w 1309"/>
                <a:gd name="T121" fmla="*/ 153 h 524"/>
                <a:gd name="T122" fmla="*/ 1011 w 1309"/>
                <a:gd name="T123" fmla="*/ 101 h 524"/>
                <a:gd name="T124" fmla="*/ 848 w 1309"/>
                <a:gd name="T125" fmla="*/ 12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9" h="524">
                  <a:moveTo>
                    <a:pt x="897" y="418"/>
                  </a:moveTo>
                  <a:cubicBezTo>
                    <a:pt x="895" y="415"/>
                    <a:pt x="923" y="393"/>
                    <a:pt x="929" y="393"/>
                  </a:cubicBezTo>
                  <a:cubicBezTo>
                    <a:pt x="930" y="393"/>
                    <a:pt x="930" y="394"/>
                    <a:pt x="930" y="394"/>
                  </a:cubicBezTo>
                  <a:cubicBezTo>
                    <a:pt x="930" y="394"/>
                    <a:pt x="930" y="394"/>
                    <a:pt x="930" y="394"/>
                  </a:cubicBezTo>
                  <a:cubicBezTo>
                    <a:pt x="932" y="395"/>
                    <a:pt x="934" y="397"/>
                    <a:pt x="936" y="398"/>
                  </a:cubicBezTo>
                  <a:cubicBezTo>
                    <a:pt x="938" y="399"/>
                    <a:pt x="941" y="400"/>
                    <a:pt x="943" y="400"/>
                  </a:cubicBezTo>
                  <a:cubicBezTo>
                    <a:pt x="943" y="400"/>
                    <a:pt x="943" y="400"/>
                    <a:pt x="943" y="400"/>
                  </a:cubicBezTo>
                  <a:cubicBezTo>
                    <a:pt x="948" y="401"/>
                    <a:pt x="942" y="495"/>
                    <a:pt x="939" y="496"/>
                  </a:cubicBezTo>
                  <a:cubicBezTo>
                    <a:pt x="939" y="496"/>
                    <a:pt x="939" y="496"/>
                    <a:pt x="939" y="496"/>
                  </a:cubicBezTo>
                  <a:cubicBezTo>
                    <a:pt x="938" y="496"/>
                    <a:pt x="936" y="496"/>
                    <a:pt x="935" y="497"/>
                  </a:cubicBezTo>
                  <a:cubicBezTo>
                    <a:pt x="935" y="497"/>
                    <a:pt x="935" y="497"/>
                    <a:pt x="935" y="497"/>
                  </a:cubicBezTo>
                  <a:cubicBezTo>
                    <a:pt x="935" y="497"/>
                    <a:pt x="935" y="497"/>
                    <a:pt x="935" y="497"/>
                  </a:cubicBezTo>
                  <a:cubicBezTo>
                    <a:pt x="932" y="497"/>
                    <a:pt x="891" y="439"/>
                    <a:pt x="893" y="437"/>
                  </a:cubicBezTo>
                  <a:cubicBezTo>
                    <a:pt x="893" y="437"/>
                    <a:pt x="893" y="437"/>
                    <a:pt x="893" y="437"/>
                  </a:cubicBezTo>
                  <a:cubicBezTo>
                    <a:pt x="896" y="434"/>
                    <a:pt x="898" y="430"/>
                    <a:pt x="898" y="426"/>
                  </a:cubicBezTo>
                  <a:cubicBezTo>
                    <a:pt x="899" y="423"/>
                    <a:pt x="898" y="420"/>
                    <a:pt x="896" y="418"/>
                  </a:cubicBezTo>
                  <a:cubicBezTo>
                    <a:pt x="897" y="418"/>
                    <a:pt x="897" y="418"/>
                    <a:pt x="897" y="418"/>
                  </a:cubicBezTo>
                  <a:moveTo>
                    <a:pt x="382" y="350"/>
                  </a:moveTo>
                  <a:cubicBezTo>
                    <a:pt x="383" y="350"/>
                    <a:pt x="384" y="350"/>
                    <a:pt x="385" y="349"/>
                  </a:cubicBezTo>
                  <a:cubicBezTo>
                    <a:pt x="385" y="349"/>
                    <a:pt x="385" y="349"/>
                    <a:pt x="385" y="349"/>
                  </a:cubicBezTo>
                  <a:cubicBezTo>
                    <a:pt x="385" y="349"/>
                    <a:pt x="385" y="349"/>
                    <a:pt x="385" y="349"/>
                  </a:cubicBezTo>
                  <a:cubicBezTo>
                    <a:pt x="386" y="349"/>
                    <a:pt x="403" y="374"/>
                    <a:pt x="402" y="375"/>
                  </a:cubicBezTo>
                  <a:cubicBezTo>
                    <a:pt x="402" y="375"/>
                    <a:pt x="402" y="375"/>
                    <a:pt x="402" y="375"/>
                  </a:cubicBezTo>
                  <a:cubicBezTo>
                    <a:pt x="399" y="378"/>
                    <a:pt x="398" y="382"/>
                    <a:pt x="400" y="385"/>
                  </a:cubicBezTo>
                  <a:cubicBezTo>
                    <a:pt x="400" y="386"/>
                    <a:pt x="400" y="386"/>
                    <a:pt x="400" y="386"/>
                  </a:cubicBezTo>
                  <a:cubicBezTo>
                    <a:pt x="400" y="386"/>
                    <a:pt x="400" y="386"/>
                    <a:pt x="400" y="386"/>
                  </a:cubicBezTo>
                  <a:cubicBezTo>
                    <a:pt x="401" y="388"/>
                    <a:pt x="375" y="407"/>
                    <a:pt x="374" y="407"/>
                  </a:cubicBezTo>
                  <a:cubicBezTo>
                    <a:pt x="374" y="407"/>
                    <a:pt x="374" y="407"/>
                    <a:pt x="374" y="407"/>
                  </a:cubicBezTo>
                  <a:cubicBezTo>
                    <a:pt x="374" y="407"/>
                    <a:pt x="374" y="407"/>
                    <a:pt x="374" y="407"/>
                  </a:cubicBezTo>
                  <a:cubicBezTo>
                    <a:pt x="373" y="406"/>
                    <a:pt x="373" y="406"/>
                    <a:pt x="372" y="406"/>
                  </a:cubicBezTo>
                  <a:cubicBezTo>
                    <a:pt x="372" y="406"/>
                    <a:pt x="372" y="406"/>
                    <a:pt x="372" y="406"/>
                  </a:cubicBezTo>
                  <a:cubicBezTo>
                    <a:pt x="371" y="406"/>
                    <a:pt x="380" y="350"/>
                    <a:pt x="382" y="350"/>
                  </a:cubicBezTo>
                  <a:cubicBezTo>
                    <a:pt x="382" y="350"/>
                    <a:pt x="382" y="350"/>
                    <a:pt x="382" y="350"/>
                  </a:cubicBezTo>
                  <a:cubicBezTo>
                    <a:pt x="382" y="350"/>
                    <a:pt x="382" y="350"/>
                    <a:pt x="382" y="350"/>
                  </a:cubicBezTo>
                  <a:moveTo>
                    <a:pt x="110" y="294"/>
                  </a:moveTo>
                  <a:cubicBezTo>
                    <a:pt x="110" y="294"/>
                    <a:pt x="110" y="294"/>
                    <a:pt x="110" y="294"/>
                  </a:cubicBezTo>
                  <a:cubicBezTo>
                    <a:pt x="110" y="294"/>
                    <a:pt x="111" y="295"/>
                    <a:pt x="112" y="295"/>
                  </a:cubicBezTo>
                  <a:cubicBezTo>
                    <a:pt x="112" y="295"/>
                    <a:pt x="112" y="295"/>
                    <a:pt x="112" y="295"/>
                  </a:cubicBezTo>
                  <a:cubicBezTo>
                    <a:pt x="113" y="295"/>
                    <a:pt x="113" y="332"/>
                    <a:pt x="112" y="332"/>
                  </a:cubicBezTo>
                  <a:cubicBezTo>
                    <a:pt x="112" y="332"/>
                    <a:pt x="112" y="332"/>
                    <a:pt x="112" y="332"/>
                  </a:cubicBezTo>
                  <a:cubicBezTo>
                    <a:pt x="112" y="333"/>
                    <a:pt x="111" y="333"/>
                    <a:pt x="111" y="333"/>
                  </a:cubicBezTo>
                  <a:cubicBezTo>
                    <a:pt x="110" y="333"/>
                    <a:pt x="109" y="334"/>
                    <a:pt x="109" y="335"/>
                  </a:cubicBezTo>
                  <a:cubicBezTo>
                    <a:pt x="109" y="334"/>
                    <a:pt x="109" y="334"/>
                    <a:pt x="109" y="334"/>
                  </a:cubicBezTo>
                  <a:cubicBezTo>
                    <a:pt x="109" y="334"/>
                    <a:pt x="109" y="334"/>
                    <a:pt x="109" y="334"/>
                  </a:cubicBezTo>
                  <a:cubicBezTo>
                    <a:pt x="107" y="334"/>
                    <a:pt x="70" y="323"/>
                    <a:pt x="70" y="322"/>
                  </a:cubicBezTo>
                  <a:cubicBezTo>
                    <a:pt x="70" y="322"/>
                    <a:pt x="70" y="322"/>
                    <a:pt x="70" y="322"/>
                  </a:cubicBezTo>
                  <a:cubicBezTo>
                    <a:pt x="70" y="321"/>
                    <a:pt x="70" y="321"/>
                    <a:pt x="70" y="320"/>
                  </a:cubicBezTo>
                  <a:cubicBezTo>
                    <a:pt x="70" y="320"/>
                    <a:pt x="70" y="320"/>
                    <a:pt x="70" y="320"/>
                  </a:cubicBezTo>
                  <a:cubicBezTo>
                    <a:pt x="70" y="320"/>
                    <a:pt x="70" y="320"/>
                    <a:pt x="70" y="320"/>
                  </a:cubicBezTo>
                  <a:cubicBezTo>
                    <a:pt x="69" y="319"/>
                    <a:pt x="108" y="294"/>
                    <a:pt x="110" y="294"/>
                  </a:cubicBezTo>
                  <a:cubicBezTo>
                    <a:pt x="110" y="294"/>
                    <a:pt x="110" y="294"/>
                    <a:pt x="110" y="294"/>
                  </a:cubicBezTo>
                  <a:moveTo>
                    <a:pt x="656" y="271"/>
                  </a:moveTo>
                  <a:cubicBezTo>
                    <a:pt x="663" y="262"/>
                    <a:pt x="685" y="240"/>
                    <a:pt x="708" y="218"/>
                  </a:cubicBezTo>
                  <a:cubicBezTo>
                    <a:pt x="710" y="221"/>
                    <a:pt x="712" y="223"/>
                    <a:pt x="711" y="223"/>
                  </a:cubicBezTo>
                  <a:cubicBezTo>
                    <a:pt x="711" y="223"/>
                    <a:pt x="711" y="223"/>
                    <a:pt x="711" y="223"/>
                  </a:cubicBezTo>
                  <a:cubicBezTo>
                    <a:pt x="710" y="225"/>
                    <a:pt x="709" y="228"/>
                    <a:pt x="711" y="231"/>
                  </a:cubicBezTo>
                  <a:cubicBezTo>
                    <a:pt x="711" y="231"/>
                    <a:pt x="711" y="231"/>
                    <a:pt x="711" y="231"/>
                  </a:cubicBezTo>
                  <a:cubicBezTo>
                    <a:pt x="711" y="231"/>
                    <a:pt x="711" y="231"/>
                    <a:pt x="711" y="231"/>
                  </a:cubicBezTo>
                  <a:cubicBezTo>
                    <a:pt x="711" y="232"/>
                    <a:pt x="669" y="263"/>
                    <a:pt x="656" y="271"/>
                  </a:cubicBezTo>
                  <a:moveTo>
                    <a:pt x="516" y="214"/>
                  </a:moveTo>
                  <a:cubicBezTo>
                    <a:pt x="516" y="214"/>
                    <a:pt x="516" y="214"/>
                    <a:pt x="516" y="214"/>
                  </a:cubicBezTo>
                  <a:cubicBezTo>
                    <a:pt x="521" y="214"/>
                    <a:pt x="573" y="327"/>
                    <a:pt x="571" y="328"/>
                  </a:cubicBezTo>
                  <a:cubicBezTo>
                    <a:pt x="571" y="328"/>
                    <a:pt x="571" y="328"/>
                    <a:pt x="571" y="328"/>
                  </a:cubicBezTo>
                  <a:cubicBezTo>
                    <a:pt x="570" y="329"/>
                    <a:pt x="569" y="330"/>
                    <a:pt x="568" y="331"/>
                  </a:cubicBezTo>
                  <a:cubicBezTo>
                    <a:pt x="568" y="331"/>
                    <a:pt x="568" y="331"/>
                    <a:pt x="568" y="331"/>
                  </a:cubicBezTo>
                  <a:cubicBezTo>
                    <a:pt x="568" y="331"/>
                    <a:pt x="568" y="331"/>
                    <a:pt x="568" y="331"/>
                  </a:cubicBezTo>
                  <a:cubicBezTo>
                    <a:pt x="564" y="331"/>
                    <a:pt x="519" y="308"/>
                    <a:pt x="520" y="306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21" y="303"/>
                    <a:pt x="521" y="300"/>
                    <a:pt x="520" y="297"/>
                  </a:cubicBezTo>
                  <a:cubicBezTo>
                    <a:pt x="518" y="294"/>
                    <a:pt x="515" y="292"/>
                    <a:pt x="511" y="291"/>
                  </a:cubicBezTo>
                  <a:cubicBezTo>
                    <a:pt x="511" y="291"/>
                    <a:pt x="511" y="291"/>
                    <a:pt x="511" y="291"/>
                  </a:cubicBezTo>
                  <a:cubicBezTo>
                    <a:pt x="509" y="291"/>
                    <a:pt x="508" y="215"/>
                    <a:pt x="513" y="214"/>
                  </a:cubicBezTo>
                  <a:cubicBezTo>
                    <a:pt x="513" y="214"/>
                    <a:pt x="513" y="214"/>
                    <a:pt x="513" y="214"/>
                  </a:cubicBezTo>
                  <a:cubicBezTo>
                    <a:pt x="514" y="214"/>
                    <a:pt x="515" y="214"/>
                    <a:pt x="516" y="214"/>
                  </a:cubicBezTo>
                  <a:cubicBezTo>
                    <a:pt x="516" y="214"/>
                    <a:pt x="516" y="214"/>
                    <a:pt x="516" y="214"/>
                  </a:cubicBezTo>
                  <a:moveTo>
                    <a:pt x="1072" y="189"/>
                  </a:moveTo>
                  <a:cubicBezTo>
                    <a:pt x="1072" y="189"/>
                    <a:pt x="1073" y="189"/>
                    <a:pt x="1075" y="189"/>
                  </a:cubicBezTo>
                  <a:cubicBezTo>
                    <a:pt x="1088" y="189"/>
                    <a:pt x="1130" y="192"/>
                    <a:pt x="1130" y="193"/>
                  </a:cubicBezTo>
                  <a:cubicBezTo>
                    <a:pt x="1130" y="193"/>
                    <a:pt x="1130" y="193"/>
                    <a:pt x="1130" y="193"/>
                  </a:cubicBezTo>
                  <a:cubicBezTo>
                    <a:pt x="1131" y="194"/>
                    <a:pt x="1131" y="194"/>
                    <a:pt x="1131" y="195"/>
                  </a:cubicBezTo>
                  <a:cubicBezTo>
                    <a:pt x="1131" y="195"/>
                    <a:pt x="1131" y="195"/>
                    <a:pt x="1131" y="195"/>
                  </a:cubicBezTo>
                  <a:cubicBezTo>
                    <a:pt x="1132" y="196"/>
                    <a:pt x="1100" y="219"/>
                    <a:pt x="1098" y="219"/>
                  </a:cubicBezTo>
                  <a:cubicBezTo>
                    <a:pt x="1098" y="219"/>
                    <a:pt x="1098" y="219"/>
                    <a:pt x="1098" y="219"/>
                  </a:cubicBezTo>
                  <a:cubicBezTo>
                    <a:pt x="1098" y="219"/>
                    <a:pt x="1098" y="219"/>
                    <a:pt x="1098" y="219"/>
                  </a:cubicBezTo>
                  <a:cubicBezTo>
                    <a:pt x="1098" y="219"/>
                    <a:pt x="1097" y="218"/>
                    <a:pt x="1096" y="218"/>
                  </a:cubicBezTo>
                  <a:cubicBezTo>
                    <a:pt x="1095" y="218"/>
                    <a:pt x="1095" y="219"/>
                    <a:pt x="1094" y="219"/>
                  </a:cubicBezTo>
                  <a:cubicBezTo>
                    <a:pt x="1094" y="219"/>
                    <a:pt x="1094" y="219"/>
                    <a:pt x="1094" y="219"/>
                  </a:cubicBezTo>
                  <a:cubicBezTo>
                    <a:pt x="1094" y="219"/>
                    <a:pt x="1094" y="219"/>
                    <a:pt x="1094" y="219"/>
                  </a:cubicBezTo>
                  <a:cubicBezTo>
                    <a:pt x="1094" y="219"/>
                    <a:pt x="1094" y="219"/>
                    <a:pt x="1094" y="219"/>
                  </a:cubicBezTo>
                  <a:cubicBezTo>
                    <a:pt x="1093" y="219"/>
                    <a:pt x="1069" y="193"/>
                    <a:pt x="1070" y="192"/>
                  </a:cubicBezTo>
                  <a:cubicBezTo>
                    <a:pt x="1070" y="192"/>
                    <a:pt x="1070" y="192"/>
                    <a:pt x="1070" y="192"/>
                  </a:cubicBezTo>
                  <a:cubicBezTo>
                    <a:pt x="1071" y="191"/>
                    <a:pt x="1072" y="190"/>
                    <a:pt x="1072" y="189"/>
                  </a:cubicBezTo>
                  <a:cubicBezTo>
                    <a:pt x="1072" y="189"/>
                    <a:pt x="1072" y="189"/>
                    <a:pt x="1072" y="189"/>
                  </a:cubicBezTo>
                  <a:moveTo>
                    <a:pt x="76" y="193"/>
                  </a:moveTo>
                  <a:cubicBezTo>
                    <a:pt x="75" y="193"/>
                    <a:pt x="62" y="176"/>
                    <a:pt x="54" y="165"/>
                  </a:cubicBezTo>
                  <a:cubicBezTo>
                    <a:pt x="56" y="165"/>
                    <a:pt x="58" y="164"/>
                    <a:pt x="61" y="164"/>
                  </a:cubicBezTo>
                  <a:cubicBezTo>
                    <a:pt x="83" y="181"/>
                    <a:pt x="126" y="212"/>
                    <a:pt x="125" y="212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2" y="213"/>
                    <a:pt x="86" y="201"/>
                    <a:pt x="86" y="200"/>
                  </a:cubicBezTo>
                  <a:cubicBezTo>
                    <a:pt x="86" y="200"/>
                    <a:pt x="86" y="200"/>
                    <a:pt x="86" y="200"/>
                  </a:cubicBezTo>
                  <a:cubicBezTo>
                    <a:pt x="86" y="199"/>
                    <a:pt x="86" y="197"/>
                    <a:pt x="86" y="196"/>
                  </a:cubicBezTo>
                  <a:cubicBezTo>
                    <a:pt x="84" y="194"/>
                    <a:pt x="82" y="192"/>
                    <a:pt x="79" y="192"/>
                  </a:cubicBezTo>
                  <a:cubicBezTo>
                    <a:pt x="78" y="192"/>
                    <a:pt x="77" y="193"/>
                    <a:pt x="76" y="193"/>
                  </a:cubicBezTo>
                  <a:cubicBezTo>
                    <a:pt x="76" y="193"/>
                    <a:pt x="76" y="193"/>
                    <a:pt x="76" y="193"/>
                  </a:cubicBezTo>
                  <a:cubicBezTo>
                    <a:pt x="76" y="193"/>
                    <a:pt x="76" y="193"/>
                    <a:pt x="76" y="193"/>
                  </a:cubicBezTo>
                  <a:cubicBezTo>
                    <a:pt x="76" y="193"/>
                    <a:pt x="76" y="193"/>
                    <a:pt x="76" y="193"/>
                  </a:cubicBezTo>
                  <a:moveTo>
                    <a:pt x="772" y="166"/>
                  </a:moveTo>
                  <a:cubicBezTo>
                    <a:pt x="773" y="165"/>
                    <a:pt x="774" y="165"/>
                    <a:pt x="774" y="164"/>
                  </a:cubicBezTo>
                  <a:cubicBezTo>
                    <a:pt x="774" y="164"/>
                    <a:pt x="774" y="164"/>
                    <a:pt x="774" y="164"/>
                  </a:cubicBezTo>
                  <a:cubicBezTo>
                    <a:pt x="774" y="164"/>
                    <a:pt x="775" y="164"/>
                    <a:pt x="775" y="164"/>
                  </a:cubicBezTo>
                  <a:cubicBezTo>
                    <a:pt x="778" y="164"/>
                    <a:pt x="841" y="198"/>
                    <a:pt x="841" y="199"/>
                  </a:cubicBezTo>
                  <a:cubicBezTo>
                    <a:pt x="841" y="199"/>
                    <a:pt x="841" y="199"/>
                    <a:pt x="841" y="199"/>
                  </a:cubicBezTo>
                  <a:cubicBezTo>
                    <a:pt x="840" y="201"/>
                    <a:pt x="840" y="203"/>
                    <a:pt x="841" y="205"/>
                  </a:cubicBezTo>
                  <a:cubicBezTo>
                    <a:pt x="842" y="206"/>
                    <a:pt x="842" y="207"/>
                    <a:pt x="843" y="208"/>
                  </a:cubicBezTo>
                  <a:cubicBezTo>
                    <a:pt x="843" y="208"/>
                    <a:pt x="843" y="208"/>
                    <a:pt x="843" y="208"/>
                  </a:cubicBezTo>
                  <a:cubicBezTo>
                    <a:pt x="844" y="208"/>
                    <a:pt x="822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6" y="248"/>
                    <a:pt x="813" y="247"/>
                    <a:pt x="811" y="247"/>
                  </a:cubicBezTo>
                  <a:cubicBezTo>
                    <a:pt x="810" y="247"/>
                    <a:pt x="808" y="247"/>
                    <a:pt x="807" y="248"/>
                  </a:cubicBezTo>
                  <a:cubicBezTo>
                    <a:pt x="807" y="248"/>
                    <a:pt x="807" y="248"/>
                    <a:pt x="807" y="248"/>
                  </a:cubicBezTo>
                  <a:cubicBezTo>
                    <a:pt x="807" y="248"/>
                    <a:pt x="807" y="248"/>
                    <a:pt x="807" y="248"/>
                  </a:cubicBezTo>
                  <a:cubicBezTo>
                    <a:pt x="803" y="248"/>
                    <a:pt x="771" y="166"/>
                    <a:pt x="772" y="166"/>
                  </a:cubicBezTo>
                  <a:cubicBezTo>
                    <a:pt x="772" y="166"/>
                    <a:pt x="772" y="166"/>
                    <a:pt x="772" y="166"/>
                  </a:cubicBezTo>
                  <a:moveTo>
                    <a:pt x="54" y="165"/>
                  </a:moveTo>
                  <a:cubicBezTo>
                    <a:pt x="50" y="159"/>
                    <a:pt x="47" y="155"/>
                    <a:pt x="47" y="155"/>
                  </a:cubicBezTo>
                  <a:cubicBezTo>
                    <a:pt x="48" y="155"/>
                    <a:pt x="53" y="159"/>
                    <a:pt x="61" y="164"/>
                  </a:cubicBezTo>
                  <a:cubicBezTo>
                    <a:pt x="58" y="164"/>
                    <a:pt x="56" y="164"/>
                    <a:pt x="54" y="165"/>
                  </a:cubicBezTo>
                  <a:moveTo>
                    <a:pt x="47" y="155"/>
                  </a:moveTo>
                  <a:cubicBezTo>
                    <a:pt x="47" y="155"/>
                    <a:pt x="47" y="155"/>
                    <a:pt x="47" y="155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47" y="155"/>
                    <a:pt x="47" y="155"/>
                    <a:pt x="47" y="155"/>
                  </a:cubicBezTo>
                  <a:moveTo>
                    <a:pt x="872" y="144"/>
                  </a:moveTo>
                  <a:cubicBezTo>
                    <a:pt x="873" y="144"/>
                    <a:pt x="873" y="144"/>
                    <a:pt x="874" y="144"/>
                  </a:cubicBezTo>
                  <a:cubicBezTo>
                    <a:pt x="886" y="144"/>
                    <a:pt x="995" y="171"/>
                    <a:pt x="995" y="175"/>
                  </a:cubicBezTo>
                  <a:cubicBezTo>
                    <a:pt x="995" y="175"/>
                    <a:pt x="995" y="175"/>
                    <a:pt x="995" y="175"/>
                  </a:cubicBezTo>
                  <a:cubicBezTo>
                    <a:pt x="994" y="176"/>
                    <a:pt x="994" y="177"/>
                    <a:pt x="994" y="178"/>
                  </a:cubicBezTo>
                  <a:cubicBezTo>
                    <a:pt x="994" y="181"/>
                    <a:pt x="995" y="183"/>
                    <a:pt x="996" y="186"/>
                  </a:cubicBezTo>
                  <a:cubicBezTo>
                    <a:pt x="998" y="190"/>
                    <a:pt x="943" y="219"/>
                    <a:pt x="938" y="219"/>
                  </a:cubicBezTo>
                  <a:cubicBezTo>
                    <a:pt x="938" y="219"/>
                    <a:pt x="937" y="219"/>
                    <a:pt x="937" y="219"/>
                  </a:cubicBezTo>
                  <a:cubicBezTo>
                    <a:pt x="937" y="219"/>
                    <a:pt x="937" y="219"/>
                    <a:pt x="937" y="219"/>
                  </a:cubicBezTo>
                  <a:cubicBezTo>
                    <a:pt x="934" y="215"/>
                    <a:pt x="930" y="213"/>
                    <a:pt x="925" y="213"/>
                  </a:cubicBezTo>
                  <a:cubicBezTo>
                    <a:pt x="923" y="213"/>
                    <a:pt x="921" y="213"/>
                    <a:pt x="919" y="214"/>
                  </a:cubicBezTo>
                  <a:cubicBezTo>
                    <a:pt x="918" y="215"/>
                    <a:pt x="918" y="215"/>
                    <a:pt x="918" y="215"/>
                  </a:cubicBezTo>
                  <a:cubicBezTo>
                    <a:pt x="918" y="215"/>
                    <a:pt x="918" y="215"/>
                    <a:pt x="918" y="215"/>
                  </a:cubicBezTo>
                  <a:cubicBezTo>
                    <a:pt x="918" y="215"/>
                    <a:pt x="918" y="215"/>
                    <a:pt x="918" y="215"/>
                  </a:cubicBezTo>
                  <a:cubicBezTo>
                    <a:pt x="915" y="215"/>
                    <a:pt x="866" y="152"/>
                    <a:pt x="869" y="150"/>
                  </a:cubicBezTo>
                  <a:cubicBezTo>
                    <a:pt x="869" y="150"/>
                    <a:pt x="869" y="150"/>
                    <a:pt x="869" y="150"/>
                  </a:cubicBezTo>
                  <a:cubicBezTo>
                    <a:pt x="870" y="148"/>
                    <a:pt x="872" y="146"/>
                    <a:pt x="872" y="144"/>
                  </a:cubicBezTo>
                  <a:cubicBezTo>
                    <a:pt x="872" y="144"/>
                    <a:pt x="872" y="144"/>
                    <a:pt x="872" y="144"/>
                  </a:cubicBezTo>
                  <a:moveTo>
                    <a:pt x="776" y="159"/>
                  </a:moveTo>
                  <a:cubicBezTo>
                    <a:pt x="776" y="157"/>
                    <a:pt x="826" y="144"/>
                    <a:pt x="836" y="144"/>
                  </a:cubicBezTo>
                  <a:cubicBezTo>
                    <a:pt x="837" y="144"/>
                    <a:pt x="838" y="144"/>
                    <a:pt x="838" y="144"/>
                  </a:cubicBezTo>
                  <a:cubicBezTo>
                    <a:pt x="838" y="144"/>
                    <a:pt x="838" y="144"/>
                    <a:pt x="838" y="144"/>
                  </a:cubicBezTo>
                  <a:cubicBezTo>
                    <a:pt x="840" y="149"/>
                    <a:pt x="845" y="153"/>
                    <a:pt x="851" y="154"/>
                  </a:cubicBezTo>
                  <a:cubicBezTo>
                    <a:pt x="851" y="154"/>
                    <a:pt x="851" y="154"/>
                    <a:pt x="851" y="154"/>
                  </a:cubicBezTo>
                  <a:cubicBezTo>
                    <a:pt x="854" y="155"/>
                    <a:pt x="849" y="194"/>
                    <a:pt x="847" y="195"/>
                  </a:cubicBezTo>
                  <a:cubicBezTo>
                    <a:pt x="847" y="195"/>
                    <a:pt x="847" y="195"/>
                    <a:pt x="847" y="195"/>
                  </a:cubicBezTo>
                  <a:cubicBezTo>
                    <a:pt x="846" y="195"/>
                    <a:pt x="846" y="195"/>
                    <a:pt x="845" y="195"/>
                  </a:cubicBezTo>
                  <a:cubicBezTo>
                    <a:pt x="844" y="196"/>
                    <a:pt x="843" y="196"/>
                    <a:pt x="842" y="197"/>
                  </a:cubicBezTo>
                  <a:cubicBezTo>
                    <a:pt x="842" y="197"/>
                    <a:pt x="842" y="197"/>
                    <a:pt x="842" y="197"/>
                  </a:cubicBezTo>
                  <a:cubicBezTo>
                    <a:pt x="842" y="197"/>
                    <a:pt x="842" y="197"/>
                    <a:pt x="842" y="197"/>
                  </a:cubicBezTo>
                  <a:cubicBezTo>
                    <a:pt x="839" y="197"/>
                    <a:pt x="775" y="163"/>
                    <a:pt x="776" y="162"/>
                  </a:cubicBezTo>
                  <a:cubicBezTo>
                    <a:pt x="776" y="162"/>
                    <a:pt x="776" y="162"/>
                    <a:pt x="776" y="162"/>
                  </a:cubicBezTo>
                  <a:cubicBezTo>
                    <a:pt x="776" y="161"/>
                    <a:pt x="776" y="160"/>
                    <a:pt x="776" y="159"/>
                  </a:cubicBezTo>
                  <a:cubicBezTo>
                    <a:pt x="776" y="159"/>
                    <a:pt x="776" y="159"/>
                    <a:pt x="776" y="159"/>
                  </a:cubicBezTo>
                  <a:moveTo>
                    <a:pt x="48" y="137"/>
                  </a:moveTo>
                  <a:cubicBezTo>
                    <a:pt x="48" y="137"/>
                    <a:pt x="48" y="137"/>
                    <a:pt x="48" y="137"/>
                  </a:cubicBezTo>
                  <a:cubicBezTo>
                    <a:pt x="51" y="137"/>
                    <a:pt x="108" y="159"/>
                    <a:pt x="108" y="160"/>
                  </a:cubicBezTo>
                  <a:cubicBezTo>
                    <a:pt x="108" y="160"/>
                    <a:pt x="108" y="160"/>
                    <a:pt x="108" y="160"/>
                  </a:cubicBezTo>
                  <a:cubicBezTo>
                    <a:pt x="108" y="161"/>
                    <a:pt x="108" y="161"/>
                    <a:pt x="108" y="161"/>
                  </a:cubicBezTo>
                  <a:cubicBezTo>
                    <a:pt x="108" y="161"/>
                    <a:pt x="108" y="161"/>
                    <a:pt x="108" y="161"/>
                  </a:cubicBezTo>
                  <a:cubicBezTo>
                    <a:pt x="107" y="161"/>
                    <a:pt x="84" y="163"/>
                    <a:pt x="61" y="164"/>
                  </a:cubicBezTo>
                  <a:cubicBezTo>
                    <a:pt x="53" y="158"/>
                    <a:pt x="47" y="154"/>
                    <a:pt x="48" y="154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48" y="153"/>
                    <a:pt x="48" y="151"/>
                    <a:pt x="48" y="150"/>
                  </a:cubicBezTo>
                  <a:cubicBezTo>
                    <a:pt x="47" y="149"/>
                    <a:pt x="45" y="148"/>
                    <a:pt x="44" y="148"/>
                  </a:cubicBezTo>
                  <a:cubicBezTo>
                    <a:pt x="43" y="148"/>
                    <a:pt x="43" y="148"/>
                    <a:pt x="42" y="148"/>
                  </a:cubicBezTo>
                  <a:cubicBezTo>
                    <a:pt x="40" y="149"/>
                    <a:pt x="39" y="152"/>
                    <a:pt x="40" y="153"/>
                  </a:cubicBezTo>
                  <a:cubicBezTo>
                    <a:pt x="41" y="155"/>
                    <a:pt x="42" y="156"/>
                    <a:pt x="44" y="156"/>
                  </a:cubicBezTo>
                  <a:cubicBezTo>
                    <a:pt x="45" y="156"/>
                    <a:pt x="45" y="156"/>
                    <a:pt x="46" y="155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9" y="159"/>
                    <a:pt x="53" y="165"/>
                  </a:cubicBezTo>
                  <a:cubicBezTo>
                    <a:pt x="38" y="165"/>
                    <a:pt x="24" y="166"/>
                    <a:pt x="18" y="166"/>
                  </a:cubicBezTo>
                  <a:cubicBezTo>
                    <a:pt x="16" y="166"/>
                    <a:pt x="15" y="166"/>
                    <a:pt x="15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4" y="165"/>
                    <a:pt x="14" y="165"/>
                    <a:pt x="14" y="164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3" y="162"/>
                    <a:pt x="40" y="138"/>
                    <a:pt x="41" y="13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2" y="139"/>
                    <a:pt x="43" y="139"/>
                    <a:pt x="44" y="139"/>
                  </a:cubicBezTo>
                  <a:cubicBezTo>
                    <a:pt x="45" y="139"/>
                    <a:pt x="45" y="139"/>
                    <a:pt x="46" y="139"/>
                  </a:cubicBezTo>
                  <a:cubicBezTo>
                    <a:pt x="47" y="138"/>
                    <a:pt x="48" y="138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moveTo>
                    <a:pt x="586" y="70"/>
                  </a:moveTo>
                  <a:cubicBezTo>
                    <a:pt x="586" y="70"/>
                    <a:pt x="586" y="70"/>
                    <a:pt x="586" y="70"/>
                  </a:cubicBezTo>
                  <a:cubicBezTo>
                    <a:pt x="588" y="70"/>
                    <a:pt x="590" y="71"/>
                    <a:pt x="592" y="71"/>
                  </a:cubicBezTo>
                  <a:cubicBezTo>
                    <a:pt x="594" y="71"/>
                    <a:pt x="596" y="70"/>
                    <a:pt x="598" y="70"/>
                  </a:cubicBezTo>
                  <a:cubicBezTo>
                    <a:pt x="597" y="70"/>
                    <a:pt x="597" y="70"/>
                    <a:pt x="597" y="70"/>
                  </a:cubicBezTo>
                  <a:cubicBezTo>
                    <a:pt x="597" y="70"/>
                    <a:pt x="597" y="70"/>
                    <a:pt x="598" y="70"/>
                  </a:cubicBezTo>
                  <a:cubicBezTo>
                    <a:pt x="601" y="70"/>
                    <a:pt x="642" y="138"/>
                    <a:pt x="637" y="142"/>
                  </a:cubicBezTo>
                  <a:cubicBezTo>
                    <a:pt x="637" y="142"/>
                    <a:pt x="637" y="142"/>
                    <a:pt x="637" y="142"/>
                  </a:cubicBezTo>
                  <a:cubicBezTo>
                    <a:pt x="630" y="147"/>
                    <a:pt x="625" y="156"/>
                    <a:pt x="625" y="165"/>
                  </a:cubicBezTo>
                  <a:cubicBezTo>
                    <a:pt x="625" y="179"/>
                    <a:pt x="634" y="190"/>
                    <a:pt x="648" y="194"/>
                  </a:cubicBezTo>
                  <a:cubicBezTo>
                    <a:pt x="653" y="195"/>
                    <a:pt x="643" y="267"/>
                    <a:pt x="640" y="268"/>
                  </a:cubicBezTo>
                  <a:cubicBezTo>
                    <a:pt x="640" y="268"/>
                    <a:pt x="640" y="268"/>
                    <a:pt x="640" y="268"/>
                  </a:cubicBezTo>
                  <a:cubicBezTo>
                    <a:pt x="632" y="268"/>
                    <a:pt x="625" y="274"/>
                    <a:pt x="625" y="283"/>
                  </a:cubicBezTo>
                  <a:cubicBezTo>
                    <a:pt x="625" y="286"/>
                    <a:pt x="626" y="288"/>
                    <a:pt x="628" y="291"/>
                  </a:cubicBezTo>
                  <a:cubicBezTo>
                    <a:pt x="628" y="291"/>
                    <a:pt x="628" y="291"/>
                    <a:pt x="628" y="291"/>
                  </a:cubicBezTo>
                  <a:cubicBezTo>
                    <a:pt x="629" y="293"/>
                    <a:pt x="586" y="329"/>
                    <a:pt x="583" y="329"/>
                  </a:cubicBezTo>
                  <a:cubicBezTo>
                    <a:pt x="583" y="329"/>
                    <a:pt x="583" y="329"/>
                    <a:pt x="583" y="329"/>
                  </a:cubicBezTo>
                  <a:cubicBezTo>
                    <a:pt x="583" y="329"/>
                    <a:pt x="583" y="329"/>
                    <a:pt x="583" y="329"/>
                  </a:cubicBezTo>
                  <a:cubicBezTo>
                    <a:pt x="581" y="328"/>
                    <a:pt x="579" y="327"/>
                    <a:pt x="576" y="327"/>
                  </a:cubicBezTo>
                  <a:cubicBezTo>
                    <a:pt x="576" y="327"/>
                    <a:pt x="575" y="327"/>
                    <a:pt x="574" y="327"/>
                  </a:cubicBezTo>
                  <a:cubicBezTo>
                    <a:pt x="574" y="327"/>
                    <a:pt x="574" y="327"/>
                    <a:pt x="574" y="327"/>
                  </a:cubicBezTo>
                  <a:cubicBezTo>
                    <a:pt x="574" y="327"/>
                    <a:pt x="574" y="327"/>
                    <a:pt x="574" y="327"/>
                  </a:cubicBezTo>
                  <a:cubicBezTo>
                    <a:pt x="572" y="327"/>
                    <a:pt x="518" y="213"/>
                    <a:pt x="523" y="211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30" y="206"/>
                    <a:pt x="535" y="199"/>
                    <a:pt x="535" y="190"/>
                  </a:cubicBezTo>
                  <a:cubicBezTo>
                    <a:pt x="535" y="182"/>
                    <a:pt x="531" y="175"/>
                    <a:pt x="525" y="171"/>
                  </a:cubicBezTo>
                  <a:cubicBezTo>
                    <a:pt x="525" y="171"/>
                    <a:pt x="525" y="171"/>
                    <a:pt x="525" y="171"/>
                  </a:cubicBezTo>
                  <a:cubicBezTo>
                    <a:pt x="521" y="168"/>
                    <a:pt x="583" y="70"/>
                    <a:pt x="586" y="70"/>
                  </a:cubicBezTo>
                  <a:cubicBezTo>
                    <a:pt x="586" y="70"/>
                    <a:pt x="586" y="70"/>
                    <a:pt x="586" y="70"/>
                  </a:cubicBezTo>
                  <a:moveTo>
                    <a:pt x="678" y="145"/>
                  </a:moveTo>
                  <a:cubicBezTo>
                    <a:pt x="674" y="141"/>
                    <a:pt x="762" y="34"/>
                    <a:pt x="767" y="34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70" y="35"/>
                    <a:pt x="773" y="36"/>
                    <a:pt x="776" y="36"/>
                  </a:cubicBezTo>
                  <a:cubicBezTo>
                    <a:pt x="779" y="36"/>
                    <a:pt x="781" y="35"/>
                    <a:pt x="784" y="34"/>
                  </a:cubicBezTo>
                  <a:cubicBezTo>
                    <a:pt x="784" y="34"/>
                    <a:pt x="784" y="34"/>
                    <a:pt x="784" y="34"/>
                  </a:cubicBezTo>
                  <a:cubicBezTo>
                    <a:pt x="784" y="34"/>
                    <a:pt x="784" y="34"/>
                    <a:pt x="784" y="34"/>
                  </a:cubicBezTo>
                  <a:cubicBezTo>
                    <a:pt x="788" y="34"/>
                    <a:pt x="846" y="121"/>
                    <a:pt x="843" y="124"/>
                  </a:cubicBezTo>
                  <a:cubicBezTo>
                    <a:pt x="843" y="123"/>
                    <a:pt x="843" y="123"/>
                    <a:pt x="843" y="123"/>
                  </a:cubicBezTo>
                  <a:cubicBezTo>
                    <a:pt x="839" y="127"/>
                    <a:pt x="837" y="132"/>
                    <a:pt x="837" y="137"/>
                  </a:cubicBezTo>
                  <a:cubicBezTo>
                    <a:pt x="837" y="138"/>
                    <a:pt x="837" y="138"/>
                    <a:pt x="837" y="139"/>
                  </a:cubicBezTo>
                  <a:cubicBezTo>
                    <a:pt x="837" y="139"/>
                    <a:pt x="837" y="139"/>
                    <a:pt x="837" y="139"/>
                  </a:cubicBezTo>
                  <a:cubicBezTo>
                    <a:pt x="837" y="142"/>
                    <a:pt x="781" y="156"/>
                    <a:pt x="776" y="156"/>
                  </a:cubicBezTo>
                  <a:cubicBezTo>
                    <a:pt x="776" y="156"/>
                    <a:pt x="775" y="156"/>
                    <a:pt x="775" y="156"/>
                  </a:cubicBezTo>
                  <a:cubicBezTo>
                    <a:pt x="775" y="156"/>
                    <a:pt x="775" y="156"/>
                    <a:pt x="775" y="156"/>
                  </a:cubicBezTo>
                  <a:cubicBezTo>
                    <a:pt x="775" y="156"/>
                    <a:pt x="775" y="156"/>
                    <a:pt x="775" y="156"/>
                  </a:cubicBezTo>
                  <a:cubicBezTo>
                    <a:pt x="774" y="153"/>
                    <a:pt x="771" y="152"/>
                    <a:pt x="768" y="152"/>
                  </a:cubicBezTo>
                  <a:cubicBezTo>
                    <a:pt x="767" y="152"/>
                    <a:pt x="766" y="152"/>
                    <a:pt x="765" y="153"/>
                  </a:cubicBezTo>
                  <a:cubicBezTo>
                    <a:pt x="763" y="154"/>
                    <a:pt x="761" y="156"/>
                    <a:pt x="761" y="158"/>
                  </a:cubicBezTo>
                  <a:cubicBezTo>
                    <a:pt x="761" y="158"/>
                    <a:pt x="761" y="158"/>
                    <a:pt x="761" y="158"/>
                  </a:cubicBezTo>
                  <a:cubicBezTo>
                    <a:pt x="761" y="159"/>
                    <a:pt x="751" y="160"/>
                    <a:pt x="738" y="161"/>
                  </a:cubicBezTo>
                  <a:cubicBezTo>
                    <a:pt x="744" y="161"/>
                    <a:pt x="749" y="161"/>
                    <a:pt x="753" y="161"/>
                  </a:cubicBezTo>
                  <a:cubicBezTo>
                    <a:pt x="758" y="161"/>
                    <a:pt x="761" y="161"/>
                    <a:pt x="761" y="161"/>
                  </a:cubicBezTo>
                  <a:cubicBezTo>
                    <a:pt x="761" y="161"/>
                    <a:pt x="761" y="161"/>
                    <a:pt x="761" y="161"/>
                  </a:cubicBezTo>
                  <a:cubicBezTo>
                    <a:pt x="761" y="161"/>
                    <a:pt x="761" y="162"/>
                    <a:pt x="761" y="162"/>
                  </a:cubicBezTo>
                  <a:cubicBezTo>
                    <a:pt x="762" y="163"/>
                    <a:pt x="762" y="163"/>
                    <a:pt x="762" y="164"/>
                  </a:cubicBezTo>
                  <a:cubicBezTo>
                    <a:pt x="762" y="164"/>
                    <a:pt x="762" y="164"/>
                    <a:pt x="762" y="164"/>
                  </a:cubicBezTo>
                  <a:cubicBezTo>
                    <a:pt x="763" y="164"/>
                    <a:pt x="736" y="191"/>
                    <a:pt x="708" y="218"/>
                  </a:cubicBezTo>
                  <a:cubicBezTo>
                    <a:pt x="706" y="216"/>
                    <a:pt x="704" y="214"/>
                    <a:pt x="702" y="212"/>
                  </a:cubicBezTo>
                  <a:cubicBezTo>
                    <a:pt x="704" y="214"/>
                    <a:pt x="706" y="216"/>
                    <a:pt x="707" y="218"/>
                  </a:cubicBezTo>
                  <a:cubicBezTo>
                    <a:pt x="680" y="244"/>
                    <a:pt x="652" y="270"/>
                    <a:pt x="650" y="270"/>
                  </a:cubicBezTo>
                  <a:cubicBezTo>
                    <a:pt x="650" y="270"/>
                    <a:pt x="650" y="270"/>
                    <a:pt x="650" y="270"/>
                  </a:cubicBezTo>
                  <a:cubicBezTo>
                    <a:pt x="650" y="270"/>
                    <a:pt x="650" y="270"/>
                    <a:pt x="650" y="270"/>
                  </a:cubicBezTo>
                  <a:cubicBezTo>
                    <a:pt x="649" y="269"/>
                    <a:pt x="647" y="269"/>
                    <a:pt x="645" y="268"/>
                  </a:cubicBezTo>
                  <a:cubicBezTo>
                    <a:pt x="645" y="268"/>
                    <a:pt x="645" y="268"/>
                    <a:pt x="645" y="268"/>
                  </a:cubicBezTo>
                  <a:cubicBezTo>
                    <a:pt x="642" y="267"/>
                    <a:pt x="650" y="195"/>
                    <a:pt x="656" y="195"/>
                  </a:cubicBezTo>
                  <a:cubicBezTo>
                    <a:pt x="656" y="195"/>
                    <a:pt x="656" y="195"/>
                    <a:pt x="656" y="195"/>
                  </a:cubicBezTo>
                  <a:cubicBezTo>
                    <a:pt x="663" y="194"/>
                    <a:pt x="669" y="192"/>
                    <a:pt x="674" y="189"/>
                  </a:cubicBezTo>
                  <a:cubicBezTo>
                    <a:pt x="674" y="189"/>
                    <a:pt x="674" y="189"/>
                    <a:pt x="674" y="189"/>
                  </a:cubicBezTo>
                  <a:cubicBezTo>
                    <a:pt x="674" y="189"/>
                    <a:pt x="674" y="189"/>
                    <a:pt x="674" y="189"/>
                  </a:cubicBezTo>
                  <a:cubicBezTo>
                    <a:pt x="677" y="189"/>
                    <a:pt x="683" y="194"/>
                    <a:pt x="690" y="200"/>
                  </a:cubicBezTo>
                  <a:cubicBezTo>
                    <a:pt x="683" y="192"/>
                    <a:pt x="678" y="186"/>
                    <a:pt x="679" y="184"/>
                  </a:cubicBezTo>
                  <a:cubicBezTo>
                    <a:pt x="679" y="184"/>
                    <a:pt x="679" y="184"/>
                    <a:pt x="679" y="184"/>
                  </a:cubicBezTo>
                  <a:cubicBezTo>
                    <a:pt x="683" y="179"/>
                    <a:pt x="686" y="174"/>
                    <a:pt x="686" y="168"/>
                  </a:cubicBezTo>
                  <a:cubicBezTo>
                    <a:pt x="686" y="168"/>
                    <a:pt x="686" y="168"/>
                    <a:pt x="686" y="168"/>
                  </a:cubicBezTo>
                  <a:cubicBezTo>
                    <a:pt x="686" y="165"/>
                    <a:pt x="701" y="163"/>
                    <a:pt x="718" y="162"/>
                  </a:cubicBezTo>
                  <a:cubicBezTo>
                    <a:pt x="713" y="162"/>
                    <a:pt x="709" y="162"/>
                    <a:pt x="705" y="162"/>
                  </a:cubicBezTo>
                  <a:cubicBezTo>
                    <a:pt x="694" y="162"/>
                    <a:pt x="686" y="161"/>
                    <a:pt x="686" y="160"/>
                  </a:cubicBezTo>
                  <a:cubicBezTo>
                    <a:pt x="686" y="160"/>
                    <a:pt x="686" y="160"/>
                    <a:pt x="686" y="160"/>
                  </a:cubicBezTo>
                  <a:cubicBezTo>
                    <a:pt x="685" y="154"/>
                    <a:pt x="682" y="149"/>
                    <a:pt x="678" y="145"/>
                  </a:cubicBezTo>
                  <a:cubicBezTo>
                    <a:pt x="678" y="145"/>
                    <a:pt x="678" y="145"/>
                    <a:pt x="678" y="145"/>
                  </a:cubicBezTo>
                  <a:moveTo>
                    <a:pt x="789" y="31"/>
                  </a:moveTo>
                  <a:cubicBezTo>
                    <a:pt x="789" y="31"/>
                    <a:pt x="789" y="31"/>
                    <a:pt x="789" y="31"/>
                  </a:cubicBezTo>
                  <a:cubicBezTo>
                    <a:pt x="789" y="31"/>
                    <a:pt x="789" y="31"/>
                    <a:pt x="789" y="31"/>
                  </a:cubicBezTo>
                  <a:cubicBezTo>
                    <a:pt x="789" y="31"/>
                    <a:pt x="789" y="31"/>
                    <a:pt x="789" y="31"/>
                  </a:cubicBezTo>
                  <a:moveTo>
                    <a:pt x="776" y="0"/>
                  </a:moveTo>
                  <a:cubicBezTo>
                    <a:pt x="766" y="0"/>
                    <a:pt x="757" y="8"/>
                    <a:pt x="757" y="18"/>
                  </a:cubicBezTo>
                  <a:cubicBezTo>
                    <a:pt x="757" y="23"/>
                    <a:pt x="759" y="27"/>
                    <a:pt x="763" y="30"/>
                  </a:cubicBezTo>
                  <a:cubicBezTo>
                    <a:pt x="762" y="30"/>
                    <a:pt x="762" y="30"/>
                    <a:pt x="762" y="30"/>
                  </a:cubicBezTo>
                  <a:cubicBezTo>
                    <a:pt x="765" y="33"/>
                    <a:pt x="678" y="140"/>
                    <a:pt x="671" y="140"/>
                  </a:cubicBezTo>
                  <a:cubicBezTo>
                    <a:pt x="671" y="140"/>
                    <a:pt x="671" y="140"/>
                    <a:pt x="671" y="140"/>
                  </a:cubicBezTo>
                  <a:cubicBezTo>
                    <a:pt x="671" y="140"/>
                    <a:pt x="671" y="140"/>
                    <a:pt x="671" y="140"/>
                  </a:cubicBezTo>
                  <a:cubicBezTo>
                    <a:pt x="666" y="137"/>
                    <a:pt x="661" y="136"/>
                    <a:pt x="656" y="136"/>
                  </a:cubicBezTo>
                  <a:cubicBezTo>
                    <a:pt x="652" y="136"/>
                    <a:pt x="648" y="136"/>
                    <a:pt x="645" y="138"/>
                  </a:cubicBezTo>
                  <a:cubicBezTo>
                    <a:pt x="645" y="138"/>
                    <a:pt x="645" y="138"/>
                    <a:pt x="644" y="138"/>
                  </a:cubicBezTo>
                  <a:cubicBezTo>
                    <a:pt x="638" y="138"/>
                    <a:pt x="600" y="69"/>
                    <a:pt x="602" y="67"/>
                  </a:cubicBezTo>
                  <a:cubicBezTo>
                    <a:pt x="602" y="68"/>
                    <a:pt x="602" y="68"/>
                    <a:pt x="602" y="68"/>
                  </a:cubicBezTo>
                  <a:cubicBezTo>
                    <a:pt x="606" y="65"/>
                    <a:pt x="608" y="60"/>
                    <a:pt x="608" y="56"/>
                  </a:cubicBezTo>
                  <a:cubicBezTo>
                    <a:pt x="608" y="47"/>
                    <a:pt x="601" y="41"/>
                    <a:pt x="592" y="41"/>
                  </a:cubicBezTo>
                  <a:cubicBezTo>
                    <a:pt x="584" y="41"/>
                    <a:pt x="576" y="47"/>
                    <a:pt x="576" y="56"/>
                  </a:cubicBezTo>
                  <a:cubicBezTo>
                    <a:pt x="576" y="60"/>
                    <a:pt x="579" y="64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4" y="69"/>
                    <a:pt x="525" y="167"/>
                    <a:pt x="519" y="167"/>
                  </a:cubicBezTo>
                  <a:cubicBezTo>
                    <a:pt x="519" y="167"/>
                    <a:pt x="519" y="167"/>
                    <a:pt x="519" y="167"/>
                  </a:cubicBezTo>
                  <a:cubicBezTo>
                    <a:pt x="516" y="166"/>
                    <a:pt x="512" y="165"/>
                    <a:pt x="509" y="165"/>
                  </a:cubicBezTo>
                  <a:cubicBezTo>
                    <a:pt x="495" y="165"/>
                    <a:pt x="483" y="176"/>
                    <a:pt x="483" y="190"/>
                  </a:cubicBezTo>
                  <a:cubicBezTo>
                    <a:pt x="483" y="202"/>
                    <a:pt x="493" y="213"/>
                    <a:pt x="505" y="214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10" y="215"/>
                    <a:pt x="509" y="291"/>
                    <a:pt x="507" y="291"/>
                  </a:cubicBezTo>
                  <a:cubicBezTo>
                    <a:pt x="507" y="291"/>
                    <a:pt x="507" y="291"/>
                    <a:pt x="507" y="291"/>
                  </a:cubicBezTo>
                  <a:cubicBezTo>
                    <a:pt x="506" y="291"/>
                    <a:pt x="505" y="291"/>
                    <a:pt x="504" y="292"/>
                  </a:cubicBezTo>
                  <a:cubicBezTo>
                    <a:pt x="500" y="294"/>
                    <a:pt x="497" y="298"/>
                    <a:pt x="497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4"/>
                    <a:pt x="361" y="319"/>
                    <a:pt x="345" y="319"/>
                  </a:cubicBezTo>
                  <a:cubicBezTo>
                    <a:pt x="343" y="319"/>
                    <a:pt x="343" y="319"/>
                    <a:pt x="343" y="319"/>
                  </a:cubicBezTo>
                  <a:cubicBezTo>
                    <a:pt x="343" y="319"/>
                    <a:pt x="343" y="319"/>
                    <a:pt x="343" y="319"/>
                  </a:cubicBezTo>
                  <a:cubicBezTo>
                    <a:pt x="343" y="318"/>
                    <a:pt x="342" y="318"/>
                    <a:pt x="342" y="317"/>
                  </a:cubicBezTo>
                  <a:cubicBezTo>
                    <a:pt x="340" y="313"/>
                    <a:pt x="336" y="311"/>
                    <a:pt x="331" y="311"/>
                  </a:cubicBezTo>
                  <a:cubicBezTo>
                    <a:pt x="330" y="311"/>
                    <a:pt x="328" y="311"/>
                    <a:pt x="326" y="312"/>
                  </a:cubicBezTo>
                  <a:cubicBezTo>
                    <a:pt x="323" y="313"/>
                    <a:pt x="321" y="315"/>
                    <a:pt x="320" y="318"/>
                  </a:cubicBezTo>
                  <a:cubicBezTo>
                    <a:pt x="320" y="318"/>
                    <a:pt x="320" y="318"/>
                    <a:pt x="320" y="318"/>
                  </a:cubicBezTo>
                  <a:cubicBezTo>
                    <a:pt x="320" y="318"/>
                    <a:pt x="320" y="318"/>
                    <a:pt x="320" y="318"/>
                  </a:cubicBezTo>
                  <a:cubicBezTo>
                    <a:pt x="310" y="318"/>
                    <a:pt x="180" y="290"/>
                    <a:pt x="180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0" y="283"/>
                    <a:pt x="178" y="279"/>
                    <a:pt x="175" y="276"/>
                  </a:cubicBezTo>
                  <a:cubicBezTo>
                    <a:pt x="172" y="273"/>
                    <a:pt x="169" y="272"/>
                    <a:pt x="165" y="272"/>
                  </a:cubicBezTo>
                  <a:cubicBezTo>
                    <a:pt x="161" y="272"/>
                    <a:pt x="157" y="274"/>
                    <a:pt x="154" y="277"/>
                  </a:cubicBezTo>
                  <a:cubicBezTo>
                    <a:pt x="154" y="278"/>
                    <a:pt x="153" y="279"/>
                    <a:pt x="153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153" y="280"/>
                    <a:pt x="152" y="280"/>
                    <a:pt x="152" y="280"/>
                  </a:cubicBezTo>
                  <a:cubicBezTo>
                    <a:pt x="148" y="280"/>
                    <a:pt x="124" y="272"/>
                    <a:pt x="103" y="265"/>
                  </a:cubicBezTo>
                  <a:cubicBezTo>
                    <a:pt x="94" y="241"/>
                    <a:pt x="82" y="205"/>
                    <a:pt x="83" y="205"/>
                  </a:cubicBezTo>
                  <a:cubicBezTo>
                    <a:pt x="82" y="205"/>
                    <a:pt x="82" y="205"/>
                    <a:pt x="82" y="205"/>
                  </a:cubicBezTo>
                  <a:cubicBezTo>
                    <a:pt x="84" y="204"/>
                    <a:pt x="85" y="203"/>
                    <a:pt x="85" y="202"/>
                  </a:cubicBezTo>
                  <a:cubicBezTo>
                    <a:pt x="85" y="202"/>
                    <a:pt x="85" y="202"/>
                    <a:pt x="85" y="202"/>
                  </a:cubicBezTo>
                  <a:cubicBezTo>
                    <a:pt x="85" y="202"/>
                    <a:pt x="86" y="202"/>
                    <a:pt x="86" y="202"/>
                  </a:cubicBezTo>
                  <a:cubicBezTo>
                    <a:pt x="90" y="202"/>
                    <a:pt x="125" y="213"/>
                    <a:pt x="125" y="214"/>
                  </a:cubicBezTo>
                  <a:cubicBezTo>
                    <a:pt x="125" y="214"/>
                    <a:pt x="125" y="214"/>
                    <a:pt x="125" y="214"/>
                  </a:cubicBezTo>
                  <a:cubicBezTo>
                    <a:pt x="125" y="215"/>
                    <a:pt x="125" y="216"/>
                    <a:pt x="125" y="217"/>
                  </a:cubicBezTo>
                  <a:cubicBezTo>
                    <a:pt x="126" y="218"/>
                    <a:pt x="128" y="219"/>
                    <a:pt x="130" y="219"/>
                  </a:cubicBezTo>
                  <a:cubicBezTo>
                    <a:pt x="130" y="219"/>
                    <a:pt x="131" y="219"/>
                    <a:pt x="132" y="219"/>
                  </a:cubicBezTo>
                  <a:cubicBezTo>
                    <a:pt x="134" y="218"/>
                    <a:pt x="135" y="215"/>
                    <a:pt x="134" y="213"/>
                  </a:cubicBezTo>
                  <a:cubicBezTo>
                    <a:pt x="133" y="211"/>
                    <a:pt x="131" y="210"/>
                    <a:pt x="130" y="210"/>
                  </a:cubicBezTo>
                  <a:cubicBezTo>
                    <a:pt x="129" y="210"/>
                    <a:pt x="128" y="210"/>
                    <a:pt x="128" y="210"/>
                  </a:cubicBezTo>
                  <a:cubicBezTo>
                    <a:pt x="127" y="211"/>
                    <a:pt x="127" y="211"/>
                    <a:pt x="126" y="211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5" y="211"/>
                    <a:pt x="83" y="181"/>
                    <a:pt x="61" y="164"/>
                  </a:cubicBezTo>
                  <a:cubicBezTo>
                    <a:pt x="81" y="163"/>
                    <a:pt x="100" y="162"/>
                    <a:pt x="106" y="162"/>
                  </a:cubicBezTo>
                  <a:cubicBezTo>
                    <a:pt x="107" y="162"/>
                    <a:pt x="108" y="162"/>
                    <a:pt x="108" y="162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3"/>
                    <a:pt x="108" y="163"/>
                    <a:pt x="108" y="163"/>
                  </a:cubicBezTo>
                  <a:cubicBezTo>
                    <a:pt x="109" y="165"/>
                    <a:pt x="111" y="166"/>
                    <a:pt x="112" y="166"/>
                  </a:cubicBezTo>
                  <a:cubicBezTo>
                    <a:pt x="113" y="166"/>
                    <a:pt x="114" y="166"/>
                    <a:pt x="114" y="165"/>
                  </a:cubicBezTo>
                  <a:cubicBezTo>
                    <a:pt x="117" y="164"/>
                    <a:pt x="118" y="162"/>
                    <a:pt x="117" y="159"/>
                  </a:cubicBezTo>
                  <a:cubicBezTo>
                    <a:pt x="116" y="158"/>
                    <a:pt x="114" y="157"/>
                    <a:pt x="112" y="157"/>
                  </a:cubicBezTo>
                  <a:cubicBezTo>
                    <a:pt x="112" y="157"/>
                    <a:pt x="111" y="157"/>
                    <a:pt x="110" y="157"/>
                  </a:cubicBezTo>
                  <a:cubicBezTo>
                    <a:pt x="109" y="158"/>
                    <a:pt x="109" y="158"/>
                    <a:pt x="108" y="159"/>
                  </a:cubicBezTo>
                  <a:cubicBezTo>
                    <a:pt x="108" y="159"/>
                    <a:pt x="108" y="159"/>
                    <a:pt x="108" y="159"/>
                  </a:cubicBezTo>
                  <a:cubicBezTo>
                    <a:pt x="108" y="159"/>
                    <a:pt x="108" y="159"/>
                    <a:pt x="108" y="159"/>
                  </a:cubicBezTo>
                  <a:cubicBezTo>
                    <a:pt x="106" y="159"/>
                    <a:pt x="49" y="136"/>
                    <a:pt x="49" y="135"/>
                  </a:cubicBezTo>
                  <a:cubicBezTo>
                    <a:pt x="49" y="136"/>
                    <a:pt x="49" y="136"/>
                    <a:pt x="49" y="136"/>
                  </a:cubicBezTo>
                  <a:cubicBezTo>
                    <a:pt x="49" y="135"/>
                    <a:pt x="49" y="133"/>
                    <a:pt x="48" y="132"/>
                  </a:cubicBezTo>
                  <a:cubicBezTo>
                    <a:pt x="48" y="131"/>
                    <a:pt x="46" y="130"/>
                    <a:pt x="44" y="130"/>
                  </a:cubicBezTo>
                  <a:cubicBezTo>
                    <a:pt x="43" y="130"/>
                    <a:pt x="43" y="130"/>
                    <a:pt x="42" y="130"/>
                  </a:cubicBezTo>
                  <a:cubicBezTo>
                    <a:pt x="40" y="131"/>
                    <a:pt x="39" y="134"/>
                    <a:pt x="40" y="136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1" y="138"/>
                    <a:pt x="14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1" y="161"/>
                    <a:pt x="9" y="161"/>
                    <a:pt x="8" y="161"/>
                  </a:cubicBezTo>
                  <a:cubicBezTo>
                    <a:pt x="7" y="161"/>
                    <a:pt x="6" y="161"/>
                    <a:pt x="5" y="161"/>
                  </a:cubicBezTo>
                  <a:cubicBezTo>
                    <a:pt x="1" y="163"/>
                    <a:pt x="0" y="167"/>
                    <a:pt x="2" y="170"/>
                  </a:cubicBezTo>
                  <a:cubicBezTo>
                    <a:pt x="3" y="172"/>
                    <a:pt x="5" y="174"/>
                    <a:pt x="8" y="174"/>
                  </a:cubicBezTo>
                  <a:cubicBezTo>
                    <a:pt x="9" y="174"/>
                    <a:pt x="10" y="174"/>
                    <a:pt x="11" y="173"/>
                  </a:cubicBezTo>
                  <a:cubicBezTo>
                    <a:pt x="13" y="172"/>
                    <a:pt x="14" y="170"/>
                    <a:pt x="15" y="168"/>
                  </a:cubicBezTo>
                  <a:cubicBezTo>
                    <a:pt x="15" y="168"/>
                    <a:pt x="15" y="168"/>
                    <a:pt x="15" y="168"/>
                  </a:cubicBezTo>
                  <a:cubicBezTo>
                    <a:pt x="15" y="167"/>
                    <a:pt x="33" y="166"/>
                    <a:pt x="53" y="165"/>
                  </a:cubicBezTo>
                  <a:cubicBezTo>
                    <a:pt x="62" y="176"/>
                    <a:pt x="75" y="194"/>
                    <a:pt x="74" y="194"/>
                  </a:cubicBezTo>
                  <a:cubicBezTo>
                    <a:pt x="75" y="194"/>
                    <a:pt x="75" y="194"/>
                    <a:pt x="75" y="194"/>
                  </a:cubicBezTo>
                  <a:cubicBezTo>
                    <a:pt x="72" y="196"/>
                    <a:pt x="72" y="199"/>
                    <a:pt x="73" y="202"/>
                  </a:cubicBezTo>
                  <a:cubicBezTo>
                    <a:pt x="74" y="204"/>
                    <a:pt x="77" y="206"/>
                    <a:pt x="79" y="206"/>
                  </a:cubicBezTo>
                  <a:cubicBezTo>
                    <a:pt x="80" y="206"/>
                    <a:pt x="80" y="206"/>
                    <a:pt x="81" y="206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81" y="206"/>
                    <a:pt x="94" y="241"/>
                    <a:pt x="103" y="265"/>
                  </a:cubicBezTo>
                  <a:cubicBezTo>
                    <a:pt x="91" y="261"/>
                    <a:pt x="79" y="257"/>
                    <a:pt x="73" y="254"/>
                  </a:cubicBezTo>
                  <a:cubicBezTo>
                    <a:pt x="74" y="251"/>
                    <a:pt x="72" y="247"/>
                    <a:pt x="70" y="245"/>
                  </a:cubicBezTo>
                  <a:cubicBezTo>
                    <a:pt x="68" y="244"/>
                    <a:pt x="65" y="243"/>
                    <a:pt x="63" y="243"/>
                  </a:cubicBezTo>
                  <a:cubicBezTo>
                    <a:pt x="60" y="243"/>
                    <a:pt x="57" y="244"/>
                    <a:pt x="55" y="246"/>
                  </a:cubicBezTo>
                  <a:cubicBezTo>
                    <a:pt x="52" y="251"/>
                    <a:pt x="52" y="257"/>
                    <a:pt x="57" y="260"/>
                  </a:cubicBezTo>
                  <a:cubicBezTo>
                    <a:pt x="59" y="262"/>
                    <a:pt x="61" y="262"/>
                    <a:pt x="63" y="262"/>
                  </a:cubicBezTo>
                  <a:cubicBezTo>
                    <a:pt x="66" y="262"/>
                    <a:pt x="69" y="261"/>
                    <a:pt x="71" y="259"/>
                  </a:cubicBezTo>
                  <a:cubicBezTo>
                    <a:pt x="72" y="258"/>
                    <a:pt x="72" y="257"/>
                    <a:pt x="73" y="256"/>
                  </a:cubicBezTo>
                  <a:cubicBezTo>
                    <a:pt x="79" y="258"/>
                    <a:pt x="91" y="261"/>
                    <a:pt x="103" y="265"/>
                  </a:cubicBezTo>
                  <a:cubicBezTo>
                    <a:pt x="108" y="278"/>
                    <a:pt x="111" y="288"/>
                    <a:pt x="111" y="288"/>
                  </a:cubicBezTo>
                  <a:cubicBezTo>
                    <a:pt x="111" y="288"/>
                    <a:pt x="111" y="288"/>
                    <a:pt x="111" y="288"/>
                  </a:cubicBezTo>
                  <a:cubicBezTo>
                    <a:pt x="109" y="289"/>
                    <a:pt x="108" y="291"/>
                    <a:pt x="109" y="293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09" y="293"/>
                    <a:pt x="70" y="319"/>
                    <a:pt x="69" y="319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8" y="319"/>
                    <a:pt x="67" y="318"/>
                    <a:pt x="66" y="318"/>
                  </a:cubicBezTo>
                  <a:cubicBezTo>
                    <a:pt x="66" y="318"/>
                    <a:pt x="66" y="318"/>
                    <a:pt x="65" y="318"/>
                  </a:cubicBezTo>
                  <a:cubicBezTo>
                    <a:pt x="63" y="319"/>
                    <a:pt x="63" y="321"/>
                    <a:pt x="63" y="323"/>
                  </a:cubicBezTo>
                  <a:cubicBezTo>
                    <a:pt x="64" y="324"/>
                    <a:pt x="65" y="325"/>
                    <a:pt x="67" y="325"/>
                  </a:cubicBezTo>
                  <a:cubicBezTo>
                    <a:pt x="67" y="325"/>
                    <a:pt x="67" y="324"/>
                    <a:pt x="68" y="324"/>
                  </a:cubicBezTo>
                  <a:cubicBezTo>
                    <a:pt x="69" y="324"/>
                    <a:pt x="69" y="323"/>
                    <a:pt x="69" y="323"/>
                  </a:cubicBezTo>
                  <a:cubicBezTo>
                    <a:pt x="69" y="323"/>
                    <a:pt x="69" y="323"/>
                    <a:pt x="69" y="323"/>
                  </a:cubicBezTo>
                  <a:cubicBezTo>
                    <a:pt x="69" y="323"/>
                    <a:pt x="69" y="323"/>
                    <a:pt x="70" y="323"/>
                  </a:cubicBezTo>
                  <a:cubicBezTo>
                    <a:pt x="71" y="323"/>
                    <a:pt x="109" y="335"/>
                    <a:pt x="109" y="336"/>
                  </a:cubicBezTo>
                  <a:cubicBezTo>
                    <a:pt x="109" y="335"/>
                    <a:pt x="109" y="335"/>
                    <a:pt x="109" y="335"/>
                  </a:cubicBezTo>
                  <a:cubicBezTo>
                    <a:pt x="108" y="336"/>
                    <a:pt x="109" y="337"/>
                    <a:pt x="109" y="338"/>
                  </a:cubicBezTo>
                  <a:cubicBezTo>
                    <a:pt x="110" y="339"/>
                    <a:pt x="111" y="340"/>
                    <a:pt x="112" y="340"/>
                  </a:cubicBezTo>
                  <a:cubicBezTo>
                    <a:pt x="113" y="340"/>
                    <a:pt x="114" y="340"/>
                    <a:pt x="114" y="340"/>
                  </a:cubicBezTo>
                  <a:cubicBezTo>
                    <a:pt x="116" y="339"/>
                    <a:pt x="117" y="336"/>
                    <a:pt x="116" y="335"/>
                  </a:cubicBezTo>
                  <a:cubicBezTo>
                    <a:pt x="115" y="333"/>
                    <a:pt x="114" y="333"/>
                    <a:pt x="113" y="332"/>
                  </a:cubicBezTo>
                  <a:cubicBezTo>
                    <a:pt x="113" y="332"/>
                    <a:pt x="113" y="332"/>
                    <a:pt x="113" y="332"/>
                  </a:cubicBezTo>
                  <a:cubicBezTo>
                    <a:pt x="112" y="332"/>
                    <a:pt x="112" y="295"/>
                    <a:pt x="113" y="295"/>
                  </a:cubicBezTo>
                  <a:cubicBezTo>
                    <a:pt x="113" y="295"/>
                    <a:pt x="113" y="295"/>
                    <a:pt x="113" y="295"/>
                  </a:cubicBezTo>
                  <a:cubicBezTo>
                    <a:pt x="113" y="295"/>
                    <a:pt x="114" y="295"/>
                    <a:pt x="114" y="295"/>
                  </a:cubicBezTo>
                  <a:cubicBezTo>
                    <a:pt x="116" y="294"/>
                    <a:pt x="117" y="291"/>
                    <a:pt x="116" y="290"/>
                  </a:cubicBezTo>
                  <a:cubicBezTo>
                    <a:pt x="115" y="288"/>
                    <a:pt x="114" y="287"/>
                    <a:pt x="112" y="287"/>
                  </a:cubicBezTo>
                  <a:cubicBezTo>
                    <a:pt x="112" y="287"/>
                    <a:pt x="112" y="287"/>
                    <a:pt x="112" y="287"/>
                  </a:cubicBezTo>
                  <a:cubicBezTo>
                    <a:pt x="112" y="287"/>
                    <a:pt x="112" y="287"/>
                    <a:pt x="112" y="287"/>
                  </a:cubicBezTo>
                  <a:cubicBezTo>
                    <a:pt x="112" y="287"/>
                    <a:pt x="112" y="287"/>
                    <a:pt x="112" y="287"/>
                  </a:cubicBezTo>
                  <a:cubicBezTo>
                    <a:pt x="112" y="287"/>
                    <a:pt x="108" y="278"/>
                    <a:pt x="103" y="265"/>
                  </a:cubicBezTo>
                  <a:cubicBezTo>
                    <a:pt x="126" y="273"/>
                    <a:pt x="151" y="282"/>
                    <a:pt x="151" y="284"/>
                  </a:cubicBezTo>
                  <a:cubicBezTo>
                    <a:pt x="151" y="284"/>
                    <a:pt x="151" y="284"/>
                    <a:pt x="151" y="284"/>
                  </a:cubicBezTo>
                  <a:cubicBezTo>
                    <a:pt x="150" y="289"/>
                    <a:pt x="152" y="294"/>
                    <a:pt x="156" y="297"/>
                  </a:cubicBezTo>
                  <a:cubicBezTo>
                    <a:pt x="159" y="299"/>
                    <a:pt x="162" y="300"/>
                    <a:pt x="165" y="300"/>
                  </a:cubicBezTo>
                  <a:cubicBezTo>
                    <a:pt x="170" y="300"/>
                    <a:pt x="174" y="299"/>
                    <a:pt x="177" y="295"/>
                  </a:cubicBezTo>
                  <a:cubicBezTo>
                    <a:pt x="178" y="294"/>
                    <a:pt x="178" y="293"/>
                    <a:pt x="179" y="291"/>
                  </a:cubicBezTo>
                  <a:cubicBezTo>
                    <a:pt x="179" y="291"/>
                    <a:pt x="179" y="291"/>
                    <a:pt x="179" y="291"/>
                  </a:cubicBezTo>
                  <a:cubicBezTo>
                    <a:pt x="179" y="291"/>
                    <a:pt x="179" y="291"/>
                    <a:pt x="180" y="291"/>
                  </a:cubicBezTo>
                  <a:cubicBezTo>
                    <a:pt x="191" y="291"/>
                    <a:pt x="320" y="319"/>
                    <a:pt x="319" y="321"/>
                  </a:cubicBezTo>
                  <a:cubicBezTo>
                    <a:pt x="319" y="321"/>
                    <a:pt x="319" y="321"/>
                    <a:pt x="319" y="321"/>
                  </a:cubicBezTo>
                  <a:cubicBezTo>
                    <a:pt x="319" y="323"/>
                    <a:pt x="320" y="325"/>
                    <a:pt x="321" y="327"/>
                  </a:cubicBezTo>
                  <a:cubicBezTo>
                    <a:pt x="323" y="331"/>
                    <a:pt x="327" y="333"/>
                    <a:pt x="331" y="333"/>
                  </a:cubicBezTo>
                  <a:cubicBezTo>
                    <a:pt x="333" y="333"/>
                    <a:pt x="335" y="333"/>
                    <a:pt x="336" y="332"/>
                  </a:cubicBezTo>
                  <a:cubicBezTo>
                    <a:pt x="339" y="331"/>
                    <a:pt x="340" y="330"/>
                    <a:pt x="341" y="328"/>
                  </a:cubicBezTo>
                  <a:cubicBezTo>
                    <a:pt x="341" y="328"/>
                    <a:pt x="341" y="328"/>
                    <a:pt x="341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47" y="328"/>
                    <a:pt x="375" y="340"/>
                    <a:pt x="375" y="342"/>
                  </a:cubicBezTo>
                  <a:cubicBezTo>
                    <a:pt x="375" y="342"/>
                    <a:pt x="375" y="342"/>
                    <a:pt x="375" y="342"/>
                  </a:cubicBezTo>
                  <a:cubicBezTo>
                    <a:pt x="375" y="343"/>
                    <a:pt x="375" y="345"/>
                    <a:pt x="375" y="346"/>
                  </a:cubicBezTo>
                  <a:cubicBezTo>
                    <a:pt x="376" y="348"/>
                    <a:pt x="378" y="349"/>
                    <a:pt x="380" y="350"/>
                  </a:cubicBezTo>
                  <a:cubicBezTo>
                    <a:pt x="380" y="350"/>
                    <a:pt x="380" y="350"/>
                    <a:pt x="380" y="350"/>
                  </a:cubicBezTo>
                  <a:cubicBezTo>
                    <a:pt x="381" y="350"/>
                    <a:pt x="371" y="406"/>
                    <a:pt x="370" y="406"/>
                  </a:cubicBezTo>
                  <a:cubicBezTo>
                    <a:pt x="371" y="406"/>
                    <a:pt x="371" y="406"/>
                    <a:pt x="371" y="406"/>
                  </a:cubicBezTo>
                  <a:cubicBezTo>
                    <a:pt x="371" y="406"/>
                    <a:pt x="371" y="406"/>
                    <a:pt x="370" y="406"/>
                  </a:cubicBezTo>
                  <a:cubicBezTo>
                    <a:pt x="370" y="406"/>
                    <a:pt x="369" y="406"/>
                    <a:pt x="368" y="406"/>
                  </a:cubicBezTo>
                  <a:cubicBezTo>
                    <a:pt x="366" y="407"/>
                    <a:pt x="365" y="410"/>
                    <a:pt x="366" y="412"/>
                  </a:cubicBezTo>
                  <a:cubicBezTo>
                    <a:pt x="367" y="414"/>
                    <a:pt x="369" y="415"/>
                    <a:pt x="370" y="415"/>
                  </a:cubicBezTo>
                  <a:cubicBezTo>
                    <a:pt x="371" y="415"/>
                    <a:pt x="372" y="415"/>
                    <a:pt x="373" y="414"/>
                  </a:cubicBezTo>
                  <a:cubicBezTo>
                    <a:pt x="375" y="413"/>
                    <a:pt x="376" y="411"/>
                    <a:pt x="375" y="408"/>
                  </a:cubicBezTo>
                  <a:cubicBezTo>
                    <a:pt x="375" y="408"/>
                    <a:pt x="375" y="408"/>
                    <a:pt x="375" y="408"/>
                  </a:cubicBezTo>
                  <a:cubicBezTo>
                    <a:pt x="375" y="408"/>
                    <a:pt x="375" y="408"/>
                    <a:pt x="375" y="408"/>
                  </a:cubicBezTo>
                  <a:cubicBezTo>
                    <a:pt x="374" y="407"/>
                    <a:pt x="399" y="388"/>
                    <a:pt x="401" y="388"/>
                  </a:cubicBezTo>
                  <a:cubicBezTo>
                    <a:pt x="402" y="388"/>
                    <a:pt x="402" y="388"/>
                    <a:pt x="402" y="388"/>
                  </a:cubicBezTo>
                  <a:cubicBezTo>
                    <a:pt x="402" y="388"/>
                    <a:pt x="402" y="388"/>
                    <a:pt x="402" y="388"/>
                  </a:cubicBezTo>
                  <a:cubicBezTo>
                    <a:pt x="403" y="390"/>
                    <a:pt x="406" y="390"/>
                    <a:pt x="408" y="390"/>
                  </a:cubicBezTo>
                  <a:cubicBezTo>
                    <a:pt x="409" y="390"/>
                    <a:pt x="411" y="390"/>
                    <a:pt x="412" y="390"/>
                  </a:cubicBezTo>
                  <a:cubicBezTo>
                    <a:pt x="416" y="388"/>
                    <a:pt x="418" y="382"/>
                    <a:pt x="416" y="378"/>
                  </a:cubicBezTo>
                  <a:cubicBezTo>
                    <a:pt x="415" y="375"/>
                    <a:pt x="411" y="373"/>
                    <a:pt x="408" y="373"/>
                  </a:cubicBezTo>
                  <a:cubicBezTo>
                    <a:pt x="407" y="373"/>
                    <a:pt x="405" y="373"/>
                    <a:pt x="404" y="374"/>
                  </a:cubicBezTo>
                  <a:cubicBezTo>
                    <a:pt x="404" y="374"/>
                    <a:pt x="404" y="374"/>
                    <a:pt x="404" y="374"/>
                  </a:cubicBezTo>
                  <a:cubicBezTo>
                    <a:pt x="404" y="374"/>
                    <a:pt x="404" y="374"/>
                    <a:pt x="404" y="374"/>
                  </a:cubicBezTo>
                  <a:cubicBezTo>
                    <a:pt x="402" y="374"/>
                    <a:pt x="385" y="349"/>
                    <a:pt x="386" y="348"/>
                  </a:cubicBezTo>
                  <a:cubicBezTo>
                    <a:pt x="386" y="348"/>
                    <a:pt x="386" y="348"/>
                    <a:pt x="386" y="348"/>
                  </a:cubicBezTo>
                  <a:cubicBezTo>
                    <a:pt x="389" y="346"/>
                    <a:pt x="389" y="343"/>
                    <a:pt x="388" y="340"/>
                  </a:cubicBezTo>
                  <a:cubicBezTo>
                    <a:pt x="387" y="338"/>
                    <a:pt x="384" y="337"/>
                    <a:pt x="382" y="337"/>
                  </a:cubicBezTo>
                  <a:cubicBezTo>
                    <a:pt x="381" y="337"/>
                    <a:pt x="380" y="337"/>
                    <a:pt x="379" y="337"/>
                  </a:cubicBezTo>
                  <a:cubicBezTo>
                    <a:pt x="378" y="338"/>
                    <a:pt x="377" y="339"/>
                    <a:pt x="376" y="340"/>
                  </a:cubicBezTo>
                  <a:cubicBezTo>
                    <a:pt x="376" y="340"/>
                    <a:pt x="376" y="340"/>
                    <a:pt x="376" y="340"/>
                  </a:cubicBezTo>
                  <a:cubicBezTo>
                    <a:pt x="376" y="340"/>
                    <a:pt x="376" y="340"/>
                    <a:pt x="376" y="340"/>
                  </a:cubicBezTo>
                  <a:cubicBezTo>
                    <a:pt x="373" y="340"/>
                    <a:pt x="342" y="327"/>
                    <a:pt x="343" y="325"/>
                  </a:cubicBezTo>
                  <a:cubicBezTo>
                    <a:pt x="343" y="325"/>
                    <a:pt x="343" y="325"/>
                    <a:pt x="343" y="325"/>
                  </a:cubicBezTo>
                  <a:cubicBezTo>
                    <a:pt x="343" y="324"/>
                    <a:pt x="343" y="323"/>
                    <a:pt x="343" y="322"/>
                  </a:cubicBezTo>
                  <a:cubicBezTo>
                    <a:pt x="343" y="322"/>
                    <a:pt x="343" y="322"/>
                    <a:pt x="343" y="322"/>
                  </a:cubicBezTo>
                  <a:cubicBezTo>
                    <a:pt x="343" y="320"/>
                    <a:pt x="479" y="305"/>
                    <a:pt x="496" y="305"/>
                  </a:cubicBezTo>
                  <a:cubicBezTo>
                    <a:pt x="497" y="305"/>
                    <a:pt x="497" y="305"/>
                    <a:pt x="497" y="305"/>
                  </a:cubicBezTo>
                  <a:cubicBezTo>
                    <a:pt x="497" y="305"/>
                    <a:pt x="497" y="305"/>
                    <a:pt x="497" y="305"/>
                  </a:cubicBezTo>
                  <a:cubicBezTo>
                    <a:pt x="498" y="306"/>
                    <a:pt x="498" y="306"/>
                    <a:pt x="498" y="307"/>
                  </a:cubicBezTo>
                  <a:cubicBezTo>
                    <a:pt x="500" y="311"/>
                    <a:pt x="504" y="314"/>
                    <a:pt x="509" y="314"/>
                  </a:cubicBezTo>
                  <a:cubicBezTo>
                    <a:pt x="511" y="314"/>
                    <a:pt x="512" y="313"/>
                    <a:pt x="514" y="313"/>
                  </a:cubicBezTo>
                  <a:cubicBezTo>
                    <a:pt x="516" y="312"/>
                    <a:pt x="517" y="311"/>
                    <a:pt x="519" y="309"/>
                  </a:cubicBezTo>
                  <a:cubicBezTo>
                    <a:pt x="519" y="309"/>
                    <a:pt x="519" y="309"/>
                    <a:pt x="519" y="309"/>
                  </a:cubicBezTo>
                  <a:cubicBezTo>
                    <a:pt x="519" y="309"/>
                    <a:pt x="519" y="309"/>
                    <a:pt x="519" y="309"/>
                  </a:cubicBezTo>
                  <a:cubicBezTo>
                    <a:pt x="523" y="309"/>
                    <a:pt x="568" y="332"/>
                    <a:pt x="567" y="333"/>
                  </a:cubicBezTo>
                  <a:cubicBezTo>
                    <a:pt x="567" y="333"/>
                    <a:pt x="567" y="333"/>
                    <a:pt x="567" y="333"/>
                  </a:cubicBezTo>
                  <a:cubicBezTo>
                    <a:pt x="566" y="336"/>
                    <a:pt x="566" y="338"/>
                    <a:pt x="567" y="341"/>
                  </a:cubicBezTo>
                  <a:cubicBezTo>
                    <a:pt x="569" y="344"/>
                    <a:pt x="573" y="346"/>
                    <a:pt x="576" y="346"/>
                  </a:cubicBezTo>
                  <a:cubicBezTo>
                    <a:pt x="578" y="346"/>
                    <a:pt x="579" y="346"/>
                    <a:pt x="581" y="345"/>
                  </a:cubicBezTo>
                  <a:cubicBezTo>
                    <a:pt x="586" y="343"/>
                    <a:pt x="588" y="337"/>
                    <a:pt x="586" y="332"/>
                  </a:cubicBezTo>
                  <a:cubicBezTo>
                    <a:pt x="585" y="331"/>
                    <a:pt x="585" y="331"/>
                    <a:pt x="585" y="331"/>
                  </a:cubicBezTo>
                  <a:cubicBezTo>
                    <a:pt x="585" y="331"/>
                    <a:pt x="585" y="331"/>
                    <a:pt x="585" y="331"/>
                  </a:cubicBezTo>
                  <a:cubicBezTo>
                    <a:pt x="584" y="330"/>
                    <a:pt x="626" y="294"/>
                    <a:pt x="631" y="294"/>
                  </a:cubicBezTo>
                  <a:cubicBezTo>
                    <a:pt x="631" y="294"/>
                    <a:pt x="631" y="294"/>
                    <a:pt x="631" y="294"/>
                  </a:cubicBezTo>
                  <a:cubicBezTo>
                    <a:pt x="631" y="294"/>
                    <a:pt x="631" y="294"/>
                    <a:pt x="631" y="294"/>
                  </a:cubicBezTo>
                  <a:cubicBezTo>
                    <a:pt x="634" y="296"/>
                    <a:pt x="637" y="298"/>
                    <a:pt x="641" y="298"/>
                  </a:cubicBezTo>
                  <a:cubicBezTo>
                    <a:pt x="647" y="298"/>
                    <a:pt x="653" y="294"/>
                    <a:pt x="655" y="289"/>
                  </a:cubicBezTo>
                  <a:cubicBezTo>
                    <a:pt x="655" y="289"/>
                    <a:pt x="655" y="289"/>
                    <a:pt x="655" y="289"/>
                  </a:cubicBezTo>
                  <a:cubicBezTo>
                    <a:pt x="655" y="289"/>
                    <a:pt x="656" y="289"/>
                    <a:pt x="656" y="289"/>
                  </a:cubicBezTo>
                  <a:cubicBezTo>
                    <a:pt x="666" y="289"/>
                    <a:pt x="737" y="308"/>
                    <a:pt x="737" y="310"/>
                  </a:cubicBezTo>
                  <a:cubicBezTo>
                    <a:pt x="737" y="310"/>
                    <a:pt x="737" y="310"/>
                    <a:pt x="737" y="310"/>
                  </a:cubicBezTo>
                  <a:cubicBezTo>
                    <a:pt x="737" y="311"/>
                    <a:pt x="737" y="312"/>
                    <a:pt x="738" y="314"/>
                  </a:cubicBezTo>
                  <a:cubicBezTo>
                    <a:pt x="738" y="314"/>
                    <a:pt x="739" y="315"/>
                    <a:pt x="739" y="316"/>
                  </a:cubicBezTo>
                  <a:cubicBezTo>
                    <a:pt x="739" y="316"/>
                    <a:pt x="739" y="316"/>
                    <a:pt x="739" y="316"/>
                  </a:cubicBezTo>
                  <a:cubicBezTo>
                    <a:pt x="740" y="317"/>
                    <a:pt x="692" y="378"/>
                    <a:pt x="689" y="378"/>
                  </a:cubicBezTo>
                  <a:cubicBezTo>
                    <a:pt x="689" y="378"/>
                    <a:pt x="689" y="378"/>
                    <a:pt x="689" y="378"/>
                  </a:cubicBezTo>
                  <a:cubicBezTo>
                    <a:pt x="687" y="377"/>
                    <a:pt x="684" y="376"/>
                    <a:pt x="682" y="376"/>
                  </a:cubicBezTo>
                  <a:cubicBezTo>
                    <a:pt x="674" y="376"/>
                    <a:pt x="667" y="382"/>
                    <a:pt x="667" y="390"/>
                  </a:cubicBezTo>
                  <a:cubicBezTo>
                    <a:pt x="667" y="391"/>
                    <a:pt x="667" y="392"/>
                    <a:pt x="668" y="393"/>
                  </a:cubicBezTo>
                  <a:cubicBezTo>
                    <a:pt x="668" y="396"/>
                    <a:pt x="559" y="435"/>
                    <a:pt x="552" y="435"/>
                  </a:cubicBezTo>
                  <a:cubicBezTo>
                    <a:pt x="552" y="435"/>
                    <a:pt x="552" y="435"/>
                    <a:pt x="552" y="435"/>
                  </a:cubicBezTo>
                  <a:cubicBezTo>
                    <a:pt x="552" y="435"/>
                    <a:pt x="552" y="435"/>
                    <a:pt x="552" y="435"/>
                  </a:cubicBezTo>
                  <a:cubicBezTo>
                    <a:pt x="550" y="431"/>
                    <a:pt x="545" y="429"/>
                    <a:pt x="540" y="429"/>
                  </a:cubicBezTo>
                  <a:cubicBezTo>
                    <a:pt x="533" y="429"/>
                    <a:pt x="527" y="434"/>
                    <a:pt x="527" y="442"/>
                  </a:cubicBezTo>
                  <a:cubicBezTo>
                    <a:pt x="527" y="449"/>
                    <a:pt x="533" y="455"/>
                    <a:pt x="540" y="455"/>
                  </a:cubicBezTo>
                  <a:cubicBezTo>
                    <a:pt x="548" y="455"/>
                    <a:pt x="554" y="449"/>
                    <a:pt x="554" y="442"/>
                  </a:cubicBezTo>
                  <a:cubicBezTo>
                    <a:pt x="554" y="441"/>
                    <a:pt x="554" y="440"/>
                    <a:pt x="553" y="439"/>
                  </a:cubicBezTo>
                  <a:cubicBezTo>
                    <a:pt x="553" y="436"/>
                    <a:pt x="661" y="397"/>
                    <a:pt x="669" y="397"/>
                  </a:cubicBezTo>
                  <a:cubicBezTo>
                    <a:pt x="669" y="397"/>
                    <a:pt x="669" y="397"/>
                    <a:pt x="669" y="397"/>
                  </a:cubicBezTo>
                  <a:cubicBezTo>
                    <a:pt x="669" y="397"/>
                    <a:pt x="669" y="397"/>
                    <a:pt x="669" y="397"/>
                  </a:cubicBezTo>
                  <a:cubicBezTo>
                    <a:pt x="671" y="401"/>
                    <a:pt x="675" y="403"/>
                    <a:pt x="680" y="404"/>
                  </a:cubicBezTo>
                  <a:cubicBezTo>
                    <a:pt x="680" y="404"/>
                    <a:pt x="680" y="404"/>
                    <a:pt x="680" y="404"/>
                  </a:cubicBezTo>
                  <a:cubicBezTo>
                    <a:pt x="683" y="404"/>
                    <a:pt x="682" y="478"/>
                    <a:pt x="681" y="478"/>
                  </a:cubicBezTo>
                  <a:cubicBezTo>
                    <a:pt x="681" y="478"/>
                    <a:pt x="681" y="478"/>
                    <a:pt x="681" y="478"/>
                  </a:cubicBezTo>
                  <a:cubicBezTo>
                    <a:pt x="680" y="478"/>
                    <a:pt x="679" y="479"/>
                    <a:pt x="679" y="479"/>
                  </a:cubicBezTo>
                  <a:cubicBezTo>
                    <a:pt x="676" y="480"/>
                    <a:pt x="674" y="483"/>
                    <a:pt x="674" y="486"/>
                  </a:cubicBezTo>
                  <a:cubicBezTo>
                    <a:pt x="674" y="486"/>
                    <a:pt x="674" y="486"/>
                    <a:pt x="674" y="486"/>
                  </a:cubicBezTo>
                  <a:cubicBezTo>
                    <a:pt x="674" y="488"/>
                    <a:pt x="615" y="505"/>
                    <a:pt x="607" y="505"/>
                  </a:cubicBezTo>
                  <a:cubicBezTo>
                    <a:pt x="607" y="505"/>
                    <a:pt x="606" y="505"/>
                    <a:pt x="606" y="505"/>
                  </a:cubicBezTo>
                  <a:cubicBezTo>
                    <a:pt x="606" y="505"/>
                    <a:pt x="606" y="505"/>
                    <a:pt x="606" y="505"/>
                  </a:cubicBezTo>
                  <a:cubicBezTo>
                    <a:pt x="604" y="501"/>
                    <a:pt x="599" y="498"/>
                    <a:pt x="594" y="498"/>
                  </a:cubicBezTo>
                  <a:cubicBezTo>
                    <a:pt x="592" y="498"/>
                    <a:pt x="590" y="498"/>
                    <a:pt x="588" y="499"/>
                  </a:cubicBezTo>
                  <a:cubicBezTo>
                    <a:pt x="582" y="502"/>
                    <a:pt x="579" y="510"/>
                    <a:pt x="582" y="516"/>
                  </a:cubicBezTo>
                  <a:cubicBezTo>
                    <a:pt x="584" y="521"/>
                    <a:pt x="589" y="524"/>
                    <a:pt x="594" y="524"/>
                  </a:cubicBezTo>
                  <a:cubicBezTo>
                    <a:pt x="596" y="524"/>
                    <a:pt x="598" y="523"/>
                    <a:pt x="600" y="523"/>
                  </a:cubicBezTo>
                  <a:cubicBezTo>
                    <a:pt x="605" y="520"/>
                    <a:pt x="608" y="515"/>
                    <a:pt x="608" y="509"/>
                  </a:cubicBezTo>
                  <a:cubicBezTo>
                    <a:pt x="608" y="509"/>
                    <a:pt x="608" y="509"/>
                    <a:pt x="608" y="509"/>
                  </a:cubicBezTo>
                  <a:cubicBezTo>
                    <a:pt x="607" y="507"/>
                    <a:pt x="670" y="489"/>
                    <a:pt x="675" y="489"/>
                  </a:cubicBezTo>
                  <a:cubicBezTo>
                    <a:pt x="675" y="489"/>
                    <a:pt x="675" y="489"/>
                    <a:pt x="675" y="489"/>
                  </a:cubicBezTo>
                  <a:cubicBezTo>
                    <a:pt x="675" y="489"/>
                    <a:pt x="675" y="489"/>
                    <a:pt x="675" y="489"/>
                  </a:cubicBezTo>
                  <a:cubicBezTo>
                    <a:pt x="676" y="491"/>
                    <a:pt x="679" y="493"/>
                    <a:pt x="682" y="493"/>
                  </a:cubicBezTo>
                  <a:cubicBezTo>
                    <a:pt x="683" y="493"/>
                    <a:pt x="684" y="493"/>
                    <a:pt x="685" y="492"/>
                  </a:cubicBezTo>
                  <a:cubicBezTo>
                    <a:pt x="689" y="490"/>
                    <a:pt x="690" y="486"/>
                    <a:pt x="689" y="482"/>
                  </a:cubicBezTo>
                  <a:cubicBezTo>
                    <a:pt x="688" y="480"/>
                    <a:pt x="685" y="479"/>
                    <a:pt x="683" y="478"/>
                  </a:cubicBezTo>
                  <a:cubicBezTo>
                    <a:pt x="683" y="478"/>
                    <a:pt x="683" y="478"/>
                    <a:pt x="683" y="478"/>
                  </a:cubicBezTo>
                  <a:cubicBezTo>
                    <a:pt x="682" y="478"/>
                    <a:pt x="681" y="404"/>
                    <a:pt x="684" y="404"/>
                  </a:cubicBezTo>
                  <a:cubicBezTo>
                    <a:pt x="684" y="404"/>
                    <a:pt x="684" y="404"/>
                    <a:pt x="684" y="404"/>
                  </a:cubicBezTo>
                  <a:cubicBezTo>
                    <a:pt x="689" y="403"/>
                    <a:pt x="693" y="400"/>
                    <a:pt x="695" y="396"/>
                  </a:cubicBezTo>
                  <a:cubicBezTo>
                    <a:pt x="695" y="396"/>
                    <a:pt x="695" y="396"/>
                    <a:pt x="695" y="396"/>
                  </a:cubicBezTo>
                  <a:cubicBezTo>
                    <a:pt x="695" y="396"/>
                    <a:pt x="695" y="396"/>
                    <a:pt x="696" y="396"/>
                  </a:cubicBezTo>
                  <a:cubicBezTo>
                    <a:pt x="704" y="396"/>
                    <a:pt x="759" y="413"/>
                    <a:pt x="758" y="416"/>
                  </a:cubicBezTo>
                  <a:cubicBezTo>
                    <a:pt x="758" y="416"/>
                    <a:pt x="758" y="416"/>
                    <a:pt x="758" y="416"/>
                  </a:cubicBezTo>
                  <a:cubicBezTo>
                    <a:pt x="758" y="417"/>
                    <a:pt x="758" y="418"/>
                    <a:pt x="758" y="419"/>
                  </a:cubicBezTo>
                  <a:cubicBezTo>
                    <a:pt x="758" y="429"/>
                    <a:pt x="766" y="437"/>
                    <a:pt x="776" y="437"/>
                  </a:cubicBezTo>
                  <a:cubicBezTo>
                    <a:pt x="786" y="437"/>
                    <a:pt x="795" y="429"/>
                    <a:pt x="795" y="419"/>
                  </a:cubicBezTo>
                  <a:cubicBezTo>
                    <a:pt x="795" y="409"/>
                    <a:pt x="786" y="401"/>
                    <a:pt x="776" y="401"/>
                  </a:cubicBezTo>
                  <a:cubicBezTo>
                    <a:pt x="769" y="401"/>
                    <a:pt x="763" y="405"/>
                    <a:pt x="760" y="411"/>
                  </a:cubicBezTo>
                  <a:cubicBezTo>
                    <a:pt x="760" y="411"/>
                    <a:pt x="760" y="411"/>
                    <a:pt x="760" y="411"/>
                  </a:cubicBezTo>
                  <a:cubicBezTo>
                    <a:pt x="760" y="411"/>
                    <a:pt x="759" y="411"/>
                    <a:pt x="759" y="411"/>
                  </a:cubicBezTo>
                  <a:cubicBezTo>
                    <a:pt x="749" y="411"/>
                    <a:pt x="696" y="395"/>
                    <a:pt x="696" y="392"/>
                  </a:cubicBezTo>
                  <a:cubicBezTo>
                    <a:pt x="696" y="392"/>
                    <a:pt x="696" y="392"/>
                    <a:pt x="696" y="392"/>
                  </a:cubicBezTo>
                  <a:cubicBezTo>
                    <a:pt x="696" y="391"/>
                    <a:pt x="696" y="391"/>
                    <a:pt x="696" y="390"/>
                  </a:cubicBezTo>
                  <a:cubicBezTo>
                    <a:pt x="696" y="386"/>
                    <a:pt x="695" y="383"/>
                    <a:pt x="692" y="380"/>
                  </a:cubicBezTo>
                  <a:cubicBezTo>
                    <a:pt x="692" y="380"/>
                    <a:pt x="692" y="380"/>
                    <a:pt x="692" y="380"/>
                  </a:cubicBezTo>
                  <a:cubicBezTo>
                    <a:pt x="690" y="378"/>
                    <a:pt x="739" y="317"/>
                    <a:pt x="741" y="317"/>
                  </a:cubicBezTo>
                  <a:cubicBezTo>
                    <a:pt x="741" y="317"/>
                    <a:pt x="741" y="317"/>
                    <a:pt x="741" y="317"/>
                  </a:cubicBezTo>
                  <a:cubicBezTo>
                    <a:pt x="741" y="317"/>
                    <a:pt x="741" y="317"/>
                    <a:pt x="741" y="317"/>
                  </a:cubicBezTo>
                  <a:cubicBezTo>
                    <a:pt x="742" y="318"/>
                    <a:pt x="743" y="318"/>
                    <a:pt x="745" y="318"/>
                  </a:cubicBezTo>
                  <a:cubicBezTo>
                    <a:pt x="746" y="318"/>
                    <a:pt x="747" y="318"/>
                    <a:pt x="748" y="317"/>
                  </a:cubicBezTo>
                  <a:cubicBezTo>
                    <a:pt x="748" y="317"/>
                    <a:pt x="749" y="316"/>
                    <a:pt x="750" y="316"/>
                  </a:cubicBezTo>
                  <a:cubicBezTo>
                    <a:pt x="749" y="316"/>
                    <a:pt x="749" y="316"/>
                    <a:pt x="749" y="316"/>
                  </a:cubicBezTo>
                  <a:cubicBezTo>
                    <a:pt x="749" y="316"/>
                    <a:pt x="750" y="316"/>
                    <a:pt x="750" y="316"/>
                  </a:cubicBezTo>
                  <a:cubicBezTo>
                    <a:pt x="752" y="316"/>
                    <a:pt x="870" y="414"/>
                    <a:pt x="868" y="417"/>
                  </a:cubicBezTo>
                  <a:cubicBezTo>
                    <a:pt x="868" y="417"/>
                    <a:pt x="868" y="417"/>
                    <a:pt x="868" y="417"/>
                  </a:cubicBezTo>
                  <a:cubicBezTo>
                    <a:pt x="867" y="419"/>
                    <a:pt x="866" y="421"/>
                    <a:pt x="866" y="424"/>
                  </a:cubicBezTo>
                  <a:cubicBezTo>
                    <a:pt x="865" y="433"/>
                    <a:pt x="872" y="440"/>
                    <a:pt x="881" y="441"/>
                  </a:cubicBezTo>
                  <a:cubicBezTo>
                    <a:pt x="882" y="441"/>
                    <a:pt x="882" y="441"/>
                    <a:pt x="882" y="441"/>
                  </a:cubicBezTo>
                  <a:cubicBezTo>
                    <a:pt x="885" y="441"/>
                    <a:pt x="887" y="440"/>
                    <a:pt x="889" y="439"/>
                  </a:cubicBezTo>
                  <a:cubicBezTo>
                    <a:pt x="889" y="439"/>
                    <a:pt x="889" y="439"/>
                    <a:pt x="889" y="439"/>
                  </a:cubicBezTo>
                  <a:cubicBezTo>
                    <a:pt x="889" y="439"/>
                    <a:pt x="889" y="439"/>
                    <a:pt x="889" y="439"/>
                  </a:cubicBezTo>
                  <a:cubicBezTo>
                    <a:pt x="893" y="439"/>
                    <a:pt x="933" y="497"/>
                    <a:pt x="931" y="499"/>
                  </a:cubicBezTo>
                  <a:cubicBezTo>
                    <a:pt x="931" y="499"/>
                    <a:pt x="931" y="499"/>
                    <a:pt x="931" y="499"/>
                  </a:cubicBezTo>
                  <a:cubicBezTo>
                    <a:pt x="929" y="501"/>
                    <a:pt x="927" y="504"/>
                    <a:pt x="927" y="508"/>
                  </a:cubicBezTo>
                  <a:cubicBezTo>
                    <a:pt x="926" y="515"/>
                    <a:pt x="932" y="522"/>
                    <a:pt x="940" y="522"/>
                  </a:cubicBezTo>
                  <a:cubicBezTo>
                    <a:pt x="940" y="522"/>
                    <a:pt x="940" y="522"/>
                    <a:pt x="941" y="522"/>
                  </a:cubicBezTo>
                  <a:cubicBezTo>
                    <a:pt x="948" y="522"/>
                    <a:pt x="954" y="516"/>
                    <a:pt x="954" y="509"/>
                  </a:cubicBezTo>
                  <a:cubicBezTo>
                    <a:pt x="955" y="503"/>
                    <a:pt x="950" y="497"/>
                    <a:pt x="944" y="496"/>
                  </a:cubicBezTo>
                  <a:cubicBezTo>
                    <a:pt x="944" y="496"/>
                    <a:pt x="944" y="496"/>
                    <a:pt x="944" y="496"/>
                  </a:cubicBezTo>
                  <a:cubicBezTo>
                    <a:pt x="941" y="495"/>
                    <a:pt x="946" y="401"/>
                    <a:pt x="951" y="401"/>
                  </a:cubicBezTo>
                  <a:cubicBezTo>
                    <a:pt x="951" y="401"/>
                    <a:pt x="951" y="401"/>
                    <a:pt x="951" y="401"/>
                  </a:cubicBezTo>
                  <a:cubicBezTo>
                    <a:pt x="959" y="400"/>
                    <a:pt x="967" y="395"/>
                    <a:pt x="971" y="388"/>
                  </a:cubicBezTo>
                  <a:cubicBezTo>
                    <a:pt x="978" y="376"/>
                    <a:pt x="973" y="361"/>
                    <a:pt x="960" y="354"/>
                  </a:cubicBezTo>
                  <a:cubicBezTo>
                    <a:pt x="957" y="352"/>
                    <a:pt x="952" y="351"/>
                    <a:pt x="948" y="351"/>
                  </a:cubicBezTo>
                  <a:cubicBezTo>
                    <a:pt x="940" y="351"/>
                    <a:pt x="931" y="355"/>
                    <a:pt x="926" y="363"/>
                  </a:cubicBezTo>
                  <a:cubicBezTo>
                    <a:pt x="926" y="363"/>
                    <a:pt x="926" y="363"/>
                    <a:pt x="926" y="363"/>
                  </a:cubicBezTo>
                  <a:cubicBezTo>
                    <a:pt x="926" y="363"/>
                    <a:pt x="926" y="363"/>
                    <a:pt x="925" y="363"/>
                  </a:cubicBezTo>
                  <a:cubicBezTo>
                    <a:pt x="921" y="363"/>
                    <a:pt x="909" y="359"/>
                    <a:pt x="896" y="354"/>
                  </a:cubicBezTo>
                  <a:cubicBezTo>
                    <a:pt x="911" y="360"/>
                    <a:pt x="924" y="367"/>
                    <a:pt x="923" y="369"/>
                  </a:cubicBezTo>
                  <a:cubicBezTo>
                    <a:pt x="923" y="369"/>
                    <a:pt x="923" y="369"/>
                    <a:pt x="923" y="369"/>
                  </a:cubicBezTo>
                  <a:cubicBezTo>
                    <a:pt x="921" y="376"/>
                    <a:pt x="922" y="382"/>
                    <a:pt x="926" y="388"/>
                  </a:cubicBezTo>
                  <a:cubicBezTo>
                    <a:pt x="926" y="388"/>
                    <a:pt x="926" y="388"/>
                    <a:pt x="926" y="388"/>
                  </a:cubicBezTo>
                  <a:cubicBezTo>
                    <a:pt x="928" y="392"/>
                    <a:pt x="898" y="414"/>
                    <a:pt x="894" y="414"/>
                  </a:cubicBezTo>
                  <a:cubicBezTo>
                    <a:pt x="893" y="414"/>
                    <a:pt x="893" y="414"/>
                    <a:pt x="893" y="413"/>
                  </a:cubicBezTo>
                  <a:cubicBezTo>
                    <a:pt x="893" y="413"/>
                    <a:pt x="893" y="413"/>
                    <a:pt x="893" y="413"/>
                  </a:cubicBezTo>
                  <a:cubicBezTo>
                    <a:pt x="890" y="411"/>
                    <a:pt x="887" y="410"/>
                    <a:pt x="883" y="409"/>
                  </a:cubicBezTo>
                  <a:cubicBezTo>
                    <a:pt x="883" y="409"/>
                    <a:pt x="882" y="409"/>
                    <a:pt x="882" y="409"/>
                  </a:cubicBezTo>
                  <a:cubicBezTo>
                    <a:pt x="878" y="409"/>
                    <a:pt x="874" y="411"/>
                    <a:pt x="871" y="413"/>
                  </a:cubicBezTo>
                  <a:cubicBezTo>
                    <a:pt x="871" y="413"/>
                    <a:pt x="871" y="413"/>
                    <a:pt x="871" y="413"/>
                  </a:cubicBezTo>
                  <a:cubicBezTo>
                    <a:pt x="871" y="413"/>
                    <a:pt x="871" y="413"/>
                    <a:pt x="871" y="413"/>
                  </a:cubicBezTo>
                  <a:cubicBezTo>
                    <a:pt x="867" y="413"/>
                    <a:pt x="750" y="316"/>
                    <a:pt x="751" y="314"/>
                  </a:cubicBezTo>
                  <a:cubicBezTo>
                    <a:pt x="751" y="314"/>
                    <a:pt x="751" y="314"/>
                    <a:pt x="751" y="314"/>
                  </a:cubicBezTo>
                  <a:cubicBezTo>
                    <a:pt x="752" y="312"/>
                    <a:pt x="753" y="310"/>
                    <a:pt x="752" y="307"/>
                  </a:cubicBezTo>
                  <a:cubicBezTo>
                    <a:pt x="750" y="305"/>
                    <a:pt x="747" y="303"/>
                    <a:pt x="745" y="303"/>
                  </a:cubicBezTo>
                  <a:cubicBezTo>
                    <a:pt x="744" y="303"/>
                    <a:pt x="742" y="303"/>
                    <a:pt x="741" y="304"/>
                  </a:cubicBezTo>
                  <a:cubicBezTo>
                    <a:pt x="740" y="305"/>
                    <a:pt x="738" y="306"/>
                    <a:pt x="738" y="307"/>
                  </a:cubicBezTo>
                  <a:cubicBezTo>
                    <a:pt x="738" y="307"/>
                    <a:pt x="738" y="307"/>
                    <a:pt x="738" y="307"/>
                  </a:cubicBezTo>
                  <a:cubicBezTo>
                    <a:pt x="738" y="307"/>
                    <a:pt x="738" y="307"/>
                    <a:pt x="737" y="307"/>
                  </a:cubicBezTo>
                  <a:cubicBezTo>
                    <a:pt x="732" y="307"/>
                    <a:pt x="656" y="287"/>
                    <a:pt x="657" y="284"/>
                  </a:cubicBezTo>
                  <a:cubicBezTo>
                    <a:pt x="657" y="285"/>
                    <a:pt x="657" y="285"/>
                    <a:pt x="657" y="285"/>
                  </a:cubicBezTo>
                  <a:cubicBezTo>
                    <a:pt x="657" y="284"/>
                    <a:pt x="657" y="283"/>
                    <a:pt x="657" y="283"/>
                  </a:cubicBezTo>
                  <a:cubicBezTo>
                    <a:pt x="657" y="280"/>
                    <a:pt x="656" y="278"/>
                    <a:pt x="655" y="275"/>
                  </a:cubicBezTo>
                  <a:cubicBezTo>
                    <a:pt x="653" y="273"/>
                    <a:pt x="710" y="233"/>
                    <a:pt x="712" y="233"/>
                  </a:cubicBezTo>
                  <a:cubicBezTo>
                    <a:pt x="712" y="233"/>
                    <a:pt x="712" y="233"/>
                    <a:pt x="712" y="233"/>
                  </a:cubicBezTo>
                  <a:cubicBezTo>
                    <a:pt x="712" y="233"/>
                    <a:pt x="712" y="233"/>
                    <a:pt x="712" y="233"/>
                  </a:cubicBezTo>
                  <a:cubicBezTo>
                    <a:pt x="714" y="234"/>
                    <a:pt x="716" y="235"/>
                    <a:pt x="718" y="235"/>
                  </a:cubicBezTo>
                  <a:cubicBezTo>
                    <a:pt x="719" y="235"/>
                    <a:pt x="720" y="235"/>
                    <a:pt x="721" y="234"/>
                  </a:cubicBezTo>
                  <a:cubicBezTo>
                    <a:pt x="725" y="233"/>
                    <a:pt x="726" y="228"/>
                    <a:pt x="724" y="225"/>
                  </a:cubicBezTo>
                  <a:cubicBezTo>
                    <a:pt x="723" y="222"/>
                    <a:pt x="720" y="220"/>
                    <a:pt x="718" y="220"/>
                  </a:cubicBezTo>
                  <a:cubicBezTo>
                    <a:pt x="716" y="220"/>
                    <a:pt x="715" y="221"/>
                    <a:pt x="714" y="221"/>
                  </a:cubicBezTo>
                  <a:cubicBezTo>
                    <a:pt x="713" y="222"/>
                    <a:pt x="713" y="222"/>
                    <a:pt x="713" y="222"/>
                  </a:cubicBezTo>
                  <a:cubicBezTo>
                    <a:pt x="713" y="222"/>
                    <a:pt x="713" y="222"/>
                    <a:pt x="713" y="222"/>
                  </a:cubicBezTo>
                  <a:cubicBezTo>
                    <a:pt x="713" y="222"/>
                    <a:pt x="713" y="222"/>
                    <a:pt x="713" y="222"/>
                  </a:cubicBezTo>
                  <a:cubicBezTo>
                    <a:pt x="713" y="222"/>
                    <a:pt x="711" y="220"/>
                    <a:pt x="708" y="218"/>
                  </a:cubicBezTo>
                  <a:cubicBezTo>
                    <a:pt x="735" y="191"/>
                    <a:pt x="763" y="165"/>
                    <a:pt x="764" y="165"/>
                  </a:cubicBezTo>
                  <a:cubicBezTo>
                    <a:pt x="764" y="165"/>
                    <a:pt x="764" y="165"/>
                    <a:pt x="764" y="165"/>
                  </a:cubicBezTo>
                  <a:cubicBezTo>
                    <a:pt x="764" y="165"/>
                    <a:pt x="764" y="165"/>
                    <a:pt x="764" y="165"/>
                  </a:cubicBezTo>
                  <a:cubicBezTo>
                    <a:pt x="765" y="166"/>
                    <a:pt x="767" y="167"/>
                    <a:pt x="768" y="167"/>
                  </a:cubicBezTo>
                  <a:cubicBezTo>
                    <a:pt x="769" y="167"/>
                    <a:pt x="769" y="167"/>
                    <a:pt x="770" y="166"/>
                  </a:cubicBezTo>
                  <a:cubicBezTo>
                    <a:pt x="770" y="167"/>
                    <a:pt x="770" y="167"/>
                    <a:pt x="770" y="167"/>
                  </a:cubicBezTo>
                  <a:cubicBezTo>
                    <a:pt x="770" y="167"/>
                    <a:pt x="770" y="167"/>
                    <a:pt x="770" y="167"/>
                  </a:cubicBezTo>
                  <a:cubicBezTo>
                    <a:pt x="772" y="167"/>
                    <a:pt x="805" y="248"/>
                    <a:pt x="802" y="250"/>
                  </a:cubicBezTo>
                  <a:cubicBezTo>
                    <a:pt x="802" y="250"/>
                    <a:pt x="802" y="250"/>
                    <a:pt x="802" y="250"/>
                  </a:cubicBezTo>
                  <a:cubicBezTo>
                    <a:pt x="793" y="254"/>
                    <a:pt x="790" y="265"/>
                    <a:pt x="794" y="273"/>
                  </a:cubicBezTo>
                  <a:cubicBezTo>
                    <a:pt x="797" y="280"/>
                    <a:pt x="804" y="284"/>
                    <a:pt x="811" y="284"/>
                  </a:cubicBezTo>
                  <a:cubicBezTo>
                    <a:pt x="814" y="284"/>
                    <a:pt x="817" y="283"/>
                    <a:pt x="819" y="282"/>
                  </a:cubicBezTo>
                  <a:cubicBezTo>
                    <a:pt x="829" y="278"/>
                    <a:pt x="833" y="267"/>
                    <a:pt x="828" y="258"/>
                  </a:cubicBezTo>
                  <a:cubicBezTo>
                    <a:pt x="827" y="255"/>
                    <a:pt x="825" y="253"/>
                    <a:pt x="822" y="251"/>
                  </a:cubicBezTo>
                  <a:cubicBezTo>
                    <a:pt x="823" y="251"/>
                    <a:pt x="823" y="251"/>
                    <a:pt x="823" y="251"/>
                  </a:cubicBezTo>
                  <a:cubicBezTo>
                    <a:pt x="820" y="249"/>
                    <a:pt x="844" y="209"/>
                    <a:pt x="845" y="209"/>
                  </a:cubicBezTo>
                  <a:cubicBezTo>
                    <a:pt x="845" y="209"/>
                    <a:pt x="845" y="209"/>
                    <a:pt x="845" y="209"/>
                  </a:cubicBezTo>
                  <a:cubicBezTo>
                    <a:pt x="845" y="209"/>
                    <a:pt x="845" y="209"/>
                    <a:pt x="845" y="209"/>
                  </a:cubicBezTo>
                  <a:cubicBezTo>
                    <a:pt x="846" y="209"/>
                    <a:pt x="847" y="209"/>
                    <a:pt x="848" y="209"/>
                  </a:cubicBezTo>
                  <a:cubicBezTo>
                    <a:pt x="849" y="209"/>
                    <a:pt x="850" y="209"/>
                    <a:pt x="851" y="208"/>
                  </a:cubicBezTo>
                  <a:cubicBezTo>
                    <a:pt x="855" y="207"/>
                    <a:pt x="857" y="202"/>
                    <a:pt x="855" y="199"/>
                  </a:cubicBezTo>
                  <a:cubicBezTo>
                    <a:pt x="854" y="197"/>
                    <a:pt x="852" y="195"/>
                    <a:pt x="850" y="195"/>
                  </a:cubicBezTo>
                  <a:cubicBezTo>
                    <a:pt x="850" y="195"/>
                    <a:pt x="850" y="195"/>
                    <a:pt x="850" y="195"/>
                  </a:cubicBezTo>
                  <a:cubicBezTo>
                    <a:pt x="849" y="194"/>
                    <a:pt x="852" y="155"/>
                    <a:pt x="856" y="155"/>
                  </a:cubicBezTo>
                  <a:cubicBezTo>
                    <a:pt x="856" y="155"/>
                    <a:pt x="856" y="155"/>
                    <a:pt x="856" y="155"/>
                  </a:cubicBezTo>
                  <a:cubicBezTo>
                    <a:pt x="859" y="155"/>
                    <a:pt x="862" y="154"/>
                    <a:pt x="864" y="153"/>
                  </a:cubicBezTo>
                  <a:cubicBezTo>
                    <a:pt x="864" y="153"/>
                    <a:pt x="864" y="153"/>
                    <a:pt x="864" y="153"/>
                  </a:cubicBezTo>
                  <a:cubicBezTo>
                    <a:pt x="864" y="153"/>
                    <a:pt x="864" y="153"/>
                    <a:pt x="864" y="153"/>
                  </a:cubicBezTo>
                  <a:cubicBezTo>
                    <a:pt x="869" y="153"/>
                    <a:pt x="917" y="215"/>
                    <a:pt x="914" y="217"/>
                  </a:cubicBezTo>
                  <a:cubicBezTo>
                    <a:pt x="915" y="217"/>
                    <a:pt x="915" y="217"/>
                    <a:pt x="915" y="217"/>
                  </a:cubicBezTo>
                  <a:cubicBezTo>
                    <a:pt x="910" y="222"/>
                    <a:pt x="909" y="228"/>
                    <a:pt x="912" y="234"/>
                  </a:cubicBezTo>
                  <a:cubicBezTo>
                    <a:pt x="913" y="236"/>
                    <a:pt x="914" y="238"/>
                    <a:pt x="916" y="239"/>
                  </a:cubicBezTo>
                  <a:cubicBezTo>
                    <a:pt x="915" y="239"/>
                    <a:pt x="915" y="239"/>
                    <a:pt x="915" y="239"/>
                  </a:cubicBezTo>
                  <a:cubicBezTo>
                    <a:pt x="918" y="241"/>
                    <a:pt x="860" y="330"/>
                    <a:pt x="858" y="330"/>
                  </a:cubicBezTo>
                  <a:cubicBezTo>
                    <a:pt x="858" y="330"/>
                    <a:pt x="858" y="330"/>
                    <a:pt x="858" y="330"/>
                  </a:cubicBezTo>
                  <a:cubicBezTo>
                    <a:pt x="858" y="330"/>
                    <a:pt x="858" y="330"/>
                    <a:pt x="858" y="330"/>
                  </a:cubicBezTo>
                  <a:cubicBezTo>
                    <a:pt x="857" y="329"/>
                    <a:pt x="856" y="329"/>
                    <a:pt x="855" y="329"/>
                  </a:cubicBezTo>
                  <a:cubicBezTo>
                    <a:pt x="854" y="329"/>
                    <a:pt x="853" y="329"/>
                    <a:pt x="852" y="330"/>
                  </a:cubicBezTo>
                  <a:cubicBezTo>
                    <a:pt x="848" y="332"/>
                    <a:pt x="847" y="336"/>
                    <a:pt x="848" y="340"/>
                  </a:cubicBezTo>
                  <a:cubicBezTo>
                    <a:pt x="850" y="342"/>
                    <a:pt x="852" y="344"/>
                    <a:pt x="855" y="344"/>
                  </a:cubicBezTo>
                  <a:cubicBezTo>
                    <a:pt x="856" y="344"/>
                    <a:pt x="858" y="344"/>
                    <a:pt x="859" y="343"/>
                  </a:cubicBezTo>
                  <a:cubicBezTo>
                    <a:pt x="860" y="343"/>
                    <a:pt x="861" y="342"/>
                    <a:pt x="862" y="341"/>
                  </a:cubicBezTo>
                  <a:cubicBezTo>
                    <a:pt x="862" y="341"/>
                    <a:pt x="862" y="341"/>
                    <a:pt x="862" y="341"/>
                  </a:cubicBezTo>
                  <a:cubicBezTo>
                    <a:pt x="862" y="341"/>
                    <a:pt x="862" y="341"/>
                    <a:pt x="862" y="341"/>
                  </a:cubicBezTo>
                  <a:cubicBezTo>
                    <a:pt x="863" y="341"/>
                    <a:pt x="873" y="344"/>
                    <a:pt x="884" y="349"/>
                  </a:cubicBezTo>
                  <a:cubicBezTo>
                    <a:pt x="872" y="344"/>
                    <a:pt x="863" y="339"/>
                    <a:pt x="863" y="338"/>
                  </a:cubicBezTo>
                  <a:cubicBezTo>
                    <a:pt x="863" y="338"/>
                    <a:pt x="863" y="338"/>
                    <a:pt x="863" y="338"/>
                  </a:cubicBezTo>
                  <a:cubicBezTo>
                    <a:pt x="863" y="337"/>
                    <a:pt x="863" y="335"/>
                    <a:pt x="862" y="333"/>
                  </a:cubicBezTo>
                  <a:cubicBezTo>
                    <a:pt x="862" y="332"/>
                    <a:pt x="861" y="332"/>
                    <a:pt x="860" y="331"/>
                  </a:cubicBezTo>
                  <a:cubicBezTo>
                    <a:pt x="860" y="331"/>
                    <a:pt x="860" y="331"/>
                    <a:pt x="860" y="331"/>
                  </a:cubicBezTo>
                  <a:cubicBezTo>
                    <a:pt x="859" y="330"/>
                    <a:pt x="916" y="241"/>
                    <a:pt x="919" y="241"/>
                  </a:cubicBezTo>
                  <a:cubicBezTo>
                    <a:pt x="919" y="241"/>
                    <a:pt x="919" y="241"/>
                    <a:pt x="919" y="241"/>
                  </a:cubicBezTo>
                  <a:cubicBezTo>
                    <a:pt x="919" y="241"/>
                    <a:pt x="919" y="241"/>
                    <a:pt x="919" y="241"/>
                  </a:cubicBezTo>
                  <a:cubicBezTo>
                    <a:pt x="921" y="242"/>
                    <a:pt x="923" y="242"/>
                    <a:pt x="925" y="242"/>
                  </a:cubicBezTo>
                  <a:cubicBezTo>
                    <a:pt x="928" y="242"/>
                    <a:pt x="930" y="242"/>
                    <a:pt x="932" y="241"/>
                  </a:cubicBezTo>
                  <a:cubicBezTo>
                    <a:pt x="939" y="238"/>
                    <a:pt x="942" y="230"/>
                    <a:pt x="940" y="223"/>
                  </a:cubicBezTo>
                  <a:cubicBezTo>
                    <a:pt x="940" y="223"/>
                    <a:pt x="940" y="223"/>
                    <a:pt x="940" y="223"/>
                  </a:cubicBezTo>
                  <a:cubicBezTo>
                    <a:pt x="939" y="220"/>
                    <a:pt x="990" y="192"/>
                    <a:pt x="999" y="192"/>
                  </a:cubicBezTo>
                  <a:cubicBezTo>
                    <a:pt x="999" y="192"/>
                    <a:pt x="999" y="192"/>
                    <a:pt x="1000" y="192"/>
                  </a:cubicBezTo>
                  <a:cubicBezTo>
                    <a:pt x="1000" y="192"/>
                    <a:pt x="1000" y="192"/>
                    <a:pt x="1000" y="192"/>
                  </a:cubicBezTo>
                  <a:cubicBezTo>
                    <a:pt x="1003" y="196"/>
                    <a:pt x="1008" y="200"/>
                    <a:pt x="1013" y="201"/>
                  </a:cubicBezTo>
                  <a:cubicBezTo>
                    <a:pt x="1013" y="201"/>
                    <a:pt x="1013" y="201"/>
                    <a:pt x="1013" y="201"/>
                  </a:cubicBezTo>
                  <a:cubicBezTo>
                    <a:pt x="1018" y="202"/>
                    <a:pt x="1008" y="276"/>
                    <a:pt x="1004" y="276"/>
                  </a:cubicBezTo>
                  <a:cubicBezTo>
                    <a:pt x="1004" y="276"/>
                    <a:pt x="1004" y="276"/>
                    <a:pt x="1004" y="276"/>
                  </a:cubicBezTo>
                  <a:cubicBezTo>
                    <a:pt x="993" y="277"/>
                    <a:pt x="984" y="286"/>
                    <a:pt x="984" y="297"/>
                  </a:cubicBezTo>
                  <a:cubicBezTo>
                    <a:pt x="984" y="308"/>
                    <a:pt x="994" y="317"/>
                    <a:pt x="1005" y="317"/>
                  </a:cubicBezTo>
                  <a:cubicBezTo>
                    <a:pt x="1017" y="317"/>
                    <a:pt x="1026" y="308"/>
                    <a:pt x="1026" y="297"/>
                  </a:cubicBezTo>
                  <a:cubicBezTo>
                    <a:pt x="1026" y="295"/>
                    <a:pt x="1026" y="293"/>
                    <a:pt x="1025" y="291"/>
                  </a:cubicBezTo>
                  <a:cubicBezTo>
                    <a:pt x="1025" y="291"/>
                    <a:pt x="1025" y="291"/>
                    <a:pt x="1025" y="291"/>
                  </a:cubicBezTo>
                  <a:cubicBezTo>
                    <a:pt x="1024" y="287"/>
                    <a:pt x="1073" y="268"/>
                    <a:pt x="1076" y="268"/>
                  </a:cubicBezTo>
                  <a:cubicBezTo>
                    <a:pt x="1076" y="268"/>
                    <a:pt x="1076" y="268"/>
                    <a:pt x="1076" y="268"/>
                  </a:cubicBezTo>
                  <a:cubicBezTo>
                    <a:pt x="1076" y="268"/>
                    <a:pt x="1076" y="268"/>
                    <a:pt x="1076" y="268"/>
                  </a:cubicBezTo>
                  <a:cubicBezTo>
                    <a:pt x="1078" y="270"/>
                    <a:pt x="1080" y="271"/>
                    <a:pt x="1083" y="271"/>
                  </a:cubicBezTo>
                  <a:cubicBezTo>
                    <a:pt x="1083" y="271"/>
                    <a:pt x="1084" y="271"/>
                    <a:pt x="1085" y="271"/>
                  </a:cubicBezTo>
                  <a:cubicBezTo>
                    <a:pt x="1085" y="271"/>
                    <a:pt x="1085" y="271"/>
                    <a:pt x="1085" y="271"/>
                  </a:cubicBezTo>
                  <a:cubicBezTo>
                    <a:pt x="1085" y="271"/>
                    <a:pt x="1085" y="271"/>
                    <a:pt x="1085" y="271"/>
                  </a:cubicBezTo>
                  <a:cubicBezTo>
                    <a:pt x="1085" y="271"/>
                    <a:pt x="1090" y="279"/>
                    <a:pt x="1095" y="290"/>
                  </a:cubicBezTo>
                  <a:cubicBezTo>
                    <a:pt x="1090" y="279"/>
                    <a:pt x="1087" y="270"/>
                    <a:pt x="1087" y="270"/>
                  </a:cubicBezTo>
                  <a:cubicBezTo>
                    <a:pt x="1087" y="270"/>
                    <a:pt x="1087" y="270"/>
                    <a:pt x="1087" y="270"/>
                  </a:cubicBezTo>
                  <a:cubicBezTo>
                    <a:pt x="1090" y="268"/>
                    <a:pt x="1091" y="264"/>
                    <a:pt x="1090" y="261"/>
                  </a:cubicBezTo>
                  <a:cubicBezTo>
                    <a:pt x="1088" y="258"/>
                    <a:pt x="1086" y="257"/>
                    <a:pt x="1083" y="257"/>
                  </a:cubicBezTo>
                  <a:cubicBezTo>
                    <a:pt x="1082" y="257"/>
                    <a:pt x="1080" y="257"/>
                    <a:pt x="1079" y="257"/>
                  </a:cubicBezTo>
                  <a:cubicBezTo>
                    <a:pt x="1076" y="259"/>
                    <a:pt x="1074" y="262"/>
                    <a:pt x="1075" y="266"/>
                  </a:cubicBezTo>
                  <a:cubicBezTo>
                    <a:pt x="1075" y="266"/>
                    <a:pt x="1075" y="266"/>
                    <a:pt x="1075" y="266"/>
                  </a:cubicBezTo>
                  <a:cubicBezTo>
                    <a:pt x="1076" y="267"/>
                    <a:pt x="1032" y="286"/>
                    <a:pt x="1024" y="286"/>
                  </a:cubicBezTo>
                  <a:cubicBezTo>
                    <a:pt x="1024" y="286"/>
                    <a:pt x="1023" y="286"/>
                    <a:pt x="1023" y="286"/>
                  </a:cubicBezTo>
                  <a:cubicBezTo>
                    <a:pt x="1023" y="286"/>
                    <a:pt x="1023" y="286"/>
                    <a:pt x="1023" y="286"/>
                  </a:cubicBezTo>
                  <a:cubicBezTo>
                    <a:pt x="1020" y="282"/>
                    <a:pt x="1016" y="279"/>
                    <a:pt x="1011" y="277"/>
                  </a:cubicBezTo>
                  <a:cubicBezTo>
                    <a:pt x="1011" y="277"/>
                    <a:pt x="1011" y="277"/>
                    <a:pt x="1011" y="277"/>
                  </a:cubicBezTo>
                  <a:cubicBezTo>
                    <a:pt x="1007" y="276"/>
                    <a:pt x="1016" y="202"/>
                    <a:pt x="1021" y="202"/>
                  </a:cubicBezTo>
                  <a:cubicBezTo>
                    <a:pt x="1021" y="202"/>
                    <a:pt x="1021" y="202"/>
                    <a:pt x="1021" y="202"/>
                  </a:cubicBezTo>
                  <a:cubicBezTo>
                    <a:pt x="1031" y="201"/>
                    <a:pt x="1040" y="195"/>
                    <a:pt x="1044" y="186"/>
                  </a:cubicBezTo>
                  <a:cubicBezTo>
                    <a:pt x="1044" y="184"/>
                    <a:pt x="1046" y="184"/>
                    <a:pt x="1048" y="184"/>
                  </a:cubicBezTo>
                  <a:cubicBezTo>
                    <a:pt x="1048" y="184"/>
                    <a:pt x="1048" y="184"/>
                    <a:pt x="1048" y="184"/>
                  </a:cubicBezTo>
                  <a:cubicBezTo>
                    <a:pt x="1046" y="183"/>
                    <a:pt x="1045" y="182"/>
                    <a:pt x="1045" y="180"/>
                  </a:cubicBezTo>
                  <a:cubicBezTo>
                    <a:pt x="1045" y="180"/>
                    <a:pt x="1045" y="180"/>
                    <a:pt x="1045" y="180"/>
                  </a:cubicBezTo>
                  <a:cubicBezTo>
                    <a:pt x="1045" y="179"/>
                    <a:pt x="1045" y="178"/>
                    <a:pt x="1045" y="178"/>
                  </a:cubicBezTo>
                  <a:cubicBezTo>
                    <a:pt x="1045" y="172"/>
                    <a:pt x="1043" y="167"/>
                    <a:pt x="1040" y="163"/>
                  </a:cubicBezTo>
                  <a:cubicBezTo>
                    <a:pt x="1040" y="163"/>
                    <a:pt x="1040" y="163"/>
                    <a:pt x="1040" y="163"/>
                  </a:cubicBezTo>
                  <a:cubicBezTo>
                    <a:pt x="1037" y="159"/>
                    <a:pt x="1115" y="80"/>
                    <a:pt x="1121" y="78"/>
                  </a:cubicBezTo>
                  <a:cubicBezTo>
                    <a:pt x="1120" y="84"/>
                    <a:pt x="1068" y="180"/>
                    <a:pt x="1067" y="180"/>
                  </a:cubicBezTo>
                  <a:cubicBezTo>
                    <a:pt x="1067" y="180"/>
                    <a:pt x="1067" y="180"/>
                    <a:pt x="1067" y="180"/>
                  </a:cubicBezTo>
                  <a:cubicBezTo>
                    <a:pt x="1067" y="180"/>
                    <a:pt x="1067" y="180"/>
                    <a:pt x="1067" y="180"/>
                  </a:cubicBezTo>
                  <a:cubicBezTo>
                    <a:pt x="1066" y="180"/>
                    <a:pt x="1065" y="180"/>
                    <a:pt x="1064" y="180"/>
                  </a:cubicBezTo>
                  <a:cubicBezTo>
                    <a:pt x="1061" y="180"/>
                    <a:pt x="1059" y="182"/>
                    <a:pt x="1058" y="184"/>
                  </a:cubicBezTo>
                  <a:cubicBezTo>
                    <a:pt x="1058" y="184"/>
                    <a:pt x="1058" y="184"/>
                    <a:pt x="1058" y="184"/>
                  </a:cubicBezTo>
                  <a:cubicBezTo>
                    <a:pt x="1057" y="185"/>
                    <a:pt x="1056" y="185"/>
                    <a:pt x="1055" y="185"/>
                  </a:cubicBezTo>
                  <a:cubicBezTo>
                    <a:pt x="1054" y="185"/>
                    <a:pt x="1054" y="185"/>
                    <a:pt x="1053" y="185"/>
                  </a:cubicBezTo>
                  <a:cubicBezTo>
                    <a:pt x="1055" y="186"/>
                    <a:pt x="1057" y="187"/>
                    <a:pt x="1057" y="187"/>
                  </a:cubicBezTo>
                  <a:cubicBezTo>
                    <a:pt x="1057" y="187"/>
                    <a:pt x="1057" y="187"/>
                    <a:pt x="1057" y="187"/>
                  </a:cubicBezTo>
                  <a:cubicBezTo>
                    <a:pt x="1057" y="187"/>
                    <a:pt x="1057" y="187"/>
                    <a:pt x="1057" y="187"/>
                  </a:cubicBezTo>
                  <a:cubicBezTo>
                    <a:pt x="1057" y="191"/>
                    <a:pt x="1060" y="195"/>
                    <a:pt x="1064" y="195"/>
                  </a:cubicBezTo>
                  <a:cubicBezTo>
                    <a:pt x="1066" y="195"/>
                    <a:pt x="1067" y="194"/>
                    <a:pt x="1069" y="194"/>
                  </a:cubicBezTo>
                  <a:cubicBezTo>
                    <a:pt x="1069" y="194"/>
                    <a:pt x="1069" y="194"/>
                    <a:pt x="1069" y="194"/>
                  </a:cubicBezTo>
                  <a:cubicBezTo>
                    <a:pt x="1069" y="194"/>
                    <a:pt x="1069" y="194"/>
                    <a:pt x="1069" y="194"/>
                  </a:cubicBezTo>
                  <a:cubicBezTo>
                    <a:pt x="1070" y="194"/>
                    <a:pt x="1093" y="219"/>
                    <a:pt x="1093" y="220"/>
                  </a:cubicBezTo>
                  <a:cubicBezTo>
                    <a:pt x="1093" y="220"/>
                    <a:pt x="1093" y="220"/>
                    <a:pt x="1093" y="220"/>
                  </a:cubicBezTo>
                  <a:cubicBezTo>
                    <a:pt x="1092" y="221"/>
                    <a:pt x="1091" y="222"/>
                    <a:pt x="1092" y="224"/>
                  </a:cubicBezTo>
                  <a:cubicBezTo>
                    <a:pt x="1093" y="225"/>
                    <a:pt x="1094" y="226"/>
                    <a:pt x="1096" y="226"/>
                  </a:cubicBezTo>
                  <a:cubicBezTo>
                    <a:pt x="1096" y="226"/>
                    <a:pt x="1097" y="226"/>
                    <a:pt x="1097" y="226"/>
                  </a:cubicBezTo>
                  <a:cubicBezTo>
                    <a:pt x="1099" y="225"/>
                    <a:pt x="1100" y="222"/>
                    <a:pt x="1099" y="221"/>
                  </a:cubicBezTo>
                  <a:cubicBezTo>
                    <a:pt x="1099" y="220"/>
                    <a:pt x="1099" y="220"/>
                    <a:pt x="1099" y="220"/>
                  </a:cubicBezTo>
                  <a:cubicBezTo>
                    <a:pt x="1099" y="220"/>
                    <a:pt x="1099" y="220"/>
                    <a:pt x="1099" y="220"/>
                  </a:cubicBezTo>
                  <a:cubicBezTo>
                    <a:pt x="1099" y="220"/>
                    <a:pt x="1130" y="196"/>
                    <a:pt x="1132" y="196"/>
                  </a:cubicBezTo>
                  <a:cubicBezTo>
                    <a:pt x="1132" y="196"/>
                    <a:pt x="1132" y="196"/>
                    <a:pt x="1132" y="196"/>
                  </a:cubicBezTo>
                  <a:cubicBezTo>
                    <a:pt x="1132" y="196"/>
                    <a:pt x="1132" y="196"/>
                    <a:pt x="1132" y="196"/>
                  </a:cubicBezTo>
                  <a:cubicBezTo>
                    <a:pt x="1133" y="197"/>
                    <a:pt x="1134" y="197"/>
                    <a:pt x="1136" y="197"/>
                  </a:cubicBezTo>
                  <a:cubicBezTo>
                    <a:pt x="1136" y="197"/>
                    <a:pt x="1137" y="197"/>
                    <a:pt x="1138" y="197"/>
                  </a:cubicBezTo>
                  <a:cubicBezTo>
                    <a:pt x="1138" y="197"/>
                    <a:pt x="1138" y="197"/>
                    <a:pt x="1138" y="197"/>
                  </a:cubicBezTo>
                  <a:cubicBezTo>
                    <a:pt x="1138" y="197"/>
                    <a:pt x="1138" y="197"/>
                    <a:pt x="1138" y="197"/>
                  </a:cubicBezTo>
                  <a:cubicBezTo>
                    <a:pt x="1139" y="197"/>
                    <a:pt x="1171" y="245"/>
                    <a:pt x="1169" y="247"/>
                  </a:cubicBezTo>
                  <a:cubicBezTo>
                    <a:pt x="1169" y="247"/>
                    <a:pt x="1169" y="247"/>
                    <a:pt x="1169" y="247"/>
                  </a:cubicBezTo>
                  <a:cubicBezTo>
                    <a:pt x="1164" y="251"/>
                    <a:pt x="1162" y="258"/>
                    <a:pt x="1165" y="264"/>
                  </a:cubicBezTo>
                  <a:cubicBezTo>
                    <a:pt x="1168" y="269"/>
                    <a:pt x="1173" y="272"/>
                    <a:pt x="1179" y="272"/>
                  </a:cubicBezTo>
                  <a:cubicBezTo>
                    <a:pt x="1181" y="272"/>
                    <a:pt x="1183" y="272"/>
                    <a:pt x="1185" y="271"/>
                  </a:cubicBezTo>
                  <a:cubicBezTo>
                    <a:pt x="1193" y="268"/>
                    <a:pt x="1196" y="259"/>
                    <a:pt x="1192" y="252"/>
                  </a:cubicBezTo>
                  <a:cubicBezTo>
                    <a:pt x="1190" y="246"/>
                    <a:pt x="1184" y="243"/>
                    <a:pt x="1179" y="243"/>
                  </a:cubicBezTo>
                  <a:cubicBezTo>
                    <a:pt x="1177" y="243"/>
                    <a:pt x="1175" y="244"/>
                    <a:pt x="1173" y="245"/>
                  </a:cubicBezTo>
                  <a:cubicBezTo>
                    <a:pt x="1173" y="245"/>
                    <a:pt x="1173" y="245"/>
                    <a:pt x="1173" y="245"/>
                  </a:cubicBezTo>
                  <a:cubicBezTo>
                    <a:pt x="1173" y="245"/>
                    <a:pt x="1173" y="245"/>
                    <a:pt x="1173" y="245"/>
                  </a:cubicBezTo>
                  <a:cubicBezTo>
                    <a:pt x="1169" y="245"/>
                    <a:pt x="1138" y="197"/>
                    <a:pt x="1139" y="196"/>
                  </a:cubicBezTo>
                  <a:cubicBezTo>
                    <a:pt x="1139" y="196"/>
                    <a:pt x="1139" y="196"/>
                    <a:pt x="1139" y="196"/>
                  </a:cubicBezTo>
                  <a:cubicBezTo>
                    <a:pt x="1140" y="195"/>
                    <a:pt x="1141" y="194"/>
                    <a:pt x="1141" y="192"/>
                  </a:cubicBezTo>
                  <a:cubicBezTo>
                    <a:pt x="1141" y="190"/>
                    <a:pt x="1139" y="187"/>
                    <a:pt x="1136" y="187"/>
                  </a:cubicBezTo>
                  <a:cubicBezTo>
                    <a:pt x="1133" y="187"/>
                    <a:pt x="1131" y="189"/>
                    <a:pt x="1131" y="191"/>
                  </a:cubicBezTo>
                  <a:cubicBezTo>
                    <a:pt x="1131" y="191"/>
                    <a:pt x="1131" y="191"/>
                    <a:pt x="1131" y="191"/>
                  </a:cubicBezTo>
                  <a:cubicBezTo>
                    <a:pt x="1131" y="191"/>
                    <a:pt x="1130" y="191"/>
                    <a:pt x="1129" y="191"/>
                  </a:cubicBezTo>
                  <a:cubicBezTo>
                    <a:pt x="1119" y="191"/>
                    <a:pt x="1072" y="188"/>
                    <a:pt x="1072" y="187"/>
                  </a:cubicBezTo>
                  <a:cubicBezTo>
                    <a:pt x="1072" y="187"/>
                    <a:pt x="1072" y="187"/>
                    <a:pt x="1072" y="187"/>
                  </a:cubicBezTo>
                  <a:cubicBezTo>
                    <a:pt x="1072" y="185"/>
                    <a:pt x="1071" y="183"/>
                    <a:pt x="1069" y="181"/>
                  </a:cubicBezTo>
                  <a:cubicBezTo>
                    <a:pt x="1069" y="182"/>
                    <a:pt x="1069" y="182"/>
                    <a:pt x="1069" y="182"/>
                  </a:cubicBezTo>
                  <a:cubicBezTo>
                    <a:pt x="1068" y="181"/>
                    <a:pt x="1122" y="80"/>
                    <a:pt x="1125" y="80"/>
                  </a:cubicBezTo>
                  <a:cubicBezTo>
                    <a:pt x="1125" y="80"/>
                    <a:pt x="1125" y="80"/>
                    <a:pt x="1125" y="80"/>
                  </a:cubicBezTo>
                  <a:cubicBezTo>
                    <a:pt x="1125" y="80"/>
                    <a:pt x="1125" y="80"/>
                    <a:pt x="1125" y="80"/>
                  </a:cubicBezTo>
                  <a:cubicBezTo>
                    <a:pt x="1126" y="80"/>
                    <a:pt x="1127" y="80"/>
                    <a:pt x="1129" y="80"/>
                  </a:cubicBezTo>
                  <a:cubicBezTo>
                    <a:pt x="1129" y="80"/>
                    <a:pt x="1130" y="80"/>
                    <a:pt x="1130" y="80"/>
                  </a:cubicBezTo>
                  <a:cubicBezTo>
                    <a:pt x="1130" y="80"/>
                    <a:pt x="1130" y="80"/>
                    <a:pt x="1130" y="80"/>
                  </a:cubicBezTo>
                  <a:cubicBezTo>
                    <a:pt x="1130" y="80"/>
                    <a:pt x="1130" y="80"/>
                    <a:pt x="1130" y="80"/>
                  </a:cubicBezTo>
                  <a:cubicBezTo>
                    <a:pt x="1133" y="80"/>
                    <a:pt x="1146" y="135"/>
                    <a:pt x="1143" y="136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3" y="136"/>
                    <a:pt x="1142" y="136"/>
                    <a:pt x="1142" y="137"/>
                  </a:cubicBezTo>
                  <a:cubicBezTo>
                    <a:pt x="1133" y="141"/>
                    <a:pt x="1129" y="151"/>
                    <a:pt x="1133" y="160"/>
                  </a:cubicBezTo>
                  <a:cubicBezTo>
                    <a:pt x="1136" y="167"/>
                    <a:pt x="1143" y="171"/>
                    <a:pt x="1150" y="171"/>
                  </a:cubicBezTo>
                  <a:cubicBezTo>
                    <a:pt x="1153" y="171"/>
                    <a:pt x="1155" y="170"/>
                    <a:pt x="1158" y="169"/>
                  </a:cubicBezTo>
                  <a:cubicBezTo>
                    <a:pt x="1161" y="168"/>
                    <a:pt x="1163" y="166"/>
                    <a:pt x="1164" y="164"/>
                  </a:cubicBezTo>
                  <a:cubicBezTo>
                    <a:pt x="1164" y="164"/>
                    <a:pt x="1164" y="164"/>
                    <a:pt x="1164" y="164"/>
                  </a:cubicBezTo>
                  <a:cubicBezTo>
                    <a:pt x="1164" y="164"/>
                    <a:pt x="1165" y="164"/>
                    <a:pt x="1165" y="164"/>
                  </a:cubicBezTo>
                  <a:cubicBezTo>
                    <a:pt x="1171" y="164"/>
                    <a:pt x="1256" y="212"/>
                    <a:pt x="1254" y="217"/>
                  </a:cubicBezTo>
                  <a:cubicBezTo>
                    <a:pt x="1253" y="220"/>
                    <a:pt x="1252" y="224"/>
                    <a:pt x="1252" y="228"/>
                  </a:cubicBezTo>
                  <a:cubicBezTo>
                    <a:pt x="1252" y="233"/>
                    <a:pt x="1254" y="238"/>
                    <a:pt x="1257" y="243"/>
                  </a:cubicBezTo>
                  <a:cubicBezTo>
                    <a:pt x="1257" y="243"/>
                    <a:pt x="1257" y="243"/>
                    <a:pt x="1257" y="243"/>
                  </a:cubicBezTo>
                  <a:cubicBezTo>
                    <a:pt x="1259" y="247"/>
                    <a:pt x="1178" y="318"/>
                    <a:pt x="1154" y="334"/>
                  </a:cubicBezTo>
                  <a:cubicBezTo>
                    <a:pt x="1151" y="326"/>
                    <a:pt x="1143" y="320"/>
                    <a:pt x="1134" y="320"/>
                  </a:cubicBezTo>
                  <a:cubicBezTo>
                    <a:pt x="1126" y="320"/>
                    <a:pt x="1120" y="324"/>
                    <a:pt x="1116" y="329"/>
                  </a:cubicBezTo>
                  <a:cubicBezTo>
                    <a:pt x="1113" y="324"/>
                    <a:pt x="1108" y="316"/>
                    <a:pt x="1103" y="307"/>
                  </a:cubicBezTo>
                  <a:cubicBezTo>
                    <a:pt x="1109" y="319"/>
                    <a:pt x="1113" y="329"/>
                    <a:pt x="1113" y="334"/>
                  </a:cubicBezTo>
                  <a:cubicBezTo>
                    <a:pt x="1112" y="336"/>
                    <a:pt x="1112" y="339"/>
                    <a:pt x="1112" y="341"/>
                  </a:cubicBezTo>
                  <a:cubicBezTo>
                    <a:pt x="1112" y="353"/>
                    <a:pt x="1122" y="363"/>
                    <a:pt x="1134" y="363"/>
                  </a:cubicBezTo>
                  <a:cubicBezTo>
                    <a:pt x="1146" y="363"/>
                    <a:pt x="1156" y="353"/>
                    <a:pt x="1156" y="341"/>
                  </a:cubicBezTo>
                  <a:cubicBezTo>
                    <a:pt x="1156" y="341"/>
                    <a:pt x="1156" y="341"/>
                    <a:pt x="1156" y="341"/>
                  </a:cubicBezTo>
                  <a:cubicBezTo>
                    <a:pt x="1169" y="323"/>
                    <a:pt x="1255" y="249"/>
                    <a:pt x="1262" y="249"/>
                  </a:cubicBezTo>
                  <a:cubicBezTo>
                    <a:pt x="1262" y="249"/>
                    <a:pt x="1263" y="249"/>
                    <a:pt x="1263" y="249"/>
                  </a:cubicBezTo>
                  <a:cubicBezTo>
                    <a:pt x="1263" y="249"/>
                    <a:pt x="1263" y="249"/>
                    <a:pt x="1263" y="249"/>
                  </a:cubicBezTo>
                  <a:cubicBezTo>
                    <a:pt x="1266" y="251"/>
                    <a:pt x="1269" y="253"/>
                    <a:pt x="1273" y="254"/>
                  </a:cubicBezTo>
                  <a:cubicBezTo>
                    <a:pt x="1273" y="254"/>
                    <a:pt x="1273" y="254"/>
                    <a:pt x="1273" y="254"/>
                  </a:cubicBezTo>
                  <a:cubicBezTo>
                    <a:pt x="1275" y="255"/>
                    <a:pt x="1274" y="272"/>
                    <a:pt x="1272" y="290"/>
                  </a:cubicBezTo>
                  <a:cubicBezTo>
                    <a:pt x="1275" y="272"/>
                    <a:pt x="1278" y="255"/>
                    <a:pt x="1281" y="255"/>
                  </a:cubicBezTo>
                  <a:cubicBezTo>
                    <a:pt x="1281" y="255"/>
                    <a:pt x="1281" y="255"/>
                    <a:pt x="1281" y="255"/>
                  </a:cubicBezTo>
                  <a:cubicBezTo>
                    <a:pt x="1297" y="255"/>
                    <a:pt x="1309" y="243"/>
                    <a:pt x="1309" y="228"/>
                  </a:cubicBezTo>
                  <a:cubicBezTo>
                    <a:pt x="1309" y="212"/>
                    <a:pt x="1297" y="200"/>
                    <a:pt x="1281" y="200"/>
                  </a:cubicBezTo>
                  <a:cubicBezTo>
                    <a:pt x="1272" y="200"/>
                    <a:pt x="1264" y="204"/>
                    <a:pt x="1258" y="210"/>
                  </a:cubicBezTo>
                  <a:cubicBezTo>
                    <a:pt x="1258" y="210"/>
                    <a:pt x="1258" y="210"/>
                    <a:pt x="1258" y="210"/>
                  </a:cubicBezTo>
                  <a:cubicBezTo>
                    <a:pt x="1248" y="210"/>
                    <a:pt x="1166" y="163"/>
                    <a:pt x="1167" y="159"/>
                  </a:cubicBezTo>
                  <a:cubicBezTo>
                    <a:pt x="1167" y="159"/>
                    <a:pt x="1167" y="159"/>
                    <a:pt x="1167" y="159"/>
                  </a:cubicBezTo>
                  <a:cubicBezTo>
                    <a:pt x="1169" y="155"/>
                    <a:pt x="1169" y="150"/>
                    <a:pt x="1167" y="145"/>
                  </a:cubicBezTo>
                  <a:cubicBezTo>
                    <a:pt x="1164" y="139"/>
                    <a:pt x="1157" y="135"/>
                    <a:pt x="1150" y="135"/>
                  </a:cubicBezTo>
                  <a:cubicBezTo>
                    <a:pt x="1149" y="135"/>
                    <a:pt x="1149" y="135"/>
                    <a:pt x="1148" y="135"/>
                  </a:cubicBezTo>
                  <a:cubicBezTo>
                    <a:pt x="1149" y="135"/>
                    <a:pt x="1149" y="135"/>
                    <a:pt x="1149" y="135"/>
                  </a:cubicBezTo>
                  <a:cubicBezTo>
                    <a:pt x="1149" y="135"/>
                    <a:pt x="1149" y="135"/>
                    <a:pt x="1148" y="135"/>
                  </a:cubicBezTo>
                  <a:cubicBezTo>
                    <a:pt x="1145" y="135"/>
                    <a:pt x="1132" y="80"/>
                    <a:pt x="1134" y="79"/>
                  </a:cubicBezTo>
                  <a:cubicBezTo>
                    <a:pt x="1134" y="79"/>
                    <a:pt x="1134" y="79"/>
                    <a:pt x="1134" y="79"/>
                  </a:cubicBezTo>
                  <a:cubicBezTo>
                    <a:pt x="1135" y="79"/>
                    <a:pt x="1135" y="79"/>
                    <a:pt x="1135" y="79"/>
                  </a:cubicBezTo>
                  <a:cubicBezTo>
                    <a:pt x="1141" y="76"/>
                    <a:pt x="1144" y="68"/>
                    <a:pt x="1141" y="62"/>
                  </a:cubicBezTo>
                  <a:cubicBezTo>
                    <a:pt x="1139" y="57"/>
                    <a:pt x="1134" y="54"/>
                    <a:pt x="1129" y="54"/>
                  </a:cubicBezTo>
                  <a:cubicBezTo>
                    <a:pt x="1127" y="54"/>
                    <a:pt x="1125" y="55"/>
                    <a:pt x="1123" y="56"/>
                  </a:cubicBezTo>
                  <a:cubicBezTo>
                    <a:pt x="1116" y="59"/>
                    <a:pt x="1113" y="66"/>
                    <a:pt x="1117" y="73"/>
                  </a:cubicBezTo>
                  <a:cubicBezTo>
                    <a:pt x="1117" y="74"/>
                    <a:pt x="1118" y="74"/>
                    <a:pt x="1118" y="75"/>
                  </a:cubicBezTo>
                  <a:cubicBezTo>
                    <a:pt x="1118" y="75"/>
                    <a:pt x="1118" y="75"/>
                    <a:pt x="1118" y="75"/>
                  </a:cubicBezTo>
                  <a:cubicBezTo>
                    <a:pt x="1120" y="77"/>
                    <a:pt x="1041" y="158"/>
                    <a:pt x="1035" y="158"/>
                  </a:cubicBezTo>
                  <a:cubicBezTo>
                    <a:pt x="1034" y="158"/>
                    <a:pt x="1034" y="158"/>
                    <a:pt x="1034" y="158"/>
                  </a:cubicBezTo>
                  <a:cubicBezTo>
                    <a:pt x="1034" y="158"/>
                    <a:pt x="1034" y="158"/>
                    <a:pt x="1034" y="158"/>
                  </a:cubicBezTo>
                  <a:cubicBezTo>
                    <a:pt x="1031" y="155"/>
                    <a:pt x="1027" y="154"/>
                    <a:pt x="1023" y="153"/>
                  </a:cubicBezTo>
                  <a:cubicBezTo>
                    <a:pt x="1023" y="153"/>
                    <a:pt x="1023" y="153"/>
                    <a:pt x="1023" y="153"/>
                  </a:cubicBezTo>
                  <a:cubicBezTo>
                    <a:pt x="1018" y="153"/>
                    <a:pt x="1019" y="84"/>
                    <a:pt x="1022" y="84"/>
                  </a:cubicBezTo>
                  <a:cubicBezTo>
                    <a:pt x="1022" y="84"/>
                    <a:pt x="1022" y="84"/>
                    <a:pt x="1022" y="84"/>
                  </a:cubicBezTo>
                  <a:cubicBezTo>
                    <a:pt x="1028" y="83"/>
                    <a:pt x="1033" y="77"/>
                    <a:pt x="1033" y="71"/>
                  </a:cubicBezTo>
                  <a:cubicBezTo>
                    <a:pt x="1033" y="64"/>
                    <a:pt x="1027" y="58"/>
                    <a:pt x="1020" y="58"/>
                  </a:cubicBezTo>
                  <a:cubicBezTo>
                    <a:pt x="1015" y="58"/>
                    <a:pt x="1011" y="60"/>
                    <a:pt x="1009" y="63"/>
                  </a:cubicBezTo>
                  <a:cubicBezTo>
                    <a:pt x="1009" y="63"/>
                    <a:pt x="1009" y="63"/>
                    <a:pt x="1009" y="63"/>
                  </a:cubicBezTo>
                  <a:cubicBezTo>
                    <a:pt x="1009" y="63"/>
                    <a:pt x="1009" y="63"/>
                    <a:pt x="1008" y="63"/>
                  </a:cubicBezTo>
                  <a:cubicBezTo>
                    <a:pt x="1006" y="63"/>
                    <a:pt x="1000" y="60"/>
                    <a:pt x="994" y="57"/>
                  </a:cubicBezTo>
                  <a:cubicBezTo>
                    <a:pt x="1001" y="61"/>
                    <a:pt x="1008" y="65"/>
                    <a:pt x="1007" y="66"/>
                  </a:cubicBezTo>
                  <a:cubicBezTo>
                    <a:pt x="1007" y="66"/>
                    <a:pt x="1007" y="66"/>
                    <a:pt x="1007" y="66"/>
                  </a:cubicBezTo>
                  <a:cubicBezTo>
                    <a:pt x="1007" y="68"/>
                    <a:pt x="1006" y="69"/>
                    <a:pt x="1006" y="71"/>
                  </a:cubicBezTo>
                  <a:cubicBezTo>
                    <a:pt x="1006" y="76"/>
                    <a:pt x="1010" y="81"/>
                    <a:pt x="1014" y="83"/>
                  </a:cubicBezTo>
                  <a:cubicBezTo>
                    <a:pt x="1014" y="83"/>
                    <a:pt x="1014" y="83"/>
                    <a:pt x="1014" y="83"/>
                  </a:cubicBezTo>
                  <a:cubicBezTo>
                    <a:pt x="1016" y="83"/>
                    <a:pt x="1013" y="92"/>
                    <a:pt x="1011" y="101"/>
                  </a:cubicBezTo>
                  <a:cubicBezTo>
                    <a:pt x="1013" y="93"/>
                    <a:pt x="1016" y="85"/>
                    <a:pt x="1018" y="84"/>
                  </a:cubicBezTo>
                  <a:cubicBezTo>
                    <a:pt x="1020" y="87"/>
                    <a:pt x="1021" y="153"/>
                    <a:pt x="1016" y="153"/>
                  </a:cubicBezTo>
                  <a:cubicBezTo>
                    <a:pt x="1016" y="153"/>
                    <a:pt x="1016" y="153"/>
                    <a:pt x="1016" y="153"/>
                  </a:cubicBezTo>
                  <a:cubicBezTo>
                    <a:pt x="1016" y="153"/>
                    <a:pt x="1016" y="153"/>
                    <a:pt x="1016" y="153"/>
                  </a:cubicBezTo>
                  <a:cubicBezTo>
                    <a:pt x="1016" y="153"/>
                    <a:pt x="1016" y="153"/>
                    <a:pt x="1016" y="153"/>
                  </a:cubicBezTo>
                  <a:cubicBezTo>
                    <a:pt x="1014" y="153"/>
                    <a:pt x="1012" y="151"/>
                    <a:pt x="1011" y="147"/>
                  </a:cubicBezTo>
                  <a:cubicBezTo>
                    <a:pt x="1012" y="151"/>
                    <a:pt x="1012" y="154"/>
                    <a:pt x="1010" y="155"/>
                  </a:cubicBezTo>
                  <a:cubicBezTo>
                    <a:pt x="1004" y="157"/>
                    <a:pt x="999" y="162"/>
                    <a:pt x="996" y="168"/>
                  </a:cubicBezTo>
                  <a:cubicBezTo>
                    <a:pt x="996" y="168"/>
                    <a:pt x="996" y="168"/>
                    <a:pt x="994" y="168"/>
                  </a:cubicBezTo>
                  <a:cubicBezTo>
                    <a:pt x="978" y="168"/>
                    <a:pt x="874" y="142"/>
                    <a:pt x="874" y="139"/>
                  </a:cubicBezTo>
                  <a:cubicBezTo>
                    <a:pt x="874" y="139"/>
                    <a:pt x="874" y="139"/>
                    <a:pt x="874" y="139"/>
                  </a:cubicBezTo>
                  <a:cubicBezTo>
                    <a:pt x="874" y="138"/>
                    <a:pt x="874" y="138"/>
                    <a:pt x="874" y="137"/>
                  </a:cubicBezTo>
                  <a:cubicBezTo>
                    <a:pt x="874" y="127"/>
                    <a:pt x="866" y="119"/>
                    <a:pt x="855" y="119"/>
                  </a:cubicBezTo>
                  <a:cubicBezTo>
                    <a:pt x="853" y="119"/>
                    <a:pt x="850" y="120"/>
                    <a:pt x="848" y="121"/>
                  </a:cubicBezTo>
                  <a:cubicBezTo>
                    <a:pt x="848" y="120"/>
                    <a:pt x="848" y="120"/>
                    <a:pt x="848" y="120"/>
                  </a:cubicBezTo>
                  <a:cubicBezTo>
                    <a:pt x="848" y="121"/>
                    <a:pt x="848" y="121"/>
                    <a:pt x="848" y="121"/>
                  </a:cubicBezTo>
                  <a:cubicBezTo>
                    <a:pt x="843" y="121"/>
                    <a:pt x="786" y="34"/>
                    <a:pt x="789" y="31"/>
                  </a:cubicBezTo>
                  <a:cubicBezTo>
                    <a:pt x="789" y="31"/>
                    <a:pt x="789" y="31"/>
                    <a:pt x="789" y="31"/>
                  </a:cubicBezTo>
                  <a:cubicBezTo>
                    <a:pt x="791" y="31"/>
                    <a:pt x="800" y="38"/>
                    <a:pt x="810" y="45"/>
                  </a:cubicBezTo>
                  <a:cubicBezTo>
                    <a:pt x="800" y="37"/>
                    <a:pt x="791" y="29"/>
                    <a:pt x="792" y="28"/>
                  </a:cubicBezTo>
                  <a:cubicBezTo>
                    <a:pt x="792" y="28"/>
                    <a:pt x="792" y="28"/>
                    <a:pt x="792" y="28"/>
                  </a:cubicBezTo>
                  <a:cubicBezTo>
                    <a:pt x="794" y="25"/>
                    <a:pt x="795" y="22"/>
                    <a:pt x="795" y="18"/>
                  </a:cubicBezTo>
                  <a:cubicBezTo>
                    <a:pt x="795" y="8"/>
                    <a:pt x="787" y="0"/>
                    <a:pt x="77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6035675" y="2900363"/>
              <a:ext cx="52388" cy="41275"/>
            </a:xfrm>
            <a:custGeom>
              <a:avLst/>
              <a:gdLst>
                <a:gd name="T0" fmla="*/ 14 w 14"/>
                <a:gd name="T1" fmla="*/ 0 h 11"/>
                <a:gd name="T2" fmla="*/ 0 w 14"/>
                <a:gd name="T3" fmla="*/ 11 h 11"/>
                <a:gd name="T4" fmla="*/ 14 w 14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9" y="4"/>
                    <a:pt x="4" y="8"/>
                    <a:pt x="0" y="11"/>
                  </a:cubicBezTo>
                  <a:cubicBezTo>
                    <a:pt x="4" y="8"/>
                    <a:pt x="10" y="4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5457825" y="2247900"/>
              <a:ext cx="1231900" cy="652463"/>
            </a:xfrm>
            <a:custGeom>
              <a:avLst/>
              <a:gdLst>
                <a:gd name="T0" fmla="*/ 294 w 328"/>
                <a:gd name="T1" fmla="*/ 53 h 173"/>
                <a:gd name="T2" fmla="*/ 290 w 328"/>
                <a:gd name="T3" fmla="*/ 68 h 173"/>
                <a:gd name="T4" fmla="*/ 237 w 328"/>
                <a:gd name="T5" fmla="*/ 89 h 173"/>
                <a:gd name="T6" fmla="*/ 255 w 328"/>
                <a:gd name="T7" fmla="*/ 21 h 173"/>
                <a:gd name="T8" fmla="*/ 257 w 328"/>
                <a:gd name="T9" fmla="*/ 22 h 173"/>
                <a:gd name="T10" fmla="*/ 257 w 328"/>
                <a:gd name="T11" fmla="*/ 0 h 173"/>
                <a:gd name="T12" fmla="*/ 252 w 328"/>
                <a:gd name="T13" fmla="*/ 20 h 173"/>
                <a:gd name="T14" fmla="*/ 230 w 328"/>
                <a:gd name="T15" fmla="*/ 84 h 173"/>
                <a:gd name="T16" fmla="*/ 225 w 328"/>
                <a:gd name="T17" fmla="*/ 84 h 173"/>
                <a:gd name="T18" fmla="*/ 213 w 328"/>
                <a:gd name="T19" fmla="*/ 59 h 173"/>
                <a:gd name="T20" fmla="*/ 199 w 328"/>
                <a:gd name="T21" fmla="*/ 34 h 173"/>
                <a:gd name="T22" fmla="*/ 185 w 328"/>
                <a:gd name="T23" fmla="*/ 44 h 173"/>
                <a:gd name="T24" fmla="*/ 104 w 328"/>
                <a:gd name="T25" fmla="*/ 22 h 173"/>
                <a:gd name="T26" fmla="*/ 88 w 328"/>
                <a:gd name="T27" fmla="*/ 38 h 173"/>
                <a:gd name="T28" fmla="*/ 16 w 328"/>
                <a:gd name="T29" fmla="*/ 52 h 173"/>
                <a:gd name="T30" fmla="*/ 6 w 328"/>
                <a:gd name="T31" fmla="*/ 48 h 173"/>
                <a:gd name="T32" fmla="*/ 12 w 328"/>
                <a:gd name="T33" fmla="*/ 61 h 173"/>
                <a:gd name="T34" fmla="*/ 86 w 328"/>
                <a:gd name="T35" fmla="*/ 42 h 173"/>
                <a:gd name="T36" fmla="*/ 104 w 328"/>
                <a:gd name="T37" fmla="*/ 54 h 173"/>
                <a:gd name="T38" fmla="*/ 128 w 328"/>
                <a:gd name="T39" fmla="*/ 41 h 173"/>
                <a:gd name="T40" fmla="*/ 192 w 328"/>
                <a:gd name="T41" fmla="*/ 53 h 173"/>
                <a:gd name="T42" fmla="*/ 210 w 328"/>
                <a:gd name="T43" fmla="*/ 60 h 173"/>
                <a:gd name="T44" fmla="*/ 222 w 328"/>
                <a:gd name="T45" fmla="*/ 86 h 173"/>
                <a:gd name="T46" fmla="*/ 222 w 328"/>
                <a:gd name="T47" fmla="*/ 101 h 173"/>
                <a:gd name="T48" fmla="*/ 205 w 328"/>
                <a:gd name="T49" fmla="*/ 130 h 173"/>
                <a:gd name="T50" fmla="*/ 178 w 328"/>
                <a:gd name="T51" fmla="*/ 162 h 173"/>
                <a:gd name="T52" fmla="*/ 181 w 328"/>
                <a:gd name="T53" fmla="*/ 166 h 173"/>
                <a:gd name="T54" fmla="*/ 198 w 328"/>
                <a:gd name="T55" fmla="*/ 172 h 173"/>
                <a:gd name="T56" fmla="*/ 226 w 328"/>
                <a:gd name="T57" fmla="*/ 150 h 173"/>
                <a:gd name="T58" fmla="*/ 211 w 328"/>
                <a:gd name="T59" fmla="*/ 132 h 173"/>
                <a:gd name="T60" fmla="*/ 225 w 328"/>
                <a:gd name="T61" fmla="*/ 103 h 173"/>
                <a:gd name="T62" fmla="*/ 230 w 328"/>
                <a:gd name="T63" fmla="*/ 103 h 173"/>
                <a:gd name="T64" fmla="*/ 244 w 328"/>
                <a:gd name="T65" fmla="*/ 146 h 173"/>
                <a:gd name="T66" fmla="*/ 242 w 328"/>
                <a:gd name="T67" fmla="*/ 149 h 173"/>
                <a:gd name="T68" fmla="*/ 242 w 328"/>
                <a:gd name="T69" fmla="*/ 151 h 173"/>
                <a:gd name="T70" fmla="*/ 248 w 328"/>
                <a:gd name="T71" fmla="*/ 154 h 173"/>
                <a:gd name="T72" fmla="*/ 250 w 328"/>
                <a:gd name="T73" fmla="*/ 153 h 173"/>
                <a:gd name="T74" fmla="*/ 251 w 328"/>
                <a:gd name="T75" fmla="*/ 152 h 173"/>
                <a:gd name="T76" fmla="*/ 246 w 328"/>
                <a:gd name="T77" fmla="*/ 146 h 173"/>
                <a:gd name="T78" fmla="*/ 232 w 328"/>
                <a:gd name="T79" fmla="*/ 102 h 173"/>
                <a:gd name="T80" fmla="*/ 238 w 328"/>
                <a:gd name="T81" fmla="*/ 92 h 173"/>
                <a:gd name="T82" fmla="*/ 292 w 328"/>
                <a:gd name="T83" fmla="*/ 72 h 173"/>
                <a:gd name="T84" fmla="*/ 324 w 328"/>
                <a:gd name="T85" fmla="*/ 57 h 173"/>
                <a:gd name="T86" fmla="*/ 297 w 328"/>
                <a:gd name="T87" fmla="*/ 50 h 173"/>
                <a:gd name="T88" fmla="*/ 266 w 328"/>
                <a:gd name="T89" fmla="*/ 17 h 173"/>
                <a:gd name="T90" fmla="*/ 257 w 328"/>
                <a:gd name="T9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8" h="173">
                  <a:moveTo>
                    <a:pt x="263" y="20"/>
                  </a:moveTo>
                  <a:cubicBezTo>
                    <a:pt x="263" y="20"/>
                    <a:pt x="263" y="20"/>
                    <a:pt x="263" y="20"/>
                  </a:cubicBezTo>
                  <a:cubicBezTo>
                    <a:pt x="266" y="20"/>
                    <a:pt x="296" y="51"/>
                    <a:pt x="294" y="53"/>
                  </a:cubicBezTo>
                  <a:cubicBezTo>
                    <a:pt x="294" y="53"/>
                    <a:pt x="294" y="53"/>
                    <a:pt x="294" y="53"/>
                  </a:cubicBezTo>
                  <a:cubicBezTo>
                    <a:pt x="290" y="57"/>
                    <a:pt x="289" y="63"/>
                    <a:pt x="290" y="68"/>
                  </a:cubicBezTo>
                  <a:cubicBezTo>
                    <a:pt x="290" y="68"/>
                    <a:pt x="290" y="68"/>
                    <a:pt x="290" y="68"/>
                  </a:cubicBezTo>
                  <a:cubicBezTo>
                    <a:pt x="291" y="71"/>
                    <a:pt x="242" y="89"/>
                    <a:pt x="237" y="89"/>
                  </a:cubicBezTo>
                  <a:cubicBezTo>
                    <a:pt x="237" y="89"/>
                    <a:pt x="237" y="89"/>
                    <a:pt x="237" y="89"/>
                  </a:cubicBezTo>
                  <a:cubicBezTo>
                    <a:pt x="237" y="89"/>
                    <a:pt x="237" y="89"/>
                    <a:pt x="237" y="89"/>
                  </a:cubicBezTo>
                  <a:cubicBezTo>
                    <a:pt x="236" y="87"/>
                    <a:pt x="234" y="86"/>
                    <a:pt x="233" y="85"/>
                  </a:cubicBezTo>
                  <a:cubicBezTo>
                    <a:pt x="233" y="85"/>
                    <a:pt x="233" y="85"/>
                    <a:pt x="233" y="85"/>
                  </a:cubicBezTo>
                  <a:cubicBezTo>
                    <a:pt x="231" y="84"/>
                    <a:pt x="253" y="21"/>
                    <a:pt x="255" y="21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6" y="21"/>
                    <a:pt x="256" y="22"/>
                    <a:pt x="257" y="22"/>
                  </a:cubicBezTo>
                  <a:cubicBezTo>
                    <a:pt x="259" y="22"/>
                    <a:pt x="261" y="21"/>
                    <a:pt x="263" y="20"/>
                  </a:cubicBezTo>
                  <a:cubicBezTo>
                    <a:pt x="263" y="20"/>
                    <a:pt x="263" y="20"/>
                    <a:pt x="263" y="20"/>
                  </a:cubicBezTo>
                  <a:moveTo>
                    <a:pt x="257" y="0"/>
                  </a:moveTo>
                  <a:cubicBezTo>
                    <a:pt x="251" y="0"/>
                    <a:pt x="246" y="5"/>
                    <a:pt x="246" y="11"/>
                  </a:cubicBezTo>
                  <a:cubicBezTo>
                    <a:pt x="246" y="15"/>
                    <a:pt x="248" y="19"/>
                    <a:pt x="252" y="20"/>
                  </a:cubicBezTo>
                  <a:cubicBezTo>
                    <a:pt x="252" y="20"/>
                    <a:pt x="252" y="20"/>
                    <a:pt x="252" y="20"/>
                  </a:cubicBezTo>
                  <a:cubicBezTo>
                    <a:pt x="254" y="21"/>
                    <a:pt x="232" y="84"/>
                    <a:pt x="230" y="84"/>
                  </a:cubicBezTo>
                  <a:cubicBezTo>
                    <a:pt x="230" y="84"/>
                    <a:pt x="230" y="84"/>
                    <a:pt x="230" y="84"/>
                  </a:cubicBezTo>
                  <a:cubicBezTo>
                    <a:pt x="230" y="84"/>
                    <a:pt x="230" y="84"/>
                    <a:pt x="230" y="84"/>
                  </a:cubicBezTo>
                  <a:cubicBezTo>
                    <a:pt x="229" y="84"/>
                    <a:pt x="229" y="84"/>
                    <a:pt x="228" y="84"/>
                  </a:cubicBezTo>
                  <a:cubicBezTo>
                    <a:pt x="227" y="84"/>
                    <a:pt x="226" y="84"/>
                    <a:pt x="225" y="85"/>
                  </a:cubicBezTo>
                  <a:cubicBezTo>
                    <a:pt x="225" y="84"/>
                    <a:pt x="225" y="84"/>
                    <a:pt x="225" y="84"/>
                  </a:cubicBezTo>
                  <a:cubicBezTo>
                    <a:pt x="225" y="85"/>
                    <a:pt x="225" y="85"/>
                    <a:pt x="225" y="85"/>
                  </a:cubicBezTo>
                  <a:cubicBezTo>
                    <a:pt x="223" y="85"/>
                    <a:pt x="211" y="60"/>
                    <a:pt x="214" y="59"/>
                  </a:cubicBezTo>
                  <a:cubicBezTo>
                    <a:pt x="213" y="59"/>
                    <a:pt x="213" y="59"/>
                    <a:pt x="213" y="59"/>
                  </a:cubicBezTo>
                  <a:cubicBezTo>
                    <a:pt x="220" y="55"/>
                    <a:pt x="222" y="47"/>
                    <a:pt x="219" y="41"/>
                  </a:cubicBezTo>
                  <a:cubicBezTo>
                    <a:pt x="216" y="36"/>
                    <a:pt x="211" y="33"/>
                    <a:pt x="205" y="33"/>
                  </a:cubicBezTo>
                  <a:cubicBezTo>
                    <a:pt x="203" y="33"/>
                    <a:pt x="201" y="33"/>
                    <a:pt x="199" y="34"/>
                  </a:cubicBezTo>
                  <a:cubicBezTo>
                    <a:pt x="195" y="36"/>
                    <a:pt x="192" y="39"/>
                    <a:pt x="191" y="43"/>
                  </a:cubicBezTo>
                  <a:cubicBezTo>
                    <a:pt x="191" y="43"/>
                    <a:pt x="191" y="43"/>
                    <a:pt x="191" y="43"/>
                  </a:cubicBezTo>
                  <a:cubicBezTo>
                    <a:pt x="191" y="44"/>
                    <a:pt x="189" y="44"/>
                    <a:pt x="185" y="44"/>
                  </a:cubicBezTo>
                  <a:cubicBezTo>
                    <a:pt x="168" y="44"/>
                    <a:pt x="121" y="39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28"/>
                    <a:pt x="114" y="22"/>
                    <a:pt x="104" y="22"/>
                  </a:cubicBezTo>
                  <a:cubicBezTo>
                    <a:pt x="95" y="22"/>
                    <a:pt x="88" y="29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41"/>
                    <a:pt x="24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48"/>
                    <a:pt x="12" y="47"/>
                    <a:pt x="9" y="47"/>
                  </a:cubicBezTo>
                  <a:cubicBezTo>
                    <a:pt x="8" y="47"/>
                    <a:pt x="7" y="47"/>
                    <a:pt x="6" y="48"/>
                  </a:cubicBezTo>
                  <a:cubicBezTo>
                    <a:pt x="2" y="49"/>
                    <a:pt x="0" y="54"/>
                    <a:pt x="2" y="57"/>
                  </a:cubicBezTo>
                  <a:cubicBezTo>
                    <a:pt x="3" y="60"/>
                    <a:pt x="6" y="61"/>
                    <a:pt x="9" y="61"/>
                  </a:cubicBezTo>
                  <a:cubicBezTo>
                    <a:pt x="10" y="61"/>
                    <a:pt x="11" y="61"/>
                    <a:pt x="12" y="61"/>
                  </a:cubicBezTo>
                  <a:cubicBezTo>
                    <a:pt x="15" y="60"/>
                    <a:pt x="17" y="57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3"/>
                    <a:pt x="73" y="42"/>
                    <a:pt x="86" y="42"/>
                  </a:cubicBezTo>
                  <a:cubicBezTo>
                    <a:pt x="87" y="42"/>
                    <a:pt x="88" y="43"/>
                    <a:pt x="89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91" y="49"/>
                    <a:pt x="97" y="54"/>
                    <a:pt x="104" y="54"/>
                  </a:cubicBezTo>
                  <a:cubicBezTo>
                    <a:pt x="112" y="54"/>
                    <a:pt x="119" y="49"/>
                    <a:pt x="121" y="42"/>
                  </a:cubicBezTo>
                  <a:cubicBezTo>
                    <a:pt x="121" y="42"/>
                    <a:pt x="121" y="42"/>
                    <a:pt x="121" y="42"/>
                  </a:cubicBezTo>
                  <a:cubicBezTo>
                    <a:pt x="121" y="41"/>
                    <a:pt x="124" y="41"/>
                    <a:pt x="128" y="41"/>
                  </a:cubicBezTo>
                  <a:cubicBezTo>
                    <a:pt x="145" y="41"/>
                    <a:pt x="191" y="46"/>
                    <a:pt x="191" y="48"/>
                  </a:cubicBezTo>
                  <a:cubicBezTo>
                    <a:pt x="191" y="48"/>
                    <a:pt x="191" y="48"/>
                    <a:pt x="191" y="48"/>
                  </a:cubicBezTo>
                  <a:cubicBezTo>
                    <a:pt x="191" y="49"/>
                    <a:pt x="191" y="51"/>
                    <a:pt x="192" y="53"/>
                  </a:cubicBezTo>
                  <a:cubicBezTo>
                    <a:pt x="195" y="58"/>
                    <a:pt x="200" y="61"/>
                    <a:pt x="205" y="61"/>
                  </a:cubicBezTo>
                  <a:cubicBezTo>
                    <a:pt x="207" y="61"/>
                    <a:pt x="208" y="61"/>
                    <a:pt x="210" y="60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3" y="60"/>
                    <a:pt x="224" y="85"/>
                    <a:pt x="222" y="86"/>
                  </a:cubicBezTo>
                  <a:cubicBezTo>
                    <a:pt x="222" y="86"/>
                    <a:pt x="222" y="86"/>
                    <a:pt x="222" y="86"/>
                  </a:cubicBezTo>
                  <a:cubicBezTo>
                    <a:pt x="218" y="88"/>
                    <a:pt x="217" y="94"/>
                    <a:pt x="219" y="98"/>
                  </a:cubicBezTo>
                  <a:cubicBezTo>
                    <a:pt x="220" y="99"/>
                    <a:pt x="221" y="101"/>
                    <a:pt x="222" y="101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23" y="103"/>
                    <a:pt x="210" y="130"/>
                    <a:pt x="206" y="130"/>
                  </a:cubicBezTo>
                  <a:cubicBezTo>
                    <a:pt x="206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3" y="129"/>
                    <a:pt x="201" y="128"/>
                    <a:pt x="198" y="128"/>
                  </a:cubicBezTo>
                  <a:cubicBezTo>
                    <a:pt x="185" y="128"/>
                    <a:pt x="175" y="138"/>
                    <a:pt x="175" y="150"/>
                  </a:cubicBezTo>
                  <a:cubicBezTo>
                    <a:pt x="175" y="155"/>
                    <a:pt x="176" y="159"/>
                    <a:pt x="178" y="162"/>
                  </a:cubicBezTo>
                  <a:cubicBezTo>
                    <a:pt x="178" y="162"/>
                    <a:pt x="178" y="162"/>
                    <a:pt x="178" y="162"/>
                  </a:cubicBezTo>
                  <a:cubicBezTo>
                    <a:pt x="179" y="163"/>
                    <a:pt x="174" y="168"/>
                    <a:pt x="168" y="173"/>
                  </a:cubicBezTo>
                  <a:cubicBezTo>
                    <a:pt x="174" y="169"/>
                    <a:pt x="179" y="166"/>
                    <a:pt x="181" y="166"/>
                  </a:cubicBezTo>
                  <a:cubicBezTo>
                    <a:pt x="182" y="166"/>
                    <a:pt x="182" y="166"/>
                    <a:pt x="182" y="166"/>
                  </a:cubicBezTo>
                  <a:cubicBezTo>
                    <a:pt x="182" y="166"/>
                    <a:pt x="182" y="166"/>
                    <a:pt x="182" y="166"/>
                  </a:cubicBezTo>
                  <a:cubicBezTo>
                    <a:pt x="186" y="170"/>
                    <a:pt x="192" y="172"/>
                    <a:pt x="198" y="172"/>
                  </a:cubicBezTo>
                  <a:cubicBezTo>
                    <a:pt x="210" y="172"/>
                    <a:pt x="219" y="164"/>
                    <a:pt x="221" y="153"/>
                  </a:cubicBezTo>
                  <a:cubicBezTo>
                    <a:pt x="221" y="153"/>
                    <a:pt x="221" y="153"/>
                    <a:pt x="221" y="153"/>
                  </a:cubicBezTo>
                  <a:cubicBezTo>
                    <a:pt x="221" y="151"/>
                    <a:pt x="223" y="151"/>
                    <a:pt x="226" y="150"/>
                  </a:cubicBezTo>
                  <a:cubicBezTo>
                    <a:pt x="223" y="150"/>
                    <a:pt x="221" y="149"/>
                    <a:pt x="221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0" y="141"/>
                    <a:pt x="216" y="136"/>
                    <a:pt x="211" y="132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07" y="130"/>
                    <a:pt x="223" y="103"/>
                    <a:pt x="225" y="103"/>
                  </a:cubicBezTo>
                  <a:cubicBezTo>
                    <a:pt x="225" y="103"/>
                    <a:pt x="225" y="103"/>
                    <a:pt x="225" y="103"/>
                  </a:cubicBezTo>
                  <a:cubicBezTo>
                    <a:pt x="225" y="103"/>
                    <a:pt x="225" y="103"/>
                    <a:pt x="225" y="103"/>
                  </a:cubicBezTo>
                  <a:cubicBezTo>
                    <a:pt x="226" y="103"/>
                    <a:pt x="227" y="103"/>
                    <a:pt x="228" y="103"/>
                  </a:cubicBezTo>
                  <a:cubicBezTo>
                    <a:pt x="229" y="103"/>
                    <a:pt x="229" y="103"/>
                    <a:pt x="230" y="103"/>
                  </a:cubicBezTo>
                  <a:cubicBezTo>
                    <a:pt x="230" y="103"/>
                    <a:pt x="230" y="103"/>
                    <a:pt x="230" y="103"/>
                  </a:cubicBezTo>
                  <a:cubicBezTo>
                    <a:pt x="230" y="103"/>
                    <a:pt x="230" y="103"/>
                    <a:pt x="230" y="103"/>
                  </a:cubicBezTo>
                  <a:cubicBezTo>
                    <a:pt x="232" y="103"/>
                    <a:pt x="245" y="146"/>
                    <a:pt x="244" y="146"/>
                  </a:cubicBezTo>
                  <a:cubicBezTo>
                    <a:pt x="244" y="146"/>
                    <a:pt x="244" y="146"/>
                    <a:pt x="244" y="146"/>
                  </a:cubicBezTo>
                  <a:cubicBezTo>
                    <a:pt x="243" y="147"/>
                    <a:pt x="242" y="148"/>
                    <a:pt x="242" y="150"/>
                  </a:cubicBezTo>
                  <a:cubicBezTo>
                    <a:pt x="242" y="149"/>
                    <a:pt x="242" y="149"/>
                    <a:pt x="242" y="149"/>
                  </a:cubicBezTo>
                  <a:cubicBezTo>
                    <a:pt x="242" y="150"/>
                    <a:pt x="240" y="150"/>
                    <a:pt x="237" y="150"/>
                  </a:cubicBezTo>
                  <a:cubicBezTo>
                    <a:pt x="240" y="151"/>
                    <a:pt x="242" y="151"/>
                    <a:pt x="242" y="151"/>
                  </a:cubicBezTo>
                  <a:cubicBezTo>
                    <a:pt x="242" y="151"/>
                    <a:pt x="242" y="151"/>
                    <a:pt x="242" y="151"/>
                  </a:cubicBezTo>
                  <a:cubicBezTo>
                    <a:pt x="242" y="151"/>
                    <a:pt x="242" y="152"/>
                    <a:pt x="242" y="152"/>
                  </a:cubicBezTo>
                  <a:cubicBezTo>
                    <a:pt x="243" y="154"/>
                    <a:pt x="245" y="155"/>
                    <a:pt x="246" y="155"/>
                  </a:cubicBezTo>
                  <a:cubicBezTo>
                    <a:pt x="247" y="155"/>
                    <a:pt x="248" y="155"/>
                    <a:pt x="248" y="154"/>
                  </a:cubicBezTo>
                  <a:cubicBezTo>
                    <a:pt x="249" y="154"/>
                    <a:pt x="250" y="154"/>
                    <a:pt x="250" y="153"/>
                  </a:cubicBezTo>
                  <a:cubicBezTo>
                    <a:pt x="250" y="153"/>
                    <a:pt x="250" y="153"/>
                    <a:pt x="250" y="153"/>
                  </a:cubicBezTo>
                  <a:cubicBezTo>
                    <a:pt x="250" y="153"/>
                    <a:pt x="250" y="153"/>
                    <a:pt x="250" y="153"/>
                  </a:cubicBezTo>
                  <a:cubicBezTo>
                    <a:pt x="251" y="153"/>
                    <a:pt x="256" y="155"/>
                    <a:pt x="262" y="158"/>
                  </a:cubicBezTo>
                  <a:cubicBezTo>
                    <a:pt x="256" y="155"/>
                    <a:pt x="251" y="152"/>
                    <a:pt x="251" y="152"/>
                  </a:cubicBezTo>
                  <a:cubicBezTo>
                    <a:pt x="251" y="152"/>
                    <a:pt x="251" y="152"/>
                    <a:pt x="251" y="152"/>
                  </a:cubicBezTo>
                  <a:cubicBezTo>
                    <a:pt x="251" y="151"/>
                    <a:pt x="251" y="150"/>
                    <a:pt x="251" y="148"/>
                  </a:cubicBezTo>
                  <a:cubicBezTo>
                    <a:pt x="250" y="147"/>
                    <a:pt x="248" y="146"/>
                    <a:pt x="246" y="146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5" y="146"/>
                    <a:pt x="231" y="103"/>
                    <a:pt x="232" y="102"/>
                  </a:cubicBezTo>
                  <a:cubicBezTo>
                    <a:pt x="232" y="102"/>
                    <a:pt x="232" y="102"/>
                    <a:pt x="232" y="102"/>
                  </a:cubicBezTo>
                  <a:cubicBezTo>
                    <a:pt x="237" y="101"/>
                    <a:pt x="239" y="96"/>
                    <a:pt x="238" y="92"/>
                  </a:cubicBezTo>
                  <a:cubicBezTo>
                    <a:pt x="238" y="92"/>
                    <a:pt x="238" y="92"/>
                    <a:pt x="238" y="92"/>
                  </a:cubicBezTo>
                  <a:cubicBezTo>
                    <a:pt x="237" y="90"/>
                    <a:pt x="283" y="72"/>
                    <a:pt x="291" y="72"/>
                  </a:cubicBezTo>
                  <a:cubicBezTo>
                    <a:pt x="292" y="72"/>
                    <a:pt x="292" y="72"/>
                    <a:pt x="292" y="73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5" y="78"/>
                    <a:pt x="301" y="81"/>
                    <a:pt x="308" y="81"/>
                  </a:cubicBezTo>
                  <a:cubicBezTo>
                    <a:pt x="310" y="81"/>
                    <a:pt x="313" y="81"/>
                    <a:pt x="315" y="80"/>
                  </a:cubicBezTo>
                  <a:cubicBezTo>
                    <a:pt x="324" y="76"/>
                    <a:pt x="328" y="65"/>
                    <a:pt x="324" y="57"/>
                  </a:cubicBezTo>
                  <a:cubicBezTo>
                    <a:pt x="321" y="51"/>
                    <a:pt x="314" y="47"/>
                    <a:pt x="308" y="47"/>
                  </a:cubicBezTo>
                  <a:cubicBezTo>
                    <a:pt x="305" y="47"/>
                    <a:pt x="302" y="47"/>
                    <a:pt x="300" y="49"/>
                  </a:cubicBezTo>
                  <a:cubicBezTo>
                    <a:pt x="299" y="49"/>
                    <a:pt x="298" y="49"/>
                    <a:pt x="297" y="50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98" y="50"/>
                    <a:pt x="297" y="50"/>
                    <a:pt x="297" y="50"/>
                  </a:cubicBezTo>
                  <a:cubicBezTo>
                    <a:pt x="293" y="50"/>
                    <a:pt x="264" y="19"/>
                    <a:pt x="266" y="17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67" y="16"/>
                    <a:pt x="268" y="13"/>
                    <a:pt x="268" y="11"/>
                  </a:cubicBezTo>
                  <a:cubicBezTo>
                    <a:pt x="268" y="5"/>
                    <a:pt x="263" y="0"/>
                    <a:pt x="25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7312025" y="3098800"/>
              <a:ext cx="12700" cy="26988"/>
            </a:xfrm>
            <a:custGeom>
              <a:avLst/>
              <a:gdLst>
                <a:gd name="T0" fmla="*/ 0 w 3"/>
                <a:gd name="T1" fmla="*/ 0 h 7"/>
                <a:gd name="T2" fmla="*/ 3 w 3"/>
                <a:gd name="T3" fmla="*/ 7 h 7"/>
                <a:gd name="T4" fmla="*/ 0 w 3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1" y="2"/>
                    <a:pt x="2" y="4"/>
                    <a:pt x="3" y="7"/>
                  </a:cubicBezTo>
                  <a:cubicBezTo>
                    <a:pt x="2" y="4"/>
                    <a:pt x="1" y="2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6307138" y="2813050"/>
              <a:ext cx="41275" cy="3175"/>
            </a:xfrm>
            <a:custGeom>
              <a:avLst/>
              <a:gdLst>
                <a:gd name="T0" fmla="*/ 5 w 11"/>
                <a:gd name="T1" fmla="*/ 0 h 1"/>
                <a:gd name="T2" fmla="*/ 0 w 11"/>
                <a:gd name="T3" fmla="*/ 0 h 1"/>
                <a:gd name="T4" fmla="*/ 5 w 11"/>
                <a:gd name="T5" fmla="*/ 1 h 1"/>
                <a:gd name="T6" fmla="*/ 11 w 11"/>
                <a:gd name="T7" fmla="*/ 0 h 1"/>
                <a:gd name="T8" fmla="*/ 5 w 1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9" y="0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6442075" y="2843213"/>
              <a:ext cx="11113" cy="7938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0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1"/>
                    <a:pt x="2" y="2"/>
                    <a:pt x="3" y="2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6502400" y="3136900"/>
              <a:ext cx="14288" cy="52388"/>
            </a:xfrm>
            <a:custGeom>
              <a:avLst/>
              <a:gdLst>
                <a:gd name="T0" fmla="*/ 0 w 4"/>
                <a:gd name="T1" fmla="*/ 0 h 14"/>
                <a:gd name="T2" fmla="*/ 4 w 4"/>
                <a:gd name="T3" fmla="*/ 14 h 14"/>
                <a:gd name="T4" fmla="*/ 0 w 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4">
                  <a:moveTo>
                    <a:pt x="0" y="0"/>
                  </a:moveTo>
                  <a:cubicBezTo>
                    <a:pt x="1" y="4"/>
                    <a:pt x="2" y="9"/>
                    <a:pt x="4" y="14"/>
                  </a:cubicBezTo>
                  <a:cubicBezTo>
                    <a:pt x="3" y="9"/>
                    <a:pt x="1" y="4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5980113" y="2941638"/>
              <a:ext cx="528638" cy="195263"/>
            </a:xfrm>
            <a:custGeom>
              <a:avLst/>
              <a:gdLst>
                <a:gd name="T0" fmla="*/ 95 w 141"/>
                <a:gd name="T1" fmla="*/ 22 h 52"/>
                <a:gd name="T2" fmla="*/ 101 w 141"/>
                <a:gd name="T3" fmla="*/ 23 h 52"/>
                <a:gd name="T4" fmla="*/ 103 w 141"/>
                <a:gd name="T5" fmla="*/ 22 h 52"/>
                <a:gd name="T6" fmla="*/ 133 w 141"/>
                <a:gd name="T7" fmla="*/ 41 h 52"/>
                <a:gd name="T8" fmla="*/ 132 w 141"/>
                <a:gd name="T9" fmla="*/ 42 h 52"/>
                <a:gd name="T10" fmla="*/ 70 w 141"/>
                <a:gd name="T11" fmla="*/ 45 h 52"/>
                <a:gd name="T12" fmla="*/ 65 w 141"/>
                <a:gd name="T13" fmla="*/ 45 h 52"/>
                <a:gd name="T14" fmla="*/ 64 w 141"/>
                <a:gd name="T15" fmla="*/ 43 h 52"/>
                <a:gd name="T16" fmla="*/ 95 w 141"/>
                <a:gd name="T17" fmla="*/ 22 h 52"/>
                <a:gd name="T18" fmla="*/ 15 w 141"/>
                <a:gd name="T19" fmla="*/ 0 h 52"/>
                <a:gd name="T20" fmla="*/ 7 w 141"/>
                <a:gd name="T21" fmla="*/ 6 h 52"/>
                <a:gd name="T22" fmla="*/ 4 w 141"/>
                <a:gd name="T23" fmla="*/ 5 h 52"/>
                <a:gd name="T24" fmla="*/ 1 w 141"/>
                <a:gd name="T25" fmla="*/ 10 h 52"/>
                <a:gd name="T26" fmla="*/ 6 w 141"/>
                <a:gd name="T27" fmla="*/ 12 h 52"/>
                <a:gd name="T28" fmla="*/ 7 w 141"/>
                <a:gd name="T29" fmla="*/ 11 h 52"/>
                <a:gd name="T30" fmla="*/ 52 w 141"/>
                <a:gd name="T31" fmla="*/ 43 h 52"/>
                <a:gd name="T32" fmla="*/ 52 w 141"/>
                <a:gd name="T33" fmla="*/ 49 h 52"/>
                <a:gd name="T34" fmla="*/ 61 w 141"/>
                <a:gd name="T35" fmla="*/ 52 h 52"/>
                <a:gd name="T36" fmla="*/ 65 w 141"/>
                <a:gd name="T37" fmla="*/ 47 h 52"/>
                <a:gd name="T38" fmla="*/ 132 w 141"/>
                <a:gd name="T39" fmla="*/ 43 h 52"/>
                <a:gd name="T40" fmla="*/ 133 w 141"/>
                <a:gd name="T41" fmla="*/ 44 h 52"/>
                <a:gd name="T42" fmla="*/ 137 w 141"/>
                <a:gd name="T43" fmla="*/ 46 h 52"/>
                <a:gd name="T44" fmla="*/ 137 w 141"/>
                <a:gd name="T45" fmla="*/ 46 h 52"/>
                <a:gd name="T46" fmla="*/ 138 w 141"/>
                <a:gd name="T47" fmla="*/ 46 h 52"/>
                <a:gd name="T48" fmla="*/ 140 w 141"/>
                <a:gd name="T49" fmla="*/ 41 h 52"/>
                <a:gd name="T50" fmla="*/ 138 w 141"/>
                <a:gd name="T51" fmla="*/ 39 h 52"/>
                <a:gd name="T52" fmla="*/ 137 w 141"/>
                <a:gd name="T53" fmla="*/ 39 h 52"/>
                <a:gd name="T54" fmla="*/ 137 w 141"/>
                <a:gd name="T55" fmla="*/ 39 h 52"/>
                <a:gd name="T56" fmla="*/ 135 w 141"/>
                <a:gd name="T57" fmla="*/ 39 h 52"/>
                <a:gd name="T58" fmla="*/ 133 w 141"/>
                <a:gd name="T59" fmla="*/ 40 h 52"/>
                <a:gd name="T60" fmla="*/ 103 w 141"/>
                <a:gd name="T61" fmla="*/ 21 h 52"/>
                <a:gd name="T62" fmla="*/ 103 w 141"/>
                <a:gd name="T63" fmla="*/ 17 h 52"/>
                <a:gd name="T64" fmla="*/ 97 w 141"/>
                <a:gd name="T65" fmla="*/ 15 h 52"/>
                <a:gd name="T66" fmla="*/ 95 w 141"/>
                <a:gd name="T67" fmla="*/ 21 h 52"/>
                <a:gd name="T68" fmla="*/ 63 w 141"/>
                <a:gd name="T69" fmla="*/ 41 h 52"/>
                <a:gd name="T70" fmla="*/ 58 w 141"/>
                <a:gd name="T71" fmla="*/ 39 h 52"/>
                <a:gd name="T72" fmla="*/ 53 w 141"/>
                <a:gd name="T73" fmla="*/ 41 h 52"/>
                <a:gd name="T74" fmla="*/ 53 w 141"/>
                <a:gd name="T75" fmla="*/ 41 h 52"/>
                <a:gd name="T76" fmla="*/ 8 w 141"/>
                <a:gd name="T77" fmla="*/ 10 h 52"/>
                <a:gd name="T78" fmla="*/ 8 w 141"/>
                <a:gd name="T79" fmla="*/ 7 h 52"/>
                <a:gd name="T80" fmla="*/ 15 w 141"/>
                <a:gd name="T8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" h="52">
                  <a:moveTo>
                    <a:pt x="96" y="22"/>
                  </a:moveTo>
                  <a:cubicBezTo>
                    <a:pt x="95" y="22"/>
                    <a:pt x="95" y="22"/>
                    <a:pt x="95" y="22"/>
                  </a:cubicBezTo>
                  <a:cubicBezTo>
                    <a:pt x="96" y="23"/>
                    <a:pt x="98" y="24"/>
                    <a:pt x="99" y="24"/>
                  </a:cubicBezTo>
                  <a:cubicBezTo>
                    <a:pt x="100" y="24"/>
                    <a:pt x="100" y="23"/>
                    <a:pt x="101" y="23"/>
                  </a:cubicBezTo>
                  <a:cubicBezTo>
                    <a:pt x="102" y="23"/>
                    <a:pt x="102" y="23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4" y="22"/>
                    <a:pt x="133" y="40"/>
                    <a:pt x="133" y="41"/>
                  </a:cubicBezTo>
                  <a:cubicBezTo>
                    <a:pt x="133" y="41"/>
                    <a:pt x="133" y="41"/>
                    <a:pt x="133" y="41"/>
                  </a:cubicBezTo>
                  <a:cubicBezTo>
                    <a:pt x="132" y="41"/>
                    <a:pt x="132" y="42"/>
                    <a:pt x="132" y="42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3"/>
                    <a:pt x="86" y="45"/>
                    <a:pt x="70" y="45"/>
                  </a:cubicBezTo>
                  <a:cubicBezTo>
                    <a:pt x="67" y="45"/>
                    <a:pt x="65" y="45"/>
                    <a:pt x="65" y="45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5" y="44"/>
                    <a:pt x="64" y="43"/>
                    <a:pt x="64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2"/>
                    <a:pt x="94" y="22"/>
                    <a:pt x="95" y="22"/>
                  </a:cubicBezTo>
                  <a:cubicBezTo>
                    <a:pt x="96" y="22"/>
                    <a:pt x="96" y="22"/>
                    <a:pt x="96" y="22"/>
                  </a:cubicBezTo>
                  <a:moveTo>
                    <a:pt x="15" y="0"/>
                  </a:moveTo>
                  <a:cubicBezTo>
                    <a:pt x="11" y="3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1" y="12"/>
                    <a:pt x="3" y="12"/>
                    <a:pt x="4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7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52" y="42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4"/>
                    <a:pt x="51" y="47"/>
                    <a:pt x="52" y="49"/>
                  </a:cubicBezTo>
                  <a:cubicBezTo>
                    <a:pt x="53" y="51"/>
                    <a:pt x="55" y="52"/>
                    <a:pt x="58" y="52"/>
                  </a:cubicBezTo>
                  <a:cubicBezTo>
                    <a:pt x="59" y="52"/>
                    <a:pt x="60" y="52"/>
                    <a:pt x="61" y="52"/>
                  </a:cubicBezTo>
                  <a:cubicBezTo>
                    <a:pt x="63" y="51"/>
                    <a:pt x="65" y="49"/>
                    <a:pt x="65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5"/>
                    <a:pt x="117" y="43"/>
                    <a:pt x="129" y="43"/>
                  </a:cubicBezTo>
                  <a:cubicBezTo>
                    <a:pt x="131" y="43"/>
                    <a:pt x="132" y="43"/>
                    <a:pt x="132" y="43"/>
                  </a:cubicBezTo>
                  <a:cubicBezTo>
                    <a:pt x="132" y="43"/>
                    <a:pt x="132" y="43"/>
                    <a:pt x="132" y="43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6"/>
                    <a:pt x="135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8" y="49"/>
                    <a:pt x="139" y="52"/>
                  </a:cubicBezTo>
                  <a:cubicBezTo>
                    <a:pt x="138" y="48"/>
                    <a:pt x="138" y="46"/>
                    <a:pt x="138" y="46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40" y="45"/>
                    <a:pt x="141" y="43"/>
                    <a:pt x="140" y="41"/>
                  </a:cubicBezTo>
                  <a:cubicBezTo>
                    <a:pt x="140" y="40"/>
                    <a:pt x="139" y="39"/>
                    <a:pt x="138" y="39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38" y="39"/>
                    <a:pt x="139" y="33"/>
                    <a:pt x="141" y="25"/>
                  </a:cubicBezTo>
                  <a:cubicBezTo>
                    <a:pt x="139" y="33"/>
                    <a:pt x="137" y="39"/>
                    <a:pt x="137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37" y="39"/>
                    <a:pt x="136" y="39"/>
                    <a:pt x="136" y="39"/>
                  </a:cubicBezTo>
                  <a:cubicBezTo>
                    <a:pt x="136" y="39"/>
                    <a:pt x="135" y="39"/>
                    <a:pt x="135" y="39"/>
                  </a:cubicBezTo>
                  <a:cubicBezTo>
                    <a:pt x="134" y="39"/>
                    <a:pt x="134" y="40"/>
                    <a:pt x="133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2" y="40"/>
                    <a:pt x="103" y="22"/>
                    <a:pt x="103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0"/>
                    <a:pt x="104" y="18"/>
                    <a:pt x="103" y="17"/>
                  </a:cubicBezTo>
                  <a:cubicBezTo>
                    <a:pt x="103" y="15"/>
                    <a:pt x="101" y="14"/>
                    <a:pt x="99" y="14"/>
                  </a:cubicBezTo>
                  <a:cubicBezTo>
                    <a:pt x="98" y="14"/>
                    <a:pt x="98" y="15"/>
                    <a:pt x="97" y="15"/>
                  </a:cubicBezTo>
                  <a:cubicBezTo>
                    <a:pt x="95" y="16"/>
                    <a:pt x="94" y="19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2"/>
                    <a:pt x="65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2" y="40"/>
                    <a:pt x="60" y="39"/>
                    <a:pt x="58" y="39"/>
                  </a:cubicBezTo>
                  <a:cubicBezTo>
                    <a:pt x="57" y="39"/>
                    <a:pt x="56" y="39"/>
                    <a:pt x="55" y="40"/>
                  </a:cubicBezTo>
                  <a:cubicBezTo>
                    <a:pt x="54" y="40"/>
                    <a:pt x="54" y="41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1" y="41"/>
                    <a:pt x="8" y="11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11" y="4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6508750" y="3016250"/>
              <a:ext cx="7938" cy="19050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5 h 5"/>
                <a:gd name="T4" fmla="*/ 2 w 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1" y="2"/>
                    <a:pt x="1" y="4"/>
                    <a:pt x="0" y="5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20947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400831" y="2263169"/>
            <a:ext cx="5486342" cy="4114800"/>
          </a:xfr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88241" y="5828813"/>
            <a:ext cx="5212586" cy="3566160"/>
          </a:xfr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887166" y="5828813"/>
            <a:ext cx="5212592" cy="3565638"/>
          </a:xfr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47462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0"/>
          </p:nvPr>
        </p:nvSpPr>
        <p:spPr>
          <a:xfrm>
            <a:off x="1188808" y="2263172"/>
            <a:ext cx="3977552" cy="3565640"/>
          </a:xfrm>
          <a:custGeom>
            <a:avLst/>
            <a:gdLst>
              <a:gd name="connsiteX0" fmla="*/ 1371571 w 2651701"/>
              <a:gd name="connsiteY0" fmla="*/ 321 h 2377093"/>
              <a:gd name="connsiteX1" fmla="*/ 2651701 w 2651701"/>
              <a:gd name="connsiteY1" fmla="*/ 321 h 2377093"/>
              <a:gd name="connsiteX2" fmla="*/ 2651701 w 2651701"/>
              <a:gd name="connsiteY2" fmla="*/ 2377093 h 2377093"/>
              <a:gd name="connsiteX3" fmla="*/ 1371571 w 2651701"/>
              <a:gd name="connsiteY3" fmla="*/ 2377093 h 2377093"/>
              <a:gd name="connsiteX4" fmla="*/ 0 w 2651701"/>
              <a:gd name="connsiteY4" fmla="*/ 0 h 2377093"/>
              <a:gd name="connsiteX5" fmla="*/ 1280160 w 2651701"/>
              <a:gd name="connsiteY5" fmla="*/ 0 h 2377093"/>
              <a:gd name="connsiteX6" fmla="*/ 1280160 w 2651701"/>
              <a:gd name="connsiteY6" fmla="*/ 2377093 h 2377093"/>
              <a:gd name="connsiteX7" fmla="*/ 0 w 2651701"/>
              <a:gd name="connsiteY7" fmla="*/ 2377093 h 237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1701" h="2377093">
                <a:moveTo>
                  <a:pt x="1371571" y="321"/>
                </a:moveTo>
                <a:lnTo>
                  <a:pt x="2651701" y="321"/>
                </a:lnTo>
                <a:lnTo>
                  <a:pt x="2651701" y="2377093"/>
                </a:lnTo>
                <a:lnTo>
                  <a:pt x="1371571" y="2377093"/>
                </a:lnTo>
                <a:close/>
                <a:moveTo>
                  <a:pt x="0" y="0"/>
                </a:moveTo>
                <a:lnTo>
                  <a:pt x="1280160" y="0"/>
                </a:lnTo>
                <a:lnTo>
                  <a:pt x="1280160" y="2377093"/>
                </a:lnTo>
                <a:lnTo>
                  <a:pt x="0" y="2377093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58" name="Picture Placeholder 57"/>
          <p:cNvSpPr>
            <a:spLocks noGrp="1"/>
          </p:cNvSpPr>
          <p:nvPr>
            <p:ph type="pic" sz="quarter" idx="11"/>
          </p:nvPr>
        </p:nvSpPr>
        <p:spPr>
          <a:xfrm>
            <a:off x="1188807" y="5829293"/>
            <a:ext cx="8092350" cy="3428981"/>
          </a:xfrm>
          <a:custGeom>
            <a:avLst/>
            <a:gdLst>
              <a:gd name="connsiteX0" fmla="*/ 2743168 w 5394900"/>
              <a:gd name="connsiteY0" fmla="*/ 1188707 h 2285987"/>
              <a:gd name="connsiteX1" fmla="*/ 4114754 w 5394900"/>
              <a:gd name="connsiteY1" fmla="*/ 1188707 h 2285987"/>
              <a:gd name="connsiteX2" fmla="*/ 4297631 w 5394900"/>
              <a:gd name="connsiteY2" fmla="*/ 1188707 h 2285987"/>
              <a:gd name="connsiteX3" fmla="*/ 5394900 w 5394900"/>
              <a:gd name="connsiteY3" fmla="*/ 1188707 h 2285987"/>
              <a:gd name="connsiteX4" fmla="*/ 5394900 w 5394900"/>
              <a:gd name="connsiteY4" fmla="*/ 2285987 h 2285987"/>
              <a:gd name="connsiteX5" fmla="*/ 4297631 w 5394900"/>
              <a:gd name="connsiteY5" fmla="*/ 2285987 h 2285987"/>
              <a:gd name="connsiteX6" fmla="*/ 4114754 w 5394900"/>
              <a:gd name="connsiteY6" fmla="*/ 2285987 h 2285987"/>
              <a:gd name="connsiteX7" fmla="*/ 2743168 w 5394900"/>
              <a:gd name="connsiteY7" fmla="*/ 2285987 h 2285987"/>
              <a:gd name="connsiteX8" fmla="*/ 1371585 w 5394900"/>
              <a:gd name="connsiteY8" fmla="*/ 1188707 h 2285987"/>
              <a:gd name="connsiteX9" fmla="*/ 2651731 w 5394900"/>
              <a:gd name="connsiteY9" fmla="*/ 1188707 h 2285987"/>
              <a:gd name="connsiteX10" fmla="*/ 2651731 w 5394900"/>
              <a:gd name="connsiteY10" fmla="*/ 2285987 h 2285987"/>
              <a:gd name="connsiteX11" fmla="*/ 1371585 w 5394900"/>
              <a:gd name="connsiteY11" fmla="*/ 2285987 h 2285987"/>
              <a:gd name="connsiteX12" fmla="*/ 0 w 5394900"/>
              <a:gd name="connsiteY12" fmla="*/ 1188707 h 2285987"/>
              <a:gd name="connsiteX13" fmla="*/ 1280146 w 5394900"/>
              <a:gd name="connsiteY13" fmla="*/ 1188707 h 2285987"/>
              <a:gd name="connsiteX14" fmla="*/ 1280146 w 5394900"/>
              <a:gd name="connsiteY14" fmla="*/ 2285987 h 2285987"/>
              <a:gd name="connsiteX15" fmla="*/ 0 w 5394900"/>
              <a:gd name="connsiteY15" fmla="*/ 2285987 h 2285987"/>
              <a:gd name="connsiteX16" fmla="*/ 1371585 w 5394900"/>
              <a:gd name="connsiteY16" fmla="*/ 0 h 2285987"/>
              <a:gd name="connsiteX17" fmla="*/ 5394900 w 5394900"/>
              <a:gd name="connsiteY17" fmla="*/ 0 h 2285987"/>
              <a:gd name="connsiteX18" fmla="*/ 5394900 w 5394900"/>
              <a:gd name="connsiteY18" fmla="*/ 1097280 h 2285987"/>
              <a:gd name="connsiteX19" fmla="*/ 1371585 w 5394900"/>
              <a:gd name="connsiteY19" fmla="*/ 1097280 h 2285987"/>
              <a:gd name="connsiteX20" fmla="*/ 0 w 5394900"/>
              <a:gd name="connsiteY20" fmla="*/ 0 h 2285987"/>
              <a:gd name="connsiteX21" fmla="*/ 1280146 w 5394900"/>
              <a:gd name="connsiteY21" fmla="*/ 0 h 2285987"/>
              <a:gd name="connsiteX22" fmla="*/ 1280146 w 5394900"/>
              <a:gd name="connsiteY22" fmla="*/ 1097280 h 2285987"/>
              <a:gd name="connsiteX23" fmla="*/ 0 w 5394900"/>
              <a:gd name="connsiteY23" fmla="*/ 1097280 h 228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94900" h="2285987">
                <a:moveTo>
                  <a:pt x="2743168" y="1188707"/>
                </a:moveTo>
                <a:lnTo>
                  <a:pt x="4114754" y="1188707"/>
                </a:lnTo>
                <a:lnTo>
                  <a:pt x="4297631" y="1188707"/>
                </a:lnTo>
                <a:lnTo>
                  <a:pt x="5394900" y="1188707"/>
                </a:lnTo>
                <a:lnTo>
                  <a:pt x="5394900" y="2285987"/>
                </a:lnTo>
                <a:lnTo>
                  <a:pt x="4297631" y="2285987"/>
                </a:lnTo>
                <a:lnTo>
                  <a:pt x="4114754" y="2285987"/>
                </a:lnTo>
                <a:lnTo>
                  <a:pt x="2743168" y="2285987"/>
                </a:lnTo>
                <a:close/>
                <a:moveTo>
                  <a:pt x="1371585" y="1188707"/>
                </a:moveTo>
                <a:lnTo>
                  <a:pt x="2651731" y="1188707"/>
                </a:lnTo>
                <a:lnTo>
                  <a:pt x="2651731" y="2285987"/>
                </a:lnTo>
                <a:lnTo>
                  <a:pt x="1371585" y="2285987"/>
                </a:lnTo>
                <a:close/>
                <a:moveTo>
                  <a:pt x="0" y="1188707"/>
                </a:moveTo>
                <a:lnTo>
                  <a:pt x="1280146" y="1188707"/>
                </a:lnTo>
                <a:lnTo>
                  <a:pt x="1280146" y="2285987"/>
                </a:lnTo>
                <a:lnTo>
                  <a:pt x="0" y="2285987"/>
                </a:lnTo>
                <a:close/>
                <a:moveTo>
                  <a:pt x="1371585" y="0"/>
                </a:moveTo>
                <a:lnTo>
                  <a:pt x="5394900" y="0"/>
                </a:lnTo>
                <a:lnTo>
                  <a:pt x="5394900" y="1097280"/>
                </a:lnTo>
                <a:lnTo>
                  <a:pt x="1371585" y="1097280"/>
                </a:lnTo>
                <a:close/>
                <a:moveTo>
                  <a:pt x="0" y="0"/>
                </a:moveTo>
                <a:lnTo>
                  <a:pt x="1280146" y="0"/>
                </a:lnTo>
                <a:lnTo>
                  <a:pt x="1280146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9" name="Picture Placeholder 58"/>
          <p:cNvSpPr>
            <a:spLocks noGrp="1"/>
          </p:cNvSpPr>
          <p:nvPr>
            <p:ph type="pic" sz="quarter" idx="12"/>
          </p:nvPr>
        </p:nvSpPr>
        <p:spPr>
          <a:xfrm>
            <a:off x="9281159" y="2263174"/>
            <a:ext cx="7818597" cy="6995102"/>
          </a:xfrm>
          <a:custGeom>
            <a:avLst/>
            <a:gdLst>
              <a:gd name="connsiteX0" fmla="*/ 1371583 w 5212398"/>
              <a:gd name="connsiteY0" fmla="*/ 3566121 h 4663401"/>
              <a:gd name="connsiteX1" fmla="*/ 2743168 w 5212398"/>
              <a:gd name="connsiteY1" fmla="*/ 3566121 h 4663401"/>
              <a:gd name="connsiteX2" fmla="*/ 3291802 w 5212398"/>
              <a:gd name="connsiteY2" fmla="*/ 3566121 h 4663401"/>
              <a:gd name="connsiteX3" fmla="*/ 5212397 w 5212398"/>
              <a:gd name="connsiteY3" fmla="*/ 3566121 h 4663401"/>
              <a:gd name="connsiteX4" fmla="*/ 5212397 w 5212398"/>
              <a:gd name="connsiteY4" fmla="*/ 4663401 h 4663401"/>
              <a:gd name="connsiteX5" fmla="*/ 3291802 w 5212398"/>
              <a:gd name="connsiteY5" fmla="*/ 4663401 h 4663401"/>
              <a:gd name="connsiteX6" fmla="*/ 2743168 w 5212398"/>
              <a:gd name="connsiteY6" fmla="*/ 4663401 h 4663401"/>
              <a:gd name="connsiteX7" fmla="*/ 1371583 w 5212398"/>
              <a:gd name="connsiteY7" fmla="*/ 4663401 h 4663401"/>
              <a:gd name="connsiteX8" fmla="*/ 0 w 5212398"/>
              <a:gd name="connsiteY8" fmla="*/ 3566121 h 4663401"/>
              <a:gd name="connsiteX9" fmla="*/ 1280146 w 5212398"/>
              <a:gd name="connsiteY9" fmla="*/ 3566121 h 4663401"/>
              <a:gd name="connsiteX10" fmla="*/ 1280146 w 5212398"/>
              <a:gd name="connsiteY10" fmla="*/ 4663401 h 4663401"/>
              <a:gd name="connsiteX11" fmla="*/ 0 w 5212398"/>
              <a:gd name="connsiteY11" fmla="*/ 4663401 h 4663401"/>
              <a:gd name="connsiteX12" fmla="*/ 1371556 w 5212398"/>
              <a:gd name="connsiteY12" fmla="*/ 0 h 4663401"/>
              <a:gd name="connsiteX13" fmla="*/ 5212398 w 5212398"/>
              <a:gd name="connsiteY13" fmla="*/ 0 h 4663401"/>
              <a:gd name="connsiteX14" fmla="*/ 5212398 w 5212398"/>
              <a:gd name="connsiteY14" fmla="*/ 3474694 h 4663401"/>
              <a:gd name="connsiteX15" fmla="*/ 1371556 w 5212398"/>
              <a:gd name="connsiteY15" fmla="*/ 3474694 h 4663401"/>
              <a:gd name="connsiteX16" fmla="*/ 0 w 5212398"/>
              <a:gd name="connsiteY16" fmla="*/ 0 h 4663401"/>
              <a:gd name="connsiteX17" fmla="*/ 1280146 w 5212398"/>
              <a:gd name="connsiteY17" fmla="*/ 0 h 4663401"/>
              <a:gd name="connsiteX18" fmla="*/ 1280146 w 5212398"/>
              <a:gd name="connsiteY18" fmla="*/ 3474694 h 4663401"/>
              <a:gd name="connsiteX19" fmla="*/ 0 w 5212398"/>
              <a:gd name="connsiteY19" fmla="*/ 3474694 h 46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12398" h="4663401">
                <a:moveTo>
                  <a:pt x="1371583" y="3566121"/>
                </a:moveTo>
                <a:lnTo>
                  <a:pt x="2743168" y="3566121"/>
                </a:lnTo>
                <a:lnTo>
                  <a:pt x="3291802" y="3566121"/>
                </a:lnTo>
                <a:lnTo>
                  <a:pt x="5212397" y="3566121"/>
                </a:lnTo>
                <a:lnTo>
                  <a:pt x="5212397" y="4663401"/>
                </a:lnTo>
                <a:lnTo>
                  <a:pt x="3291802" y="4663401"/>
                </a:lnTo>
                <a:lnTo>
                  <a:pt x="2743168" y="4663401"/>
                </a:lnTo>
                <a:lnTo>
                  <a:pt x="1371583" y="4663401"/>
                </a:lnTo>
                <a:close/>
                <a:moveTo>
                  <a:pt x="0" y="3566121"/>
                </a:moveTo>
                <a:lnTo>
                  <a:pt x="1280146" y="3566121"/>
                </a:lnTo>
                <a:lnTo>
                  <a:pt x="1280146" y="4663401"/>
                </a:lnTo>
                <a:lnTo>
                  <a:pt x="0" y="4663401"/>
                </a:lnTo>
                <a:close/>
                <a:moveTo>
                  <a:pt x="1371556" y="0"/>
                </a:moveTo>
                <a:lnTo>
                  <a:pt x="5212398" y="0"/>
                </a:lnTo>
                <a:lnTo>
                  <a:pt x="5212398" y="3474694"/>
                </a:lnTo>
                <a:lnTo>
                  <a:pt x="1371556" y="3474694"/>
                </a:lnTo>
                <a:close/>
                <a:moveTo>
                  <a:pt x="0" y="0"/>
                </a:moveTo>
                <a:lnTo>
                  <a:pt x="1280146" y="0"/>
                </a:lnTo>
                <a:lnTo>
                  <a:pt x="1280146" y="3474694"/>
                </a:lnTo>
                <a:lnTo>
                  <a:pt x="0" y="347469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921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1188809" y="2263142"/>
            <a:ext cx="15910559" cy="6995112"/>
          </a:xfrm>
          <a:custGeom>
            <a:avLst/>
            <a:gdLst>
              <a:gd name="connsiteX0" fmla="*/ 5349126 w 10607039"/>
              <a:gd name="connsiteY0" fmla="*/ 2926048 h 4663408"/>
              <a:gd name="connsiteX1" fmla="*/ 10606926 w 10607039"/>
              <a:gd name="connsiteY1" fmla="*/ 2926048 h 4663408"/>
              <a:gd name="connsiteX2" fmla="*/ 10606926 w 10607039"/>
              <a:gd name="connsiteY2" fmla="*/ 4663408 h 4663408"/>
              <a:gd name="connsiteX3" fmla="*/ 5349126 w 10607039"/>
              <a:gd name="connsiteY3" fmla="*/ 4663408 h 4663408"/>
              <a:gd name="connsiteX4" fmla="*/ 0 w 10607039"/>
              <a:gd name="connsiteY4" fmla="*/ 2926048 h 4663408"/>
              <a:gd name="connsiteX5" fmla="*/ 5257800 w 10607039"/>
              <a:gd name="connsiteY5" fmla="*/ 2926048 h 4663408"/>
              <a:gd name="connsiteX6" fmla="*/ 5257800 w 10607039"/>
              <a:gd name="connsiteY6" fmla="*/ 4663408 h 4663408"/>
              <a:gd name="connsiteX7" fmla="*/ 0 w 10607039"/>
              <a:gd name="connsiteY7" fmla="*/ 4663408 h 4663408"/>
              <a:gd name="connsiteX8" fmla="*/ 0 w 10607039"/>
              <a:gd name="connsiteY8" fmla="*/ 1920229 h 4663408"/>
              <a:gd name="connsiteX9" fmla="*/ 10607039 w 10607039"/>
              <a:gd name="connsiteY9" fmla="*/ 1920229 h 4663408"/>
              <a:gd name="connsiteX10" fmla="*/ 10607039 w 10607039"/>
              <a:gd name="connsiteY10" fmla="*/ 2834629 h 4663408"/>
              <a:gd name="connsiteX11" fmla="*/ 0 w 10607039"/>
              <a:gd name="connsiteY11" fmla="*/ 2834629 h 4663408"/>
              <a:gd name="connsiteX12" fmla="*/ 0 w 10607039"/>
              <a:gd name="connsiteY12" fmla="*/ 20 h 4663408"/>
              <a:gd name="connsiteX13" fmla="*/ 5257799 w 10607039"/>
              <a:gd name="connsiteY13" fmla="*/ 20 h 4663408"/>
              <a:gd name="connsiteX14" fmla="*/ 5257799 w 10607039"/>
              <a:gd name="connsiteY14" fmla="*/ 1828820 h 4663408"/>
              <a:gd name="connsiteX15" fmla="*/ 0 w 10607039"/>
              <a:gd name="connsiteY15" fmla="*/ 1828820 h 4663408"/>
              <a:gd name="connsiteX16" fmla="*/ 5349124 w 10607039"/>
              <a:gd name="connsiteY16" fmla="*/ 0 h 4663408"/>
              <a:gd name="connsiteX17" fmla="*/ 10606924 w 10607039"/>
              <a:gd name="connsiteY17" fmla="*/ 0 h 4663408"/>
              <a:gd name="connsiteX18" fmla="*/ 10606924 w 10607039"/>
              <a:gd name="connsiteY18" fmla="*/ 1828800 h 4663408"/>
              <a:gd name="connsiteX19" fmla="*/ 5349124 w 10607039"/>
              <a:gd name="connsiteY19" fmla="*/ 1828800 h 4663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07039" h="4663408">
                <a:moveTo>
                  <a:pt x="5349126" y="2926048"/>
                </a:moveTo>
                <a:lnTo>
                  <a:pt x="10606926" y="2926048"/>
                </a:lnTo>
                <a:lnTo>
                  <a:pt x="10606926" y="4663408"/>
                </a:lnTo>
                <a:lnTo>
                  <a:pt x="5349126" y="4663408"/>
                </a:lnTo>
                <a:close/>
                <a:moveTo>
                  <a:pt x="0" y="2926048"/>
                </a:moveTo>
                <a:lnTo>
                  <a:pt x="5257800" y="2926048"/>
                </a:lnTo>
                <a:lnTo>
                  <a:pt x="5257800" y="4663408"/>
                </a:lnTo>
                <a:lnTo>
                  <a:pt x="0" y="4663408"/>
                </a:lnTo>
                <a:close/>
                <a:moveTo>
                  <a:pt x="0" y="1920229"/>
                </a:moveTo>
                <a:lnTo>
                  <a:pt x="10607039" y="1920229"/>
                </a:lnTo>
                <a:lnTo>
                  <a:pt x="10607039" y="2834629"/>
                </a:lnTo>
                <a:lnTo>
                  <a:pt x="0" y="2834629"/>
                </a:lnTo>
                <a:close/>
                <a:moveTo>
                  <a:pt x="0" y="20"/>
                </a:moveTo>
                <a:lnTo>
                  <a:pt x="5257799" y="20"/>
                </a:lnTo>
                <a:lnTo>
                  <a:pt x="5257799" y="1828820"/>
                </a:lnTo>
                <a:lnTo>
                  <a:pt x="0" y="1828820"/>
                </a:lnTo>
                <a:close/>
                <a:moveTo>
                  <a:pt x="5349124" y="0"/>
                </a:moveTo>
                <a:lnTo>
                  <a:pt x="10606924" y="0"/>
                </a:lnTo>
                <a:lnTo>
                  <a:pt x="10606924" y="1828800"/>
                </a:lnTo>
                <a:lnTo>
                  <a:pt x="5349124" y="18288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181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4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1188807" y="2263170"/>
            <a:ext cx="15910560" cy="6995085"/>
          </a:xfrm>
          <a:custGeom>
            <a:avLst/>
            <a:gdLst>
              <a:gd name="connsiteX0" fmla="*/ 2468763 w 10607040"/>
              <a:gd name="connsiteY0" fmla="*/ 3280301 h 4663390"/>
              <a:gd name="connsiteX1" fmla="*/ 10607040 w 10607040"/>
              <a:gd name="connsiteY1" fmla="*/ 3280301 h 4663390"/>
              <a:gd name="connsiteX2" fmla="*/ 10607040 w 10607040"/>
              <a:gd name="connsiteY2" fmla="*/ 4663390 h 4663390"/>
              <a:gd name="connsiteX3" fmla="*/ 2468763 w 10607040"/>
              <a:gd name="connsiteY3" fmla="*/ 4663390 h 4663390"/>
              <a:gd name="connsiteX4" fmla="*/ 0 w 10607040"/>
              <a:gd name="connsiteY4" fmla="*/ 1565939 h 4663390"/>
              <a:gd name="connsiteX5" fmla="*/ 2377440 w 10607040"/>
              <a:gd name="connsiteY5" fmla="*/ 1565939 h 4663390"/>
              <a:gd name="connsiteX6" fmla="*/ 2377440 w 10607040"/>
              <a:gd name="connsiteY6" fmla="*/ 4663390 h 4663390"/>
              <a:gd name="connsiteX7" fmla="*/ 0 w 10607040"/>
              <a:gd name="connsiteY7" fmla="*/ 4663390 h 4663390"/>
              <a:gd name="connsiteX8" fmla="*/ 2468853 w 10607040"/>
              <a:gd name="connsiteY8" fmla="*/ 1554464 h 4663390"/>
              <a:gd name="connsiteX9" fmla="*/ 8046631 w 10607040"/>
              <a:gd name="connsiteY9" fmla="*/ 1554464 h 4663390"/>
              <a:gd name="connsiteX10" fmla="*/ 8046631 w 10607040"/>
              <a:gd name="connsiteY10" fmla="*/ 3188892 h 4663390"/>
              <a:gd name="connsiteX11" fmla="*/ 2468853 w 10607040"/>
              <a:gd name="connsiteY11" fmla="*/ 3188892 h 4663390"/>
              <a:gd name="connsiteX12" fmla="*/ 8138069 w 10607040"/>
              <a:gd name="connsiteY12" fmla="*/ 0 h 4663390"/>
              <a:gd name="connsiteX13" fmla="*/ 10607040 w 10607040"/>
              <a:gd name="connsiteY13" fmla="*/ 0 h 4663390"/>
              <a:gd name="connsiteX14" fmla="*/ 10607040 w 10607040"/>
              <a:gd name="connsiteY14" fmla="*/ 3188892 h 4663390"/>
              <a:gd name="connsiteX15" fmla="*/ 8138069 w 10607040"/>
              <a:gd name="connsiteY15" fmla="*/ 3188892 h 4663390"/>
              <a:gd name="connsiteX16" fmla="*/ 0 w 10607040"/>
              <a:gd name="connsiteY16" fmla="*/ 0 h 4663390"/>
              <a:gd name="connsiteX17" fmla="*/ 8046719 w 10607040"/>
              <a:gd name="connsiteY17" fmla="*/ 0 h 4663390"/>
              <a:gd name="connsiteX18" fmla="*/ 8046719 w 10607040"/>
              <a:gd name="connsiteY18" fmla="*/ 1463040 h 4663390"/>
              <a:gd name="connsiteX19" fmla="*/ 0 w 10607040"/>
              <a:gd name="connsiteY19" fmla="*/ 1463040 h 466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07040" h="4663390">
                <a:moveTo>
                  <a:pt x="2468763" y="3280301"/>
                </a:moveTo>
                <a:lnTo>
                  <a:pt x="10607040" y="3280301"/>
                </a:lnTo>
                <a:lnTo>
                  <a:pt x="10607040" y="4663390"/>
                </a:lnTo>
                <a:lnTo>
                  <a:pt x="2468763" y="4663390"/>
                </a:lnTo>
                <a:close/>
                <a:moveTo>
                  <a:pt x="0" y="1565939"/>
                </a:moveTo>
                <a:lnTo>
                  <a:pt x="2377440" y="1565939"/>
                </a:lnTo>
                <a:lnTo>
                  <a:pt x="2377440" y="4663390"/>
                </a:lnTo>
                <a:lnTo>
                  <a:pt x="0" y="4663390"/>
                </a:lnTo>
                <a:close/>
                <a:moveTo>
                  <a:pt x="2468853" y="1554464"/>
                </a:moveTo>
                <a:lnTo>
                  <a:pt x="8046631" y="1554464"/>
                </a:lnTo>
                <a:lnTo>
                  <a:pt x="8046631" y="3188892"/>
                </a:lnTo>
                <a:lnTo>
                  <a:pt x="2468853" y="3188892"/>
                </a:lnTo>
                <a:close/>
                <a:moveTo>
                  <a:pt x="8138069" y="0"/>
                </a:moveTo>
                <a:lnTo>
                  <a:pt x="10607040" y="0"/>
                </a:lnTo>
                <a:lnTo>
                  <a:pt x="10607040" y="3188892"/>
                </a:lnTo>
                <a:lnTo>
                  <a:pt x="8138069" y="3188892"/>
                </a:lnTo>
                <a:close/>
                <a:moveTo>
                  <a:pt x="0" y="0"/>
                </a:moveTo>
                <a:lnTo>
                  <a:pt x="8046719" y="0"/>
                </a:lnTo>
                <a:lnTo>
                  <a:pt x="8046719" y="1463040"/>
                </a:lnTo>
                <a:lnTo>
                  <a:pt x="0" y="146304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260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5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32" name="Picture Placeholder 31"/>
          <p:cNvSpPr>
            <a:spLocks noGrp="1"/>
          </p:cNvSpPr>
          <p:nvPr>
            <p:ph type="pic" sz="quarter" idx="10"/>
          </p:nvPr>
        </p:nvSpPr>
        <p:spPr>
          <a:xfrm>
            <a:off x="1188807" y="2263170"/>
            <a:ext cx="15910386" cy="6995085"/>
          </a:xfrm>
          <a:custGeom>
            <a:avLst/>
            <a:gdLst>
              <a:gd name="connsiteX0" fmla="*/ 6949324 w 10606924"/>
              <a:gd name="connsiteY0" fmla="*/ 3200366 h 4663390"/>
              <a:gd name="connsiteX1" fmla="*/ 10606924 w 10606924"/>
              <a:gd name="connsiteY1" fmla="*/ 3200366 h 4663390"/>
              <a:gd name="connsiteX2" fmla="*/ 10606924 w 10606924"/>
              <a:gd name="connsiteY2" fmla="*/ 4663390 h 4663390"/>
              <a:gd name="connsiteX3" fmla="*/ 6949324 w 10606924"/>
              <a:gd name="connsiteY3" fmla="*/ 4663390 h 4663390"/>
              <a:gd name="connsiteX4" fmla="*/ 5212023 w 10606924"/>
              <a:gd name="connsiteY4" fmla="*/ 3200366 h 4663390"/>
              <a:gd name="connsiteX5" fmla="*/ 6857925 w 10606924"/>
              <a:gd name="connsiteY5" fmla="*/ 3200366 h 4663390"/>
              <a:gd name="connsiteX6" fmla="*/ 6857925 w 10606924"/>
              <a:gd name="connsiteY6" fmla="*/ 4663390 h 4663390"/>
              <a:gd name="connsiteX7" fmla="*/ 5212023 w 10606924"/>
              <a:gd name="connsiteY7" fmla="*/ 4663390 h 4663390"/>
              <a:gd name="connsiteX8" fmla="*/ 0 w 10606924"/>
              <a:gd name="connsiteY8" fmla="*/ 3200366 h 4663390"/>
              <a:gd name="connsiteX9" fmla="*/ 5120640 w 10606924"/>
              <a:gd name="connsiteY9" fmla="*/ 3200366 h 4663390"/>
              <a:gd name="connsiteX10" fmla="*/ 5120640 w 10606924"/>
              <a:gd name="connsiteY10" fmla="*/ 4663390 h 4663390"/>
              <a:gd name="connsiteX11" fmla="*/ 0 w 10606924"/>
              <a:gd name="connsiteY11" fmla="*/ 4663390 h 4663390"/>
              <a:gd name="connsiteX12" fmla="*/ 1 w 10606924"/>
              <a:gd name="connsiteY12" fmla="*/ 1554447 h 4663390"/>
              <a:gd name="connsiteX13" fmla="*/ 6858000 w 10606924"/>
              <a:gd name="connsiteY13" fmla="*/ 1554447 h 4663390"/>
              <a:gd name="connsiteX14" fmla="*/ 6858000 w 10606924"/>
              <a:gd name="connsiteY14" fmla="*/ 3108927 h 4663390"/>
              <a:gd name="connsiteX15" fmla="*/ 1 w 10606924"/>
              <a:gd name="connsiteY15" fmla="*/ 3108927 h 4663390"/>
              <a:gd name="connsiteX16" fmla="*/ 6949324 w 10606924"/>
              <a:gd name="connsiteY16" fmla="*/ 1554446 h 4663390"/>
              <a:gd name="connsiteX17" fmla="*/ 10606924 w 10606924"/>
              <a:gd name="connsiteY17" fmla="*/ 1554446 h 4663390"/>
              <a:gd name="connsiteX18" fmla="*/ 10606924 w 10606924"/>
              <a:gd name="connsiteY18" fmla="*/ 3108926 h 4663390"/>
              <a:gd name="connsiteX19" fmla="*/ 6949324 w 10606924"/>
              <a:gd name="connsiteY19" fmla="*/ 3108926 h 4663390"/>
              <a:gd name="connsiteX20" fmla="*/ 6949324 w 10606924"/>
              <a:gd name="connsiteY20" fmla="*/ 1 h 4663390"/>
              <a:gd name="connsiteX21" fmla="*/ 10606924 w 10606924"/>
              <a:gd name="connsiteY21" fmla="*/ 1 h 4663390"/>
              <a:gd name="connsiteX22" fmla="*/ 10606924 w 10606924"/>
              <a:gd name="connsiteY22" fmla="*/ 1463041 h 4663390"/>
              <a:gd name="connsiteX23" fmla="*/ 6949324 w 10606924"/>
              <a:gd name="connsiteY23" fmla="*/ 1463041 h 4663390"/>
              <a:gd name="connsiteX24" fmla="*/ 1737286 w 10606924"/>
              <a:gd name="connsiteY24" fmla="*/ 0 h 4663390"/>
              <a:gd name="connsiteX25" fmla="*/ 6857925 w 10606924"/>
              <a:gd name="connsiteY25" fmla="*/ 0 h 4663390"/>
              <a:gd name="connsiteX26" fmla="*/ 6857925 w 10606924"/>
              <a:gd name="connsiteY26" fmla="*/ 1463040 h 4663390"/>
              <a:gd name="connsiteX27" fmla="*/ 1737286 w 10606924"/>
              <a:gd name="connsiteY27" fmla="*/ 1463040 h 4663390"/>
              <a:gd name="connsiteX28" fmla="*/ 2 w 10606924"/>
              <a:gd name="connsiteY28" fmla="*/ 0 h 4663390"/>
              <a:gd name="connsiteX29" fmla="*/ 1645904 w 10606924"/>
              <a:gd name="connsiteY29" fmla="*/ 0 h 4663390"/>
              <a:gd name="connsiteX30" fmla="*/ 1645904 w 10606924"/>
              <a:gd name="connsiteY30" fmla="*/ 1463040 h 4663390"/>
              <a:gd name="connsiteX31" fmla="*/ 2 w 10606924"/>
              <a:gd name="connsiteY31" fmla="*/ 1463040 h 466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606924" h="4663390">
                <a:moveTo>
                  <a:pt x="6949324" y="3200366"/>
                </a:moveTo>
                <a:lnTo>
                  <a:pt x="10606924" y="3200366"/>
                </a:lnTo>
                <a:lnTo>
                  <a:pt x="10606924" y="4663390"/>
                </a:lnTo>
                <a:lnTo>
                  <a:pt x="6949324" y="4663390"/>
                </a:lnTo>
                <a:close/>
                <a:moveTo>
                  <a:pt x="5212023" y="3200366"/>
                </a:moveTo>
                <a:lnTo>
                  <a:pt x="6857925" y="3200366"/>
                </a:lnTo>
                <a:lnTo>
                  <a:pt x="6857925" y="4663390"/>
                </a:lnTo>
                <a:lnTo>
                  <a:pt x="5212023" y="4663390"/>
                </a:lnTo>
                <a:close/>
                <a:moveTo>
                  <a:pt x="0" y="3200366"/>
                </a:moveTo>
                <a:lnTo>
                  <a:pt x="5120640" y="3200366"/>
                </a:lnTo>
                <a:lnTo>
                  <a:pt x="5120640" y="4663390"/>
                </a:lnTo>
                <a:lnTo>
                  <a:pt x="0" y="4663390"/>
                </a:lnTo>
                <a:close/>
                <a:moveTo>
                  <a:pt x="1" y="1554447"/>
                </a:moveTo>
                <a:lnTo>
                  <a:pt x="6858000" y="1554447"/>
                </a:lnTo>
                <a:lnTo>
                  <a:pt x="6858000" y="3108927"/>
                </a:lnTo>
                <a:lnTo>
                  <a:pt x="1" y="3108927"/>
                </a:lnTo>
                <a:close/>
                <a:moveTo>
                  <a:pt x="6949324" y="1554446"/>
                </a:moveTo>
                <a:lnTo>
                  <a:pt x="10606924" y="1554446"/>
                </a:lnTo>
                <a:lnTo>
                  <a:pt x="10606924" y="3108926"/>
                </a:lnTo>
                <a:lnTo>
                  <a:pt x="6949324" y="3108926"/>
                </a:lnTo>
                <a:close/>
                <a:moveTo>
                  <a:pt x="6949324" y="1"/>
                </a:moveTo>
                <a:lnTo>
                  <a:pt x="10606924" y="1"/>
                </a:lnTo>
                <a:lnTo>
                  <a:pt x="10606924" y="1463041"/>
                </a:lnTo>
                <a:lnTo>
                  <a:pt x="6949324" y="1463041"/>
                </a:lnTo>
                <a:close/>
                <a:moveTo>
                  <a:pt x="1737286" y="0"/>
                </a:moveTo>
                <a:lnTo>
                  <a:pt x="6857925" y="0"/>
                </a:lnTo>
                <a:lnTo>
                  <a:pt x="6857925" y="1463040"/>
                </a:lnTo>
                <a:lnTo>
                  <a:pt x="1737286" y="1463040"/>
                </a:lnTo>
                <a:close/>
                <a:moveTo>
                  <a:pt x="2" y="0"/>
                </a:moveTo>
                <a:lnTo>
                  <a:pt x="1645904" y="0"/>
                </a:lnTo>
                <a:lnTo>
                  <a:pt x="1645904" y="1463040"/>
                </a:lnTo>
                <a:lnTo>
                  <a:pt x="2" y="146304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447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6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1188814" y="2263173"/>
            <a:ext cx="15910469" cy="6995082"/>
          </a:xfrm>
          <a:custGeom>
            <a:avLst/>
            <a:gdLst>
              <a:gd name="connsiteX0" fmla="*/ 0 w 10606979"/>
              <a:gd name="connsiteY0" fmla="*/ 2651739 h 4663388"/>
              <a:gd name="connsiteX1" fmla="*/ 2560291 w 10606979"/>
              <a:gd name="connsiteY1" fmla="*/ 2651739 h 4663388"/>
              <a:gd name="connsiteX2" fmla="*/ 2560291 w 10606979"/>
              <a:gd name="connsiteY2" fmla="*/ 4663388 h 4663388"/>
              <a:gd name="connsiteX3" fmla="*/ 0 w 10606979"/>
              <a:gd name="connsiteY3" fmla="*/ 4663388 h 4663388"/>
              <a:gd name="connsiteX4" fmla="*/ 5303459 w 10606979"/>
              <a:gd name="connsiteY4" fmla="*/ 2651731 h 4663388"/>
              <a:gd name="connsiteX5" fmla="*/ 10606979 w 10606979"/>
              <a:gd name="connsiteY5" fmla="*/ 2651731 h 4663388"/>
              <a:gd name="connsiteX6" fmla="*/ 10606979 w 10606979"/>
              <a:gd name="connsiteY6" fmla="*/ 4663388 h 4663388"/>
              <a:gd name="connsiteX7" fmla="*/ 5303459 w 10606979"/>
              <a:gd name="connsiteY7" fmla="*/ 4663388 h 4663388"/>
              <a:gd name="connsiteX8" fmla="*/ 2651702 w 10606979"/>
              <a:gd name="connsiteY8" fmla="*/ 2651730 h 4663388"/>
              <a:gd name="connsiteX9" fmla="*/ 5212020 w 10606979"/>
              <a:gd name="connsiteY9" fmla="*/ 2651730 h 4663388"/>
              <a:gd name="connsiteX10" fmla="*/ 5212020 w 10606979"/>
              <a:gd name="connsiteY10" fmla="*/ 4663388 h 4663388"/>
              <a:gd name="connsiteX11" fmla="*/ 2651701 w 10606979"/>
              <a:gd name="connsiteY11" fmla="*/ 4663388 h 4663388"/>
              <a:gd name="connsiteX12" fmla="*/ 5303459 w 10606979"/>
              <a:gd name="connsiteY12" fmla="*/ 1371571 h 4663388"/>
              <a:gd name="connsiteX13" fmla="*/ 10606979 w 10606979"/>
              <a:gd name="connsiteY13" fmla="*/ 1371571 h 4663388"/>
              <a:gd name="connsiteX14" fmla="*/ 10606979 w 10606979"/>
              <a:gd name="connsiteY14" fmla="*/ 2560291 h 4663388"/>
              <a:gd name="connsiteX15" fmla="*/ 5303459 w 10606979"/>
              <a:gd name="connsiteY15" fmla="*/ 2560291 h 4663388"/>
              <a:gd name="connsiteX16" fmla="*/ 4561 w 10606979"/>
              <a:gd name="connsiteY16" fmla="*/ 6 h 4663388"/>
              <a:gd name="connsiteX17" fmla="*/ 2560292 w 10606979"/>
              <a:gd name="connsiteY17" fmla="*/ 6 h 4663388"/>
              <a:gd name="connsiteX18" fmla="*/ 2560292 w 10606979"/>
              <a:gd name="connsiteY18" fmla="*/ 2560326 h 4663388"/>
              <a:gd name="connsiteX19" fmla="*/ 4561 w 10606979"/>
              <a:gd name="connsiteY19" fmla="*/ 2560326 h 4663388"/>
              <a:gd name="connsiteX20" fmla="*/ 2651702 w 10606979"/>
              <a:gd name="connsiteY20" fmla="*/ 2 h 4663388"/>
              <a:gd name="connsiteX21" fmla="*/ 5212020 w 10606979"/>
              <a:gd name="connsiteY21" fmla="*/ 2 h 4663388"/>
              <a:gd name="connsiteX22" fmla="*/ 5212020 w 10606979"/>
              <a:gd name="connsiteY22" fmla="*/ 2560326 h 4663388"/>
              <a:gd name="connsiteX23" fmla="*/ 2651702 w 10606979"/>
              <a:gd name="connsiteY23" fmla="*/ 2560326 h 4663388"/>
              <a:gd name="connsiteX24" fmla="*/ 7955162 w 10606979"/>
              <a:gd name="connsiteY24" fmla="*/ 1 h 4663388"/>
              <a:gd name="connsiteX25" fmla="*/ 10606922 w 10606979"/>
              <a:gd name="connsiteY25" fmla="*/ 1 h 4663388"/>
              <a:gd name="connsiteX26" fmla="*/ 10606922 w 10606979"/>
              <a:gd name="connsiteY26" fmla="*/ 1280161 h 4663388"/>
              <a:gd name="connsiteX27" fmla="*/ 7955162 w 10606979"/>
              <a:gd name="connsiteY27" fmla="*/ 1280161 h 4663388"/>
              <a:gd name="connsiteX28" fmla="*/ 5303432 w 10606979"/>
              <a:gd name="connsiteY28" fmla="*/ 0 h 4663388"/>
              <a:gd name="connsiteX29" fmla="*/ 7863752 w 10606979"/>
              <a:gd name="connsiteY29" fmla="*/ 0 h 4663388"/>
              <a:gd name="connsiteX30" fmla="*/ 7863752 w 10606979"/>
              <a:gd name="connsiteY30" fmla="*/ 1280160 h 4663388"/>
              <a:gd name="connsiteX31" fmla="*/ 5303432 w 10606979"/>
              <a:gd name="connsiteY31" fmla="*/ 1280160 h 466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606979" h="4663388">
                <a:moveTo>
                  <a:pt x="0" y="2651739"/>
                </a:moveTo>
                <a:lnTo>
                  <a:pt x="2560291" y="2651739"/>
                </a:lnTo>
                <a:lnTo>
                  <a:pt x="2560291" y="4663388"/>
                </a:lnTo>
                <a:lnTo>
                  <a:pt x="0" y="4663388"/>
                </a:lnTo>
                <a:close/>
                <a:moveTo>
                  <a:pt x="5303459" y="2651731"/>
                </a:moveTo>
                <a:lnTo>
                  <a:pt x="10606979" y="2651731"/>
                </a:lnTo>
                <a:lnTo>
                  <a:pt x="10606979" y="4663388"/>
                </a:lnTo>
                <a:lnTo>
                  <a:pt x="5303459" y="4663388"/>
                </a:lnTo>
                <a:close/>
                <a:moveTo>
                  <a:pt x="2651702" y="2651730"/>
                </a:moveTo>
                <a:lnTo>
                  <a:pt x="5212020" y="2651730"/>
                </a:lnTo>
                <a:lnTo>
                  <a:pt x="5212020" y="4663388"/>
                </a:lnTo>
                <a:lnTo>
                  <a:pt x="2651701" y="4663388"/>
                </a:lnTo>
                <a:close/>
                <a:moveTo>
                  <a:pt x="5303459" y="1371571"/>
                </a:moveTo>
                <a:lnTo>
                  <a:pt x="10606979" y="1371571"/>
                </a:lnTo>
                <a:lnTo>
                  <a:pt x="10606979" y="2560291"/>
                </a:lnTo>
                <a:lnTo>
                  <a:pt x="5303459" y="2560291"/>
                </a:lnTo>
                <a:close/>
                <a:moveTo>
                  <a:pt x="4561" y="6"/>
                </a:moveTo>
                <a:lnTo>
                  <a:pt x="2560292" y="6"/>
                </a:lnTo>
                <a:lnTo>
                  <a:pt x="2560292" y="2560326"/>
                </a:lnTo>
                <a:lnTo>
                  <a:pt x="4561" y="2560326"/>
                </a:lnTo>
                <a:close/>
                <a:moveTo>
                  <a:pt x="2651702" y="2"/>
                </a:moveTo>
                <a:lnTo>
                  <a:pt x="5212020" y="2"/>
                </a:lnTo>
                <a:lnTo>
                  <a:pt x="5212020" y="2560326"/>
                </a:lnTo>
                <a:lnTo>
                  <a:pt x="2651702" y="2560326"/>
                </a:lnTo>
                <a:close/>
                <a:moveTo>
                  <a:pt x="7955162" y="1"/>
                </a:moveTo>
                <a:lnTo>
                  <a:pt x="10606922" y="1"/>
                </a:lnTo>
                <a:lnTo>
                  <a:pt x="10606922" y="1280161"/>
                </a:lnTo>
                <a:lnTo>
                  <a:pt x="7955162" y="1280161"/>
                </a:lnTo>
                <a:close/>
                <a:moveTo>
                  <a:pt x="5303432" y="0"/>
                </a:moveTo>
                <a:lnTo>
                  <a:pt x="7863752" y="0"/>
                </a:lnTo>
                <a:lnTo>
                  <a:pt x="7863752" y="1280160"/>
                </a:lnTo>
                <a:lnTo>
                  <a:pt x="5303432" y="128016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923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7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88807" y="2263095"/>
            <a:ext cx="15910560" cy="6995160"/>
          </a:xfr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90888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8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1188807" y="2263174"/>
            <a:ext cx="15910560" cy="6995084"/>
          </a:xfrm>
          <a:custGeom>
            <a:avLst/>
            <a:gdLst>
              <a:gd name="connsiteX0" fmla="*/ 0 w 10607040"/>
              <a:gd name="connsiteY0" fmla="*/ 0 h 4663389"/>
              <a:gd name="connsiteX1" fmla="*/ 10607040 w 10607040"/>
              <a:gd name="connsiteY1" fmla="*/ 0 h 4663389"/>
              <a:gd name="connsiteX2" fmla="*/ 10607040 w 10607040"/>
              <a:gd name="connsiteY2" fmla="*/ 2468852 h 4663389"/>
              <a:gd name="connsiteX3" fmla="*/ 10606958 w 10607040"/>
              <a:gd name="connsiteY3" fmla="*/ 2468852 h 4663389"/>
              <a:gd name="connsiteX4" fmla="*/ 10606958 w 10607040"/>
              <a:gd name="connsiteY4" fmla="*/ 2468829 h 4663389"/>
              <a:gd name="connsiteX5" fmla="*/ 7497998 w 10607040"/>
              <a:gd name="connsiteY5" fmla="*/ 2468829 h 4663389"/>
              <a:gd name="connsiteX6" fmla="*/ 7497998 w 10607040"/>
              <a:gd name="connsiteY6" fmla="*/ 4663389 h 4663389"/>
              <a:gd name="connsiteX7" fmla="*/ 0 w 10607040"/>
              <a:gd name="connsiteY7" fmla="*/ 4663389 h 4663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07040" h="4663389">
                <a:moveTo>
                  <a:pt x="0" y="0"/>
                </a:moveTo>
                <a:lnTo>
                  <a:pt x="10607040" y="0"/>
                </a:lnTo>
                <a:lnTo>
                  <a:pt x="10607040" y="2468852"/>
                </a:lnTo>
                <a:lnTo>
                  <a:pt x="10606958" y="2468852"/>
                </a:lnTo>
                <a:lnTo>
                  <a:pt x="10606958" y="2468829"/>
                </a:lnTo>
                <a:lnTo>
                  <a:pt x="7497998" y="2468829"/>
                </a:lnTo>
                <a:lnTo>
                  <a:pt x="7497998" y="4663389"/>
                </a:lnTo>
                <a:lnTo>
                  <a:pt x="0" y="466338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19050">
            <a:solidFill>
              <a:schemeClr val="bg2"/>
            </a:solidFill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12572933" y="6103586"/>
            <a:ext cx="4526435" cy="3154671"/>
          </a:xfrm>
          <a:custGeom>
            <a:avLst/>
            <a:gdLst>
              <a:gd name="connsiteX0" fmla="*/ 0 w 3017623"/>
              <a:gd name="connsiteY0" fmla="*/ 0 h 2103114"/>
              <a:gd name="connsiteX1" fmla="*/ 3017623 w 3017623"/>
              <a:gd name="connsiteY1" fmla="*/ 0 h 2103114"/>
              <a:gd name="connsiteX2" fmla="*/ 3017623 w 3017623"/>
              <a:gd name="connsiteY2" fmla="*/ 2103114 h 2103114"/>
              <a:gd name="connsiteX3" fmla="*/ 0 w 3017623"/>
              <a:gd name="connsiteY3" fmla="*/ 2103114 h 21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7623" h="2103114">
                <a:moveTo>
                  <a:pt x="0" y="0"/>
                </a:moveTo>
                <a:lnTo>
                  <a:pt x="3017623" y="0"/>
                </a:lnTo>
                <a:lnTo>
                  <a:pt x="3017623" y="2103114"/>
                </a:lnTo>
                <a:lnTo>
                  <a:pt x="0" y="210311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19050">
            <a:solidFill>
              <a:schemeClr val="bg2"/>
            </a:solidFill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460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9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95" name="Picture Placeholder 194"/>
          <p:cNvSpPr>
            <a:spLocks noGrp="1"/>
          </p:cNvSpPr>
          <p:nvPr>
            <p:ph type="pic" sz="quarter" idx="10"/>
          </p:nvPr>
        </p:nvSpPr>
        <p:spPr>
          <a:xfrm>
            <a:off x="1188807" y="2263170"/>
            <a:ext cx="15910560" cy="6995085"/>
          </a:xfrm>
          <a:custGeom>
            <a:avLst/>
            <a:gdLst>
              <a:gd name="connsiteX0" fmla="*/ 10060944 w 10607040"/>
              <a:gd name="connsiteY0" fmla="*/ 4114757 h 4663390"/>
              <a:gd name="connsiteX1" fmla="*/ 10607040 w 10607040"/>
              <a:gd name="connsiteY1" fmla="*/ 4114757 h 4663390"/>
              <a:gd name="connsiteX2" fmla="*/ 10607040 w 10607040"/>
              <a:gd name="connsiteY2" fmla="*/ 4663390 h 4663390"/>
              <a:gd name="connsiteX3" fmla="*/ 10060944 w 10607040"/>
              <a:gd name="connsiteY3" fmla="*/ 4663390 h 4663390"/>
              <a:gd name="connsiteX4" fmla="*/ 9469256 w 10607040"/>
              <a:gd name="connsiteY4" fmla="*/ 4114756 h 4663390"/>
              <a:gd name="connsiteX5" fmla="*/ 10017896 w 10607040"/>
              <a:gd name="connsiteY5" fmla="*/ 4114756 h 4663390"/>
              <a:gd name="connsiteX6" fmla="*/ 10017896 w 10607040"/>
              <a:gd name="connsiteY6" fmla="*/ 4663390 h 4663390"/>
              <a:gd name="connsiteX7" fmla="*/ 9469256 w 10607040"/>
              <a:gd name="connsiteY7" fmla="*/ 4663390 h 4663390"/>
              <a:gd name="connsiteX8" fmla="*/ 8877570 w 10607040"/>
              <a:gd name="connsiteY8" fmla="*/ 4114756 h 4663390"/>
              <a:gd name="connsiteX9" fmla="*/ 9426210 w 10607040"/>
              <a:gd name="connsiteY9" fmla="*/ 4114756 h 4663390"/>
              <a:gd name="connsiteX10" fmla="*/ 9426210 w 10607040"/>
              <a:gd name="connsiteY10" fmla="*/ 4663390 h 4663390"/>
              <a:gd name="connsiteX11" fmla="*/ 8877570 w 10607040"/>
              <a:gd name="connsiteY11" fmla="*/ 4663390 h 4663390"/>
              <a:gd name="connsiteX12" fmla="*/ 8285884 w 10607040"/>
              <a:gd name="connsiteY12" fmla="*/ 4114756 h 4663390"/>
              <a:gd name="connsiteX13" fmla="*/ 8834524 w 10607040"/>
              <a:gd name="connsiteY13" fmla="*/ 4114756 h 4663390"/>
              <a:gd name="connsiteX14" fmla="*/ 8834524 w 10607040"/>
              <a:gd name="connsiteY14" fmla="*/ 4663390 h 4663390"/>
              <a:gd name="connsiteX15" fmla="*/ 8285884 w 10607040"/>
              <a:gd name="connsiteY15" fmla="*/ 4663390 h 4663390"/>
              <a:gd name="connsiteX16" fmla="*/ 7694198 w 10607040"/>
              <a:gd name="connsiteY16" fmla="*/ 4114756 h 4663390"/>
              <a:gd name="connsiteX17" fmla="*/ 8242838 w 10607040"/>
              <a:gd name="connsiteY17" fmla="*/ 4114756 h 4663390"/>
              <a:gd name="connsiteX18" fmla="*/ 8242838 w 10607040"/>
              <a:gd name="connsiteY18" fmla="*/ 4663390 h 4663390"/>
              <a:gd name="connsiteX19" fmla="*/ 7694198 w 10607040"/>
              <a:gd name="connsiteY19" fmla="*/ 4663390 h 4663390"/>
              <a:gd name="connsiteX20" fmla="*/ 7102512 w 10607040"/>
              <a:gd name="connsiteY20" fmla="*/ 4114756 h 4663390"/>
              <a:gd name="connsiteX21" fmla="*/ 7651152 w 10607040"/>
              <a:gd name="connsiteY21" fmla="*/ 4114756 h 4663390"/>
              <a:gd name="connsiteX22" fmla="*/ 7651152 w 10607040"/>
              <a:gd name="connsiteY22" fmla="*/ 4663390 h 4663390"/>
              <a:gd name="connsiteX23" fmla="*/ 7102512 w 10607040"/>
              <a:gd name="connsiteY23" fmla="*/ 4663390 h 4663390"/>
              <a:gd name="connsiteX24" fmla="*/ 6510826 w 10607040"/>
              <a:gd name="connsiteY24" fmla="*/ 4114756 h 4663390"/>
              <a:gd name="connsiteX25" fmla="*/ 7059466 w 10607040"/>
              <a:gd name="connsiteY25" fmla="*/ 4114756 h 4663390"/>
              <a:gd name="connsiteX26" fmla="*/ 7059466 w 10607040"/>
              <a:gd name="connsiteY26" fmla="*/ 4663390 h 4663390"/>
              <a:gd name="connsiteX27" fmla="*/ 6510826 w 10607040"/>
              <a:gd name="connsiteY27" fmla="*/ 4663390 h 4663390"/>
              <a:gd name="connsiteX28" fmla="*/ 5919140 w 10607040"/>
              <a:gd name="connsiteY28" fmla="*/ 4114756 h 4663390"/>
              <a:gd name="connsiteX29" fmla="*/ 6467780 w 10607040"/>
              <a:gd name="connsiteY29" fmla="*/ 4114756 h 4663390"/>
              <a:gd name="connsiteX30" fmla="*/ 6467780 w 10607040"/>
              <a:gd name="connsiteY30" fmla="*/ 4663390 h 4663390"/>
              <a:gd name="connsiteX31" fmla="*/ 5919140 w 10607040"/>
              <a:gd name="connsiteY31" fmla="*/ 4663390 h 4663390"/>
              <a:gd name="connsiteX32" fmla="*/ 5327454 w 10607040"/>
              <a:gd name="connsiteY32" fmla="*/ 4114756 h 4663390"/>
              <a:gd name="connsiteX33" fmla="*/ 5876094 w 10607040"/>
              <a:gd name="connsiteY33" fmla="*/ 4114756 h 4663390"/>
              <a:gd name="connsiteX34" fmla="*/ 5876094 w 10607040"/>
              <a:gd name="connsiteY34" fmla="*/ 4663390 h 4663390"/>
              <a:gd name="connsiteX35" fmla="*/ 5327454 w 10607040"/>
              <a:gd name="connsiteY35" fmla="*/ 4663390 h 4663390"/>
              <a:gd name="connsiteX36" fmla="*/ 4735768 w 10607040"/>
              <a:gd name="connsiteY36" fmla="*/ 4114756 h 4663390"/>
              <a:gd name="connsiteX37" fmla="*/ 5284408 w 10607040"/>
              <a:gd name="connsiteY37" fmla="*/ 4114756 h 4663390"/>
              <a:gd name="connsiteX38" fmla="*/ 5284408 w 10607040"/>
              <a:gd name="connsiteY38" fmla="*/ 4663390 h 4663390"/>
              <a:gd name="connsiteX39" fmla="*/ 4735768 w 10607040"/>
              <a:gd name="connsiteY39" fmla="*/ 4663390 h 4663390"/>
              <a:gd name="connsiteX40" fmla="*/ 4144082 w 10607040"/>
              <a:gd name="connsiteY40" fmla="*/ 4114756 h 4663390"/>
              <a:gd name="connsiteX41" fmla="*/ 4692722 w 10607040"/>
              <a:gd name="connsiteY41" fmla="*/ 4114756 h 4663390"/>
              <a:gd name="connsiteX42" fmla="*/ 4692722 w 10607040"/>
              <a:gd name="connsiteY42" fmla="*/ 4663390 h 4663390"/>
              <a:gd name="connsiteX43" fmla="*/ 4144082 w 10607040"/>
              <a:gd name="connsiteY43" fmla="*/ 4663390 h 4663390"/>
              <a:gd name="connsiteX44" fmla="*/ 3552396 w 10607040"/>
              <a:gd name="connsiteY44" fmla="*/ 4114756 h 4663390"/>
              <a:gd name="connsiteX45" fmla="*/ 4101036 w 10607040"/>
              <a:gd name="connsiteY45" fmla="*/ 4114756 h 4663390"/>
              <a:gd name="connsiteX46" fmla="*/ 4101036 w 10607040"/>
              <a:gd name="connsiteY46" fmla="*/ 4663390 h 4663390"/>
              <a:gd name="connsiteX47" fmla="*/ 3552396 w 10607040"/>
              <a:gd name="connsiteY47" fmla="*/ 4663390 h 4663390"/>
              <a:gd name="connsiteX48" fmla="*/ 2960712 w 10607040"/>
              <a:gd name="connsiteY48" fmla="*/ 4114756 h 4663390"/>
              <a:gd name="connsiteX49" fmla="*/ 3509350 w 10607040"/>
              <a:gd name="connsiteY49" fmla="*/ 4114756 h 4663390"/>
              <a:gd name="connsiteX50" fmla="*/ 3509350 w 10607040"/>
              <a:gd name="connsiteY50" fmla="*/ 4663390 h 4663390"/>
              <a:gd name="connsiteX51" fmla="*/ 2960712 w 10607040"/>
              <a:gd name="connsiteY51" fmla="*/ 4663390 h 4663390"/>
              <a:gd name="connsiteX52" fmla="*/ 2369026 w 10607040"/>
              <a:gd name="connsiteY52" fmla="*/ 4114756 h 4663390"/>
              <a:gd name="connsiteX53" fmla="*/ 2917666 w 10607040"/>
              <a:gd name="connsiteY53" fmla="*/ 4114756 h 4663390"/>
              <a:gd name="connsiteX54" fmla="*/ 2917666 w 10607040"/>
              <a:gd name="connsiteY54" fmla="*/ 4663390 h 4663390"/>
              <a:gd name="connsiteX55" fmla="*/ 2369026 w 10607040"/>
              <a:gd name="connsiteY55" fmla="*/ 4663390 h 4663390"/>
              <a:gd name="connsiteX56" fmla="*/ 1777340 w 10607040"/>
              <a:gd name="connsiteY56" fmla="*/ 4114756 h 4663390"/>
              <a:gd name="connsiteX57" fmla="*/ 2325980 w 10607040"/>
              <a:gd name="connsiteY57" fmla="*/ 4114756 h 4663390"/>
              <a:gd name="connsiteX58" fmla="*/ 2325980 w 10607040"/>
              <a:gd name="connsiteY58" fmla="*/ 4663390 h 4663390"/>
              <a:gd name="connsiteX59" fmla="*/ 1777340 w 10607040"/>
              <a:gd name="connsiteY59" fmla="*/ 4663390 h 4663390"/>
              <a:gd name="connsiteX60" fmla="*/ 1185654 w 10607040"/>
              <a:gd name="connsiteY60" fmla="*/ 4114756 h 4663390"/>
              <a:gd name="connsiteX61" fmla="*/ 1734294 w 10607040"/>
              <a:gd name="connsiteY61" fmla="*/ 4114756 h 4663390"/>
              <a:gd name="connsiteX62" fmla="*/ 1734294 w 10607040"/>
              <a:gd name="connsiteY62" fmla="*/ 4663390 h 4663390"/>
              <a:gd name="connsiteX63" fmla="*/ 1185654 w 10607040"/>
              <a:gd name="connsiteY63" fmla="*/ 4663390 h 4663390"/>
              <a:gd name="connsiteX64" fmla="*/ 593968 w 10607040"/>
              <a:gd name="connsiteY64" fmla="*/ 4114756 h 4663390"/>
              <a:gd name="connsiteX65" fmla="*/ 1142608 w 10607040"/>
              <a:gd name="connsiteY65" fmla="*/ 4114756 h 4663390"/>
              <a:gd name="connsiteX66" fmla="*/ 1142608 w 10607040"/>
              <a:gd name="connsiteY66" fmla="*/ 4663390 h 4663390"/>
              <a:gd name="connsiteX67" fmla="*/ 593968 w 10607040"/>
              <a:gd name="connsiteY67" fmla="*/ 4663390 h 4663390"/>
              <a:gd name="connsiteX68" fmla="*/ 2283 w 10607040"/>
              <a:gd name="connsiteY68" fmla="*/ 4114756 h 4663390"/>
              <a:gd name="connsiteX69" fmla="*/ 550922 w 10607040"/>
              <a:gd name="connsiteY69" fmla="*/ 4114756 h 4663390"/>
              <a:gd name="connsiteX70" fmla="*/ 550922 w 10607040"/>
              <a:gd name="connsiteY70" fmla="*/ 4663390 h 4663390"/>
              <a:gd name="connsiteX71" fmla="*/ 2283 w 10607040"/>
              <a:gd name="connsiteY71" fmla="*/ 4663390 h 4663390"/>
              <a:gd name="connsiteX72" fmla="*/ 10060564 w 10607040"/>
              <a:gd name="connsiteY72" fmla="*/ 3526933 h 4663390"/>
              <a:gd name="connsiteX73" fmla="*/ 10607040 w 10607040"/>
              <a:gd name="connsiteY73" fmla="*/ 3526933 h 4663390"/>
              <a:gd name="connsiteX74" fmla="*/ 10607040 w 10607040"/>
              <a:gd name="connsiteY74" fmla="*/ 4075573 h 4663390"/>
              <a:gd name="connsiteX75" fmla="*/ 10060564 w 10607040"/>
              <a:gd name="connsiteY75" fmla="*/ 4075573 h 4663390"/>
              <a:gd name="connsiteX76" fmla="*/ 9468876 w 10607040"/>
              <a:gd name="connsiteY76" fmla="*/ 3526932 h 4663390"/>
              <a:gd name="connsiteX77" fmla="*/ 10017516 w 10607040"/>
              <a:gd name="connsiteY77" fmla="*/ 3526932 h 4663390"/>
              <a:gd name="connsiteX78" fmla="*/ 10017516 w 10607040"/>
              <a:gd name="connsiteY78" fmla="*/ 4075572 h 4663390"/>
              <a:gd name="connsiteX79" fmla="*/ 9468876 w 10607040"/>
              <a:gd name="connsiteY79" fmla="*/ 4075572 h 4663390"/>
              <a:gd name="connsiteX80" fmla="*/ 8877190 w 10607040"/>
              <a:gd name="connsiteY80" fmla="*/ 3526932 h 4663390"/>
              <a:gd name="connsiteX81" fmla="*/ 9425830 w 10607040"/>
              <a:gd name="connsiteY81" fmla="*/ 3526932 h 4663390"/>
              <a:gd name="connsiteX82" fmla="*/ 9425830 w 10607040"/>
              <a:gd name="connsiteY82" fmla="*/ 4075572 h 4663390"/>
              <a:gd name="connsiteX83" fmla="*/ 8877190 w 10607040"/>
              <a:gd name="connsiteY83" fmla="*/ 4075572 h 4663390"/>
              <a:gd name="connsiteX84" fmla="*/ 8285504 w 10607040"/>
              <a:gd name="connsiteY84" fmla="*/ 3526932 h 4663390"/>
              <a:gd name="connsiteX85" fmla="*/ 8834144 w 10607040"/>
              <a:gd name="connsiteY85" fmla="*/ 3526932 h 4663390"/>
              <a:gd name="connsiteX86" fmla="*/ 8834144 w 10607040"/>
              <a:gd name="connsiteY86" fmla="*/ 4075572 h 4663390"/>
              <a:gd name="connsiteX87" fmla="*/ 8285504 w 10607040"/>
              <a:gd name="connsiteY87" fmla="*/ 4075572 h 4663390"/>
              <a:gd name="connsiteX88" fmla="*/ 7693818 w 10607040"/>
              <a:gd name="connsiteY88" fmla="*/ 3526932 h 4663390"/>
              <a:gd name="connsiteX89" fmla="*/ 8242458 w 10607040"/>
              <a:gd name="connsiteY89" fmla="*/ 3526932 h 4663390"/>
              <a:gd name="connsiteX90" fmla="*/ 8242458 w 10607040"/>
              <a:gd name="connsiteY90" fmla="*/ 4075572 h 4663390"/>
              <a:gd name="connsiteX91" fmla="*/ 7693818 w 10607040"/>
              <a:gd name="connsiteY91" fmla="*/ 4075572 h 4663390"/>
              <a:gd name="connsiteX92" fmla="*/ 7102132 w 10607040"/>
              <a:gd name="connsiteY92" fmla="*/ 3526932 h 4663390"/>
              <a:gd name="connsiteX93" fmla="*/ 7650772 w 10607040"/>
              <a:gd name="connsiteY93" fmla="*/ 3526932 h 4663390"/>
              <a:gd name="connsiteX94" fmla="*/ 7650772 w 10607040"/>
              <a:gd name="connsiteY94" fmla="*/ 4075572 h 4663390"/>
              <a:gd name="connsiteX95" fmla="*/ 7102132 w 10607040"/>
              <a:gd name="connsiteY95" fmla="*/ 4075572 h 4663390"/>
              <a:gd name="connsiteX96" fmla="*/ 6510446 w 10607040"/>
              <a:gd name="connsiteY96" fmla="*/ 3526932 h 4663390"/>
              <a:gd name="connsiteX97" fmla="*/ 7059086 w 10607040"/>
              <a:gd name="connsiteY97" fmla="*/ 3526932 h 4663390"/>
              <a:gd name="connsiteX98" fmla="*/ 7059086 w 10607040"/>
              <a:gd name="connsiteY98" fmla="*/ 4075572 h 4663390"/>
              <a:gd name="connsiteX99" fmla="*/ 6510446 w 10607040"/>
              <a:gd name="connsiteY99" fmla="*/ 4075572 h 4663390"/>
              <a:gd name="connsiteX100" fmla="*/ 5918760 w 10607040"/>
              <a:gd name="connsiteY100" fmla="*/ 3526932 h 4663390"/>
              <a:gd name="connsiteX101" fmla="*/ 6467400 w 10607040"/>
              <a:gd name="connsiteY101" fmla="*/ 3526932 h 4663390"/>
              <a:gd name="connsiteX102" fmla="*/ 6467400 w 10607040"/>
              <a:gd name="connsiteY102" fmla="*/ 4075572 h 4663390"/>
              <a:gd name="connsiteX103" fmla="*/ 5918760 w 10607040"/>
              <a:gd name="connsiteY103" fmla="*/ 4075572 h 4663390"/>
              <a:gd name="connsiteX104" fmla="*/ 5327074 w 10607040"/>
              <a:gd name="connsiteY104" fmla="*/ 3526932 h 4663390"/>
              <a:gd name="connsiteX105" fmla="*/ 5875714 w 10607040"/>
              <a:gd name="connsiteY105" fmla="*/ 3526932 h 4663390"/>
              <a:gd name="connsiteX106" fmla="*/ 5875714 w 10607040"/>
              <a:gd name="connsiteY106" fmla="*/ 4075572 h 4663390"/>
              <a:gd name="connsiteX107" fmla="*/ 5327074 w 10607040"/>
              <a:gd name="connsiteY107" fmla="*/ 4075572 h 4663390"/>
              <a:gd name="connsiteX108" fmla="*/ 4735388 w 10607040"/>
              <a:gd name="connsiteY108" fmla="*/ 3526932 h 4663390"/>
              <a:gd name="connsiteX109" fmla="*/ 5284028 w 10607040"/>
              <a:gd name="connsiteY109" fmla="*/ 3526932 h 4663390"/>
              <a:gd name="connsiteX110" fmla="*/ 5284028 w 10607040"/>
              <a:gd name="connsiteY110" fmla="*/ 4075572 h 4663390"/>
              <a:gd name="connsiteX111" fmla="*/ 4735388 w 10607040"/>
              <a:gd name="connsiteY111" fmla="*/ 4075572 h 4663390"/>
              <a:gd name="connsiteX112" fmla="*/ 4143702 w 10607040"/>
              <a:gd name="connsiteY112" fmla="*/ 3526932 h 4663390"/>
              <a:gd name="connsiteX113" fmla="*/ 4692342 w 10607040"/>
              <a:gd name="connsiteY113" fmla="*/ 3526932 h 4663390"/>
              <a:gd name="connsiteX114" fmla="*/ 4692342 w 10607040"/>
              <a:gd name="connsiteY114" fmla="*/ 4075572 h 4663390"/>
              <a:gd name="connsiteX115" fmla="*/ 4143702 w 10607040"/>
              <a:gd name="connsiteY115" fmla="*/ 4075572 h 4663390"/>
              <a:gd name="connsiteX116" fmla="*/ 3552016 w 10607040"/>
              <a:gd name="connsiteY116" fmla="*/ 3526932 h 4663390"/>
              <a:gd name="connsiteX117" fmla="*/ 4100656 w 10607040"/>
              <a:gd name="connsiteY117" fmla="*/ 3526932 h 4663390"/>
              <a:gd name="connsiteX118" fmla="*/ 4100656 w 10607040"/>
              <a:gd name="connsiteY118" fmla="*/ 4075572 h 4663390"/>
              <a:gd name="connsiteX119" fmla="*/ 3552016 w 10607040"/>
              <a:gd name="connsiteY119" fmla="*/ 4075572 h 4663390"/>
              <a:gd name="connsiteX120" fmla="*/ 2960336 w 10607040"/>
              <a:gd name="connsiteY120" fmla="*/ 3526932 h 4663390"/>
              <a:gd name="connsiteX121" fmla="*/ 3508970 w 10607040"/>
              <a:gd name="connsiteY121" fmla="*/ 3526932 h 4663390"/>
              <a:gd name="connsiteX122" fmla="*/ 3508970 w 10607040"/>
              <a:gd name="connsiteY122" fmla="*/ 4075572 h 4663390"/>
              <a:gd name="connsiteX123" fmla="*/ 2960336 w 10607040"/>
              <a:gd name="connsiteY123" fmla="*/ 4075572 h 4663390"/>
              <a:gd name="connsiteX124" fmla="*/ 2368649 w 10607040"/>
              <a:gd name="connsiteY124" fmla="*/ 3526932 h 4663390"/>
              <a:gd name="connsiteX125" fmla="*/ 2917290 w 10607040"/>
              <a:gd name="connsiteY125" fmla="*/ 3526932 h 4663390"/>
              <a:gd name="connsiteX126" fmla="*/ 2917290 w 10607040"/>
              <a:gd name="connsiteY126" fmla="*/ 4075572 h 4663390"/>
              <a:gd name="connsiteX127" fmla="*/ 2368649 w 10607040"/>
              <a:gd name="connsiteY127" fmla="*/ 4075572 h 4663390"/>
              <a:gd name="connsiteX128" fmla="*/ 1776962 w 10607040"/>
              <a:gd name="connsiteY128" fmla="*/ 3526932 h 4663390"/>
              <a:gd name="connsiteX129" fmla="*/ 2325603 w 10607040"/>
              <a:gd name="connsiteY129" fmla="*/ 3526932 h 4663390"/>
              <a:gd name="connsiteX130" fmla="*/ 2325603 w 10607040"/>
              <a:gd name="connsiteY130" fmla="*/ 4075572 h 4663390"/>
              <a:gd name="connsiteX131" fmla="*/ 1776962 w 10607040"/>
              <a:gd name="connsiteY131" fmla="*/ 4075572 h 4663390"/>
              <a:gd name="connsiteX132" fmla="*/ 1185277 w 10607040"/>
              <a:gd name="connsiteY132" fmla="*/ 3526932 h 4663390"/>
              <a:gd name="connsiteX133" fmla="*/ 1733917 w 10607040"/>
              <a:gd name="connsiteY133" fmla="*/ 3526932 h 4663390"/>
              <a:gd name="connsiteX134" fmla="*/ 1733917 w 10607040"/>
              <a:gd name="connsiteY134" fmla="*/ 4075572 h 4663390"/>
              <a:gd name="connsiteX135" fmla="*/ 1185277 w 10607040"/>
              <a:gd name="connsiteY135" fmla="*/ 4075572 h 4663390"/>
              <a:gd name="connsiteX136" fmla="*/ 593591 w 10607040"/>
              <a:gd name="connsiteY136" fmla="*/ 3526932 h 4663390"/>
              <a:gd name="connsiteX137" fmla="*/ 1142231 w 10607040"/>
              <a:gd name="connsiteY137" fmla="*/ 3526932 h 4663390"/>
              <a:gd name="connsiteX138" fmla="*/ 1142231 w 10607040"/>
              <a:gd name="connsiteY138" fmla="*/ 4075572 h 4663390"/>
              <a:gd name="connsiteX139" fmla="*/ 593591 w 10607040"/>
              <a:gd name="connsiteY139" fmla="*/ 4075572 h 4663390"/>
              <a:gd name="connsiteX140" fmla="*/ 1905 w 10607040"/>
              <a:gd name="connsiteY140" fmla="*/ 3526932 h 4663390"/>
              <a:gd name="connsiteX141" fmla="*/ 550545 w 10607040"/>
              <a:gd name="connsiteY141" fmla="*/ 3526932 h 4663390"/>
              <a:gd name="connsiteX142" fmla="*/ 550545 w 10607040"/>
              <a:gd name="connsiteY142" fmla="*/ 4075572 h 4663390"/>
              <a:gd name="connsiteX143" fmla="*/ 1905 w 10607040"/>
              <a:gd name="connsiteY143" fmla="*/ 4075572 h 4663390"/>
              <a:gd name="connsiteX144" fmla="*/ 10060184 w 10607040"/>
              <a:gd name="connsiteY144" fmla="*/ 2939111 h 4663390"/>
              <a:gd name="connsiteX145" fmla="*/ 10607040 w 10607040"/>
              <a:gd name="connsiteY145" fmla="*/ 2939111 h 4663390"/>
              <a:gd name="connsiteX146" fmla="*/ 10607040 w 10607040"/>
              <a:gd name="connsiteY146" fmla="*/ 3487751 h 4663390"/>
              <a:gd name="connsiteX147" fmla="*/ 10060184 w 10607040"/>
              <a:gd name="connsiteY147" fmla="*/ 3487751 h 4663390"/>
              <a:gd name="connsiteX148" fmla="*/ 9468496 w 10607040"/>
              <a:gd name="connsiteY148" fmla="*/ 2939110 h 4663390"/>
              <a:gd name="connsiteX149" fmla="*/ 10017136 w 10607040"/>
              <a:gd name="connsiteY149" fmla="*/ 2939110 h 4663390"/>
              <a:gd name="connsiteX150" fmla="*/ 10017136 w 10607040"/>
              <a:gd name="connsiteY150" fmla="*/ 3487750 h 4663390"/>
              <a:gd name="connsiteX151" fmla="*/ 9468496 w 10607040"/>
              <a:gd name="connsiteY151" fmla="*/ 3487750 h 4663390"/>
              <a:gd name="connsiteX152" fmla="*/ 8876810 w 10607040"/>
              <a:gd name="connsiteY152" fmla="*/ 2939110 h 4663390"/>
              <a:gd name="connsiteX153" fmla="*/ 9425450 w 10607040"/>
              <a:gd name="connsiteY153" fmla="*/ 2939110 h 4663390"/>
              <a:gd name="connsiteX154" fmla="*/ 9425450 w 10607040"/>
              <a:gd name="connsiteY154" fmla="*/ 3487750 h 4663390"/>
              <a:gd name="connsiteX155" fmla="*/ 8876810 w 10607040"/>
              <a:gd name="connsiteY155" fmla="*/ 3487750 h 4663390"/>
              <a:gd name="connsiteX156" fmla="*/ 8285124 w 10607040"/>
              <a:gd name="connsiteY156" fmla="*/ 2939110 h 4663390"/>
              <a:gd name="connsiteX157" fmla="*/ 8833764 w 10607040"/>
              <a:gd name="connsiteY157" fmla="*/ 2939110 h 4663390"/>
              <a:gd name="connsiteX158" fmla="*/ 8833764 w 10607040"/>
              <a:gd name="connsiteY158" fmla="*/ 3487750 h 4663390"/>
              <a:gd name="connsiteX159" fmla="*/ 8285124 w 10607040"/>
              <a:gd name="connsiteY159" fmla="*/ 3487750 h 4663390"/>
              <a:gd name="connsiteX160" fmla="*/ 7693438 w 10607040"/>
              <a:gd name="connsiteY160" fmla="*/ 2939110 h 4663390"/>
              <a:gd name="connsiteX161" fmla="*/ 8242078 w 10607040"/>
              <a:gd name="connsiteY161" fmla="*/ 2939110 h 4663390"/>
              <a:gd name="connsiteX162" fmla="*/ 8242078 w 10607040"/>
              <a:gd name="connsiteY162" fmla="*/ 3487750 h 4663390"/>
              <a:gd name="connsiteX163" fmla="*/ 7693438 w 10607040"/>
              <a:gd name="connsiteY163" fmla="*/ 3487750 h 4663390"/>
              <a:gd name="connsiteX164" fmla="*/ 7101752 w 10607040"/>
              <a:gd name="connsiteY164" fmla="*/ 2939110 h 4663390"/>
              <a:gd name="connsiteX165" fmla="*/ 7650392 w 10607040"/>
              <a:gd name="connsiteY165" fmla="*/ 2939110 h 4663390"/>
              <a:gd name="connsiteX166" fmla="*/ 7650392 w 10607040"/>
              <a:gd name="connsiteY166" fmla="*/ 3487750 h 4663390"/>
              <a:gd name="connsiteX167" fmla="*/ 7101752 w 10607040"/>
              <a:gd name="connsiteY167" fmla="*/ 3487750 h 4663390"/>
              <a:gd name="connsiteX168" fmla="*/ 6510066 w 10607040"/>
              <a:gd name="connsiteY168" fmla="*/ 2939110 h 4663390"/>
              <a:gd name="connsiteX169" fmla="*/ 7058706 w 10607040"/>
              <a:gd name="connsiteY169" fmla="*/ 2939110 h 4663390"/>
              <a:gd name="connsiteX170" fmla="*/ 7058706 w 10607040"/>
              <a:gd name="connsiteY170" fmla="*/ 3487750 h 4663390"/>
              <a:gd name="connsiteX171" fmla="*/ 6510066 w 10607040"/>
              <a:gd name="connsiteY171" fmla="*/ 3487750 h 4663390"/>
              <a:gd name="connsiteX172" fmla="*/ 5918380 w 10607040"/>
              <a:gd name="connsiteY172" fmla="*/ 2939110 h 4663390"/>
              <a:gd name="connsiteX173" fmla="*/ 6467020 w 10607040"/>
              <a:gd name="connsiteY173" fmla="*/ 2939110 h 4663390"/>
              <a:gd name="connsiteX174" fmla="*/ 6467020 w 10607040"/>
              <a:gd name="connsiteY174" fmla="*/ 3487750 h 4663390"/>
              <a:gd name="connsiteX175" fmla="*/ 5918380 w 10607040"/>
              <a:gd name="connsiteY175" fmla="*/ 3487750 h 4663390"/>
              <a:gd name="connsiteX176" fmla="*/ 5326694 w 10607040"/>
              <a:gd name="connsiteY176" fmla="*/ 2939110 h 4663390"/>
              <a:gd name="connsiteX177" fmla="*/ 5875334 w 10607040"/>
              <a:gd name="connsiteY177" fmla="*/ 2939110 h 4663390"/>
              <a:gd name="connsiteX178" fmla="*/ 5875334 w 10607040"/>
              <a:gd name="connsiteY178" fmla="*/ 3487750 h 4663390"/>
              <a:gd name="connsiteX179" fmla="*/ 5326694 w 10607040"/>
              <a:gd name="connsiteY179" fmla="*/ 3487750 h 4663390"/>
              <a:gd name="connsiteX180" fmla="*/ 4735008 w 10607040"/>
              <a:gd name="connsiteY180" fmla="*/ 2939110 h 4663390"/>
              <a:gd name="connsiteX181" fmla="*/ 5283648 w 10607040"/>
              <a:gd name="connsiteY181" fmla="*/ 2939110 h 4663390"/>
              <a:gd name="connsiteX182" fmla="*/ 5283648 w 10607040"/>
              <a:gd name="connsiteY182" fmla="*/ 3487750 h 4663390"/>
              <a:gd name="connsiteX183" fmla="*/ 4735008 w 10607040"/>
              <a:gd name="connsiteY183" fmla="*/ 3487750 h 4663390"/>
              <a:gd name="connsiteX184" fmla="*/ 4143322 w 10607040"/>
              <a:gd name="connsiteY184" fmla="*/ 2939110 h 4663390"/>
              <a:gd name="connsiteX185" fmla="*/ 4691962 w 10607040"/>
              <a:gd name="connsiteY185" fmla="*/ 2939110 h 4663390"/>
              <a:gd name="connsiteX186" fmla="*/ 4691962 w 10607040"/>
              <a:gd name="connsiteY186" fmla="*/ 3487750 h 4663390"/>
              <a:gd name="connsiteX187" fmla="*/ 4143322 w 10607040"/>
              <a:gd name="connsiteY187" fmla="*/ 3487750 h 4663390"/>
              <a:gd name="connsiteX188" fmla="*/ 3551636 w 10607040"/>
              <a:gd name="connsiteY188" fmla="*/ 2939110 h 4663390"/>
              <a:gd name="connsiteX189" fmla="*/ 4100276 w 10607040"/>
              <a:gd name="connsiteY189" fmla="*/ 2939110 h 4663390"/>
              <a:gd name="connsiteX190" fmla="*/ 4100276 w 10607040"/>
              <a:gd name="connsiteY190" fmla="*/ 3487750 h 4663390"/>
              <a:gd name="connsiteX191" fmla="*/ 3551636 w 10607040"/>
              <a:gd name="connsiteY191" fmla="*/ 3487750 h 4663390"/>
              <a:gd name="connsiteX192" fmla="*/ 2959959 w 10607040"/>
              <a:gd name="connsiteY192" fmla="*/ 2939110 h 4663390"/>
              <a:gd name="connsiteX193" fmla="*/ 3508590 w 10607040"/>
              <a:gd name="connsiteY193" fmla="*/ 2939110 h 4663390"/>
              <a:gd name="connsiteX194" fmla="*/ 3508590 w 10607040"/>
              <a:gd name="connsiteY194" fmla="*/ 3487750 h 4663390"/>
              <a:gd name="connsiteX195" fmla="*/ 2959959 w 10607040"/>
              <a:gd name="connsiteY195" fmla="*/ 3487750 h 4663390"/>
              <a:gd name="connsiteX196" fmla="*/ 2368272 w 10607040"/>
              <a:gd name="connsiteY196" fmla="*/ 2939110 h 4663390"/>
              <a:gd name="connsiteX197" fmla="*/ 2916913 w 10607040"/>
              <a:gd name="connsiteY197" fmla="*/ 2939110 h 4663390"/>
              <a:gd name="connsiteX198" fmla="*/ 2916913 w 10607040"/>
              <a:gd name="connsiteY198" fmla="*/ 3487750 h 4663390"/>
              <a:gd name="connsiteX199" fmla="*/ 2368272 w 10607040"/>
              <a:gd name="connsiteY199" fmla="*/ 3487750 h 4663390"/>
              <a:gd name="connsiteX200" fmla="*/ 1776585 w 10607040"/>
              <a:gd name="connsiteY200" fmla="*/ 2939110 h 4663390"/>
              <a:gd name="connsiteX201" fmla="*/ 2325226 w 10607040"/>
              <a:gd name="connsiteY201" fmla="*/ 2939110 h 4663390"/>
              <a:gd name="connsiteX202" fmla="*/ 2325226 w 10607040"/>
              <a:gd name="connsiteY202" fmla="*/ 3487750 h 4663390"/>
              <a:gd name="connsiteX203" fmla="*/ 1776585 w 10607040"/>
              <a:gd name="connsiteY203" fmla="*/ 3487750 h 4663390"/>
              <a:gd name="connsiteX204" fmla="*/ 1184899 w 10607040"/>
              <a:gd name="connsiteY204" fmla="*/ 2939110 h 4663390"/>
              <a:gd name="connsiteX205" fmla="*/ 1733539 w 10607040"/>
              <a:gd name="connsiteY205" fmla="*/ 2939110 h 4663390"/>
              <a:gd name="connsiteX206" fmla="*/ 1733539 w 10607040"/>
              <a:gd name="connsiteY206" fmla="*/ 3487750 h 4663390"/>
              <a:gd name="connsiteX207" fmla="*/ 1184899 w 10607040"/>
              <a:gd name="connsiteY207" fmla="*/ 3487750 h 4663390"/>
              <a:gd name="connsiteX208" fmla="*/ 593213 w 10607040"/>
              <a:gd name="connsiteY208" fmla="*/ 2939110 h 4663390"/>
              <a:gd name="connsiteX209" fmla="*/ 1141853 w 10607040"/>
              <a:gd name="connsiteY209" fmla="*/ 2939110 h 4663390"/>
              <a:gd name="connsiteX210" fmla="*/ 1141853 w 10607040"/>
              <a:gd name="connsiteY210" fmla="*/ 3487750 h 4663390"/>
              <a:gd name="connsiteX211" fmla="*/ 593213 w 10607040"/>
              <a:gd name="connsiteY211" fmla="*/ 3487750 h 4663390"/>
              <a:gd name="connsiteX212" fmla="*/ 1528 w 10607040"/>
              <a:gd name="connsiteY212" fmla="*/ 2939110 h 4663390"/>
              <a:gd name="connsiteX213" fmla="*/ 550168 w 10607040"/>
              <a:gd name="connsiteY213" fmla="*/ 2939110 h 4663390"/>
              <a:gd name="connsiteX214" fmla="*/ 550168 w 10607040"/>
              <a:gd name="connsiteY214" fmla="*/ 3487750 h 4663390"/>
              <a:gd name="connsiteX215" fmla="*/ 1528 w 10607040"/>
              <a:gd name="connsiteY215" fmla="*/ 3487750 h 4663390"/>
              <a:gd name="connsiteX216" fmla="*/ 10059804 w 10607040"/>
              <a:gd name="connsiteY216" fmla="*/ 2351289 h 4663390"/>
              <a:gd name="connsiteX217" fmla="*/ 10607040 w 10607040"/>
              <a:gd name="connsiteY217" fmla="*/ 2351289 h 4663390"/>
              <a:gd name="connsiteX218" fmla="*/ 10607040 w 10607040"/>
              <a:gd name="connsiteY218" fmla="*/ 2899929 h 4663390"/>
              <a:gd name="connsiteX219" fmla="*/ 10059804 w 10607040"/>
              <a:gd name="connsiteY219" fmla="*/ 2899929 h 4663390"/>
              <a:gd name="connsiteX220" fmla="*/ 9468116 w 10607040"/>
              <a:gd name="connsiteY220" fmla="*/ 2351288 h 4663390"/>
              <a:gd name="connsiteX221" fmla="*/ 10016756 w 10607040"/>
              <a:gd name="connsiteY221" fmla="*/ 2351288 h 4663390"/>
              <a:gd name="connsiteX222" fmla="*/ 10016756 w 10607040"/>
              <a:gd name="connsiteY222" fmla="*/ 2899928 h 4663390"/>
              <a:gd name="connsiteX223" fmla="*/ 9468116 w 10607040"/>
              <a:gd name="connsiteY223" fmla="*/ 2899928 h 4663390"/>
              <a:gd name="connsiteX224" fmla="*/ 8876430 w 10607040"/>
              <a:gd name="connsiteY224" fmla="*/ 2351288 h 4663390"/>
              <a:gd name="connsiteX225" fmla="*/ 9425070 w 10607040"/>
              <a:gd name="connsiteY225" fmla="*/ 2351288 h 4663390"/>
              <a:gd name="connsiteX226" fmla="*/ 9425070 w 10607040"/>
              <a:gd name="connsiteY226" fmla="*/ 2899928 h 4663390"/>
              <a:gd name="connsiteX227" fmla="*/ 8876430 w 10607040"/>
              <a:gd name="connsiteY227" fmla="*/ 2899928 h 4663390"/>
              <a:gd name="connsiteX228" fmla="*/ 8284744 w 10607040"/>
              <a:gd name="connsiteY228" fmla="*/ 2351288 h 4663390"/>
              <a:gd name="connsiteX229" fmla="*/ 8833384 w 10607040"/>
              <a:gd name="connsiteY229" fmla="*/ 2351288 h 4663390"/>
              <a:gd name="connsiteX230" fmla="*/ 8833384 w 10607040"/>
              <a:gd name="connsiteY230" fmla="*/ 2899928 h 4663390"/>
              <a:gd name="connsiteX231" fmla="*/ 8284744 w 10607040"/>
              <a:gd name="connsiteY231" fmla="*/ 2899928 h 4663390"/>
              <a:gd name="connsiteX232" fmla="*/ 7693058 w 10607040"/>
              <a:gd name="connsiteY232" fmla="*/ 2351288 h 4663390"/>
              <a:gd name="connsiteX233" fmla="*/ 8241698 w 10607040"/>
              <a:gd name="connsiteY233" fmla="*/ 2351288 h 4663390"/>
              <a:gd name="connsiteX234" fmla="*/ 8241698 w 10607040"/>
              <a:gd name="connsiteY234" fmla="*/ 2899928 h 4663390"/>
              <a:gd name="connsiteX235" fmla="*/ 7693058 w 10607040"/>
              <a:gd name="connsiteY235" fmla="*/ 2899928 h 4663390"/>
              <a:gd name="connsiteX236" fmla="*/ 7101372 w 10607040"/>
              <a:gd name="connsiteY236" fmla="*/ 2351288 h 4663390"/>
              <a:gd name="connsiteX237" fmla="*/ 7650012 w 10607040"/>
              <a:gd name="connsiteY237" fmla="*/ 2351288 h 4663390"/>
              <a:gd name="connsiteX238" fmla="*/ 7650012 w 10607040"/>
              <a:gd name="connsiteY238" fmla="*/ 2899928 h 4663390"/>
              <a:gd name="connsiteX239" fmla="*/ 7101372 w 10607040"/>
              <a:gd name="connsiteY239" fmla="*/ 2899928 h 4663390"/>
              <a:gd name="connsiteX240" fmla="*/ 6509686 w 10607040"/>
              <a:gd name="connsiteY240" fmla="*/ 2351288 h 4663390"/>
              <a:gd name="connsiteX241" fmla="*/ 7058326 w 10607040"/>
              <a:gd name="connsiteY241" fmla="*/ 2351288 h 4663390"/>
              <a:gd name="connsiteX242" fmla="*/ 7058326 w 10607040"/>
              <a:gd name="connsiteY242" fmla="*/ 2899928 h 4663390"/>
              <a:gd name="connsiteX243" fmla="*/ 6509686 w 10607040"/>
              <a:gd name="connsiteY243" fmla="*/ 2899928 h 4663390"/>
              <a:gd name="connsiteX244" fmla="*/ 5918000 w 10607040"/>
              <a:gd name="connsiteY244" fmla="*/ 2351288 h 4663390"/>
              <a:gd name="connsiteX245" fmla="*/ 6466640 w 10607040"/>
              <a:gd name="connsiteY245" fmla="*/ 2351288 h 4663390"/>
              <a:gd name="connsiteX246" fmla="*/ 6466640 w 10607040"/>
              <a:gd name="connsiteY246" fmla="*/ 2899928 h 4663390"/>
              <a:gd name="connsiteX247" fmla="*/ 5918000 w 10607040"/>
              <a:gd name="connsiteY247" fmla="*/ 2899928 h 4663390"/>
              <a:gd name="connsiteX248" fmla="*/ 5326314 w 10607040"/>
              <a:gd name="connsiteY248" fmla="*/ 2351288 h 4663390"/>
              <a:gd name="connsiteX249" fmla="*/ 5874954 w 10607040"/>
              <a:gd name="connsiteY249" fmla="*/ 2351288 h 4663390"/>
              <a:gd name="connsiteX250" fmla="*/ 5874954 w 10607040"/>
              <a:gd name="connsiteY250" fmla="*/ 2899928 h 4663390"/>
              <a:gd name="connsiteX251" fmla="*/ 5326314 w 10607040"/>
              <a:gd name="connsiteY251" fmla="*/ 2899928 h 4663390"/>
              <a:gd name="connsiteX252" fmla="*/ 4734628 w 10607040"/>
              <a:gd name="connsiteY252" fmla="*/ 2351288 h 4663390"/>
              <a:gd name="connsiteX253" fmla="*/ 5283268 w 10607040"/>
              <a:gd name="connsiteY253" fmla="*/ 2351288 h 4663390"/>
              <a:gd name="connsiteX254" fmla="*/ 5283268 w 10607040"/>
              <a:gd name="connsiteY254" fmla="*/ 2899928 h 4663390"/>
              <a:gd name="connsiteX255" fmla="*/ 4734628 w 10607040"/>
              <a:gd name="connsiteY255" fmla="*/ 2899928 h 4663390"/>
              <a:gd name="connsiteX256" fmla="*/ 4142942 w 10607040"/>
              <a:gd name="connsiteY256" fmla="*/ 2351288 h 4663390"/>
              <a:gd name="connsiteX257" fmla="*/ 4691582 w 10607040"/>
              <a:gd name="connsiteY257" fmla="*/ 2351288 h 4663390"/>
              <a:gd name="connsiteX258" fmla="*/ 4691582 w 10607040"/>
              <a:gd name="connsiteY258" fmla="*/ 2899928 h 4663390"/>
              <a:gd name="connsiteX259" fmla="*/ 4142942 w 10607040"/>
              <a:gd name="connsiteY259" fmla="*/ 2899928 h 4663390"/>
              <a:gd name="connsiteX260" fmla="*/ 3551256 w 10607040"/>
              <a:gd name="connsiteY260" fmla="*/ 2351288 h 4663390"/>
              <a:gd name="connsiteX261" fmla="*/ 4099896 w 10607040"/>
              <a:gd name="connsiteY261" fmla="*/ 2351288 h 4663390"/>
              <a:gd name="connsiteX262" fmla="*/ 4099896 w 10607040"/>
              <a:gd name="connsiteY262" fmla="*/ 2899928 h 4663390"/>
              <a:gd name="connsiteX263" fmla="*/ 3551256 w 10607040"/>
              <a:gd name="connsiteY263" fmla="*/ 2899928 h 4663390"/>
              <a:gd name="connsiteX264" fmla="*/ 2959583 w 10607040"/>
              <a:gd name="connsiteY264" fmla="*/ 2351288 h 4663390"/>
              <a:gd name="connsiteX265" fmla="*/ 3508210 w 10607040"/>
              <a:gd name="connsiteY265" fmla="*/ 2351288 h 4663390"/>
              <a:gd name="connsiteX266" fmla="*/ 3508210 w 10607040"/>
              <a:gd name="connsiteY266" fmla="*/ 2899928 h 4663390"/>
              <a:gd name="connsiteX267" fmla="*/ 2959583 w 10607040"/>
              <a:gd name="connsiteY267" fmla="*/ 2899928 h 4663390"/>
              <a:gd name="connsiteX268" fmla="*/ 2367895 w 10607040"/>
              <a:gd name="connsiteY268" fmla="*/ 2351288 h 4663390"/>
              <a:gd name="connsiteX269" fmla="*/ 2916537 w 10607040"/>
              <a:gd name="connsiteY269" fmla="*/ 2351288 h 4663390"/>
              <a:gd name="connsiteX270" fmla="*/ 2916537 w 10607040"/>
              <a:gd name="connsiteY270" fmla="*/ 2899928 h 4663390"/>
              <a:gd name="connsiteX271" fmla="*/ 2367895 w 10607040"/>
              <a:gd name="connsiteY271" fmla="*/ 2899928 h 4663390"/>
              <a:gd name="connsiteX272" fmla="*/ 1776207 w 10607040"/>
              <a:gd name="connsiteY272" fmla="*/ 2351288 h 4663390"/>
              <a:gd name="connsiteX273" fmla="*/ 2324849 w 10607040"/>
              <a:gd name="connsiteY273" fmla="*/ 2351288 h 4663390"/>
              <a:gd name="connsiteX274" fmla="*/ 2324849 w 10607040"/>
              <a:gd name="connsiteY274" fmla="*/ 2899928 h 4663390"/>
              <a:gd name="connsiteX275" fmla="*/ 1776207 w 10607040"/>
              <a:gd name="connsiteY275" fmla="*/ 2899928 h 4663390"/>
              <a:gd name="connsiteX276" fmla="*/ 1184522 w 10607040"/>
              <a:gd name="connsiteY276" fmla="*/ 2351288 h 4663390"/>
              <a:gd name="connsiteX277" fmla="*/ 1733161 w 10607040"/>
              <a:gd name="connsiteY277" fmla="*/ 2351288 h 4663390"/>
              <a:gd name="connsiteX278" fmla="*/ 1733161 w 10607040"/>
              <a:gd name="connsiteY278" fmla="*/ 2899928 h 4663390"/>
              <a:gd name="connsiteX279" fmla="*/ 1184522 w 10607040"/>
              <a:gd name="connsiteY279" fmla="*/ 2899928 h 4663390"/>
              <a:gd name="connsiteX280" fmla="*/ 592836 w 10607040"/>
              <a:gd name="connsiteY280" fmla="*/ 2351288 h 4663390"/>
              <a:gd name="connsiteX281" fmla="*/ 1141476 w 10607040"/>
              <a:gd name="connsiteY281" fmla="*/ 2351288 h 4663390"/>
              <a:gd name="connsiteX282" fmla="*/ 1141476 w 10607040"/>
              <a:gd name="connsiteY282" fmla="*/ 2899928 h 4663390"/>
              <a:gd name="connsiteX283" fmla="*/ 592836 w 10607040"/>
              <a:gd name="connsiteY283" fmla="*/ 2899928 h 4663390"/>
              <a:gd name="connsiteX284" fmla="*/ 1150 w 10607040"/>
              <a:gd name="connsiteY284" fmla="*/ 2351288 h 4663390"/>
              <a:gd name="connsiteX285" fmla="*/ 549790 w 10607040"/>
              <a:gd name="connsiteY285" fmla="*/ 2351288 h 4663390"/>
              <a:gd name="connsiteX286" fmla="*/ 549790 w 10607040"/>
              <a:gd name="connsiteY286" fmla="*/ 2899928 h 4663390"/>
              <a:gd name="connsiteX287" fmla="*/ 1150 w 10607040"/>
              <a:gd name="connsiteY287" fmla="*/ 2899928 h 4663390"/>
              <a:gd name="connsiteX288" fmla="*/ 10059424 w 10607040"/>
              <a:gd name="connsiteY288" fmla="*/ 1763467 h 4663390"/>
              <a:gd name="connsiteX289" fmla="*/ 10607040 w 10607040"/>
              <a:gd name="connsiteY289" fmla="*/ 1763467 h 4663390"/>
              <a:gd name="connsiteX290" fmla="*/ 10607040 w 10607040"/>
              <a:gd name="connsiteY290" fmla="*/ 2312107 h 4663390"/>
              <a:gd name="connsiteX291" fmla="*/ 10059424 w 10607040"/>
              <a:gd name="connsiteY291" fmla="*/ 2312107 h 4663390"/>
              <a:gd name="connsiteX292" fmla="*/ 9467736 w 10607040"/>
              <a:gd name="connsiteY292" fmla="*/ 1763466 h 4663390"/>
              <a:gd name="connsiteX293" fmla="*/ 10016376 w 10607040"/>
              <a:gd name="connsiteY293" fmla="*/ 1763466 h 4663390"/>
              <a:gd name="connsiteX294" fmla="*/ 10016376 w 10607040"/>
              <a:gd name="connsiteY294" fmla="*/ 2312106 h 4663390"/>
              <a:gd name="connsiteX295" fmla="*/ 9467736 w 10607040"/>
              <a:gd name="connsiteY295" fmla="*/ 2312106 h 4663390"/>
              <a:gd name="connsiteX296" fmla="*/ 8876050 w 10607040"/>
              <a:gd name="connsiteY296" fmla="*/ 1763466 h 4663390"/>
              <a:gd name="connsiteX297" fmla="*/ 9424690 w 10607040"/>
              <a:gd name="connsiteY297" fmla="*/ 1763466 h 4663390"/>
              <a:gd name="connsiteX298" fmla="*/ 9424690 w 10607040"/>
              <a:gd name="connsiteY298" fmla="*/ 2312106 h 4663390"/>
              <a:gd name="connsiteX299" fmla="*/ 8876050 w 10607040"/>
              <a:gd name="connsiteY299" fmla="*/ 2312106 h 4663390"/>
              <a:gd name="connsiteX300" fmla="*/ 8284364 w 10607040"/>
              <a:gd name="connsiteY300" fmla="*/ 1763466 h 4663390"/>
              <a:gd name="connsiteX301" fmla="*/ 8833004 w 10607040"/>
              <a:gd name="connsiteY301" fmla="*/ 1763466 h 4663390"/>
              <a:gd name="connsiteX302" fmla="*/ 8833004 w 10607040"/>
              <a:gd name="connsiteY302" fmla="*/ 2312106 h 4663390"/>
              <a:gd name="connsiteX303" fmla="*/ 8284364 w 10607040"/>
              <a:gd name="connsiteY303" fmla="*/ 2312106 h 4663390"/>
              <a:gd name="connsiteX304" fmla="*/ 7692678 w 10607040"/>
              <a:gd name="connsiteY304" fmla="*/ 1763466 h 4663390"/>
              <a:gd name="connsiteX305" fmla="*/ 8241318 w 10607040"/>
              <a:gd name="connsiteY305" fmla="*/ 1763466 h 4663390"/>
              <a:gd name="connsiteX306" fmla="*/ 8241318 w 10607040"/>
              <a:gd name="connsiteY306" fmla="*/ 2312106 h 4663390"/>
              <a:gd name="connsiteX307" fmla="*/ 7692678 w 10607040"/>
              <a:gd name="connsiteY307" fmla="*/ 2312106 h 4663390"/>
              <a:gd name="connsiteX308" fmla="*/ 7100992 w 10607040"/>
              <a:gd name="connsiteY308" fmla="*/ 1763466 h 4663390"/>
              <a:gd name="connsiteX309" fmla="*/ 7649632 w 10607040"/>
              <a:gd name="connsiteY309" fmla="*/ 1763466 h 4663390"/>
              <a:gd name="connsiteX310" fmla="*/ 7649632 w 10607040"/>
              <a:gd name="connsiteY310" fmla="*/ 2312106 h 4663390"/>
              <a:gd name="connsiteX311" fmla="*/ 7100992 w 10607040"/>
              <a:gd name="connsiteY311" fmla="*/ 2312106 h 4663390"/>
              <a:gd name="connsiteX312" fmla="*/ 6509306 w 10607040"/>
              <a:gd name="connsiteY312" fmla="*/ 1763466 h 4663390"/>
              <a:gd name="connsiteX313" fmla="*/ 7057946 w 10607040"/>
              <a:gd name="connsiteY313" fmla="*/ 1763466 h 4663390"/>
              <a:gd name="connsiteX314" fmla="*/ 7057946 w 10607040"/>
              <a:gd name="connsiteY314" fmla="*/ 2312106 h 4663390"/>
              <a:gd name="connsiteX315" fmla="*/ 6509306 w 10607040"/>
              <a:gd name="connsiteY315" fmla="*/ 2312106 h 4663390"/>
              <a:gd name="connsiteX316" fmla="*/ 5917620 w 10607040"/>
              <a:gd name="connsiteY316" fmla="*/ 1763466 h 4663390"/>
              <a:gd name="connsiteX317" fmla="*/ 6466260 w 10607040"/>
              <a:gd name="connsiteY317" fmla="*/ 1763466 h 4663390"/>
              <a:gd name="connsiteX318" fmla="*/ 6466260 w 10607040"/>
              <a:gd name="connsiteY318" fmla="*/ 2312106 h 4663390"/>
              <a:gd name="connsiteX319" fmla="*/ 5917620 w 10607040"/>
              <a:gd name="connsiteY319" fmla="*/ 2312106 h 4663390"/>
              <a:gd name="connsiteX320" fmla="*/ 5325934 w 10607040"/>
              <a:gd name="connsiteY320" fmla="*/ 1763466 h 4663390"/>
              <a:gd name="connsiteX321" fmla="*/ 5874574 w 10607040"/>
              <a:gd name="connsiteY321" fmla="*/ 1763466 h 4663390"/>
              <a:gd name="connsiteX322" fmla="*/ 5874574 w 10607040"/>
              <a:gd name="connsiteY322" fmla="*/ 2312106 h 4663390"/>
              <a:gd name="connsiteX323" fmla="*/ 5325934 w 10607040"/>
              <a:gd name="connsiteY323" fmla="*/ 2312106 h 4663390"/>
              <a:gd name="connsiteX324" fmla="*/ 4734248 w 10607040"/>
              <a:gd name="connsiteY324" fmla="*/ 1763466 h 4663390"/>
              <a:gd name="connsiteX325" fmla="*/ 5282888 w 10607040"/>
              <a:gd name="connsiteY325" fmla="*/ 1763466 h 4663390"/>
              <a:gd name="connsiteX326" fmla="*/ 5282888 w 10607040"/>
              <a:gd name="connsiteY326" fmla="*/ 2312106 h 4663390"/>
              <a:gd name="connsiteX327" fmla="*/ 4734248 w 10607040"/>
              <a:gd name="connsiteY327" fmla="*/ 2312106 h 4663390"/>
              <a:gd name="connsiteX328" fmla="*/ 4142562 w 10607040"/>
              <a:gd name="connsiteY328" fmla="*/ 1763466 h 4663390"/>
              <a:gd name="connsiteX329" fmla="*/ 4691202 w 10607040"/>
              <a:gd name="connsiteY329" fmla="*/ 1763466 h 4663390"/>
              <a:gd name="connsiteX330" fmla="*/ 4691202 w 10607040"/>
              <a:gd name="connsiteY330" fmla="*/ 2312106 h 4663390"/>
              <a:gd name="connsiteX331" fmla="*/ 4142562 w 10607040"/>
              <a:gd name="connsiteY331" fmla="*/ 2312106 h 4663390"/>
              <a:gd name="connsiteX332" fmla="*/ 3550876 w 10607040"/>
              <a:gd name="connsiteY332" fmla="*/ 1763466 h 4663390"/>
              <a:gd name="connsiteX333" fmla="*/ 4099516 w 10607040"/>
              <a:gd name="connsiteY333" fmla="*/ 1763466 h 4663390"/>
              <a:gd name="connsiteX334" fmla="*/ 4099516 w 10607040"/>
              <a:gd name="connsiteY334" fmla="*/ 2312106 h 4663390"/>
              <a:gd name="connsiteX335" fmla="*/ 3550876 w 10607040"/>
              <a:gd name="connsiteY335" fmla="*/ 2312106 h 4663390"/>
              <a:gd name="connsiteX336" fmla="*/ 2959206 w 10607040"/>
              <a:gd name="connsiteY336" fmla="*/ 1763466 h 4663390"/>
              <a:gd name="connsiteX337" fmla="*/ 3507830 w 10607040"/>
              <a:gd name="connsiteY337" fmla="*/ 1763466 h 4663390"/>
              <a:gd name="connsiteX338" fmla="*/ 3507830 w 10607040"/>
              <a:gd name="connsiteY338" fmla="*/ 2312106 h 4663390"/>
              <a:gd name="connsiteX339" fmla="*/ 2959206 w 10607040"/>
              <a:gd name="connsiteY339" fmla="*/ 2312106 h 4663390"/>
              <a:gd name="connsiteX340" fmla="*/ 2367518 w 10607040"/>
              <a:gd name="connsiteY340" fmla="*/ 1763466 h 4663390"/>
              <a:gd name="connsiteX341" fmla="*/ 2916160 w 10607040"/>
              <a:gd name="connsiteY341" fmla="*/ 1763466 h 4663390"/>
              <a:gd name="connsiteX342" fmla="*/ 2916160 w 10607040"/>
              <a:gd name="connsiteY342" fmla="*/ 2312106 h 4663390"/>
              <a:gd name="connsiteX343" fmla="*/ 2367518 w 10607040"/>
              <a:gd name="connsiteY343" fmla="*/ 2312106 h 4663390"/>
              <a:gd name="connsiteX344" fmla="*/ 1775829 w 10607040"/>
              <a:gd name="connsiteY344" fmla="*/ 1763466 h 4663390"/>
              <a:gd name="connsiteX345" fmla="*/ 2324472 w 10607040"/>
              <a:gd name="connsiteY345" fmla="*/ 1763466 h 4663390"/>
              <a:gd name="connsiteX346" fmla="*/ 2324472 w 10607040"/>
              <a:gd name="connsiteY346" fmla="*/ 2312106 h 4663390"/>
              <a:gd name="connsiteX347" fmla="*/ 1775829 w 10607040"/>
              <a:gd name="connsiteY347" fmla="*/ 2312106 h 4663390"/>
              <a:gd name="connsiteX348" fmla="*/ 1184144 w 10607040"/>
              <a:gd name="connsiteY348" fmla="*/ 1763466 h 4663390"/>
              <a:gd name="connsiteX349" fmla="*/ 1732783 w 10607040"/>
              <a:gd name="connsiteY349" fmla="*/ 1763466 h 4663390"/>
              <a:gd name="connsiteX350" fmla="*/ 1732783 w 10607040"/>
              <a:gd name="connsiteY350" fmla="*/ 2312106 h 4663390"/>
              <a:gd name="connsiteX351" fmla="*/ 1184144 w 10607040"/>
              <a:gd name="connsiteY351" fmla="*/ 2312106 h 4663390"/>
              <a:gd name="connsiteX352" fmla="*/ 592459 w 10607040"/>
              <a:gd name="connsiteY352" fmla="*/ 1763466 h 4663390"/>
              <a:gd name="connsiteX353" fmla="*/ 1141098 w 10607040"/>
              <a:gd name="connsiteY353" fmla="*/ 1763466 h 4663390"/>
              <a:gd name="connsiteX354" fmla="*/ 1141098 w 10607040"/>
              <a:gd name="connsiteY354" fmla="*/ 2312106 h 4663390"/>
              <a:gd name="connsiteX355" fmla="*/ 592459 w 10607040"/>
              <a:gd name="connsiteY355" fmla="*/ 2312106 h 4663390"/>
              <a:gd name="connsiteX356" fmla="*/ 773 w 10607040"/>
              <a:gd name="connsiteY356" fmla="*/ 1763466 h 4663390"/>
              <a:gd name="connsiteX357" fmla="*/ 549413 w 10607040"/>
              <a:gd name="connsiteY357" fmla="*/ 1763466 h 4663390"/>
              <a:gd name="connsiteX358" fmla="*/ 549413 w 10607040"/>
              <a:gd name="connsiteY358" fmla="*/ 2312106 h 4663390"/>
              <a:gd name="connsiteX359" fmla="*/ 773 w 10607040"/>
              <a:gd name="connsiteY359" fmla="*/ 2312106 h 4663390"/>
              <a:gd name="connsiteX360" fmla="*/ 10059044 w 10607040"/>
              <a:gd name="connsiteY360" fmla="*/ 1175645 h 4663390"/>
              <a:gd name="connsiteX361" fmla="*/ 10607040 w 10607040"/>
              <a:gd name="connsiteY361" fmla="*/ 1175645 h 4663390"/>
              <a:gd name="connsiteX362" fmla="*/ 10607040 w 10607040"/>
              <a:gd name="connsiteY362" fmla="*/ 1724285 h 4663390"/>
              <a:gd name="connsiteX363" fmla="*/ 10059044 w 10607040"/>
              <a:gd name="connsiteY363" fmla="*/ 1724285 h 4663390"/>
              <a:gd name="connsiteX364" fmla="*/ 9467356 w 10607040"/>
              <a:gd name="connsiteY364" fmla="*/ 1175644 h 4663390"/>
              <a:gd name="connsiteX365" fmla="*/ 10015996 w 10607040"/>
              <a:gd name="connsiteY365" fmla="*/ 1175644 h 4663390"/>
              <a:gd name="connsiteX366" fmla="*/ 10015996 w 10607040"/>
              <a:gd name="connsiteY366" fmla="*/ 1724284 h 4663390"/>
              <a:gd name="connsiteX367" fmla="*/ 9467356 w 10607040"/>
              <a:gd name="connsiteY367" fmla="*/ 1724284 h 4663390"/>
              <a:gd name="connsiteX368" fmla="*/ 8875670 w 10607040"/>
              <a:gd name="connsiteY368" fmla="*/ 1175644 h 4663390"/>
              <a:gd name="connsiteX369" fmla="*/ 9424310 w 10607040"/>
              <a:gd name="connsiteY369" fmla="*/ 1175644 h 4663390"/>
              <a:gd name="connsiteX370" fmla="*/ 9424310 w 10607040"/>
              <a:gd name="connsiteY370" fmla="*/ 1724284 h 4663390"/>
              <a:gd name="connsiteX371" fmla="*/ 8875670 w 10607040"/>
              <a:gd name="connsiteY371" fmla="*/ 1724284 h 4663390"/>
              <a:gd name="connsiteX372" fmla="*/ 8283984 w 10607040"/>
              <a:gd name="connsiteY372" fmla="*/ 1175644 h 4663390"/>
              <a:gd name="connsiteX373" fmla="*/ 8832624 w 10607040"/>
              <a:gd name="connsiteY373" fmla="*/ 1175644 h 4663390"/>
              <a:gd name="connsiteX374" fmla="*/ 8832624 w 10607040"/>
              <a:gd name="connsiteY374" fmla="*/ 1724284 h 4663390"/>
              <a:gd name="connsiteX375" fmla="*/ 8283984 w 10607040"/>
              <a:gd name="connsiteY375" fmla="*/ 1724284 h 4663390"/>
              <a:gd name="connsiteX376" fmla="*/ 7692298 w 10607040"/>
              <a:gd name="connsiteY376" fmla="*/ 1175644 h 4663390"/>
              <a:gd name="connsiteX377" fmla="*/ 8240938 w 10607040"/>
              <a:gd name="connsiteY377" fmla="*/ 1175644 h 4663390"/>
              <a:gd name="connsiteX378" fmla="*/ 8240938 w 10607040"/>
              <a:gd name="connsiteY378" fmla="*/ 1724284 h 4663390"/>
              <a:gd name="connsiteX379" fmla="*/ 7692298 w 10607040"/>
              <a:gd name="connsiteY379" fmla="*/ 1724284 h 4663390"/>
              <a:gd name="connsiteX380" fmla="*/ 7100612 w 10607040"/>
              <a:gd name="connsiteY380" fmla="*/ 1175644 h 4663390"/>
              <a:gd name="connsiteX381" fmla="*/ 7649252 w 10607040"/>
              <a:gd name="connsiteY381" fmla="*/ 1175644 h 4663390"/>
              <a:gd name="connsiteX382" fmla="*/ 7649252 w 10607040"/>
              <a:gd name="connsiteY382" fmla="*/ 1724284 h 4663390"/>
              <a:gd name="connsiteX383" fmla="*/ 7100612 w 10607040"/>
              <a:gd name="connsiteY383" fmla="*/ 1724284 h 4663390"/>
              <a:gd name="connsiteX384" fmla="*/ 6508926 w 10607040"/>
              <a:gd name="connsiteY384" fmla="*/ 1175644 h 4663390"/>
              <a:gd name="connsiteX385" fmla="*/ 7057566 w 10607040"/>
              <a:gd name="connsiteY385" fmla="*/ 1175644 h 4663390"/>
              <a:gd name="connsiteX386" fmla="*/ 7057566 w 10607040"/>
              <a:gd name="connsiteY386" fmla="*/ 1724284 h 4663390"/>
              <a:gd name="connsiteX387" fmla="*/ 6508926 w 10607040"/>
              <a:gd name="connsiteY387" fmla="*/ 1724284 h 4663390"/>
              <a:gd name="connsiteX388" fmla="*/ 5917240 w 10607040"/>
              <a:gd name="connsiteY388" fmla="*/ 1175644 h 4663390"/>
              <a:gd name="connsiteX389" fmla="*/ 6465880 w 10607040"/>
              <a:gd name="connsiteY389" fmla="*/ 1175644 h 4663390"/>
              <a:gd name="connsiteX390" fmla="*/ 6465880 w 10607040"/>
              <a:gd name="connsiteY390" fmla="*/ 1724284 h 4663390"/>
              <a:gd name="connsiteX391" fmla="*/ 5917240 w 10607040"/>
              <a:gd name="connsiteY391" fmla="*/ 1724284 h 4663390"/>
              <a:gd name="connsiteX392" fmla="*/ 5325554 w 10607040"/>
              <a:gd name="connsiteY392" fmla="*/ 1175644 h 4663390"/>
              <a:gd name="connsiteX393" fmla="*/ 5874194 w 10607040"/>
              <a:gd name="connsiteY393" fmla="*/ 1175644 h 4663390"/>
              <a:gd name="connsiteX394" fmla="*/ 5874194 w 10607040"/>
              <a:gd name="connsiteY394" fmla="*/ 1724284 h 4663390"/>
              <a:gd name="connsiteX395" fmla="*/ 5325554 w 10607040"/>
              <a:gd name="connsiteY395" fmla="*/ 1724284 h 4663390"/>
              <a:gd name="connsiteX396" fmla="*/ 4733868 w 10607040"/>
              <a:gd name="connsiteY396" fmla="*/ 1175644 h 4663390"/>
              <a:gd name="connsiteX397" fmla="*/ 5282508 w 10607040"/>
              <a:gd name="connsiteY397" fmla="*/ 1175644 h 4663390"/>
              <a:gd name="connsiteX398" fmla="*/ 5282508 w 10607040"/>
              <a:gd name="connsiteY398" fmla="*/ 1724284 h 4663390"/>
              <a:gd name="connsiteX399" fmla="*/ 4733868 w 10607040"/>
              <a:gd name="connsiteY399" fmla="*/ 1724284 h 4663390"/>
              <a:gd name="connsiteX400" fmla="*/ 4142182 w 10607040"/>
              <a:gd name="connsiteY400" fmla="*/ 1175644 h 4663390"/>
              <a:gd name="connsiteX401" fmla="*/ 4690822 w 10607040"/>
              <a:gd name="connsiteY401" fmla="*/ 1175644 h 4663390"/>
              <a:gd name="connsiteX402" fmla="*/ 4690822 w 10607040"/>
              <a:gd name="connsiteY402" fmla="*/ 1724284 h 4663390"/>
              <a:gd name="connsiteX403" fmla="*/ 4142182 w 10607040"/>
              <a:gd name="connsiteY403" fmla="*/ 1724284 h 4663390"/>
              <a:gd name="connsiteX404" fmla="*/ 3550496 w 10607040"/>
              <a:gd name="connsiteY404" fmla="*/ 1175644 h 4663390"/>
              <a:gd name="connsiteX405" fmla="*/ 4099136 w 10607040"/>
              <a:gd name="connsiteY405" fmla="*/ 1175644 h 4663390"/>
              <a:gd name="connsiteX406" fmla="*/ 4099136 w 10607040"/>
              <a:gd name="connsiteY406" fmla="*/ 1724284 h 4663390"/>
              <a:gd name="connsiteX407" fmla="*/ 3550496 w 10607040"/>
              <a:gd name="connsiteY407" fmla="*/ 1724284 h 4663390"/>
              <a:gd name="connsiteX408" fmla="*/ 2958830 w 10607040"/>
              <a:gd name="connsiteY408" fmla="*/ 1175644 h 4663390"/>
              <a:gd name="connsiteX409" fmla="*/ 3507450 w 10607040"/>
              <a:gd name="connsiteY409" fmla="*/ 1175644 h 4663390"/>
              <a:gd name="connsiteX410" fmla="*/ 3507450 w 10607040"/>
              <a:gd name="connsiteY410" fmla="*/ 1724284 h 4663390"/>
              <a:gd name="connsiteX411" fmla="*/ 2958830 w 10607040"/>
              <a:gd name="connsiteY411" fmla="*/ 1724284 h 4663390"/>
              <a:gd name="connsiteX412" fmla="*/ 2367141 w 10607040"/>
              <a:gd name="connsiteY412" fmla="*/ 1175644 h 4663390"/>
              <a:gd name="connsiteX413" fmla="*/ 2915784 w 10607040"/>
              <a:gd name="connsiteY413" fmla="*/ 1175644 h 4663390"/>
              <a:gd name="connsiteX414" fmla="*/ 2915784 w 10607040"/>
              <a:gd name="connsiteY414" fmla="*/ 1724284 h 4663390"/>
              <a:gd name="connsiteX415" fmla="*/ 2367141 w 10607040"/>
              <a:gd name="connsiteY415" fmla="*/ 1724284 h 4663390"/>
              <a:gd name="connsiteX416" fmla="*/ 1775452 w 10607040"/>
              <a:gd name="connsiteY416" fmla="*/ 1175644 h 4663390"/>
              <a:gd name="connsiteX417" fmla="*/ 2324095 w 10607040"/>
              <a:gd name="connsiteY417" fmla="*/ 1175644 h 4663390"/>
              <a:gd name="connsiteX418" fmla="*/ 2324095 w 10607040"/>
              <a:gd name="connsiteY418" fmla="*/ 1724284 h 4663390"/>
              <a:gd name="connsiteX419" fmla="*/ 1775452 w 10607040"/>
              <a:gd name="connsiteY419" fmla="*/ 1724284 h 4663390"/>
              <a:gd name="connsiteX420" fmla="*/ 1183767 w 10607040"/>
              <a:gd name="connsiteY420" fmla="*/ 1175644 h 4663390"/>
              <a:gd name="connsiteX421" fmla="*/ 1732406 w 10607040"/>
              <a:gd name="connsiteY421" fmla="*/ 1175644 h 4663390"/>
              <a:gd name="connsiteX422" fmla="*/ 1732406 w 10607040"/>
              <a:gd name="connsiteY422" fmla="*/ 1724284 h 4663390"/>
              <a:gd name="connsiteX423" fmla="*/ 1183767 w 10607040"/>
              <a:gd name="connsiteY423" fmla="*/ 1724284 h 4663390"/>
              <a:gd name="connsiteX424" fmla="*/ 592081 w 10607040"/>
              <a:gd name="connsiteY424" fmla="*/ 1175644 h 4663390"/>
              <a:gd name="connsiteX425" fmla="*/ 1140721 w 10607040"/>
              <a:gd name="connsiteY425" fmla="*/ 1175644 h 4663390"/>
              <a:gd name="connsiteX426" fmla="*/ 1140721 w 10607040"/>
              <a:gd name="connsiteY426" fmla="*/ 1724284 h 4663390"/>
              <a:gd name="connsiteX427" fmla="*/ 592081 w 10607040"/>
              <a:gd name="connsiteY427" fmla="*/ 1724284 h 4663390"/>
              <a:gd name="connsiteX428" fmla="*/ 396 w 10607040"/>
              <a:gd name="connsiteY428" fmla="*/ 1175644 h 4663390"/>
              <a:gd name="connsiteX429" fmla="*/ 549036 w 10607040"/>
              <a:gd name="connsiteY429" fmla="*/ 1175644 h 4663390"/>
              <a:gd name="connsiteX430" fmla="*/ 549036 w 10607040"/>
              <a:gd name="connsiteY430" fmla="*/ 1724284 h 4663390"/>
              <a:gd name="connsiteX431" fmla="*/ 396 w 10607040"/>
              <a:gd name="connsiteY431" fmla="*/ 1724284 h 4663390"/>
              <a:gd name="connsiteX432" fmla="*/ 10058664 w 10607040"/>
              <a:gd name="connsiteY432" fmla="*/ 587823 h 4663390"/>
              <a:gd name="connsiteX433" fmla="*/ 10607040 w 10607040"/>
              <a:gd name="connsiteY433" fmla="*/ 587823 h 4663390"/>
              <a:gd name="connsiteX434" fmla="*/ 10607040 w 10607040"/>
              <a:gd name="connsiteY434" fmla="*/ 1136463 h 4663390"/>
              <a:gd name="connsiteX435" fmla="*/ 10058664 w 10607040"/>
              <a:gd name="connsiteY435" fmla="*/ 1136463 h 4663390"/>
              <a:gd name="connsiteX436" fmla="*/ 9466976 w 10607040"/>
              <a:gd name="connsiteY436" fmla="*/ 587822 h 4663390"/>
              <a:gd name="connsiteX437" fmla="*/ 10015616 w 10607040"/>
              <a:gd name="connsiteY437" fmla="*/ 587822 h 4663390"/>
              <a:gd name="connsiteX438" fmla="*/ 10015616 w 10607040"/>
              <a:gd name="connsiteY438" fmla="*/ 1136462 h 4663390"/>
              <a:gd name="connsiteX439" fmla="*/ 9466976 w 10607040"/>
              <a:gd name="connsiteY439" fmla="*/ 1136462 h 4663390"/>
              <a:gd name="connsiteX440" fmla="*/ 8875290 w 10607040"/>
              <a:gd name="connsiteY440" fmla="*/ 587822 h 4663390"/>
              <a:gd name="connsiteX441" fmla="*/ 9423930 w 10607040"/>
              <a:gd name="connsiteY441" fmla="*/ 587822 h 4663390"/>
              <a:gd name="connsiteX442" fmla="*/ 9423930 w 10607040"/>
              <a:gd name="connsiteY442" fmla="*/ 1136462 h 4663390"/>
              <a:gd name="connsiteX443" fmla="*/ 8875290 w 10607040"/>
              <a:gd name="connsiteY443" fmla="*/ 1136462 h 4663390"/>
              <a:gd name="connsiteX444" fmla="*/ 8283604 w 10607040"/>
              <a:gd name="connsiteY444" fmla="*/ 587822 h 4663390"/>
              <a:gd name="connsiteX445" fmla="*/ 8832244 w 10607040"/>
              <a:gd name="connsiteY445" fmla="*/ 587822 h 4663390"/>
              <a:gd name="connsiteX446" fmla="*/ 8832244 w 10607040"/>
              <a:gd name="connsiteY446" fmla="*/ 1136462 h 4663390"/>
              <a:gd name="connsiteX447" fmla="*/ 8283604 w 10607040"/>
              <a:gd name="connsiteY447" fmla="*/ 1136462 h 4663390"/>
              <a:gd name="connsiteX448" fmla="*/ 7691918 w 10607040"/>
              <a:gd name="connsiteY448" fmla="*/ 587822 h 4663390"/>
              <a:gd name="connsiteX449" fmla="*/ 8240558 w 10607040"/>
              <a:gd name="connsiteY449" fmla="*/ 587822 h 4663390"/>
              <a:gd name="connsiteX450" fmla="*/ 8240558 w 10607040"/>
              <a:gd name="connsiteY450" fmla="*/ 1136462 h 4663390"/>
              <a:gd name="connsiteX451" fmla="*/ 7691918 w 10607040"/>
              <a:gd name="connsiteY451" fmla="*/ 1136462 h 4663390"/>
              <a:gd name="connsiteX452" fmla="*/ 7100232 w 10607040"/>
              <a:gd name="connsiteY452" fmla="*/ 587822 h 4663390"/>
              <a:gd name="connsiteX453" fmla="*/ 7648872 w 10607040"/>
              <a:gd name="connsiteY453" fmla="*/ 587822 h 4663390"/>
              <a:gd name="connsiteX454" fmla="*/ 7648872 w 10607040"/>
              <a:gd name="connsiteY454" fmla="*/ 1136462 h 4663390"/>
              <a:gd name="connsiteX455" fmla="*/ 7100232 w 10607040"/>
              <a:gd name="connsiteY455" fmla="*/ 1136462 h 4663390"/>
              <a:gd name="connsiteX456" fmla="*/ 6508546 w 10607040"/>
              <a:gd name="connsiteY456" fmla="*/ 587822 h 4663390"/>
              <a:gd name="connsiteX457" fmla="*/ 7057186 w 10607040"/>
              <a:gd name="connsiteY457" fmla="*/ 587822 h 4663390"/>
              <a:gd name="connsiteX458" fmla="*/ 7057186 w 10607040"/>
              <a:gd name="connsiteY458" fmla="*/ 1136462 h 4663390"/>
              <a:gd name="connsiteX459" fmla="*/ 6508546 w 10607040"/>
              <a:gd name="connsiteY459" fmla="*/ 1136462 h 4663390"/>
              <a:gd name="connsiteX460" fmla="*/ 5916860 w 10607040"/>
              <a:gd name="connsiteY460" fmla="*/ 587822 h 4663390"/>
              <a:gd name="connsiteX461" fmla="*/ 6465500 w 10607040"/>
              <a:gd name="connsiteY461" fmla="*/ 587822 h 4663390"/>
              <a:gd name="connsiteX462" fmla="*/ 6465500 w 10607040"/>
              <a:gd name="connsiteY462" fmla="*/ 1136462 h 4663390"/>
              <a:gd name="connsiteX463" fmla="*/ 5916860 w 10607040"/>
              <a:gd name="connsiteY463" fmla="*/ 1136462 h 4663390"/>
              <a:gd name="connsiteX464" fmla="*/ 5325174 w 10607040"/>
              <a:gd name="connsiteY464" fmla="*/ 587822 h 4663390"/>
              <a:gd name="connsiteX465" fmla="*/ 5873814 w 10607040"/>
              <a:gd name="connsiteY465" fmla="*/ 587822 h 4663390"/>
              <a:gd name="connsiteX466" fmla="*/ 5873814 w 10607040"/>
              <a:gd name="connsiteY466" fmla="*/ 1136462 h 4663390"/>
              <a:gd name="connsiteX467" fmla="*/ 5325174 w 10607040"/>
              <a:gd name="connsiteY467" fmla="*/ 1136462 h 4663390"/>
              <a:gd name="connsiteX468" fmla="*/ 4733488 w 10607040"/>
              <a:gd name="connsiteY468" fmla="*/ 587822 h 4663390"/>
              <a:gd name="connsiteX469" fmla="*/ 5282128 w 10607040"/>
              <a:gd name="connsiteY469" fmla="*/ 587822 h 4663390"/>
              <a:gd name="connsiteX470" fmla="*/ 5282128 w 10607040"/>
              <a:gd name="connsiteY470" fmla="*/ 1136462 h 4663390"/>
              <a:gd name="connsiteX471" fmla="*/ 4733488 w 10607040"/>
              <a:gd name="connsiteY471" fmla="*/ 1136462 h 4663390"/>
              <a:gd name="connsiteX472" fmla="*/ 4141802 w 10607040"/>
              <a:gd name="connsiteY472" fmla="*/ 587822 h 4663390"/>
              <a:gd name="connsiteX473" fmla="*/ 4690442 w 10607040"/>
              <a:gd name="connsiteY473" fmla="*/ 587822 h 4663390"/>
              <a:gd name="connsiteX474" fmla="*/ 4690442 w 10607040"/>
              <a:gd name="connsiteY474" fmla="*/ 1136462 h 4663390"/>
              <a:gd name="connsiteX475" fmla="*/ 4141802 w 10607040"/>
              <a:gd name="connsiteY475" fmla="*/ 1136462 h 4663390"/>
              <a:gd name="connsiteX476" fmla="*/ 3550116 w 10607040"/>
              <a:gd name="connsiteY476" fmla="*/ 587822 h 4663390"/>
              <a:gd name="connsiteX477" fmla="*/ 4098756 w 10607040"/>
              <a:gd name="connsiteY477" fmla="*/ 587822 h 4663390"/>
              <a:gd name="connsiteX478" fmla="*/ 4098756 w 10607040"/>
              <a:gd name="connsiteY478" fmla="*/ 1136462 h 4663390"/>
              <a:gd name="connsiteX479" fmla="*/ 3550116 w 10607040"/>
              <a:gd name="connsiteY479" fmla="*/ 1136462 h 4663390"/>
              <a:gd name="connsiteX480" fmla="*/ 2958453 w 10607040"/>
              <a:gd name="connsiteY480" fmla="*/ 587822 h 4663390"/>
              <a:gd name="connsiteX481" fmla="*/ 3507070 w 10607040"/>
              <a:gd name="connsiteY481" fmla="*/ 587822 h 4663390"/>
              <a:gd name="connsiteX482" fmla="*/ 3507070 w 10607040"/>
              <a:gd name="connsiteY482" fmla="*/ 1136462 h 4663390"/>
              <a:gd name="connsiteX483" fmla="*/ 2958453 w 10607040"/>
              <a:gd name="connsiteY483" fmla="*/ 1136462 h 4663390"/>
              <a:gd name="connsiteX484" fmla="*/ 2366764 w 10607040"/>
              <a:gd name="connsiteY484" fmla="*/ 587822 h 4663390"/>
              <a:gd name="connsiteX485" fmla="*/ 2915408 w 10607040"/>
              <a:gd name="connsiteY485" fmla="*/ 587822 h 4663390"/>
              <a:gd name="connsiteX486" fmla="*/ 2915408 w 10607040"/>
              <a:gd name="connsiteY486" fmla="*/ 1136462 h 4663390"/>
              <a:gd name="connsiteX487" fmla="*/ 2366764 w 10607040"/>
              <a:gd name="connsiteY487" fmla="*/ 1136462 h 4663390"/>
              <a:gd name="connsiteX488" fmla="*/ 1775075 w 10607040"/>
              <a:gd name="connsiteY488" fmla="*/ 587822 h 4663390"/>
              <a:gd name="connsiteX489" fmla="*/ 2323718 w 10607040"/>
              <a:gd name="connsiteY489" fmla="*/ 587822 h 4663390"/>
              <a:gd name="connsiteX490" fmla="*/ 2323718 w 10607040"/>
              <a:gd name="connsiteY490" fmla="*/ 1136462 h 4663390"/>
              <a:gd name="connsiteX491" fmla="*/ 1775075 w 10607040"/>
              <a:gd name="connsiteY491" fmla="*/ 1136462 h 4663390"/>
              <a:gd name="connsiteX492" fmla="*/ 1183389 w 10607040"/>
              <a:gd name="connsiteY492" fmla="*/ 587822 h 4663390"/>
              <a:gd name="connsiteX493" fmla="*/ 1732028 w 10607040"/>
              <a:gd name="connsiteY493" fmla="*/ 587822 h 4663390"/>
              <a:gd name="connsiteX494" fmla="*/ 1732028 w 10607040"/>
              <a:gd name="connsiteY494" fmla="*/ 1136462 h 4663390"/>
              <a:gd name="connsiteX495" fmla="*/ 1183389 w 10607040"/>
              <a:gd name="connsiteY495" fmla="*/ 1136462 h 4663390"/>
              <a:gd name="connsiteX496" fmla="*/ 591704 w 10607040"/>
              <a:gd name="connsiteY496" fmla="*/ 587822 h 4663390"/>
              <a:gd name="connsiteX497" fmla="*/ 1140344 w 10607040"/>
              <a:gd name="connsiteY497" fmla="*/ 587822 h 4663390"/>
              <a:gd name="connsiteX498" fmla="*/ 1140344 w 10607040"/>
              <a:gd name="connsiteY498" fmla="*/ 1136462 h 4663390"/>
              <a:gd name="connsiteX499" fmla="*/ 591704 w 10607040"/>
              <a:gd name="connsiteY499" fmla="*/ 1136462 h 4663390"/>
              <a:gd name="connsiteX500" fmla="*/ 18 w 10607040"/>
              <a:gd name="connsiteY500" fmla="*/ 587822 h 4663390"/>
              <a:gd name="connsiteX501" fmla="*/ 548658 w 10607040"/>
              <a:gd name="connsiteY501" fmla="*/ 587822 h 4663390"/>
              <a:gd name="connsiteX502" fmla="*/ 548658 w 10607040"/>
              <a:gd name="connsiteY502" fmla="*/ 1136462 h 4663390"/>
              <a:gd name="connsiteX503" fmla="*/ 18 w 10607040"/>
              <a:gd name="connsiteY503" fmla="*/ 1136462 h 4663390"/>
              <a:gd name="connsiteX504" fmla="*/ 10058284 w 10607040"/>
              <a:gd name="connsiteY504" fmla="*/ 1 h 4663390"/>
              <a:gd name="connsiteX505" fmla="*/ 10606924 w 10607040"/>
              <a:gd name="connsiteY505" fmla="*/ 1 h 4663390"/>
              <a:gd name="connsiteX506" fmla="*/ 10606924 w 10607040"/>
              <a:gd name="connsiteY506" fmla="*/ 548641 h 4663390"/>
              <a:gd name="connsiteX507" fmla="*/ 10058284 w 10607040"/>
              <a:gd name="connsiteY507" fmla="*/ 548641 h 4663390"/>
              <a:gd name="connsiteX508" fmla="*/ 9466596 w 10607040"/>
              <a:gd name="connsiteY508" fmla="*/ 0 h 4663390"/>
              <a:gd name="connsiteX509" fmla="*/ 10015236 w 10607040"/>
              <a:gd name="connsiteY509" fmla="*/ 0 h 4663390"/>
              <a:gd name="connsiteX510" fmla="*/ 10015236 w 10607040"/>
              <a:gd name="connsiteY510" fmla="*/ 548640 h 4663390"/>
              <a:gd name="connsiteX511" fmla="*/ 9466596 w 10607040"/>
              <a:gd name="connsiteY511" fmla="*/ 548640 h 4663390"/>
              <a:gd name="connsiteX512" fmla="*/ 8874910 w 10607040"/>
              <a:gd name="connsiteY512" fmla="*/ 0 h 4663390"/>
              <a:gd name="connsiteX513" fmla="*/ 9423550 w 10607040"/>
              <a:gd name="connsiteY513" fmla="*/ 0 h 4663390"/>
              <a:gd name="connsiteX514" fmla="*/ 9423550 w 10607040"/>
              <a:gd name="connsiteY514" fmla="*/ 548640 h 4663390"/>
              <a:gd name="connsiteX515" fmla="*/ 8874910 w 10607040"/>
              <a:gd name="connsiteY515" fmla="*/ 548640 h 4663390"/>
              <a:gd name="connsiteX516" fmla="*/ 8283224 w 10607040"/>
              <a:gd name="connsiteY516" fmla="*/ 0 h 4663390"/>
              <a:gd name="connsiteX517" fmla="*/ 8831864 w 10607040"/>
              <a:gd name="connsiteY517" fmla="*/ 0 h 4663390"/>
              <a:gd name="connsiteX518" fmla="*/ 8831864 w 10607040"/>
              <a:gd name="connsiteY518" fmla="*/ 548640 h 4663390"/>
              <a:gd name="connsiteX519" fmla="*/ 8283224 w 10607040"/>
              <a:gd name="connsiteY519" fmla="*/ 548640 h 4663390"/>
              <a:gd name="connsiteX520" fmla="*/ 7691538 w 10607040"/>
              <a:gd name="connsiteY520" fmla="*/ 0 h 4663390"/>
              <a:gd name="connsiteX521" fmla="*/ 8240178 w 10607040"/>
              <a:gd name="connsiteY521" fmla="*/ 0 h 4663390"/>
              <a:gd name="connsiteX522" fmla="*/ 8240178 w 10607040"/>
              <a:gd name="connsiteY522" fmla="*/ 548640 h 4663390"/>
              <a:gd name="connsiteX523" fmla="*/ 7691538 w 10607040"/>
              <a:gd name="connsiteY523" fmla="*/ 548640 h 4663390"/>
              <a:gd name="connsiteX524" fmla="*/ 7099852 w 10607040"/>
              <a:gd name="connsiteY524" fmla="*/ 0 h 4663390"/>
              <a:gd name="connsiteX525" fmla="*/ 7648492 w 10607040"/>
              <a:gd name="connsiteY525" fmla="*/ 0 h 4663390"/>
              <a:gd name="connsiteX526" fmla="*/ 7648492 w 10607040"/>
              <a:gd name="connsiteY526" fmla="*/ 548640 h 4663390"/>
              <a:gd name="connsiteX527" fmla="*/ 7099852 w 10607040"/>
              <a:gd name="connsiteY527" fmla="*/ 548640 h 4663390"/>
              <a:gd name="connsiteX528" fmla="*/ 6508166 w 10607040"/>
              <a:gd name="connsiteY528" fmla="*/ 0 h 4663390"/>
              <a:gd name="connsiteX529" fmla="*/ 7056806 w 10607040"/>
              <a:gd name="connsiteY529" fmla="*/ 0 h 4663390"/>
              <a:gd name="connsiteX530" fmla="*/ 7056806 w 10607040"/>
              <a:gd name="connsiteY530" fmla="*/ 548640 h 4663390"/>
              <a:gd name="connsiteX531" fmla="*/ 6508166 w 10607040"/>
              <a:gd name="connsiteY531" fmla="*/ 548640 h 4663390"/>
              <a:gd name="connsiteX532" fmla="*/ 5916480 w 10607040"/>
              <a:gd name="connsiteY532" fmla="*/ 0 h 4663390"/>
              <a:gd name="connsiteX533" fmla="*/ 6465120 w 10607040"/>
              <a:gd name="connsiteY533" fmla="*/ 0 h 4663390"/>
              <a:gd name="connsiteX534" fmla="*/ 6465120 w 10607040"/>
              <a:gd name="connsiteY534" fmla="*/ 548640 h 4663390"/>
              <a:gd name="connsiteX535" fmla="*/ 5916480 w 10607040"/>
              <a:gd name="connsiteY535" fmla="*/ 548640 h 4663390"/>
              <a:gd name="connsiteX536" fmla="*/ 5324794 w 10607040"/>
              <a:gd name="connsiteY536" fmla="*/ 0 h 4663390"/>
              <a:gd name="connsiteX537" fmla="*/ 5873434 w 10607040"/>
              <a:gd name="connsiteY537" fmla="*/ 0 h 4663390"/>
              <a:gd name="connsiteX538" fmla="*/ 5873434 w 10607040"/>
              <a:gd name="connsiteY538" fmla="*/ 548640 h 4663390"/>
              <a:gd name="connsiteX539" fmla="*/ 5324794 w 10607040"/>
              <a:gd name="connsiteY539" fmla="*/ 548640 h 4663390"/>
              <a:gd name="connsiteX540" fmla="*/ 4733108 w 10607040"/>
              <a:gd name="connsiteY540" fmla="*/ 0 h 4663390"/>
              <a:gd name="connsiteX541" fmla="*/ 5281748 w 10607040"/>
              <a:gd name="connsiteY541" fmla="*/ 0 h 4663390"/>
              <a:gd name="connsiteX542" fmla="*/ 5281748 w 10607040"/>
              <a:gd name="connsiteY542" fmla="*/ 548640 h 4663390"/>
              <a:gd name="connsiteX543" fmla="*/ 4733108 w 10607040"/>
              <a:gd name="connsiteY543" fmla="*/ 548640 h 4663390"/>
              <a:gd name="connsiteX544" fmla="*/ 4141422 w 10607040"/>
              <a:gd name="connsiteY544" fmla="*/ 0 h 4663390"/>
              <a:gd name="connsiteX545" fmla="*/ 4690062 w 10607040"/>
              <a:gd name="connsiteY545" fmla="*/ 0 h 4663390"/>
              <a:gd name="connsiteX546" fmla="*/ 4690062 w 10607040"/>
              <a:gd name="connsiteY546" fmla="*/ 548640 h 4663390"/>
              <a:gd name="connsiteX547" fmla="*/ 4141422 w 10607040"/>
              <a:gd name="connsiteY547" fmla="*/ 548640 h 4663390"/>
              <a:gd name="connsiteX548" fmla="*/ 3549736 w 10607040"/>
              <a:gd name="connsiteY548" fmla="*/ 0 h 4663390"/>
              <a:gd name="connsiteX549" fmla="*/ 4098376 w 10607040"/>
              <a:gd name="connsiteY549" fmla="*/ 0 h 4663390"/>
              <a:gd name="connsiteX550" fmla="*/ 4098376 w 10607040"/>
              <a:gd name="connsiteY550" fmla="*/ 548640 h 4663390"/>
              <a:gd name="connsiteX551" fmla="*/ 3549736 w 10607040"/>
              <a:gd name="connsiteY551" fmla="*/ 548640 h 4663390"/>
              <a:gd name="connsiteX552" fmla="*/ 2958077 w 10607040"/>
              <a:gd name="connsiteY552" fmla="*/ 0 h 4663390"/>
              <a:gd name="connsiteX553" fmla="*/ 3506690 w 10607040"/>
              <a:gd name="connsiteY553" fmla="*/ 0 h 4663390"/>
              <a:gd name="connsiteX554" fmla="*/ 3506690 w 10607040"/>
              <a:gd name="connsiteY554" fmla="*/ 548640 h 4663390"/>
              <a:gd name="connsiteX555" fmla="*/ 2958077 w 10607040"/>
              <a:gd name="connsiteY555" fmla="*/ 548640 h 4663390"/>
              <a:gd name="connsiteX556" fmla="*/ 2366387 w 10607040"/>
              <a:gd name="connsiteY556" fmla="*/ 0 h 4663390"/>
              <a:gd name="connsiteX557" fmla="*/ 2915031 w 10607040"/>
              <a:gd name="connsiteY557" fmla="*/ 0 h 4663390"/>
              <a:gd name="connsiteX558" fmla="*/ 2915031 w 10607040"/>
              <a:gd name="connsiteY558" fmla="*/ 548640 h 4663390"/>
              <a:gd name="connsiteX559" fmla="*/ 2366387 w 10607040"/>
              <a:gd name="connsiteY559" fmla="*/ 548640 h 4663390"/>
              <a:gd name="connsiteX560" fmla="*/ 1774697 w 10607040"/>
              <a:gd name="connsiteY560" fmla="*/ 0 h 4663390"/>
              <a:gd name="connsiteX561" fmla="*/ 2323341 w 10607040"/>
              <a:gd name="connsiteY561" fmla="*/ 0 h 4663390"/>
              <a:gd name="connsiteX562" fmla="*/ 2323341 w 10607040"/>
              <a:gd name="connsiteY562" fmla="*/ 548640 h 4663390"/>
              <a:gd name="connsiteX563" fmla="*/ 1774697 w 10607040"/>
              <a:gd name="connsiteY563" fmla="*/ 548640 h 4663390"/>
              <a:gd name="connsiteX564" fmla="*/ 1183012 w 10607040"/>
              <a:gd name="connsiteY564" fmla="*/ 0 h 4663390"/>
              <a:gd name="connsiteX565" fmla="*/ 1731651 w 10607040"/>
              <a:gd name="connsiteY565" fmla="*/ 0 h 4663390"/>
              <a:gd name="connsiteX566" fmla="*/ 1731651 w 10607040"/>
              <a:gd name="connsiteY566" fmla="*/ 548640 h 4663390"/>
              <a:gd name="connsiteX567" fmla="*/ 1183012 w 10607040"/>
              <a:gd name="connsiteY567" fmla="*/ 548640 h 4663390"/>
              <a:gd name="connsiteX568" fmla="*/ 591326 w 10607040"/>
              <a:gd name="connsiteY568" fmla="*/ 0 h 4663390"/>
              <a:gd name="connsiteX569" fmla="*/ 1139966 w 10607040"/>
              <a:gd name="connsiteY569" fmla="*/ 0 h 4663390"/>
              <a:gd name="connsiteX570" fmla="*/ 1139966 w 10607040"/>
              <a:gd name="connsiteY570" fmla="*/ 548640 h 4663390"/>
              <a:gd name="connsiteX571" fmla="*/ 591326 w 10607040"/>
              <a:gd name="connsiteY571" fmla="*/ 548640 h 4663390"/>
              <a:gd name="connsiteX572" fmla="*/ 0 w 10607040"/>
              <a:gd name="connsiteY572" fmla="*/ 0 h 4663390"/>
              <a:gd name="connsiteX573" fmla="*/ 548280 w 10607040"/>
              <a:gd name="connsiteY573" fmla="*/ 0 h 4663390"/>
              <a:gd name="connsiteX574" fmla="*/ 548280 w 10607040"/>
              <a:gd name="connsiteY574" fmla="*/ 548640 h 4663390"/>
              <a:gd name="connsiteX575" fmla="*/ 0 w 10607040"/>
              <a:gd name="connsiteY575" fmla="*/ 548640 h 466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</a:cxnLst>
            <a:rect l="l" t="t" r="r" b="b"/>
            <a:pathLst>
              <a:path w="10607040" h="4663390">
                <a:moveTo>
                  <a:pt x="10060944" y="4114757"/>
                </a:moveTo>
                <a:lnTo>
                  <a:pt x="10607040" y="4114757"/>
                </a:lnTo>
                <a:lnTo>
                  <a:pt x="10607040" y="4663390"/>
                </a:lnTo>
                <a:lnTo>
                  <a:pt x="10060944" y="4663390"/>
                </a:lnTo>
                <a:close/>
                <a:moveTo>
                  <a:pt x="9469256" y="4114756"/>
                </a:moveTo>
                <a:lnTo>
                  <a:pt x="10017896" y="4114756"/>
                </a:lnTo>
                <a:lnTo>
                  <a:pt x="10017896" y="4663390"/>
                </a:lnTo>
                <a:lnTo>
                  <a:pt x="9469256" y="4663390"/>
                </a:lnTo>
                <a:close/>
                <a:moveTo>
                  <a:pt x="8877570" y="4114756"/>
                </a:moveTo>
                <a:lnTo>
                  <a:pt x="9426210" y="4114756"/>
                </a:lnTo>
                <a:lnTo>
                  <a:pt x="9426210" y="4663390"/>
                </a:lnTo>
                <a:lnTo>
                  <a:pt x="8877570" y="4663390"/>
                </a:lnTo>
                <a:close/>
                <a:moveTo>
                  <a:pt x="8285884" y="4114756"/>
                </a:moveTo>
                <a:lnTo>
                  <a:pt x="8834524" y="4114756"/>
                </a:lnTo>
                <a:lnTo>
                  <a:pt x="8834524" y="4663390"/>
                </a:lnTo>
                <a:lnTo>
                  <a:pt x="8285884" y="4663390"/>
                </a:lnTo>
                <a:close/>
                <a:moveTo>
                  <a:pt x="7694198" y="4114756"/>
                </a:moveTo>
                <a:lnTo>
                  <a:pt x="8242838" y="4114756"/>
                </a:lnTo>
                <a:lnTo>
                  <a:pt x="8242838" y="4663390"/>
                </a:lnTo>
                <a:lnTo>
                  <a:pt x="7694198" y="4663390"/>
                </a:lnTo>
                <a:close/>
                <a:moveTo>
                  <a:pt x="7102512" y="4114756"/>
                </a:moveTo>
                <a:lnTo>
                  <a:pt x="7651152" y="4114756"/>
                </a:lnTo>
                <a:lnTo>
                  <a:pt x="7651152" y="4663390"/>
                </a:lnTo>
                <a:lnTo>
                  <a:pt x="7102512" y="4663390"/>
                </a:lnTo>
                <a:close/>
                <a:moveTo>
                  <a:pt x="6510826" y="4114756"/>
                </a:moveTo>
                <a:lnTo>
                  <a:pt x="7059466" y="4114756"/>
                </a:lnTo>
                <a:lnTo>
                  <a:pt x="7059466" y="4663390"/>
                </a:lnTo>
                <a:lnTo>
                  <a:pt x="6510826" y="4663390"/>
                </a:lnTo>
                <a:close/>
                <a:moveTo>
                  <a:pt x="5919140" y="4114756"/>
                </a:moveTo>
                <a:lnTo>
                  <a:pt x="6467780" y="4114756"/>
                </a:lnTo>
                <a:lnTo>
                  <a:pt x="6467780" y="4663390"/>
                </a:lnTo>
                <a:lnTo>
                  <a:pt x="5919140" y="4663390"/>
                </a:lnTo>
                <a:close/>
                <a:moveTo>
                  <a:pt x="5327454" y="4114756"/>
                </a:moveTo>
                <a:lnTo>
                  <a:pt x="5876094" y="4114756"/>
                </a:lnTo>
                <a:lnTo>
                  <a:pt x="5876094" y="4663390"/>
                </a:lnTo>
                <a:lnTo>
                  <a:pt x="5327454" y="4663390"/>
                </a:lnTo>
                <a:close/>
                <a:moveTo>
                  <a:pt x="4735768" y="4114756"/>
                </a:moveTo>
                <a:lnTo>
                  <a:pt x="5284408" y="4114756"/>
                </a:lnTo>
                <a:lnTo>
                  <a:pt x="5284408" y="4663390"/>
                </a:lnTo>
                <a:lnTo>
                  <a:pt x="4735768" y="4663390"/>
                </a:lnTo>
                <a:close/>
                <a:moveTo>
                  <a:pt x="4144082" y="4114756"/>
                </a:moveTo>
                <a:lnTo>
                  <a:pt x="4692722" y="4114756"/>
                </a:lnTo>
                <a:lnTo>
                  <a:pt x="4692722" y="4663390"/>
                </a:lnTo>
                <a:lnTo>
                  <a:pt x="4144082" y="4663390"/>
                </a:lnTo>
                <a:close/>
                <a:moveTo>
                  <a:pt x="3552396" y="4114756"/>
                </a:moveTo>
                <a:lnTo>
                  <a:pt x="4101036" y="4114756"/>
                </a:lnTo>
                <a:lnTo>
                  <a:pt x="4101036" y="4663390"/>
                </a:lnTo>
                <a:lnTo>
                  <a:pt x="3552396" y="4663390"/>
                </a:lnTo>
                <a:close/>
                <a:moveTo>
                  <a:pt x="2960712" y="4114756"/>
                </a:moveTo>
                <a:lnTo>
                  <a:pt x="3509350" y="4114756"/>
                </a:lnTo>
                <a:lnTo>
                  <a:pt x="3509350" y="4663390"/>
                </a:lnTo>
                <a:lnTo>
                  <a:pt x="2960712" y="4663390"/>
                </a:lnTo>
                <a:close/>
                <a:moveTo>
                  <a:pt x="2369026" y="4114756"/>
                </a:moveTo>
                <a:lnTo>
                  <a:pt x="2917666" y="4114756"/>
                </a:lnTo>
                <a:lnTo>
                  <a:pt x="2917666" y="4663390"/>
                </a:lnTo>
                <a:lnTo>
                  <a:pt x="2369026" y="4663390"/>
                </a:lnTo>
                <a:close/>
                <a:moveTo>
                  <a:pt x="1777340" y="4114756"/>
                </a:moveTo>
                <a:lnTo>
                  <a:pt x="2325980" y="4114756"/>
                </a:lnTo>
                <a:lnTo>
                  <a:pt x="2325980" y="4663390"/>
                </a:lnTo>
                <a:lnTo>
                  <a:pt x="1777340" y="4663390"/>
                </a:lnTo>
                <a:close/>
                <a:moveTo>
                  <a:pt x="1185654" y="4114756"/>
                </a:moveTo>
                <a:lnTo>
                  <a:pt x="1734294" y="4114756"/>
                </a:lnTo>
                <a:lnTo>
                  <a:pt x="1734294" y="4663390"/>
                </a:lnTo>
                <a:lnTo>
                  <a:pt x="1185654" y="4663390"/>
                </a:lnTo>
                <a:close/>
                <a:moveTo>
                  <a:pt x="593968" y="4114756"/>
                </a:moveTo>
                <a:lnTo>
                  <a:pt x="1142608" y="4114756"/>
                </a:lnTo>
                <a:lnTo>
                  <a:pt x="1142608" y="4663390"/>
                </a:lnTo>
                <a:lnTo>
                  <a:pt x="593968" y="4663390"/>
                </a:lnTo>
                <a:close/>
                <a:moveTo>
                  <a:pt x="2283" y="4114756"/>
                </a:moveTo>
                <a:lnTo>
                  <a:pt x="550922" y="4114756"/>
                </a:lnTo>
                <a:lnTo>
                  <a:pt x="550922" y="4663390"/>
                </a:lnTo>
                <a:lnTo>
                  <a:pt x="2283" y="4663390"/>
                </a:lnTo>
                <a:close/>
                <a:moveTo>
                  <a:pt x="10060564" y="3526933"/>
                </a:moveTo>
                <a:lnTo>
                  <a:pt x="10607040" y="3526933"/>
                </a:lnTo>
                <a:lnTo>
                  <a:pt x="10607040" y="4075573"/>
                </a:lnTo>
                <a:lnTo>
                  <a:pt x="10060564" y="4075573"/>
                </a:lnTo>
                <a:close/>
                <a:moveTo>
                  <a:pt x="9468876" y="3526932"/>
                </a:moveTo>
                <a:lnTo>
                  <a:pt x="10017516" y="3526932"/>
                </a:lnTo>
                <a:lnTo>
                  <a:pt x="10017516" y="4075572"/>
                </a:lnTo>
                <a:lnTo>
                  <a:pt x="9468876" y="4075572"/>
                </a:lnTo>
                <a:close/>
                <a:moveTo>
                  <a:pt x="8877190" y="3526932"/>
                </a:moveTo>
                <a:lnTo>
                  <a:pt x="9425830" y="3526932"/>
                </a:lnTo>
                <a:lnTo>
                  <a:pt x="9425830" y="4075572"/>
                </a:lnTo>
                <a:lnTo>
                  <a:pt x="8877190" y="4075572"/>
                </a:lnTo>
                <a:close/>
                <a:moveTo>
                  <a:pt x="8285504" y="3526932"/>
                </a:moveTo>
                <a:lnTo>
                  <a:pt x="8834144" y="3526932"/>
                </a:lnTo>
                <a:lnTo>
                  <a:pt x="8834144" y="4075572"/>
                </a:lnTo>
                <a:lnTo>
                  <a:pt x="8285504" y="4075572"/>
                </a:lnTo>
                <a:close/>
                <a:moveTo>
                  <a:pt x="7693818" y="3526932"/>
                </a:moveTo>
                <a:lnTo>
                  <a:pt x="8242458" y="3526932"/>
                </a:lnTo>
                <a:lnTo>
                  <a:pt x="8242458" y="4075572"/>
                </a:lnTo>
                <a:lnTo>
                  <a:pt x="7693818" y="4075572"/>
                </a:lnTo>
                <a:close/>
                <a:moveTo>
                  <a:pt x="7102132" y="3526932"/>
                </a:moveTo>
                <a:lnTo>
                  <a:pt x="7650772" y="3526932"/>
                </a:lnTo>
                <a:lnTo>
                  <a:pt x="7650772" y="4075572"/>
                </a:lnTo>
                <a:lnTo>
                  <a:pt x="7102132" y="4075572"/>
                </a:lnTo>
                <a:close/>
                <a:moveTo>
                  <a:pt x="6510446" y="3526932"/>
                </a:moveTo>
                <a:lnTo>
                  <a:pt x="7059086" y="3526932"/>
                </a:lnTo>
                <a:lnTo>
                  <a:pt x="7059086" y="4075572"/>
                </a:lnTo>
                <a:lnTo>
                  <a:pt x="6510446" y="4075572"/>
                </a:lnTo>
                <a:close/>
                <a:moveTo>
                  <a:pt x="5918760" y="3526932"/>
                </a:moveTo>
                <a:lnTo>
                  <a:pt x="6467400" y="3526932"/>
                </a:lnTo>
                <a:lnTo>
                  <a:pt x="6467400" y="4075572"/>
                </a:lnTo>
                <a:lnTo>
                  <a:pt x="5918760" y="4075572"/>
                </a:lnTo>
                <a:close/>
                <a:moveTo>
                  <a:pt x="5327074" y="3526932"/>
                </a:moveTo>
                <a:lnTo>
                  <a:pt x="5875714" y="3526932"/>
                </a:lnTo>
                <a:lnTo>
                  <a:pt x="5875714" y="4075572"/>
                </a:lnTo>
                <a:lnTo>
                  <a:pt x="5327074" y="4075572"/>
                </a:lnTo>
                <a:close/>
                <a:moveTo>
                  <a:pt x="4735388" y="3526932"/>
                </a:moveTo>
                <a:lnTo>
                  <a:pt x="5284028" y="3526932"/>
                </a:lnTo>
                <a:lnTo>
                  <a:pt x="5284028" y="4075572"/>
                </a:lnTo>
                <a:lnTo>
                  <a:pt x="4735388" y="4075572"/>
                </a:lnTo>
                <a:close/>
                <a:moveTo>
                  <a:pt x="4143702" y="3526932"/>
                </a:moveTo>
                <a:lnTo>
                  <a:pt x="4692342" y="3526932"/>
                </a:lnTo>
                <a:lnTo>
                  <a:pt x="4692342" y="4075572"/>
                </a:lnTo>
                <a:lnTo>
                  <a:pt x="4143702" y="4075572"/>
                </a:lnTo>
                <a:close/>
                <a:moveTo>
                  <a:pt x="3552016" y="3526932"/>
                </a:moveTo>
                <a:lnTo>
                  <a:pt x="4100656" y="3526932"/>
                </a:lnTo>
                <a:lnTo>
                  <a:pt x="4100656" y="4075572"/>
                </a:lnTo>
                <a:lnTo>
                  <a:pt x="3552016" y="4075572"/>
                </a:lnTo>
                <a:close/>
                <a:moveTo>
                  <a:pt x="2960336" y="3526932"/>
                </a:moveTo>
                <a:lnTo>
                  <a:pt x="3508970" y="3526932"/>
                </a:lnTo>
                <a:lnTo>
                  <a:pt x="3508970" y="4075572"/>
                </a:lnTo>
                <a:lnTo>
                  <a:pt x="2960336" y="4075572"/>
                </a:lnTo>
                <a:close/>
                <a:moveTo>
                  <a:pt x="2368649" y="3526932"/>
                </a:moveTo>
                <a:lnTo>
                  <a:pt x="2917290" y="3526932"/>
                </a:lnTo>
                <a:lnTo>
                  <a:pt x="2917290" y="4075572"/>
                </a:lnTo>
                <a:lnTo>
                  <a:pt x="2368649" y="4075572"/>
                </a:lnTo>
                <a:close/>
                <a:moveTo>
                  <a:pt x="1776962" y="3526932"/>
                </a:moveTo>
                <a:lnTo>
                  <a:pt x="2325603" y="3526932"/>
                </a:lnTo>
                <a:lnTo>
                  <a:pt x="2325603" y="4075572"/>
                </a:lnTo>
                <a:lnTo>
                  <a:pt x="1776962" y="4075572"/>
                </a:lnTo>
                <a:close/>
                <a:moveTo>
                  <a:pt x="1185277" y="3526932"/>
                </a:moveTo>
                <a:lnTo>
                  <a:pt x="1733917" y="3526932"/>
                </a:lnTo>
                <a:lnTo>
                  <a:pt x="1733917" y="4075572"/>
                </a:lnTo>
                <a:lnTo>
                  <a:pt x="1185277" y="4075572"/>
                </a:lnTo>
                <a:close/>
                <a:moveTo>
                  <a:pt x="593591" y="3526932"/>
                </a:moveTo>
                <a:lnTo>
                  <a:pt x="1142231" y="3526932"/>
                </a:lnTo>
                <a:lnTo>
                  <a:pt x="1142231" y="4075572"/>
                </a:lnTo>
                <a:lnTo>
                  <a:pt x="593591" y="4075572"/>
                </a:lnTo>
                <a:close/>
                <a:moveTo>
                  <a:pt x="1905" y="3526932"/>
                </a:moveTo>
                <a:lnTo>
                  <a:pt x="550545" y="3526932"/>
                </a:lnTo>
                <a:lnTo>
                  <a:pt x="550545" y="4075572"/>
                </a:lnTo>
                <a:lnTo>
                  <a:pt x="1905" y="4075572"/>
                </a:lnTo>
                <a:close/>
                <a:moveTo>
                  <a:pt x="10060184" y="2939111"/>
                </a:moveTo>
                <a:lnTo>
                  <a:pt x="10607040" y="2939111"/>
                </a:lnTo>
                <a:lnTo>
                  <a:pt x="10607040" y="3487751"/>
                </a:lnTo>
                <a:lnTo>
                  <a:pt x="10060184" y="3487751"/>
                </a:lnTo>
                <a:close/>
                <a:moveTo>
                  <a:pt x="9468496" y="2939110"/>
                </a:moveTo>
                <a:lnTo>
                  <a:pt x="10017136" y="2939110"/>
                </a:lnTo>
                <a:lnTo>
                  <a:pt x="10017136" y="3487750"/>
                </a:lnTo>
                <a:lnTo>
                  <a:pt x="9468496" y="3487750"/>
                </a:lnTo>
                <a:close/>
                <a:moveTo>
                  <a:pt x="8876810" y="2939110"/>
                </a:moveTo>
                <a:lnTo>
                  <a:pt x="9425450" y="2939110"/>
                </a:lnTo>
                <a:lnTo>
                  <a:pt x="9425450" y="3487750"/>
                </a:lnTo>
                <a:lnTo>
                  <a:pt x="8876810" y="3487750"/>
                </a:lnTo>
                <a:close/>
                <a:moveTo>
                  <a:pt x="8285124" y="2939110"/>
                </a:moveTo>
                <a:lnTo>
                  <a:pt x="8833764" y="2939110"/>
                </a:lnTo>
                <a:lnTo>
                  <a:pt x="8833764" y="3487750"/>
                </a:lnTo>
                <a:lnTo>
                  <a:pt x="8285124" y="3487750"/>
                </a:lnTo>
                <a:close/>
                <a:moveTo>
                  <a:pt x="7693438" y="2939110"/>
                </a:moveTo>
                <a:lnTo>
                  <a:pt x="8242078" y="2939110"/>
                </a:lnTo>
                <a:lnTo>
                  <a:pt x="8242078" y="3487750"/>
                </a:lnTo>
                <a:lnTo>
                  <a:pt x="7693438" y="3487750"/>
                </a:lnTo>
                <a:close/>
                <a:moveTo>
                  <a:pt x="7101752" y="2939110"/>
                </a:moveTo>
                <a:lnTo>
                  <a:pt x="7650392" y="2939110"/>
                </a:lnTo>
                <a:lnTo>
                  <a:pt x="7650392" y="3487750"/>
                </a:lnTo>
                <a:lnTo>
                  <a:pt x="7101752" y="3487750"/>
                </a:lnTo>
                <a:close/>
                <a:moveTo>
                  <a:pt x="6510066" y="2939110"/>
                </a:moveTo>
                <a:lnTo>
                  <a:pt x="7058706" y="2939110"/>
                </a:lnTo>
                <a:lnTo>
                  <a:pt x="7058706" y="3487750"/>
                </a:lnTo>
                <a:lnTo>
                  <a:pt x="6510066" y="3487750"/>
                </a:lnTo>
                <a:close/>
                <a:moveTo>
                  <a:pt x="5918380" y="2939110"/>
                </a:moveTo>
                <a:lnTo>
                  <a:pt x="6467020" y="2939110"/>
                </a:lnTo>
                <a:lnTo>
                  <a:pt x="6467020" y="3487750"/>
                </a:lnTo>
                <a:lnTo>
                  <a:pt x="5918380" y="3487750"/>
                </a:lnTo>
                <a:close/>
                <a:moveTo>
                  <a:pt x="5326694" y="2939110"/>
                </a:moveTo>
                <a:lnTo>
                  <a:pt x="5875334" y="2939110"/>
                </a:lnTo>
                <a:lnTo>
                  <a:pt x="5875334" y="3487750"/>
                </a:lnTo>
                <a:lnTo>
                  <a:pt x="5326694" y="3487750"/>
                </a:lnTo>
                <a:close/>
                <a:moveTo>
                  <a:pt x="4735008" y="2939110"/>
                </a:moveTo>
                <a:lnTo>
                  <a:pt x="5283648" y="2939110"/>
                </a:lnTo>
                <a:lnTo>
                  <a:pt x="5283648" y="3487750"/>
                </a:lnTo>
                <a:lnTo>
                  <a:pt x="4735008" y="3487750"/>
                </a:lnTo>
                <a:close/>
                <a:moveTo>
                  <a:pt x="4143322" y="2939110"/>
                </a:moveTo>
                <a:lnTo>
                  <a:pt x="4691962" y="2939110"/>
                </a:lnTo>
                <a:lnTo>
                  <a:pt x="4691962" y="3487750"/>
                </a:lnTo>
                <a:lnTo>
                  <a:pt x="4143322" y="3487750"/>
                </a:lnTo>
                <a:close/>
                <a:moveTo>
                  <a:pt x="3551636" y="2939110"/>
                </a:moveTo>
                <a:lnTo>
                  <a:pt x="4100276" y="2939110"/>
                </a:lnTo>
                <a:lnTo>
                  <a:pt x="4100276" y="3487750"/>
                </a:lnTo>
                <a:lnTo>
                  <a:pt x="3551636" y="3487750"/>
                </a:lnTo>
                <a:close/>
                <a:moveTo>
                  <a:pt x="2959959" y="2939110"/>
                </a:moveTo>
                <a:lnTo>
                  <a:pt x="3508590" y="2939110"/>
                </a:lnTo>
                <a:lnTo>
                  <a:pt x="3508590" y="3487750"/>
                </a:lnTo>
                <a:lnTo>
                  <a:pt x="2959959" y="3487750"/>
                </a:lnTo>
                <a:close/>
                <a:moveTo>
                  <a:pt x="2368272" y="2939110"/>
                </a:moveTo>
                <a:lnTo>
                  <a:pt x="2916913" y="2939110"/>
                </a:lnTo>
                <a:lnTo>
                  <a:pt x="2916913" y="3487750"/>
                </a:lnTo>
                <a:lnTo>
                  <a:pt x="2368272" y="3487750"/>
                </a:lnTo>
                <a:close/>
                <a:moveTo>
                  <a:pt x="1776585" y="2939110"/>
                </a:moveTo>
                <a:lnTo>
                  <a:pt x="2325226" y="2939110"/>
                </a:lnTo>
                <a:lnTo>
                  <a:pt x="2325226" y="3487750"/>
                </a:lnTo>
                <a:lnTo>
                  <a:pt x="1776585" y="3487750"/>
                </a:lnTo>
                <a:close/>
                <a:moveTo>
                  <a:pt x="1184899" y="2939110"/>
                </a:moveTo>
                <a:lnTo>
                  <a:pt x="1733539" y="2939110"/>
                </a:lnTo>
                <a:lnTo>
                  <a:pt x="1733539" y="3487750"/>
                </a:lnTo>
                <a:lnTo>
                  <a:pt x="1184899" y="3487750"/>
                </a:lnTo>
                <a:close/>
                <a:moveTo>
                  <a:pt x="593213" y="2939110"/>
                </a:moveTo>
                <a:lnTo>
                  <a:pt x="1141853" y="2939110"/>
                </a:lnTo>
                <a:lnTo>
                  <a:pt x="1141853" y="3487750"/>
                </a:lnTo>
                <a:lnTo>
                  <a:pt x="593213" y="3487750"/>
                </a:lnTo>
                <a:close/>
                <a:moveTo>
                  <a:pt x="1528" y="2939110"/>
                </a:moveTo>
                <a:lnTo>
                  <a:pt x="550168" y="2939110"/>
                </a:lnTo>
                <a:lnTo>
                  <a:pt x="550168" y="3487750"/>
                </a:lnTo>
                <a:lnTo>
                  <a:pt x="1528" y="3487750"/>
                </a:lnTo>
                <a:close/>
                <a:moveTo>
                  <a:pt x="10059804" y="2351289"/>
                </a:moveTo>
                <a:lnTo>
                  <a:pt x="10607040" y="2351289"/>
                </a:lnTo>
                <a:lnTo>
                  <a:pt x="10607040" y="2899929"/>
                </a:lnTo>
                <a:lnTo>
                  <a:pt x="10059804" y="2899929"/>
                </a:lnTo>
                <a:close/>
                <a:moveTo>
                  <a:pt x="9468116" y="2351288"/>
                </a:moveTo>
                <a:lnTo>
                  <a:pt x="10016756" y="2351288"/>
                </a:lnTo>
                <a:lnTo>
                  <a:pt x="10016756" y="2899928"/>
                </a:lnTo>
                <a:lnTo>
                  <a:pt x="9468116" y="2899928"/>
                </a:lnTo>
                <a:close/>
                <a:moveTo>
                  <a:pt x="8876430" y="2351288"/>
                </a:moveTo>
                <a:lnTo>
                  <a:pt x="9425070" y="2351288"/>
                </a:lnTo>
                <a:lnTo>
                  <a:pt x="9425070" y="2899928"/>
                </a:lnTo>
                <a:lnTo>
                  <a:pt x="8876430" y="2899928"/>
                </a:lnTo>
                <a:close/>
                <a:moveTo>
                  <a:pt x="8284744" y="2351288"/>
                </a:moveTo>
                <a:lnTo>
                  <a:pt x="8833384" y="2351288"/>
                </a:lnTo>
                <a:lnTo>
                  <a:pt x="8833384" y="2899928"/>
                </a:lnTo>
                <a:lnTo>
                  <a:pt x="8284744" y="2899928"/>
                </a:lnTo>
                <a:close/>
                <a:moveTo>
                  <a:pt x="7693058" y="2351288"/>
                </a:moveTo>
                <a:lnTo>
                  <a:pt x="8241698" y="2351288"/>
                </a:lnTo>
                <a:lnTo>
                  <a:pt x="8241698" y="2899928"/>
                </a:lnTo>
                <a:lnTo>
                  <a:pt x="7693058" y="2899928"/>
                </a:lnTo>
                <a:close/>
                <a:moveTo>
                  <a:pt x="7101372" y="2351288"/>
                </a:moveTo>
                <a:lnTo>
                  <a:pt x="7650012" y="2351288"/>
                </a:lnTo>
                <a:lnTo>
                  <a:pt x="7650012" y="2899928"/>
                </a:lnTo>
                <a:lnTo>
                  <a:pt x="7101372" y="2899928"/>
                </a:lnTo>
                <a:close/>
                <a:moveTo>
                  <a:pt x="6509686" y="2351288"/>
                </a:moveTo>
                <a:lnTo>
                  <a:pt x="7058326" y="2351288"/>
                </a:lnTo>
                <a:lnTo>
                  <a:pt x="7058326" y="2899928"/>
                </a:lnTo>
                <a:lnTo>
                  <a:pt x="6509686" y="2899928"/>
                </a:lnTo>
                <a:close/>
                <a:moveTo>
                  <a:pt x="5918000" y="2351288"/>
                </a:moveTo>
                <a:lnTo>
                  <a:pt x="6466640" y="2351288"/>
                </a:lnTo>
                <a:lnTo>
                  <a:pt x="6466640" y="2899928"/>
                </a:lnTo>
                <a:lnTo>
                  <a:pt x="5918000" y="2899928"/>
                </a:lnTo>
                <a:close/>
                <a:moveTo>
                  <a:pt x="5326314" y="2351288"/>
                </a:moveTo>
                <a:lnTo>
                  <a:pt x="5874954" y="2351288"/>
                </a:lnTo>
                <a:lnTo>
                  <a:pt x="5874954" y="2899928"/>
                </a:lnTo>
                <a:lnTo>
                  <a:pt x="5326314" y="2899928"/>
                </a:lnTo>
                <a:close/>
                <a:moveTo>
                  <a:pt x="4734628" y="2351288"/>
                </a:moveTo>
                <a:lnTo>
                  <a:pt x="5283268" y="2351288"/>
                </a:lnTo>
                <a:lnTo>
                  <a:pt x="5283268" y="2899928"/>
                </a:lnTo>
                <a:lnTo>
                  <a:pt x="4734628" y="2899928"/>
                </a:lnTo>
                <a:close/>
                <a:moveTo>
                  <a:pt x="4142942" y="2351288"/>
                </a:moveTo>
                <a:lnTo>
                  <a:pt x="4691582" y="2351288"/>
                </a:lnTo>
                <a:lnTo>
                  <a:pt x="4691582" y="2899928"/>
                </a:lnTo>
                <a:lnTo>
                  <a:pt x="4142942" y="2899928"/>
                </a:lnTo>
                <a:close/>
                <a:moveTo>
                  <a:pt x="3551256" y="2351288"/>
                </a:moveTo>
                <a:lnTo>
                  <a:pt x="4099896" y="2351288"/>
                </a:lnTo>
                <a:lnTo>
                  <a:pt x="4099896" y="2899928"/>
                </a:lnTo>
                <a:lnTo>
                  <a:pt x="3551256" y="2899928"/>
                </a:lnTo>
                <a:close/>
                <a:moveTo>
                  <a:pt x="2959583" y="2351288"/>
                </a:moveTo>
                <a:lnTo>
                  <a:pt x="3508210" y="2351288"/>
                </a:lnTo>
                <a:lnTo>
                  <a:pt x="3508210" y="2899928"/>
                </a:lnTo>
                <a:lnTo>
                  <a:pt x="2959583" y="2899928"/>
                </a:lnTo>
                <a:close/>
                <a:moveTo>
                  <a:pt x="2367895" y="2351288"/>
                </a:moveTo>
                <a:lnTo>
                  <a:pt x="2916537" y="2351288"/>
                </a:lnTo>
                <a:lnTo>
                  <a:pt x="2916537" y="2899928"/>
                </a:lnTo>
                <a:lnTo>
                  <a:pt x="2367895" y="2899928"/>
                </a:lnTo>
                <a:close/>
                <a:moveTo>
                  <a:pt x="1776207" y="2351288"/>
                </a:moveTo>
                <a:lnTo>
                  <a:pt x="2324849" y="2351288"/>
                </a:lnTo>
                <a:lnTo>
                  <a:pt x="2324849" y="2899928"/>
                </a:lnTo>
                <a:lnTo>
                  <a:pt x="1776207" y="2899928"/>
                </a:lnTo>
                <a:close/>
                <a:moveTo>
                  <a:pt x="1184522" y="2351288"/>
                </a:moveTo>
                <a:lnTo>
                  <a:pt x="1733161" y="2351288"/>
                </a:lnTo>
                <a:lnTo>
                  <a:pt x="1733161" y="2899928"/>
                </a:lnTo>
                <a:lnTo>
                  <a:pt x="1184522" y="2899928"/>
                </a:lnTo>
                <a:close/>
                <a:moveTo>
                  <a:pt x="592836" y="2351288"/>
                </a:moveTo>
                <a:lnTo>
                  <a:pt x="1141476" y="2351288"/>
                </a:lnTo>
                <a:lnTo>
                  <a:pt x="1141476" y="2899928"/>
                </a:lnTo>
                <a:lnTo>
                  <a:pt x="592836" y="2899928"/>
                </a:lnTo>
                <a:close/>
                <a:moveTo>
                  <a:pt x="1150" y="2351288"/>
                </a:moveTo>
                <a:lnTo>
                  <a:pt x="549790" y="2351288"/>
                </a:lnTo>
                <a:lnTo>
                  <a:pt x="549790" y="2899928"/>
                </a:lnTo>
                <a:lnTo>
                  <a:pt x="1150" y="2899928"/>
                </a:lnTo>
                <a:close/>
                <a:moveTo>
                  <a:pt x="10059424" y="1763467"/>
                </a:moveTo>
                <a:lnTo>
                  <a:pt x="10607040" y="1763467"/>
                </a:lnTo>
                <a:lnTo>
                  <a:pt x="10607040" y="2312107"/>
                </a:lnTo>
                <a:lnTo>
                  <a:pt x="10059424" y="2312107"/>
                </a:lnTo>
                <a:close/>
                <a:moveTo>
                  <a:pt x="9467736" y="1763466"/>
                </a:moveTo>
                <a:lnTo>
                  <a:pt x="10016376" y="1763466"/>
                </a:lnTo>
                <a:lnTo>
                  <a:pt x="10016376" y="2312106"/>
                </a:lnTo>
                <a:lnTo>
                  <a:pt x="9467736" y="2312106"/>
                </a:lnTo>
                <a:close/>
                <a:moveTo>
                  <a:pt x="8876050" y="1763466"/>
                </a:moveTo>
                <a:lnTo>
                  <a:pt x="9424690" y="1763466"/>
                </a:lnTo>
                <a:lnTo>
                  <a:pt x="9424690" y="2312106"/>
                </a:lnTo>
                <a:lnTo>
                  <a:pt x="8876050" y="2312106"/>
                </a:lnTo>
                <a:close/>
                <a:moveTo>
                  <a:pt x="8284364" y="1763466"/>
                </a:moveTo>
                <a:lnTo>
                  <a:pt x="8833004" y="1763466"/>
                </a:lnTo>
                <a:lnTo>
                  <a:pt x="8833004" y="2312106"/>
                </a:lnTo>
                <a:lnTo>
                  <a:pt x="8284364" y="2312106"/>
                </a:lnTo>
                <a:close/>
                <a:moveTo>
                  <a:pt x="7692678" y="1763466"/>
                </a:moveTo>
                <a:lnTo>
                  <a:pt x="8241318" y="1763466"/>
                </a:lnTo>
                <a:lnTo>
                  <a:pt x="8241318" y="2312106"/>
                </a:lnTo>
                <a:lnTo>
                  <a:pt x="7692678" y="2312106"/>
                </a:lnTo>
                <a:close/>
                <a:moveTo>
                  <a:pt x="7100992" y="1763466"/>
                </a:moveTo>
                <a:lnTo>
                  <a:pt x="7649632" y="1763466"/>
                </a:lnTo>
                <a:lnTo>
                  <a:pt x="7649632" y="2312106"/>
                </a:lnTo>
                <a:lnTo>
                  <a:pt x="7100992" y="2312106"/>
                </a:lnTo>
                <a:close/>
                <a:moveTo>
                  <a:pt x="6509306" y="1763466"/>
                </a:moveTo>
                <a:lnTo>
                  <a:pt x="7057946" y="1763466"/>
                </a:lnTo>
                <a:lnTo>
                  <a:pt x="7057946" y="2312106"/>
                </a:lnTo>
                <a:lnTo>
                  <a:pt x="6509306" y="2312106"/>
                </a:lnTo>
                <a:close/>
                <a:moveTo>
                  <a:pt x="5917620" y="1763466"/>
                </a:moveTo>
                <a:lnTo>
                  <a:pt x="6466260" y="1763466"/>
                </a:lnTo>
                <a:lnTo>
                  <a:pt x="6466260" y="2312106"/>
                </a:lnTo>
                <a:lnTo>
                  <a:pt x="5917620" y="2312106"/>
                </a:lnTo>
                <a:close/>
                <a:moveTo>
                  <a:pt x="5325934" y="1763466"/>
                </a:moveTo>
                <a:lnTo>
                  <a:pt x="5874574" y="1763466"/>
                </a:lnTo>
                <a:lnTo>
                  <a:pt x="5874574" y="2312106"/>
                </a:lnTo>
                <a:lnTo>
                  <a:pt x="5325934" y="2312106"/>
                </a:lnTo>
                <a:close/>
                <a:moveTo>
                  <a:pt x="4734248" y="1763466"/>
                </a:moveTo>
                <a:lnTo>
                  <a:pt x="5282888" y="1763466"/>
                </a:lnTo>
                <a:lnTo>
                  <a:pt x="5282888" y="2312106"/>
                </a:lnTo>
                <a:lnTo>
                  <a:pt x="4734248" y="2312106"/>
                </a:lnTo>
                <a:close/>
                <a:moveTo>
                  <a:pt x="4142562" y="1763466"/>
                </a:moveTo>
                <a:lnTo>
                  <a:pt x="4691202" y="1763466"/>
                </a:lnTo>
                <a:lnTo>
                  <a:pt x="4691202" y="2312106"/>
                </a:lnTo>
                <a:lnTo>
                  <a:pt x="4142562" y="2312106"/>
                </a:lnTo>
                <a:close/>
                <a:moveTo>
                  <a:pt x="3550876" y="1763466"/>
                </a:moveTo>
                <a:lnTo>
                  <a:pt x="4099516" y="1763466"/>
                </a:lnTo>
                <a:lnTo>
                  <a:pt x="4099516" y="2312106"/>
                </a:lnTo>
                <a:lnTo>
                  <a:pt x="3550876" y="2312106"/>
                </a:lnTo>
                <a:close/>
                <a:moveTo>
                  <a:pt x="2959206" y="1763466"/>
                </a:moveTo>
                <a:lnTo>
                  <a:pt x="3507830" y="1763466"/>
                </a:lnTo>
                <a:lnTo>
                  <a:pt x="3507830" y="2312106"/>
                </a:lnTo>
                <a:lnTo>
                  <a:pt x="2959206" y="2312106"/>
                </a:lnTo>
                <a:close/>
                <a:moveTo>
                  <a:pt x="2367518" y="1763466"/>
                </a:moveTo>
                <a:lnTo>
                  <a:pt x="2916160" y="1763466"/>
                </a:lnTo>
                <a:lnTo>
                  <a:pt x="2916160" y="2312106"/>
                </a:lnTo>
                <a:lnTo>
                  <a:pt x="2367518" y="2312106"/>
                </a:lnTo>
                <a:close/>
                <a:moveTo>
                  <a:pt x="1775829" y="1763466"/>
                </a:moveTo>
                <a:lnTo>
                  <a:pt x="2324472" y="1763466"/>
                </a:lnTo>
                <a:lnTo>
                  <a:pt x="2324472" y="2312106"/>
                </a:lnTo>
                <a:lnTo>
                  <a:pt x="1775829" y="2312106"/>
                </a:lnTo>
                <a:close/>
                <a:moveTo>
                  <a:pt x="1184144" y="1763466"/>
                </a:moveTo>
                <a:lnTo>
                  <a:pt x="1732783" y="1763466"/>
                </a:lnTo>
                <a:lnTo>
                  <a:pt x="1732783" y="2312106"/>
                </a:lnTo>
                <a:lnTo>
                  <a:pt x="1184144" y="2312106"/>
                </a:lnTo>
                <a:close/>
                <a:moveTo>
                  <a:pt x="592459" y="1763466"/>
                </a:moveTo>
                <a:lnTo>
                  <a:pt x="1141098" y="1763466"/>
                </a:lnTo>
                <a:lnTo>
                  <a:pt x="1141098" y="2312106"/>
                </a:lnTo>
                <a:lnTo>
                  <a:pt x="592459" y="2312106"/>
                </a:lnTo>
                <a:close/>
                <a:moveTo>
                  <a:pt x="773" y="1763466"/>
                </a:moveTo>
                <a:lnTo>
                  <a:pt x="549413" y="1763466"/>
                </a:lnTo>
                <a:lnTo>
                  <a:pt x="549413" y="2312106"/>
                </a:lnTo>
                <a:lnTo>
                  <a:pt x="773" y="2312106"/>
                </a:lnTo>
                <a:close/>
                <a:moveTo>
                  <a:pt x="10059044" y="1175645"/>
                </a:moveTo>
                <a:lnTo>
                  <a:pt x="10607040" y="1175645"/>
                </a:lnTo>
                <a:lnTo>
                  <a:pt x="10607040" y="1724285"/>
                </a:lnTo>
                <a:lnTo>
                  <a:pt x="10059044" y="1724285"/>
                </a:lnTo>
                <a:close/>
                <a:moveTo>
                  <a:pt x="9467356" y="1175644"/>
                </a:moveTo>
                <a:lnTo>
                  <a:pt x="10015996" y="1175644"/>
                </a:lnTo>
                <a:lnTo>
                  <a:pt x="10015996" y="1724284"/>
                </a:lnTo>
                <a:lnTo>
                  <a:pt x="9467356" y="1724284"/>
                </a:lnTo>
                <a:close/>
                <a:moveTo>
                  <a:pt x="8875670" y="1175644"/>
                </a:moveTo>
                <a:lnTo>
                  <a:pt x="9424310" y="1175644"/>
                </a:lnTo>
                <a:lnTo>
                  <a:pt x="9424310" y="1724284"/>
                </a:lnTo>
                <a:lnTo>
                  <a:pt x="8875670" y="1724284"/>
                </a:lnTo>
                <a:close/>
                <a:moveTo>
                  <a:pt x="8283984" y="1175644"/>
                </a:moveTo>
                <a:lnTo>
                  <a:pt x="8832624" y="1175644"/>
                </a:lnTo>
                <a:lnTo>
                  <a:pt x="8832624" y="1724284"/>
                </a:lnTo>
                <a:lnTo>
                  <a:pt x="8283984" y="1724284"/>
                </a:lnTo>
                <a:close/>
                <a:moveTo>
                  <a:pt x="7692298" y="1175644"/>
                </a:moveTo>
                <a:lnTo>
                  <a:pt x="8240938" y="1175644"/>
                </a:lnTo>
                <a:lnTo>
                  <a:pt x="8240938" y="1724284"/>
                </a:lnTo>
                <a:lnTo>
                  <a:pt x="7692298" y="1724284"/>
                </a:lnTo>
                <a:close/>
                <a:moveTo>
                  <a:pt x="7100612" y="1175644"/>
                </a:moveTo>
                <a:lnTo>
                  <a:pt x="7649252" y="1175644"/>
                </a:lnTo>
                <a:lnTo>
                  <a:pt x="7649252" y="1724284"/>
                </a:lnTo>
                <a:lnTo>
                  <a:pt x="7100612" y="1724284"/>
                </a:lnTo>
                <a:close/>
                <a:moveTo>
                  <a:pt x="6508926" y="1175644"/>
                </a:moveTo>
                <a:lnTo>
                  <a:pt x="7057566" y="1175644"/>
                </a:lnTo>
                <a:lnTo>
                  <a:pt x="7057566" y="1724284"/>
                </a:lnTo>
                <a:lnTo>
                  <a:pt x="6508926" y="1724284"/>
                </a:lnTo>
                <a:close/>
                <a:moveTo>
                  <a:pt x="5917240" y="1175644"/>
                </a:moveTo>
                <a:lnTo>
                  <a:pt x="6465880" y="1175644"/>
                </a:lnTo>
                <a:lnTo>
                  <a:pt x="6465880" y="1724284"/>
                </a:lnTo>
                <a:lnTo>
                  <a:pt x="5917240" y="1724284"/>
                </a:lnTo>
                <a:close/>
                <a:moveTo>
                  <a:pt x="5325554" y="1175644"/>
                </a:moveTo>
                <a:lnTo>
                  <a:pt x="5874194" y="1175644"/>
                </a:lnTo>
                <a:lnTo>
                  <a:pt x="5874194" y="1724284"/>
                </a:lnTo>
                <a:lnTo>
                  <a:pt x="5325554" y="1724284"/>
                </a:lnTo>
                <a:close/>
                <a:moveTo>
                  <a:pt x="4733868" y="1175644"/>
                </a:moveTo>
                <a:lnTo>
                  <a:pt x="5282508" y="1175644"/>
                </a:lnTo>
                <a:lnTo>
                  <a:pt x="5282508" y="1724284"/>
                </a:lnTo>
                <a:lnTo>
                  <a:pt x="4733868" y="1724284"/>
                </a:lnTo>
                <a:close/>
                <a:moveTo>
                  <a:pt x="4142182" y="1175644"/>
                </a:moveTo>
                <a:lnTo>
                  <a:pt x="4690822" y="1175644"/>
                </a:lnTo>
                <a:lnTo>
                  <a:pt x="4690822" y="1724284"/>
                </a:lnTo>
                <a:lnTo>
                  <a:pt x="4142182" y="1724284"/>
                </a:lnTo>
                <a:close/>
                <a:moveTo>
                  <a:pt x="3550496" y="1175644"/>
                </a:moveTo>
                <a:lnTo>
                  <a:pt x="4099136" y="1175644"/>
                </a:lnTo>
                <a:lnTo>
                  <a:pt x="4099136" y="1724284"/>
                </a:lnTo>
                <a:lnTo>
                  <a:pt x="3550496" y="1724284"/>
                </a:lnTo>
                <a:close/>
                <a:moveTo>
                  <a:pt x="2958830" y="1175644"/>
                </a:moveTo>
                <a:lnTo>
                  <a:pt x="3507450" y="1175644"/>
                </a:lnTo>
                <a:lnTo>
                  <a:pt x="3507450" y="1724284"/>
                </a:lnTo>
                <a:lnTo>
                  <a:pt x="2958830" y="1724284"/>
                </a:lnTo>
                <a:close/>
                <a:moveTo>
                  <a:pt x="2367141" y="1175644"/>
                </a:moveTo>
                <a:lnTo>
                  <a:pt x="2915784" y="1175644"/>
                </a:lnTo>
                <a:lnTo>
                  <a:pt x="2915784" y="1724284"/>
                </a:lnTo>
                <a:lnTo>
                  <a:pt x="2367141" y="1724284"/>
                </a:lnTo>
                <a:close/>
                <a:moveTo>
                  <a:pt x="1775452" y="1175644"/>
                </a:moveTo>
                <a:lnTo>
                  <a:pt x="2324095" y="1175644"/>
                </a:lnTo>
                <a:lnTo>
                  <a:pt x="2324095" y="1724284"/>
                </a:lnTo>
                <a:lnTo>
                  <a:pt x="1775452" y="1724284"/>
                </a:lnTo>
                <a:close/>
                <a:moveTo>
                  <a:pt x="1183767" y="1175644"/>
                </a:moveTo>
                <a:lnTo>
                  <a:pt x="1732406" y="1175644"/>
                </a:lnTo>
                <a:lnTo>
                  <a:pt x="1732406" y="1724284"/>
                </a:lnTo>
                <a:lnTo>
                  <a:pt x="1183767" y="1724284"/>
                </a:lnTo>
                <a:close/>
                <a:moveTo>
                  <a:pt x="592081" y="1175644"/>
                </a:moveTo>
                <a:lnTo>
                  <a:pt x="1140721" y="1175644"/>
                </a:lnTo>
                <a:lnTo>
                  <a:pt x="1140721" y="1724284"/>
                </a:lnTo>
                <a:lnTo>
                  <a:pt x="592081" y="1724284"/>
                </a:lnTo>
                <a:close/>
                <a:moveTo>
                  <a:pt x="396" y="1175644"/>
                </a:moveTo>
                <a:lnTo>
                  <a:pt x="549036" y="1175644"/>
                </a:lnTo>
                <a:lnTo>
                  <a:pt x="549036" y="1724284"/>
                </a:lnTo>
                <a:lnTo>
                  <a:pt x="396" y="1724284"/>
                </a:lnTo>
                <a:close/>
                <a:moveTo>
                  <a:pt x="10058664" y="587823"/>
                </a:moveTo>
                <a:lnTo>
                  <a:pt x="10607040" y="587823"/>
                </a:lnTo>
                <a:lnTo>
                  <a:pt x="10607040" y="1136463"/>
                </a:lnTo>
                <a:lnTo>
                  <a:pt x="10058664" y="1136463"/>
                </a:lnTo>
                <a:close/>
                <a:moveTo>
                  <a:pt x="9466976" y="587822"/>
                </a:moveTo>
                <a:lnTo>
                  <a:pt x="10015616" y="587822"/>
                </a:lnTo>
                <a:lnTo>
                  <a:pt x="10015616" y="1136462"/>
                </a:lnTo>
                <a:lnTo>
                  <a:pt x="9466976" y="1136462"/>
                </a:lnTo>
                <a:close/>
                <a:moveTo>
                  <a:pt x="8875290" y="587822"/>
                </a:moveTo>
                <a:lnTo>
                  <a:pt x="9423930" y="587822"/>
                </a:lnTo>
                <a:lnTo>
                  <a:pt x="9423930" y="1136462"/>
                </a:lnTo>
                <a:lnTo>
                  <a:pt x="8875290" y="1136462"/>
                </a:lnTo>
                <a:close/>
                <a:moveTo>
                  <a:pt x="8283604" y="587822"/>
                </a:moveTo>
                <a:lnTo>
                  <a:pt x="8832244" y="587822"/>
                </a:lnTo>
                <a:lnTo>
                  <a:pt x="8832244" y="1136462"/>
                </a:lnTo>
                <a:lnTo>
                  <a:pt x="8283604" y="1136462"/>
                </a:lnTo>
                <a:close/>
                <a:moveTo>
                  <a:pt x="7691918" y="587822"/>
                </a:moveTo>
                <a:lnTo>
                  <a:pt x="8240558" y="587822"/>
                </a:lnTo>
                <a:lnTo>
                  <a:pt x="8240558" y="1136462"/>
                </a:lnTo>
                <a:lnTo>
                  <a:pt x="7691918" y="1136462"/>
                </a:lnTo>
                <a:close/>
                <a:moveTo>
                  <a:pt x="7100232" y="587822"/>
                </a:moveTo>
                <a:lnTo>
                  <a:pt x="7648872" y="587822"/>
                </a:lnTo>
                <a:lnTo>
                  <a:pt x="7648872" y="1136462"/>
                </a:lnTo>
                <a:lnTo>
                  <a:pt x="7100232" y="1136462"/>
                </a:lnTo>
                <a:close/>
                <a:moveTo>
                  <a:pt x="6508546" y="587822"/>
                </a:moveTo>
                <a:lnTo>
                  <a:pt x="7057186" y="587822"/>
                </a:lnTo>
                <a:lnTo>
                  <a:pt x="7057186" y="1136462"/>
                </a:lnTo>
                <a:lnTo>
                  <a:pt x="6508546" y="1136462"/>
                </a:lnTo>
                <a:close/>
                <a:moveTo>
                  <a:pt x="5916860" y="587822"/>
                </a:moveTo>
                <a:lnTo>
                  <a:pt x="6465500" y="587822"/>
                </a:lnTo>
                <a:lnTo>
                  <a:pt x="6465500" y="1136462"/>
                </a:lnTo>
                <a:lnTo>
                  <a:pt x="5916860" y="1136462"/>
                </a:lnTo>
                <a:close/>
                <a:moveTo>
                  <a:pt x="5325174" y="587822"/>
                </a:moveTo>
                <a:lnTo>
                  <a:pt x="5873814" y="587822"/>
                </a:lnTo>
                <a:lnTo>
                  <a:pt x="5873814" y="1136462"/>
                </a:lnTo>
                <a:lnTo>
                  <a:pt x="5325174" y="1136462"/>
                </a:lnTo>
                <a:close/>
                <a:moveTo>
                  <a:pt x="4733488" y="587822"/>
                </a:moveTo>
                <a:lnTo>
                  <a:pt x="5282128" y="587822"/>
                </a:lnTo>
                <a:lnTo>
                  <a:pt x="5282128" y="1136462"/>
                </a:lnTo>
                <a:lnTo>
                  <a:pt x="4733488" y="1136462"/>
                </a:lnTo>
                <a:close/>
                <a:moveTo>
                  <a:pt x="4141802" y="587822"/>
                </a:moveTo>
                <a:lnTo>
                  <a:pt x="4690442" y="587822"/>
                </a:lnTo>
                <a:lnTo>
                  <a:pt x="4690442" y="1136462"/>
                </a:lnTo>
                <a:lnTo>
                  <a:pt x="4141802" y="1136462"/>
                </a:lnTo>
                <a:close/>
                <a:moveTo>
                  <a:pt x="3550116" y="587822"/>
                </a:moveTo>
                <a:lnTo>
                  <a:pt x="4098756" y="587822"/>
                </a:lnTo>
                <a:lnTo>
                  <a:pt x="4098756" y="1136462"/>
                </a:lnTo>
                <a:lnTo>
                  <a:pt x="3550116" y="1136462"/>
                </a:lnTo>
                <a:close/>
                <a:moveTo>
                  <a:pt x="2958453" y="587822"/>
                </a:moveTo>
                <a:lnTo>
                  <a:pt x="3507070" y="587822"/>
                </a:lnTo>
                <a:lnTo>
                  <a:pt x="3507070" y="1136462"/>
                </a:lnTo>
                <a:lnTo>
                  <a:pt x="2958453" y="1136462"/>
                </a:lnTo>
                <a:close/>
                <a:moveTo>
                  <a:pt x="2366764" y="587822"/>
                </a:moveTo>
                <a:lnTo>
                  <a:pt x="2915408" y="587822"/>
                </a:lnTo>
                <a:lnTo>
                  <a:pt x="2915408" y="1136462"/>
                </a:lnTo>
                <a:lnTo>
                  <a:pt x="2366764" y="1136462"/>
                </a:lnTo>
                <a:close/>
                <a:moveTo>
                  <a:pt x="1775075" y="587822"/>
                </a:moveTo>
                <a:lnTo>
                  <a:pt x="2323718" y="587822"/>
                </a:lnTo>
                <a:lnTo>
                  <a:pt x="2323718" y="1136462"/>
                </a:lnTo>
                <a:lnTo>
                  <a:pt x="1775075" y="1136462"/>
                </a:lnTo>
                <a:close/>
                <a:moveTo>
                  <a:pt x="1183389" y="587822"/>
                </a:moveTo>
                <a:lnTo>
                  <a:pt x="1732028" y="587822"/>
                </a:lnTo>
                <a:lnTo>
                  <a:pt x="1732028" y="1136462"/>
                </a:lnTo>
                <a:lnTo>
                  <a:pt x="1183389" y="1136462"/>
                </a:lnTo>
                <a:close/>
                <a:moveTo>
                  <a:pt x="591704" y="587822"/>
                </a:moveTo>
                <a:lnTo>
                  <a:pt x="1140344" y="587822"/>
                </a:lnTo>
                <a:lnTo>
                  <a:pt x="1140344" y="1136462"/>
                </a:lnTo>
                <a:lnTo>
                  <a:pt x="591704" y="1136462"/>
                </a:lnTo>
                <a:close/>
                <a:moveTo>
                  <a:pt x="18" y="587822"/>
                </a:moveTo>
                <a:lnTo>
                  <a:pt x="548658" y="587822"/>
                </a:lnTo>
                <a:lnTo>
                  <a:pt x="548658" y="1136462"/>
                </a:lnTo>
                <a:lnTo>
                  <a:pt x="18" y="1136462"/>
                </a:lnTo>
                <a:close/>
                <a:moveTo>
                  <a:pt x="10058284" y="1"/>
                </a:moveTo>
                <a:lnTo>
                  <a:pt x="10606924" y="1"/>
                </a:lnTo>
                <a:lnTo>
                  <a:pt x="10606924" y="548641"/>
                </a:lnTo>
                <a:lnTo>
                  <a:pt x="10058284" y="548641"/>
                </a:lnTo>
                <a:close/>
                <a:moveTo>
                  <a:pt x="9466596" y="0"/>
                </a:moveTo>
                <a:lnTo>
                  <a:pt x="10015236" y="0"/>
                </a:lnTo>
                <a:lnTo>
                  <a:pt x="10015236" y="548640"/>
                </a:lnTo>
                <a:lnTo>
                  <a:pt x="9466596" y="548640"/>
                </a:lnTo>
                <a:close/>
                <a:moveTo>
                  <a:pt x="8874910" y="0"/>
                </a:moveTo>
                <a:lnTo>
                  <a:pt x="9423550" y="0"/>
                </a:lnTo>
                <a:lnTo>
                  <a:pt x="9423550" y="548640"/>
                </a:lnTo>
                <a:lnTo>
                  <a:pt x="8874910" y="548640"/>
                </a:lnTo>
                <a:close/>
                <a:moveTo>
                  <a:pt x="8283224" y="0"/>
                </a:moveTo>
                <a:lnTo>
                  <a:pt x="8831864" y="0"/>
                </a:lnTo>
                <a:lnTo>
                  <a:pt x="8831864" y="548640"/>
                </a:lnTo>
                <a:lnTo>
                  <a:pt x="8283224" y="548640"/>
                </a:lnTo>
                <a:close/>
                <a:moveTo>
                  <a:pt x="7691538" y="0"/>
                </a:moveTo>
                <a:lnTo>
                  <a:pt x="8240178" y="0"/>
                </a:lnTo>
                <a:lnTo>
                  <a:pt x="8240178" y="548640"/>
                </a:lnTo>
                <a:lnTo>
                  <a:pt x="7691538" y="548640"/>
                </a:lnTo>
                <a:close/>
                <a:moveTo>
                  <a:pt x="7099852" y="0"/>
                </a:moveTo>
                <a:lnTo>
                  <a:pt x="7648492" y="0"/>
                </a:lnTo>
                <a:lnTo>
                  <a:pt x="7648492" y="548640"/>
                </a:lnTo>
                <a:lnTo>
                  <a:pt x="7099852" y="548640"/>
                </a:lnTo>
                <a:close/>
                <a:moveTo>
                  <a:pt x="6508166" y="0"/>
                </a:moveTo>
                <a:lnTo>
                  <a:pt x="7056806" y="0"/>
                </a:lnTo>
                <a:lnTo>
                  <a:pt x="7056806" y="548640"/>
                </a:lnTo>
                <a:lnTo>
                  <a:pt x="6508166" y="548640"/>
                </a:lnTo>
                <a:close/>
                <a:moveTo>
                  <a:pt x="5916480" y="0"/>
                </a:moveTo>
                <a:lnTo>
                  <a:pt x="6465120" y="0"/>
                </a:lnTo>
                <a:lnTo>
                  <a:pt x="6465120" y="548640"/>
                </a:lnTo>
                <a:lnTo>
                  <a:pt x="5916480" y="548640"/>
                </a:lnTo>
                <a:close/>
                <a:moveTo>
                  <a:pt x="5324794" y="0"/>
                </a:moveTo>
                <a:lnTo>
                  <a:pt x="5873434" y="0"/>
                </a:lnTo>
                <a:lnTo>
                  <a:pt x="5873434" y="548640"/>
                </a:lnTo>
                <a:lnTo>
                  <a:pt x="5324794" y="548640"/>
                </a:lnTo>
                <a:close/>
                <a:moveTo>
                  <a:pt x="4733108" y="0"/>
                </a:moveTo>
                <a:lnTo>
                  <a:pt x="5281748" y="0"/>
                </a:lnTo>
                <a:lnTo>
                  <a:pt x="5281748" y="548640"/>
                </a:lnTo>
                <a:lnTo>
                  <a:pt x="4733108" y="548640"/>
                </a:lnTo>
                <a:close/>
                <a:moveTo>
                  <a:pt x="4141422" y="0"/>
                </a:moveTo>
                <a:lnTo>
                  <a:pt x="4690062" y="0"/>
                </a:lnTo>
                <a:lnTo>
                  <a:pt x="4690062" y="548640"/>
                </a:lnTo>
                <a:lnTo>
                  <a:pt x="4141422" y="548640"/>
                </a:lnTo>
                <a:close/>
                <a:moveTo>
                  <a:pt x="3549736" y="0"/>
                </a:moveTo>
                <a:lnTo>
                  <a:pt x="4098376" y="0"/>
                </a:lnTo>
                <a:lnTo>
                  <a:pt x="4098376" y="548640"/>
                </a:lnTo>
                <a:lnTo>
                  <a:pt x="3549736" y="548640"/>
                </a:lnTo>
                <a:close/>
                <a:moveTo>
                  <a:pt x="2958077" y="0"/>
                </a:moveTo>
                <a:lnTo>
                  <a:pt x="3506690" y="0"/>
                </a:lnTo>
                <a:lnTo>
                  <a:pt x="3506690" y="548640"/>
                </a:lnTo>
                <a:lnTo>
                  <a:pt x="2958077" y="548640"/>
                </a:lnTo>
                <a:close/>
                <a:moveTo>
                  <a:pt x="2366387" y="0"/>
                </a:moveTo>
                <a:lnTo>
                  <a:pt x="2915031" y="0"/>
                </a:lnTo>
                <a:lnTo>
                  <a:pt x="2915031" y="548640"/>
                </a:lnTo>
                <a:lnTo>
                  <a:pt x="2366387" y="548640"/>
                </a:lnTo>
                <a:close/>
                <a:moveTo>
                  <a:pt x="1774697" y="0"/>
                </a:moveTo>
                <a:lnTo>
                  <a:pt x="2323341" y="0"/>
                </a:lnTo>
                <a:lnTo>
                  <a:pt x="2323341" y="548640"/>
                </a:lnTo>
                <a:lnTo>
                  <a:pt x="1774697" y="548640"/>
                </a:lnTo>
                <a:close/>
                <a:moveTo>
                  <a:pt x="1183012" y="0"/>
                </a:moveTo>
                <a:lnTo>
                  <a:pt x="1731651" y="0"/>
                </a:lnTo>
                <a:lnTo>
                  <a:pt x="1731651" y="548640"/>
                </a:lnTo>
                <a:lnTo>
                  <a:pt x="1183012" y="548640"/>
                </a:lnTo>
                <a:close/>
                <a:moveTo>
                  <a:pt x="591326" y="0"/>
                </a:moveTo>
                <a:lnTo>
                  <a:pt x="1139966" y="0"/>
                </a:lnTo>
                <a:lnTo>
                  <a:pt x="1139966" y="548640"/>
                </a:lnTo>
                <a:lnTo>
                  <a:pt x="591326" y="548640"/>
                </a:lnTo>
                <a:close/>
                <a:moveTo>
                  <a:pt x="0" y="0"/>
                </a:moveTo>
                <a:lnTo>
                  <a:pt x="548280" y="0"/>
                </a:lnTo>
                <a:lnTo>
                  <a:pt x="548280" y="548640"/>
                </a:lnTo>
                <a:lnTo>
                  <a:pt x="0" y="54864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337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0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43" name="Picture Placeholder 42"/>
          <p:cNvSpPr>
            <a:spLocks noGrp="1"/>
          </p:cNvSpPr>
          <p:nvPr>
            <p:ph type="pic" sz="quarter" idx="10"/>
          </p:nvPr>
        </p:nvSpPr>
        <p:spPr>
          <a:xfrm>
            <a:off x="1188246" y="2263172"/>
            <a:ext cx="15911511" cy="6995160"/>
          </a:xfrm>
          <a:custGeom>
            <a:avLst/>
            <a:gdLst>
              <a:gd name="connsiteX0" fmla="*/ 9328931 w 10607674"/>
              <a:gd name="connsiteY0" fmla="*/ 3108926 h 4571966"/>
              <a:gd name="connsiteX1" fmla="*/ 10607674 w 10607674"/>
              <a:gd name="connsiteY1" fmla="*/ 3108926 h 4571966"/>
              <a:gd name="connsiteX2" fmla="*/ 10607674 w 10607674"/>
              <a:gd name="connsiteY2" fmla="*/ 4571966 h 4571966"/>
              <a:gd name="connsiteX3" fmla="*/ 9328931 w 10607674"/>
              <a:gd name="connsiteY3" fmla="*/ 4571966 h 4571966"/>
              <a:gd name="connsiteX4" fmla="*/ 7774109 w 10607674"/>
              <a:gd name="connsiteY4" fmla="*/ 3108926 h 4571966"/>
              <a:gd name="connsiteX5" fmla="*/ 9237149 w 10607674"/>
              <a:gd name="connsiteY5" fmla="*/ 3108926 h 4571966"/>
              <a:gd name="connsiteX6" fmla="*/ 9237149 w 10607674"/>
              <a:gd name="connsiteY6" fmla="*/ 4571966 h 4571966"/>
              <a:gd name="connsiteX7" fmla="*/ 7774109 w 10607674"/>
              <a:gd name="connsiteY7" fmla="*/ 4571966 h 4571966"/>
              <a:gd name="connsiteX8" fmla="*/ 6219287 w 10607674"/>
              <a:gd name="connsiteY8" fmla="*/ 3108926 h 4571966"/>
              <a:gd name="connsiteX9" fmla="*/ 7682327 w 10607674"/>
              <a:gd name="connsiteY9" fmla="*/ 3108926 h 4571966"/>
              <a:gd name="connsiteX10" fmla="*/ 7682327 w 10607674"/>
              <a:gd name="connsiteY10" fmla="*/ 4571966 h 4571966"/>
              <a:gd name="connsiteX11" fmla="*/ 6219287 w 10607674"/>
              <a:gd name="connsiteY11" fmla="*/ 4571966 h 4571966"/>
              <a:gd name="connsiteX12" fmla="*/ 4480886 w 10607674"/>
              <a:gd name="connsiteY12" fmla="*/ 3108926 h 4571966"/>
              <a:gd name="connsiteX13" fmla="*/ 6126806 w 10607674"/>
              <a:gd name="connsiteY13" fmla="*/ 3108926 h 4571966"/>
              <a:gd name="connsiteX14" fmla="*/ 6126806 w 10607674"/>
              <a:gd name="connsiteY14" fmla="*/ 4571966 h 4571966"/>
              <a:gd name="connsiteX15" fmla="*/ 4480886 w 10607674"/>
              <a:gd name="connsiteY15" fmla="*/ 4571966 h 4571966"/>
              <a:gd name="connsiteX16" fmla="*/ 2926784 w 10607674"/>
              <a:gd name="connsiteY16" fmla="*/ 3108926 h 4571966"/>
              <a:gd name="connsiteX17" fmla="*/ 4389822 w 10607674"/>
              <a:gd name="connsiteY17" fmla="*/ 3108926 h 4571966"/>
              <a:gd name="connsiteX18" fmla="*/ 4389822 w 10607674"/>
              <a:gd name="connsiteY18" fmla="*/ 4571966 h 4571966"/>
              <a:gd name="connsiteX19" fmla="*/ 2926784 w 10607674"/>
              <a:gd name="connsiteY19" fmla="*/ 4571966 h 4571966"/>
              <a:gd name="connsiteX20" fmla="*/ 1371961 w 10607674"/>
              <a:gd name="connsiteY20" fmla="*/ 3108926 h 4571966"/>
              <a:gd name="connsiteX21" fmla="*/ 2835002 w 10607674"/>
              <a:gd name="connsiteY21" fmla="*/ 3108926 h 4571966"/>
              <a:gd name="connsiteX22" fmla="*/ 2835002 w 10607674"/>
              <a:gd name="connsiteY22" fmla="*/ 4571966 h 4571966"/>
              <a:gd name="connsiteX23" fmla="*/ 1371961 w 10607674"/>
              <a:gd name="connsiteY23" fmla="*/ 4571966 h 4571966"/>
              <a:gd name="connsiteX24" fmla="*/ 1 w 10607674"/>
              <a:gd name="connsiteY24" fmla="*/ 3108926 h 4571966"/>
              <a:gd name="connsiteX25" fmla="*/ 1280161 w 10607674"/>
              <a:gd name="connsiteY25" fmla="*/ 3108926 h 4571966"/>
              <a:gd name="connsiteX26" fmla="*/ 1280161 w 10607674"/>
              <a:gd name="connsiteY26" fmla="*/ 4571966 h 4571966"/>
              <a:gd name="connsiteX27" fmla="*/ 1 w 10607674"/>
              <a:gd name="connsiteY27" fmla="*/ 4571966 h 4571966"/>
              <a:gd name="connsiteX28" fmla="*/ 9328930 w 10607674"/>
              <a:gd name="connsiteY28" fmla="*/ 1554447 h 4571966"/>
              <a:gd name="connsiteX29" fmla="*/ 10607674 w 10607674"/>
              <a:gd name="connsiteY29" fmla="*/ 1554447 h 4571966"/>
              <a:gd name="connsiteX30" fmla="*/ 10607674 w 10607674"/>
              <a:gd name="connsiteY30" fmla="*/ 3017487 h 4571966"/>
              <a:gd name="connsiteX31" fmla="*/ 9328930 w 10607674"/>
              <a:gd name="connsiteY31" fmla="*/ 3017487 h 4571966"/>
              <a:gd name="connsiteX32" fmla="*/ 7774108 w 10607674"/>
              <a:gd name="connsiteY32" fmla="*/ 1554447 h 4571966"/>
              <a:gd name="connsiteX33" fmla="*/ 9237148 w 10607674"/>
              <a:gd name="connsiteY33" fmla="*/ 1554447 h 4571966"/>
              <a:gd name="connsiteX34" fmla="*/ 9237148 w 10607674"/>
              <a:gd name="connsiteY34" fmla="*/ 3017487 h 4571966"/>
              <a:gd name="connsiteX35" fmla="*/ 7774108 w 10607674"/>
              <a:gd name="connsiteY35" fmla="*/ 3017487 h 4571966"/>
              <a:gd name="connsiteX36" fmla="*/ 6219286 w 10607674"/>
              <a:gd name="connsiteY36" fmla="*/ 1554447 h 4571966"/>
              <a:gd name="connsiteX37" fmla="*/ 7682326 w 10607674"/>
              <a:gd name="connsiteY37" fmla="*/ 1554447 h 4571966"/>
              <a:gd name="connsiteX38" fmla="*/ 7682326 w 10607674"/>
              <a:gd name="connsiteY38" fmla="*/ 3017487 h 4571966"/>
              <a:gd name="connsiteX39" fmla="*/ 6219286 w 10607674"/>
              <a:gd name="connsiteY39" fmla="*/ 3017487 h 4571966"/>
              <a:gd name="connsiteX40" fmla="*/ 4480885 w 10607674"/>
              <a:gd name="connsiteY40" fmla="*/ 1554447 h 4571966"/>
              <a:gd name="connsiteX41" fmla="*/ 6126805 w 10607674"/>
              <a:gd name="connsiteY41" fmla="*/ 1554447 h 4571966"/>
              <a:gd name="connsiteX42" fmla="*/ 6126805 w 10607674"/>
              <a:gd name="connsiteY42" fmla="*/ 3017487 h 4571966"/>
              <a:gd name="connsiteX43" fmla="*/ 4480885 w 10607674"/>
              <a:gd name="connsiteY43" fmla="*/ 3017487 h 4571966"/>
              <a:gd name="connsiteX44" fmla="*/ 2926783 w 10607674"/>
              <a:gd name="connsiteY44" fmla="*/ 1554447 h 4571966"/>
              <a:gd name="connsiteX45" fmla="*/ 4389821 w 10607674"/>
              <a:gd name="connsiteY45" fmla="*/ 1554447 h 4571966"/>
              <a:gd name="connsiteX46" fmla="*/ 4389821 w 10607674"/>
              <a:gd name="connsiteY46" fmla="*/ 3017487 h 4571966"/>
              <a:gd name="connsiteX47" fmla="*/ 2926783 w 10607674"/>
              <a:gd name="connsiteY47" fmla="*/ 3017487 h 4571966"/>
              <a:gd name="connsiteX48" fmla="*/ 1371960 w 10607674"/>
              <a:gd name="connsiteY48" fmla="*/ 1554447 h 4571966"/>
              <a:gd name="connsiteX49" fmla="*/ 2835001 w 10607674"/>
              <a:gd name="connsiteY49" fmla="*/ 1554447 h 4571966"/>
              <a:gd name="connsiteX50" fmla="*/ 2835001 w 10607674"/>
              <a:gd name="connsiteY50" fmla="*/ 3017487 h 4571966"/>
              <a:gd name="connsiteX51" fmla="*/ 1371960 w 10607674"/>
              <a:gd name="connsiteY51" fmla="*/ 3017487 h 4571966"/>
              <a:gd name="connsiteX52" fmla="*/ 0 w 10607674"/>
              <a:gd name="connsiteY52" fmla="*/ 1554447 h 4571966"/>
              <a:gd name="connsiteX53" fmla="*/ 1280160 w 10607674"/>
              <a:gd name="connsiteY53" fmla="*/ 1554447 h 4571966"/>
              <a:gd name="connsiteX54" fmla="*/ 1280160 w 10607674"/>
              <a:gd name="connsiteY54" fmla="*/ 3017487 h 4571966"/>
              <a:gd name="connsiteX55" fmla="*/ 0 w 10607674"/>
              <a:gd name="connsiteY55" fmla="*/ 3017487 h 4571966"/>
              <a:gd name="connsiteX56" fmla="*/ 9328931 w 10607674"/>
              <a:gd name="connsiteY56" fmla="*/ 0 h 4571966"/>
              <a:gd name="connsiteX57" fmla="*/ 10607674 w 10607674"/>
              <a:gd name="connsiteY57" fmla="*/ 0 h 4571966"/>
              <a:gd name="connsiteX58" fmla="*/ 10607674 w 10607674"/>
              <a:gd name="connsiteY58" fmla="*/ 1463040 h 4571966"/>
              <a:gd name="connsiteX59" fmla="*/ 9328931 w 10607674"/>
              <a:gd name="connsiteY59" fmla="*/ 1463040 h 4571966"/>
              <a:gd name="connsiteX60" fmla="*/ 7774109 w 10607674"/>
              <a:gd name="connsiteY60" fmla="*/ 0 h 4571966"/>
              <a:gd name="connsiteX61" fmla="*/ 9237149 w 10607674"/>
              <a:gd name="connsiteY61" fmla="*/ 0 h 4571966"/>
              <a:gd name="connsiteX62" fmla="*/ 9237149 w 10607674"/>
              <a:gd name="connsiteY62" fmla="*/ 1463040 h 4571966"/>
              <a:gd name="connsiteX63" fmla="*/ 7774109 w 10607674"/>
              <a:gd name="connsiteY63" fmla="*/ 1463040 h 4571966"/>
              <a:gd name="connsiteX64" fmla="*/ 6219287 w 10607674"/>
              <a:gd name="connsiteY64" fmla="*/ 0 h 4571966"/>
              <a:gd name="connsiteX65" fmla="*/ 7682327 w 10607674"/>
              <a:gd name="connsiteY65" fmla="*/ 0 h 4571966"/>
              <a:gd name="connsiteX66" fmla="*/ 7682327 w 10607674"/>
              <a:gd name="connsiteY66" fmla="*/ 1463040 h 4571966"/>
              <a:gd name="connsiteX67" fmla="*/ 6219287 w 10607674"/>
              <a:gd name="connsiteY67" fmla="*/ 1463040 h 4571966"/>
              <a:gd name="connsiteX68" fmla="*/ 4480886 w 10607674"/>
              <a:gd name="connsiteY68" fmla="*/ 0 h 4571966"/>
              <a:gd name="connsiteX69" fmla="*/ 6126806 w 10607674"/>
              <a:gd name="connsiteY69" fmla="*/ 0 h 4571966"/>
              <a:gd name="connsiteX70" fmla="*/ 6126806 w 10607674"/>
              <a:gd name="connsiteY70" fmla="*/ 1463040 h 4571966"/>
              <a:gd name="connsiteX71" fmla="*/ 4480886 w 10607674"/>
              <a:gd name="connsiteY71" fmla="*/ 1463040 h 4571966"/>
              <a:gd name="connsiteX72" fmla="*/ 2926784 w 10607674"/>
              <a:gd name="connsiteY72" fmla="*/ 0 h 4571966"/>
              <a:gd name="connsiteX73" fmla="*/ 4389822 w 10607674"/>
              <a:gd name="connsiteY73" fmla="*/ 0 h 4571966"/>
              <a:gd name="connsiteX74" fmla="*/ 4389822 w 10607674"/>
              <a:gd name="connsiteY74" fmla="*/ 1463040 h 4571966"/>
              <a:gd name="connsiteX75" fmla="*/ 2926784 w 10607674"/>
              <a:gd name="connsiteY75" fmla="*/ 1463040 h 4571966"/>
              <a:gd name="connsiteX76" fmla="*/ 1371961 w 10607674"/>
              <a:gd name="connsiteY76" fmla="*/ 0 h 4571966"/>
              <a:gd name="connsiteX77" fmla="*/ 2835002 w 10607674"/>
              <a:gd name="connsiteY77" fmla="*/ 0 h 4571966"/>
              <a:gd name="connsiteX78" fmla="*/ 2835002 w 10607674"/>
              <a:gd name="connsiteY78" fmla="*/ 1463040 h 4571966"/>
              <a:gd name="connsiteX79" fmla="*/ 1371961 w 10607674"/>
              <a:gd name="connsiteY79" fmla="*/ 1463040 h 4571966"/>
              <a:gd name="connsiteX80" fmla="*/ 1 w 10607674"/>
              <a:gd name="connsiteY80" fmla="*/ 0 h 4571966"/>
              <a:gd name="connsiteX81" fmla="*/ 1280161 w 10607674"/>
              <a:gd name="connsiteY81" fmla="*/ 0 h 4571966"/>
              <a:gd name="connsiteX82" fmla="*/ 1280161 w 10607674"/>
              <a:gd name="connsiteY82" fmla="*/ 1463040 h 4571966"/>
              <a:gd name="connsiteX83" fmla="*/ 1 w 10607674"/>
              <a:gd name="connsiteY83" fmla="*/ 1463040 h 457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0607674" h="4571966">
                <a:moveTo>
                  <a:pt x="9328931" y="3108926"/>
                </a:moveTo>
                <a:lnTo>
                  <a:pt x="10607674" y="3108926"/>
                </a:lnTo>
                <a:lnTo>
                  <a:pt x="10607674" y="4571966"/>
                </a:lnTo>
                <a:lnTo>
                  <a:pt x="9328931" y="4571966"/>
                </a:lnTo>
                <a:close/>
                <a:moveTo>
                  <a:pt x="7774109" y="3108926"/>
                </a:moveTo>
                <a:lnTo>
                  <a:pt x="9237149" y="3108926"/>
                </a:lnTo>
                <a:lnTo>
                  <a:pt x="9237149" y="4571966"/>
                </a:lnTo>
                <a:lnTo>
                  <a:pt x="7774109" y="4571966"/>
                </a:lnTo>
                <a:close/>
                <a:moveTo>
                  <a:pt x="6219287" y="3108926"/>
                </a:moveTo>
                <a:lnTo>
                  <a:pt x="7682327" y="3108926"/>
                </a:lnTo>
                <a:lnTo>
                  <a:pt x="7682327" y="4571966"/>
                </a:lnTo>
                <a:lnTo>
                  <a:pt x="6219287" y="4571966"/>
                </a:lnTo>
                <a:close/>
                <a:moveTo>
                  <a:pt x="4480886" y="3108926"/>
                </a:moveTo>
                <a:lnTo>
                  <a:pt x="6126806" y="3108926"/>
                </a:lnTo>
                <a:lnTo>
                  <a:pt x="6126806" y="4571966"/>
                </a:lnTo>
                <a:lnTo>
                  <a:pt x="4480886" y="4571966"/>
                </a:lnTo>
                <a:close/>
                <a:moveTo>
                  <a:pt x="2926784" y="3108926"/>
                </a:moveTo>
                <a:lnTo>
                  <a:pt x="4389822" y="3108926"/>
                </a:lnTo>
                <a:lnTo>
                  <a:pt x="4389822" y="4571966"/>
                </a:lnTo>
                <a:lnTo>
                  <a:pt x="2926784" y="4571966"/>
                </a:lnTo>
                <a:close/>
                <a:moveTo>
                  <a:pt x="1371961" y="3108926"/>
                </a:moveTo>
                <a:lnTo>
                  <a:pt x="2835002" y="3108926"/>
                </a:lnTo>
                <a:lnTo>
                  <a:pt x="2835002" y="4571966"/>
                </a:lnTo>
                <a:lnTo>
                  <a:pt x="1371961" y="4571966"/>
                </a:lnTo>
                <a:close/>
                <a:moveTo>
                  <a:pt x="1" y="3108926"/>
                </a:moveTo>
                <a:lnTo>
                  <a:pt x="1280161" y="3108926"/>
                </a:lnTo>
                <a:lnTo>
                  <a:pt x="1280161" y="4571966"/>
                </a:lnTo>
                <a:lnTo>
                  <a:pt x="1" y="4571966"/>
                </a:lnTo>
                <a:close/>
                <a:moveTo>
                  <a:pt x="9328930" y="1554447"/>
                </a:moveTo>
                <a:lnTo>
                  <a:pt x="10607674" y="1554447"/>
                </a:lnTo>
                <a:lnTo>
                  <a:pt x="10607674" y="3017487"/>
                </a:lnTo>
                <a:lnTo>
                  <a:pt x="9328930" y="3017487"/>
                </a:lnTo>
                <a:close/>
                <a:moveTo>
                  <a:pt x="7774108" y="1554447"/>
                </a:moveTo>
                <a:lnTo>
                  <a:pt x="9237148" y="1554447"/>
                </a:lnTo>
                <a:lnTo>
                  <a:pt x="9237148" y="3017487"/>
                </a:lnTo>
                <a:lnTo>
                  <a:pt x="7774108" y="3017487"/>
                </a:lnTo>
                <a:close/>
                <a:moveTo>
                  <a:pt x="6219286" y="1554447"/>
                </a:moveTo>
                <a:lnTo>
                  <a:pt x="7682326" y="1554447"/>
                </a:lnTo>
                <a:lnTo>
                  <a:pt x="7682326" y="3017487"/>
                </a:lnTo>
                <a:lnTo>
                  <a:pt x="6219286" y="3017487"/>
                </a:lnTo>
                <a:close/>
                <a:moveTo>
                  <a:pt x="4480885" y="1554447"/>
                </a:moveTo>
                <a:lnTo>
                  <a:pt x="6126805" y="1554447"/>
                </a:lnTo>
                <a:lnTo>
                  <a:pt x="6126805" y="3017487"/>
                </a:lnTo>
                <a:lnTo>
                  <a:pt x="4480885" y="3017487"/>
                </a:lnTo>
                <a:close/>
                <a:moveTo>
                  <a:pt x="2926783" y="1554447"/>
                </a:moveTo>
                <a:lnTo>
                  <a:pt x="4389821" y="1554447"/>
                </a:lnTo>
                <a:lnTo>
                  <a:pt x="4389821" y="3017487"/>
                </a:lnTo>
                <a:lnTo>
                  <a:pt x="2926783" y="3017487"/>
                </a:lnTo>
                <a:close/>
                <a:moveTo>
                  <a:pt x="1371960" y="1554447"/>
                </a:moveTo>
                <a:lnTo>
                  <a:pt x="2835001" y="1554447"/>
                </a:lnTo>
                <a:lnTo>
                  <a:pt x="2835001" y="3017487"/>
                </a:lnTo>
                <a:lnTo>
                  <a:pt x="1371960" y="3017487"/>
                </a:lnTo>
                <a:close/>
                <a:moveTo>
                  <a:pt x="0" y="1554447"/>
                </a:moveTo>
                <a:lnTo>
                  <a:pt x="1280160" y="1554447"/>
                </a:lnTo>
                <a:lnTo>
                  <a:pt x="1280160" y="3017487"/>
                </a:lnTo>
                <a:lnTo>
                  <a:pt x="0" y="3017487"/>
                </a:lnTo>
                <a:close/>
                <a:moveTo>
                  <a:pt x="9328931" y="0"/>
                </a:moveTo>
                <a:lnTo>
                  <a:pt x="10607674" y="0"/>
                </a:lnTo>
                <a:lnTo>
                  <a:pt x="10607674" y="1463040"/>
                </a:lnTo>
                <a:lnTo>
                  <a:pt x="9328931" y="1463040"/>
                </a:lnTo>
                <a:close/>
                <a:moveTo>
                  <a:pt x="7774109" y="0"/>
                </a:moveTo>
                <a:lnTo>
                  <a:pt x="9237149" y="0"/>
                </a:lnTo>
                <a:lnTo>
                  <a:pt x="9237149" y="1463040"/>
                </a:lnTo>
                <a:lnTo>
                  <a:pt x="7774109" y="1463040"/>
                </a:lnTo>
                <a:close/>
                <a:moveTo>
                  <a:pt x="6219287" y="0"/>
                </a:moveTo>
                <a:lnTo>
                  <a:pt x="7682327" y="0"/>
                </a:lnTo>
                <a:lnTo>
                  <a:pt x="7682327" y="1463040"/>
                </a:lnTo>
                <a:lnTo>
                  <a:pt x="6219287" y="1463040"/>
                </a:lnTo>
                <a:close/>
                <a:moveTo>
                  <a:pt x="4480886" y="0"/>
                </a:moveTo>
                <a:lnTo>
                  <a:pt x="6126806" y="0"/>
                </a:lnTo>
                <a:lnTo>
                  <a:pt x="6126806" y="1463040"/>
                </a:lnTo>
                <a:lnTo>
                  <a:pt x="4480886" y="1463040"/>
                </a:lnTo>
                <a:close/>
                <a:moveTo>
                  <a:pt x="2926784" y="0"/>
                </a:moveTo>
                <a:lnTo>
                  <a:pt x="4389822" y="0"/>
                </a:lnTo>
                <a:lnTo>
                  <a:pt x="4389822" y="1463040"/>
                </a:lnTo>
                <a:lnTo>
                  <a:pt x="2926784" y="1463040"/>
                </a:lnTo>
                <a:close/>
                <a:moveTo>
                  <a:pt x="1371961" y="0"/>
                </a:moveTo>
                <a:lnTo>
                  <a:pt x="2835002" y="0"/>
                </a:lnTo>
                <a:lnTo>
                  <a:pt x="2835002" y="1463040"/>
                </a:lnTo>
                <a:lnTo>
                  <a:pt x="1371961" y="1463040"/>
                </a:lnTo>
                <a:close/>
                <a:moveTo>
                  <a:pt x="1" y="0"/>
                </a:moveTo>
                <a:lnTo>
                  <a:pt x="1280161" y="0"/>
                </a:lnTo>
                <a:lnTo>
                  <a:pt x="1280161" y="1463040"/>
                </a:lnTo>
                <a:lnTo>
                  <a:pt x="1" y="146304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1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8287999" cy="10287000"/>
          </a:xfrm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406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1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>
            <a:spLocks/>
          </p:cNvSpPr>
          <p:nvPr userDrawn="1"/>
        </p:nvSpPr>
        <p:spPr>
          <a:xfrm>
            <a:off x="1208412" y="2263178"/>
            <a:ext cx="4937760" cy="3291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1" name="Rectangle 20"/>
          <p:cNvSpPr>
            <a:spLocks/>
          </p:cNvSpPr>
          <p:nvPr userDrawn="1"/>
        </p:nvSpPr>
        <p:spPr>
          <a:xfrm>
            <a:off x="1188807" y="5966415"/>
            <a:ext cx="4937760" cy="3291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2" name="Rectangle 21"/>
          <p:cNvSpPr>
            <a:spLocks/>
          </p:cNvSpPr>
          <p:nvPr userDrawn="1"/>
        </p:nvSpPr>
        <p:spPr>
          <a:xfrm>
            <a:off x="6537935" y="2263172"/>
            <a:ext cx="5212080" cy="3291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3" name="Rectangle 22"/>
          <p:cNvSpPr>
            <a:spLocks/>
          </p:cNvSpPr>
          <p:nvPr userDrawn="1"/>
        </p:nvSpPr>
        <p:spPr>
          <a:xfrm>
            <a:off x="6518330" y="5966409"/>
            <a:ext cx="5212080" cy="3291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4" name="Rectangle 23"/>
          <p:cNvSpPr>
            <a:spLocks/>
          </p:cNvSpPr>
          <p:nvPr userDrawn="1"/>
        </p:nvSpPr>
        <p:spPr>
          <a:xfrm>
            <a:off x="12161433" y="2263166"/>
            <a:ext cx="4937760" cy="3291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5" name="Rectangle 24"/>
          <p:cNvSpPr>
            <a:spLocks/>
          </p:cNvSpPr>
          <p:nvPr userDrawn="1"/>
        </p:nvSpPr>
        <p:spPr>
          <a:xfrm>
            <a:off x="12141828" y="5966403"/>
            <a:ext cx="4937760" cy="3291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90" name="Picture Placeholder 89"/>
          <p:cNvSpPr>
            <a:spLocks noGrp="1"/>
          </p:cNvSpPr>
          <p:nvPr>
            <p:ph type="pic" sz="quarter" idx="11"/>
          </p:nvPr>
        </p:nvSpPr>
        <p:spPr>
          <a:xfrm>
            <a:off x="1325966" y="2400342"/>
            <a:ext cx="4663440" cy="2743200"/>
          </a:xfrm>
          <a:custGeom>
            <a:avLst/>
            <a:gdLst>
              <a:gd name="connsiteX0" fmla="*/ 3840438 w 4754828"/>
              <a:gd name="connsiteY0" fmla="*/ 2834599 h 3748999"/>
              <a:gd name="connsiteX1" fmla="*/ 4754828 w 4754828"/>
              <a:gd name="connsiteY1" fmla="*/ 2834599 h 3748999"/>
              <a:gd name="connsiteX2" fmla="*/ 4754828 w 4754828"/>
              <a:gd name="connsiteY2" fmla="*/ 3748999 h 3748999"/>
              <a:gd name="connsiteX3" fmla="*/ 3840438 w 4754828"/>
              <a:gd name="connsiteY3" fmla="*/ 3748999 h 3748999"/>
              <a:gd name="connsiteX4" fmla="*/ 2880330 w 4754828"/>
              <a:gd name="connsiteY4" fmla="*/ 2834599 h 3748999"/>
              <a:gd name="connsiteX5" fmla="*/ 3794720 w 4754828"/>
              <a:gd name="connsiteY5" fmla="*/ 2834599 h 3748999"/>
              <a:gd name="connsiteX6" fmla="*/ 3794720 w 4754828"/>
              <a:gd name="connsiteY6" fmla="*/ 3748999 h 3748999"/>
              <a:gd name="connsiteX7" fmla="*/ 2880330 w 4754828"/>
              <a:gd name="connsiteY7" fmla="*/ 3748999 h 3748999"/>
              <a:gd name="connsiteX8" fmla="*/ 1920220 w 4754828"/>
              <a:gd name="connsiteY8" fmla="*/ 2834599 h 3748999"/>
              <a:gd name="connsiteX9" fmla="*/ 2834610 w 4754828"/>
              <a:gd name="connsiteY9" fmla="*/ 2834599 h 3748999"/>
              <a:gd name="connsiteX10" fmla="*/ 2834610 w 4754828"/>
              <a:gd name="connsiteY10" fmla="*/ 3748999 h 3748999"/>
              <a:gd name="connsiteX11" fmla="*/ 1920220 w 4754828"/>
              <a:gd name="connsiteY11" fmla="*/ 3748999 h 3748999"/>
              <a:gd name="connsiteX12" fmla="*/ 960110 w 4754828"/>
              <a:gd name="connsiteY12" fmla="*/ 2834599 h 3748999"/>
              <a:gd name="connsiteX13" fmla="*/ 1874500 w 4754828"/>
              <a:gd name="connsiteY13" fmla="*/ 2834599 h 3748999"/>
              <a:gd name="connsiteX14" fmla="*/ 1874500 w 4754828"/>
              <a:gd name="connsiteY14" fmla="*/ 3748999 h 3748999"/>
              <a:gd name="connsiteX15" fmla="*/ 960110 w 4754828"/>
              <a:gd name="connsiteY15" fmla="*/ 3748999 h 3748999"/>
              <a:gd name="connsiteX16" fmla="*/ 0 w 4754828"/>
              <a:gd name="connsiteY16" fmla="*/ 2834599 h 3748999"/>
              <a:gd name="connsiteX17" fmla="*/ 914390 w 4754828"/>
              <a:gd name="connsiteY17" fmla="*/ 2834599 h 3748999"/>
              <a:gd name="connsiteX18" fmla="*/ 914390 w 4754828"/>
              <a:gd name="connsiteY18" fmla="*/ 3748999 h 3748999"/>
              <a:gd name="connsiteX19" fmla="*/ 0 w 4754828"/>
              <a:gd name="connsiteY19" fmla="*/ 3748999 h 3748999"/>
              <a:gd name="connsiteX20" fmla="*/ 3840438 w 4754828"/>
              <a:gd name="connsiteY20" fmla="*/ 1889732 h 3748999"/>
              <a:gd name="connsiteX21" fmla="*/ 4754828 w 4754828"/>
              <a:gd name="connsiteY21" fmla="*/ 1889732 h 3748999"/>
              <a:gd name="connsiteX22" fmla="*/ 4754828 w 4754828"/>
              <a:gd name="connsiteY22" fmla="*/ 2804132 h 3748999"/>
              <a:gd name="connsiteX23" fmla="*/ 3840438 w 4754828"/>
              <a:gd name="connsiteY23" fmla="*/ 2804132 h 3748999"/>
              <a:gd name="connsiteX24" fmla="*/ 2880330 w 4754828"/>
              <a:gd name="connsiteY24" fmla="*/ 1889732 h 3748999"/>
              <a:gd name="connsiteX25" fmla="*/ 3794720 w 4754828"/>
              <a:gd name="connsiteY25" fmla="*/ 1889732 h 3748999"/>
              <a:gd name="connsiteX26" fmla="*/ 3794720 w 4754828"/>
              <a:gd name="connsiteY26" fmla="*/ 2804132 h 3748999"/>
              <a:gd name="connsiteX27" fmla="*/ 2880330 w 4754828"/>
              <a:gd name="connsiteY27" fmla="*/ 2804132 h 3748999"/>
              <a:gd name="connsiteX28" fmla="*/ 1920220 w 4754828"/>
              <a:gd name="connsiteY28" fmla="*/ 1889732 h 3748999"/>
              <a:gd name="connsiteX29" fmla="*/ 2834610 w 4754828"/>
              <a:gd name="connsiteY29" fmla="*/ 1889732 h 3748999"/>
              <a:gd name="connsiteX30" fmla="*/ 2834610 w 4754828"/>
              <a:gd name="connsiteY30" fmla="*/ 2804132 h 3748999"/>
              <a:gd name="connsiteX31" fmla="*/ 1920220 w 4754828"/>
              <a:gd name="connsiteY31" fmla="*/ 2804132 h 3748999"/>
              <a:gd name="connsiteX32" fmla="*/ 960110 w 4754828"/>
              <a:gd name="connsiteY32" fmla="*/ 1889732 h 3748999"/>
              <a:gd name="connsiteX33" fmla="*/ 1874500 w 4754828"/>
              <a:gd name="connsiteY33" fmla="*/ 1889732 h 3748999"/>
              <a:gd name="connsiteX34" fmla="*/ 1874500 w 4754828"/>
              <a:gd name="connsiteY34" fmla="*/ 2804132 h 3748999"/>
              <a:gd name="connsiteX35" fmla="*/ 960110 w 4754828"/>
              <a:gd name="connsiteY35" fmla="*/ 2804132 h 3748999"/>
              <a:gd name="connsiteX36" fmla="*/ 0 w 4754828"/>
              <a:gd name="connsiteY36" fmla="*/ 1889732 h 3748999"/>
              <a:gd name="connsiteX37" fmla="*/ 914390 w 4754828"/>
              <a:gd name="connsiteY37" fmla="*/ 1889732 h 3748999"/>
              <a:gd name="connsiteX38" fmla="*/ 914390 w 4754828"/>
              <a:gd name="connsiteY38" fmla="*/ 2804132 h 3748999"/>
              <a:gd name="connsiteX39" fmla="*/ 0 w 4754828"/>
              <a:gd name="connsiteY39" fmla="*/ 2804132 h 3748999"/>
              <a:gd name="connsiteX40" fmla="*/ 3840438 w 4754828"/>
              <a:gd name="connsiteY40" fmla="*/ 944866 h 3748999"/>
              <a:gd name="connsiteX41" fmla="*/ 4754828 w 4754828"/>
              <a:gd name="connsiteY41" fmla="*/ 944866 h 3748999"/>
              <a:gd name="connsiteX42" fmla="*/ 4754828 w 4754828"/>
              <a:gd name="connsiteY42" fmla="*/ 1859266 h 3748999"/>
              <a:gd name="connsiteX43" fmla="*/ 3840438 w 4754828"/>
              <a:gd name="connsiteY43" fmla="*/ 1859266 h 3748999"/>
              <a:gd name="connsiteX44" fmla="*/ 2880330 w 4754828"/>
              <a:gd name="connsiteY44" fmla="*/ 944866 h 3748999"/>
              <a:gd name="connsiteX45" fmla="*/ 3794720 w 4754828"/>
              <a:gd name="connsiteY45" fmla="*/ 944866 h 3748999"/>
              <a:gd name="connsiteX46" fmla="*/ 3794720 w 4754828"/>
              <a:gd name="connsiteY46" fmla="*/ 1859266 h 3748999"/>
              <a:gd name="connsiteX47" fmla="*/ 2880330 w 4754828"/>
              <a:gd name="connsiteY47" fmla="*/ 1859266 h 3748999"/>
              <a:gd name="connsiteX48" fmla="*/ 1920220 w 4754828"/>
              <a:gd name="connsiteY48" fmla="*/ 944866 h 3748999"/>
              <a:gd name="connsiteX49" fmla="*/ 2834610 w 4754828"/>
              <a:gd name="connsiteY49" fmla="*/ 944866 h 3748999"/>
              <a:gd name="connsiteX50" fmla="*/ 2834610 w 4754828"/>
              <a:gd name="connsiteY50" fmla="*/ 1859266 h 3748999"/>
              <a:gd name="connsiteX51" fmla="*/ 1920220 w 4754828"/>
              <a:gd name="connsiteY51" fmla="*/ 1859266 h 3748999"/>
              <a:gd name="connsiteX52" fmla="*/ 960110 w 4754828"/>
              <a:gd name="connsiteY52" fmla="*/ 944866 h 3748999"/>
              <a:gd name="connsiteX53" fmla="*/ 1874500 w 4754828"/>
              <a:gd name="connsiteY53" fmla="*/ 944866 h 3748999"/>
              <a:gd name="connsiteX54" fmla="*/ 1874500 w 4754828"/>
              <a:gd name="connsiteY54" fmla="*/ 1859266 h 3748999"/>
              <a:gd name="connsiteX55" fmla="*/ 960110 w 4754828"/>
              <a:gd name="connsiteY55" fmla="*/ 1859266 h 3748999"/>
              <a:gd name="connsiteX56" fmla="*/ 0 w 4754828"/>
              <a:gd name="connsiteY56" fmla="*/ 944866 h 3748999"/>
              <a:gd name="connsiteX57" fmla="*/ 914390 w 4754828"/>
              <a:gd name="connsiteY57" fmla="*/ 944866 h 3748999"/>
              <a:gd name="connsiteX58" fmla="*/ 914390 w 4754828"/>
              <a:gd name="connsiteY58" fmla="*/ 1859266 h 3748999"/>
              <a:gd name="connsiteX59" fmla="*/ 0 w 4754828"/>
              <a:gd name="connsiteY59" fmla="*/ 1859266 h 3748999"/>
              <a:gd name="connsiteX60" fmla="*/ 3840438 w 4754828"/>
              <a:gd name="connsiteY60" fmla="*/ 0 h 3748999"/>
              <a:gd name="connsiteX61" fmla="*/ 4754828 w 4754828"/>
              <a:gd name="connsiteY61" fmla="*/ 0 h 3748999"/>
              <a:gd name="connsiteX62" fmla="*/ 4754828 w 4754828"/>
              <a:gd name="connsiteY62" fmla="*/ 914400 h 3748999"/>
              <a:gd name="connsiteX63" fmla="*/ 3840438 w 4754828"/>
              <a:gd name="connsiteY63" fmla="*/ 914400 h 3748999"/>
              <a:gd name="connsiteX64" fmla="*/ 2880330 w 4754828"/>
              <a:gd name="connsiteY64" fmla="*/ 0 h 3748999"/>
              <a:gd name="connsiteX65" fmla="*/ 3794720 w 4754828"/>
              <a:gd name="connsiteY65" fmla="*/ 0 h 3748999"/>
              <a:gd name="connsiteX66" fmla="*/ 3794720 w 4754828"/>
              <a:gd name="connsiteY66" fmla="*/ 914400 h 3748999"/>
              <a:gd name="connsiteX67" fmla="*/ 2880330 w 4754828"/>
              <a:gd name="connsiteY67" fmla="*/ 914400 h 3748999"/>
              <a:gd name="connsiteX68" fmla="*/ 1920220 w 4754828"/>
              <a:gd name="connsiteY68" fmla="*/ 0 h 3748999"/>
              <a:gd name="connsiteX69" fmla="*/ 2834610 w 4754828"/>
              <a:gd name="connsiteY69" fmla="*/ 0 h 3748999"/>
              <a:gd name="connsiteX70" fmla="*/ 2834610 w 4754828"/>
              <a:gd name="connsiteY70" fmla="*/ 914400 h 3748999"/>
              <a:gd name="connsiteX71" fmla="*/ 1920220 w 4754828"/>
              <a:gd name="connsiteY71" fmla="*/ 914400 h 3748999"/>
              <a:gd name="connsiteX72" fmla="*/ 960110 w 4754828"/>
              <a:gd name="connsiteY72" fmla="*/ 0 h 3748999"/>
              <a:gd name="connsiteX73" fmla="*/ 1874500 w 4754828"/>
              <a:gd name="connsiteY73" fmla="*/ 0 h 3748999"/>
              <a:gd name="connsiteX74" fmla="*/ 1874500 w 4754828"/>
              <a:gd name="connsiteY74" fmla="*/ 914400 h 3748999"/>
              <a:gd name="connsiteX75" fmla="*/ 960110 w 4754828"/>
              <a:gd name="connsiteY75" fmla="*/ 914400 h 3748999"/>
              <a:gd name="connsiteX76" fmla="*/ 0 w 4754828"/>
              <a:gd name="connsiteY76" fmla="*/ 0 h 3748999"/>
              <a:gd name="connsiteX77" fmla="*/ 914390 w 4754828"/>
              <a:gd name="connsiteY77" fmla="*/ 0 h 3748999"/>
              <a:gd name="connsiteX78" fmla="*/ 914390 w 4754828"/>
              <a:gd name="connsiteY78" fmla="*/ 914400 h 3748999"/>
              <a:gd name="connsiteX79" fmla="*/ 0 w 4754828"/>
              <a:gd name="connsiteY79" fmla="*/ 914400 h 374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754828" h="3748999">
                <a:moveTo>
                  <a:pt x="3840438" y="2834599"/>
                </a:moveTo>
                <a:lnTo>
                  <a:pt x="4754828" y="2834599"/>
                </a:lnTo>
                <a:lnTo>
                  <a:pt x="4754828" y="3748999"/>
                </a:lnTo>
                <a:lnTo>
                  <a:pt x="3840438" y="3748999"/>
                </a:lnTo>
                <a:close/>
                <a:moveTo>
                  <a:pt x="2880330" y="2834599"/>
                </a:moveTo>
                <a:lnTo>
                  <a:pt x="3794720" y="2834599"/>
                </a:lnTo>
                <a:lnTo>
                  <a:pt x="3794720" y="3748999"/>
                </a:lnTo>
                <a:lnTo>
                  <a:pt x="2880330" y="3748999"/>
                </a:lnTo>
                <a:close/>
                <a:moveTo>
                  <a:pt x="1920220" y="2834599"/>
                </a:moveTo>
                <a:lnTo>
                  <a:pt x="2834610" y="2834599"/>
                </a:lnTo>
                <a:lnTo>
                  <a:pt x="2834610" y="3748999"/>
                </a:lnTo>
                <a:lnTo>
                  <a:pt x="1920220" y="3748999"/>
                </a:lnTo>
                <a:close/>
                <a:moveTo>
                  <a:pt x="960110" y="2834599"/>
                </a:moveTo>
                <a:lnTo>
                  <a:pt x="1874500" y="2834599"/>
                </a:lnTo>
                <a:lnTo>
                  <a:pt x="1874500" y="3748999"/>
                </a:lnTo>
                <a:lnTo>
                  <a:pt x="960110" y="3748999"/>
                </a:lnTo>
                <a:close/>
                <a:moveTo>
                  <a:pt x="0" y="2834599"/>
                </a:moveTo>
                <a:lnTo>
                  <a:pt x="914390" y="2834599"/>
                </a:lnTo>
                <a:lnTo>
                  <a:pt x="914390" y="3748999"/>
                </a:lnTo>
                <a:lnTo>
                  <a:pt x="0" y="3748999"/>
                </a:lnTo>
                <a:close/>
                <a:moveTo>
                  <a:pt x="3840438" y="1889732"/>
                </a:moveTo>
                <a:lnTo>
                  <a:pt x="4754828" y="1889732"/>
                </a:lnTo>
                <a:lnTo>
                  <a:pt x="4754828" y="2804132"/>
                </a:lnTo>
                <a:lnTo>
                  <a:pt x="3840438" y="2804132"/>
                </a:lnTo>
                <a:close/>
                <a:moveTo>
                  <a:pt x="2880330" y="1889732"/>
                </a:moveTo>
                <a:lnTo>
                  <a:pt x="3794720" y="1889732"/>
                </a:lnTo>
                <a:lnTo>
                  <a:pt x="3794720" y="2804132"/>
                </a:lnTo>
                <a:lnTo>
                  <a:pt x="2880330" y="2804132"/>
                </a:lnTo>
                <a:close/>
                <a:moveTo>
                  <a:pt x="1920220" y="1889732"/>
                </a:moveTo>
                <a:lnTo>
                  <a:pt x="2834610" y="1889732"/>
                </a:lnTo>
                <a:lnTo>
                  <a:pt x="2834610" y="2804132"/>
                </a:lnTo>
                <a:lnTo>
                  <a:pt x="1920220" y="2804132"/>
                </a:lnTo>
                <a:close/>
                <a:moveTo>
                  <a:pt x="960110" y="1889732"/>
                </a:moveTo>
                <a:lnTo>
                  <a:pt x="1874500" y="1889732"/>
                </a:lnTo>
                <a:lnTo>
                  <a:pt x="1874500" y="2804132"/>
                </a:lnTo>
                <a:lnTo>
                  <a:pt x="960110" y="2804132"/>
                </a:lnTo>
                <a:close/>
                <a:moveTo>
                  <a:pt x="0" y="1889732"/>
                </a:moveTo>
                <a:lnTo>
                  <a:pt x="914390" y="1889732"/>
                </a:lnTo>
                <a:lnTo>
                  <a:pt x="914390" y="2804132"/>
                </a:lnTo>
                <a:lnTo>
                  <a:pt x="0" y="2804132"/>
                </a:lnTo>
                <a:close/>
                <a:moveTo>
                  <a:pt x="3840438" y="944866"/>
                </a:moveTo>
                <a:lnTo>
                  <a:pt x="4754828" y="944866"/>
                </a:lnTo>
                <a:lnTo>
                  <a:pt x="4754828" y="1859266"/>
                </a:lnTo>
                <a:lnTo>
                  <a:pt x="3840438" y="1859266"/>
                </a:lnTo>
                <a:close/>
                <a:moveTo>
                  <a:pt x="2880330" y="944866"/>
                </a:moveTo>
                <a:lnTo>
                  <a:pt x="3794720" y="944866"/>
                </a:lnTo>
                <a:lnTo>
                  <a:pt x="3794720" y="1859266"/>
                </a:lnTo>
                <a:lnTo>
                  <a:pt x="2880330" y="1859266"/>
                </a:lnTo>
                <a:close/>
                <a:moveTo>
                  <a:pt x="1920220" y="944866"/>
                </a:moveTo>
                <a:lnTo>
                  <a:pt x="2834610" y="944866"/>
                </a:lnTo>
                <a:lnTo>
                  <a:pt x="2834610" y="1859266"/>
                </a:lnTo>
                <a:lnTo>
                  <a:pt x="1920220" y="1859266"/>
                </a:lnTo>
                <a:close/>
                <a:moveTo>
                  <a:pt x="960110" y="944866"/>
                </a:moveTo>
                <a:lnTo>
                  <a:pt x="1874500" y="944866"/>
                </a:lnTo>
                <a:lnTo>
                  <a:pt x="1874500" y="1859266"/>
                </a:lnTo>
                <a:lnTo>
                  <a:pt x="960110" y="1859266"/>
                </a:lnTo>
                <a:close/>
                <a:moveTo>
                  <a:pt x="0" y="944866"/>
                </a:moveTo>
                <a:lnTo>
                  <a:pt x="914390" y="944866"/>
                </a:lnTo>
                <a:lnTo>
                  <a:pt x="914390" y="1859266"/>
                </a:lnTo>
                <a:lnTo>
                  <a:pt x="0" y="1859266"/>
                </a:lnTo>
                <a:close/>
                <a:moveTo>
                  <a:pt x="3840438" y="0"/>
                </a:moveTo>
                <a:lnTo>
                  <a:pt x="4754828" y="0"/>
                </a:lnTo>
                <a:lnTo>
                  <a:pt x="4754828" y="914400"/>
                </a:lnTo>
                <a:lnTo>
                  <a:pt x="3840438" y="914400"/>
                </a:lnTo>
                <a:close/>
                <a:moveTo>
                  <a:pt x="2880330" y="0"/>
                </a:moveTo>
                <a:lnTo>
                  <a:pt x="3794720" y="0"/>
                </a:lnTo>
                <a:lnTo>
                  <a:pt x="3794720" y="914400"/>
                </a:lnTo>
                <a:lnTo>
                  <a:pt x="2880330" y="914400"/>
                </a:lnTo>
                <a:close/>
                <a:moveTo>
                  <a:pt x="1920220" y="0"/>
                </a:moveTo>
                <a:lnTo>
                  <a:pt x="2834610" y="0"/>
                </a:lnTo>
                <a:lnTo>
                  <a:pt x="2834610" y="914400"/>
                </a:lnTo>
                <a:lnTo>
                  <a:pt x="1920220" y="914400"/>
                </a:lnTo>
                <a:close/>
                <a:moveTo>
                  <a:pt x="960110" y="0"/>
                </a:moveTo>
                <a:lnTo>
                  <a:pt x="1874500" y="0"/>
                </a:lnTo>
                <a:lnTo>
                  <a:pt x="1874500" y="914400"/>
                </a:lnTo>
                <a:lnTo>
                  <a:pt x="960110" y="914400"/>
                </a:lnTo>
                <a:close/>
                <a:moveTo>
                  <a:pt x="0" y="0"/>
                </a:moveTo>
                <a:lnTo>
                  <a:pt x="914390" y="0"/>
                </a:lnTo>
                <a:lnTo>
                  <a:pt x="914390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1325966" y="6103580"/>
            <a:ext cx="4663440" cy="2743200"/>
          </a:xfrm>
          <a:custGeom>
            <a:avLst/>
            <a:gdLst>
              <a:gd name="connsiteX0" fmla="*/ 3840438 w 4754828"/>
              <a:gd name="connsiteY0" fmla="*/ 2834599 h 3748999"/>
              <a:gd name="connsiteX1" fmla="*/ 4754828 w 4754828"/>
              <a:gd name="connsiteY1" fmla="*/ 2834599 h 3748999"/>
              <a:gd name="connsiteX2" fmla="*/ 4754828 w 4754828"/>
              <a:gd name="connsiteY2" fmla="*/ 3748999 h 3748999"/>
              <a:gd name="connsiteX3" fmla="*/ 3840438 w 4754828"/>
              <a:gd name="connsiteY3" fmla="*/ 3748999 h 3748999"/>
              <a:gd name="connsiteX4" fmla="*/ 2880330 w 4754828"/>
              <a:gd name="connsiteY4" fmla="*/ 2834599 h 3748999"/>
              <a:gd name="connsiteX5" fmla="*/ 3794720 w 4754828"/>
              <a:gd name="connsiteY5" fmla="*/ 2834599 h 3748999"/>
              <a:gd name="connsiteX6" fmla="*/ 3794720 w 4754828"/>
              <a:gd name="connsiteY6" fmla="*/ 3748999 h 3748999"/>
              <a:gd name="connsiteX7" fmla="*/ 2880330 w 4754828"/>
              <a:gd name="connsiteY7" fmla="*/ 3748999 h 3748999"/>
              <a:gd name="connsiteX8" fmla="*/ 1920220 w 4754828"/>
              <a:gd name="connsiteY8" fmla="*/ 2834599 h 3748999"/>
              <a:gd name="connsiteX9" fmla="*/ 2834610 w 4754828"/>
              <a:gd name="connsiteY9" fmla="*/ 2834599 h 3748999"/>
              <a:gd name="connsiteX10" fmla="*/ 2834610 w 4754828"/>
              <a:gd name="connsiteY10" fmla="*/ 3748999 h 3748999"/>
              <a:gd name="connsiteX11" fmla="*/ 1920220 w 4754828"/>
              <a:gd name="connsiteY11" fmla="*/ 3748999 h 3748999"/>
              <a:gd name="connsiteX12" fmla="*/ 960110 w 4754828"/>
              <a:gd name="connsiteY12" fmla="*/ 2834599 h 3748999"/>
              <a:gd name="connsiteX13" fmla="*/ 1874500 w 4754828"/>
              <a:gd name="connsiteY13" fmla="*/ 2834599 h 3748999"/>
              <a:gd name="connsiteX14" fmla="*/ 1874500 w 4754828"/>
              <a:gd name="connsiteY14" fmla="*/ 3748999 h 3748999"/>
              <a:gd name="connsiteX15" fmla="*/ 960110 w 4754828"/>
              <a:gd name="connsiteY15" fmla="*/ 3748999 h 3748999"/>
              <a:gd name="connsiteX16" fmla="*/ 0 w 4754828"/>
              <a:gd name="connsiteY16" fmla="*/ 2834599 h 3748999"/>
              <a:gd name="connsiteX17" fmla="*/ 914390 w 4754828"/>
              <a:gd name="connsiteY17" fmla="*/ 2834599 h 3748999"/>
              <a:gd name="connsiteX18" fmla="*/ 914390 w 4754828"/>
              <a:gd name="connsiteY18" fmla="*/ 3748999 h 3748999"/>
              <a:gd name="connsiteX19" fmla="*/ 0 w 4754828"/>
              <a:gd name="connsiteY19" fmla="*/ 3748999 h 3748999"/>
              <a:gd name="connsiteX20" fmla="*/ 3840438 w 4754828"/>
              <a:gd name="connsiteY20" fmla="*/ 1889732 h 3748999"/>
              <a:gd name="connsiteX21" fmla="*/ 4754828 w 4754828"/>
              <a:gd name="connsiteY21" fmla="*/ 1889732 h 3748999"/>
              <a:gd name="connsiteX22" fmla="*/ 4754828 w 4754828"/>
              <a:gd name="connsiteY22" fmla="*/ 2804132 h 3748999"/>
              <a:gd name="connsiteX23" fmla="*/ 3840438 w 4754828"/>
              <a:gd name="connsiteY23" fmla="*/ 2804132 h 3748999"/>
              <a:gd name="connsiteX24" fmla="*/ 2880330 w 4754828"/>
              <a:gd name="connsiteY24" fmla="*/ 1889732 h 3748999"/>
              <a:gd name="connsiteX25" fmla="*/ 3794720 w 4754828"/>
              <a:gd name="connsiteY25" fmla="*/ 1889732 h 3748999"/>
              <a:gd name="connsiteX26" fmla="*/ 3794720 w 4754828"/>
              <a:gd name="connsiteY26" fmla="*/ 2804132 h 3748999"/>
              <a:gd name="connsiteX27" fmla="*/ 2880330 w 4754828"/>
              <a:gd name="connsiteY27" fmla="*/ 2804132 h 3748999"/>
              <a:gd name="connsiteX28" fmla="*/ 1920220 w 4754828"/>
              <a:gd name="connsiteY28" fmla="*/ 1889732 h 3748999"/>
              <a:gd name="connsiteX29" fmla="*/ 2834610 w 4754828"/>
              <a:gd name="connsiteY29" fmla="*/ 1889732 h 3748999"/>
              <a:gd name="connsiteX30" fmla="*/ 2834610 w 4754828"/>
              <a:gd name="connsiteY30" fmla="*/ 2804132 h 3748999"/>
              <a:gd name="connsiteX31" fmla="*/ 1920220 w 4754828"/>
              <a:gd name="connsiteY31" fmla="*/ 2804132 h 3748999"/>
              <a:gd name="connsiteX32" fmla="*/ 960110 w 4754828"/>
              <a:gd name="connsiteY32" fmla="*/ 1889732 h 3748999"/>
              <a:gd name="connsiteX33" fmla="*/ 1874500 w 4754828"/>
              <a:gd name="connsiteY33" fmla="*/ 1889732 h 3748999"/>
              <a:gd name="connsiteX34" fmla="*/ 1874500 w 4754828"/>
              <a:gd name="connsiteY34" fmla="*/ 2804132 h 3748999"/>
              <a:gd name="connsiteX35" fmla="*/ 960110 w 4754828"/>
              <a:gd name="connsiteY35" fmla="*/ 2804132 h 3748999"/>
              <a:gd name="connsiteX36" fmla="*/ 0 w 4754828"/>
              <a:gd name="connsiteY36" fmla="*/ 1889732 h 3748999"/>
              <a:gd name="connsiteX37" fmla="*/ 914390 w 4754828"/>
              <a:gd name="connsiteY37" fmla="*/ 1889732 h 3748999"/>
              <a:gd name="connsiteX38" fmla="*/ 914390 w 4754828"/>
              <a:gd name="connsiteY38" fmla="*/ 2804132 h 3748999"/>
              <a:gd name="connsiteX39" fmla="*/ 0 w 4754828"/>
              <a:gd name="connsiteY39" fmla="*/ 2804132 h 3748999"/>
              <a:gd name="connsiteX40" fmla="*/ 3840438 w 4754828"/>
              <a:gd name="connsiteY40" fmla="*/ 944866 h 3748999"/>
              <a:gd name="connsiteX41" fmla="*/ 4754828 w 4754828"/>
              <a:gd name="connsiteY41" fmla="*/ 944866 h 3748999"/>
              <a:gd name="connsiteX42" fmla="*/ 4754828 w 4754828"/>
              <a:gd name="connsiteY42" fmla="*/ 1859266 h 3748999"/>
              <a:gd name="connsiteX43" fmla="*/ 3840438 w 4754828"/>
              <a:gd name="connsiteY43" fmla="*/ 1859266 h 3748999"/>
              <a:gd name="connsiteX44" fmla="*/ 2880330 w 4754828"/>
              <a:gd name="connsiteY44" fmla="*/ 944866 h 3748999"/>
              <a:gd name="connsiteX45" fmla="*/ 3794720 w 4754828"/>
              <a:gd name="connsiteY45" fmla="*/ 944866 h 3748999"/>
              <a:gd name="connsiteX46" fmla="*/ 3794720 w 4754828"/>
              <a:gd name="connsiteY46" fmla="*/ 1859266 h 3748999"/>
              <a:gd name="connsiteX47" fmla="*/ 2880330 w 4754828"/>
              <a:gd name="connsiteY47" fmla="*/ 1859266 h 3748999"/>
              <a:gd name="connsiteX48" fmla="*/ 1920220 w 4754828"/>
              <a:gd name="connsiteY48" fmla="*/ 944866 h 3748999"/>
              <a:gd name="connsiteX49" fmla="*/ 2834610 w 4754828"/>
              <a:gd name="connsiteY49" fmla="*/ 944866 h 3748999"/>
              <a:gd name="connsiteX50" fmla="*/ 2834610 w 4754828"/>
              <a:gd name="connsiteY50" fmla="*/ 1859266 h 3748999"/>
              <a:gd name="connsiteX51" fmla="*/ 1920220 w 4754828"/>
              <a:gd name="connsiteY51" fmla="*/ 1859266 h 3748999"/>
              <a:gd name="connsiteX52" fmla="*/ 960110 w 4754828"/>
              <a:gd name="connsiteY52" fmla="*/ 944866 h 3748999"/>
              <a:gd name="connsiteX53" fmla="*/ 1874500 w 4754828"/>
              <a:gd name="connsiteY53" fmla="*/ 944866 h 3748999"/>
              <a:gd name="connsiteX54" fmla="*/ 1874500 w 4754828"/>
              <a:gd name="connsiteY54" fmla="*/ 1859266 h 3748999"/>
              <a:gd name="connsiteX55" fmla="*/ 960110 w 4754828"/>
              <a:gd name="connsiteY55" fmla="*/ 1859266 h 3748999"/>
              <a:gd name="connsiteX56" fmla="*/ 0 w 4754828"/>
              <a:gd name="connsiteY56" fmla="*/ 944866 h 3748999"/>
              <a:gd name="connsiteX57" fmla="*/ 914390 w 4754828"/>
              <a:gd name="connsiteY57" fmla="*/ 944866 h 3748999"/>
              <a:gd name="connsiteX58" fmla="*/ 914390 w 4754828"/>
              <a:gd name="connsiteY58" fmla="*/ 1859266 h 3748999"/>
              <a:gd name="connsiteX59" fmla="*/ 0 w 4754828"/>
              <a:gd name="connsiteY59" fmla="*/ 1859266 h 3748999"/>
              <a:gd name="connsiteX60" fmla="*/ 3840438 w 4754828"/>
              <a:gd name="connsiteY60" fmla="*/ 0 h 3748999"/>
              <a:gd name="connsiteX61" fmla="*/ 4754828 w 4754828"/>
              <a:gd name="connsiteY61" fmla="*/ 0 h 3748999"/>
              <a:gd name="connsiteX62" fmla="*/ 4754828 w 4754828"/>
              <a:gd name="connsiteY62" fmla="*/ 914400 h 3748999"/>
              <a:gd name="connsiteX63" fmla="*/ 3840438 w 4754828"/>
              <a:gd name="connsiteY63" fmla="*/ 914400 h 3748999"/>
              <a:gd name="connsiteX64" fmla="*/ 2880330 w 4754828"/>
              <a:gd name="connsiteY64" fmla="*/ 0 h 3748999"/>
              <a:gd name="connsiteX65" fmla="*/ 3794720 w 4754828"/>
              <a:gd name="connsiteY65" fmla="*/ 0 h 3748999"/>
              <a:gd name="connsiteX66" fmla="*/ 3794720 w 4754828"/>
              <a:gd name="connsiteY66" fmla="*/ 914400 h 3748999"/>
              <a:gd name="connsiteX67" fmla="*/ 2880330 w 4754828"/>
              <a:gd name="connsiteY67" fmla="*/ 914400 h 3748999"/>
              <a:gd name="connsiteX68" fmla="*/ 1920220 w 4754828"/>
              <a:gd name="connsiteY68" fmla="*/ 0 h 3748999"/>
              <a:gd name="connsiteX69" fmla="*/ 2834610 w 4754828"/>
              <a:gd name="connsiteY69" fmla="*/ 0 h 3748999"/>
              <a:gd name="connsiteX70" fmla="*/ 2834610 w 4754828"/>
              <a:gd name="connsiteY70" fmla="*/ 914400 h 3748999"/>
              <a:gd name="connsiteX71" fmla="*/ 1920220 w 4754828"/>
              <a:gd name="connsiteY71" fmla="*/ 914400 h 3748999"/>
              <a:gd name="connsiteX72" fmla="*/ 960110 w 4754828"/>
              <a:gd name="connsiteY72" fmla="*/ 0 h 3748999"/>
              <a:gd name="connsiteX73" fmla="*/ 1874500 w 4754828"/>
              <a:gd name="connsiteY73" fmla="*/ 0 h 3748999"/>
              <a:gd name="connsiteX74" fmla="*/ 1874500 w 4754828"/>
              <a:gd name="connsiteY74" fmla="*/ 914400 h 3748999"/>
              <a:gd name="connsiteX75" fmla="*/ 960110 w 4754828"/>
              <a:gd name="connsiteY75" fmla="*/ 914400 h 3748999"/>
              <a:gd name="connsiteX76" fmla="*/ 0 w 4754828"/>
              <a:gd name="connsiteY76" fmla="*/ 0 h 3748999"/>
              <a:gd name="connsiteX77" fmla="*/ 914390 w 4754828"/>
              <a:gd name="connsiteY77" fmla="*/ 0 h 3748999"/>
              <a:gd name="connsiteX78" fmla="*/ 914390 w 4754828"/>
              <a:gd name="connsiteY78" fmla="*/ 914400 h 3748999"/>
              <a:gd name="connsiteX79" fmla="*/ 0 w 4754828"/>
              <a:gd name="connsiteY79" fmla="*/ 914400 h 374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754828" h="3748999">
                <a:moveTo>
                  <a:pt x="3840438" y="2834599"/>
                </a:moveTo>
                <a:lnTo>
                  <a:pt x="4754828" y="2834599"/>
                </a:lnTo>
                <a:lnTo>
                  <a:pt x="4754828" y="3748999"/>
                </a:lnTo>
                <a:lnTo>
                  <a:pt x="3840438" y="3748999"/>
                </a:lnTo>
                <a:close/>
                <a:moveTo>
                  <a:pt x="2880330" y="2834599"/>
                </a:moveTo>
                <a:lnTo>
                  <a:pt x="3794720" y="2834599"/>
                </a:lnTo>
                <a:lnTo>
                  <a:pt x="3794720" y="3748999"/>
                </a:lnTo>
                <a:lnTo>
                  <a:pt x="2880330" y="3748999"/>
                </a:lnTo>
                <a:close/>
                <a:moveTo>
                  <a:pt x="1920220" y="2834599"/>
                </a:moveTo>
                <a:lnTo>
                  <a:pt x="2834610" y="2834599"/>
                </a:lnTo>
                <a:lnTo>
                  <a:pt x="2834610" y="3748999"/>
                </a:lnTo>
                <a:lnTo>
                  <a:pt x="1920220" y="3748999"/>
                </a:lnTo>
                <a:close/>
                <a:moveTo>
                  <a:pt x="960110" y="2834599"/>
                </a:moveTo>
                <a:lnTo>
                  <a:pt x="1874500" y="2834599"/>
                </a:lnTo>
                <a:lnTo>
                  <a:pt x="1874500" y="3748999"/>
                </a:lnTo>
                <a:lnTo>
                  <a:pt x="960110" y="3748999"/>
                </a:lnTo>
                <a:close/>
                <a:moveTo>
                  <a:pt x="0" y="2834599"/>
                </a:moveTo>
                <a:lnTo>
                  <a:pt x="914390" y="2834599"/>
                </a:lnTo>
                <a:lnTo>
                  <a:pt x="914390" y="3748999"/>
                </a:lnTo>
                <a:lnTo>
                  <a:pt x="0" y="3748999"/>
                </a:lnTo>
                <a:close/>
                <a:moveTo>
                  <a:pt x="3840438" y="1889732"/>
                </a:moveTo>
                <a:lnTo>
                  <a:pt x="4754828" y="1889732"/>
                </a:lnTo>
                <a:lnTo>
                  <a:pt x="4754828" y="2804132"/>
                </a:lnTo>
                <a:lnTo>
                  <a:pt x="3840438" y="2804132"/>
                </a:lnTo>
                <a:close/>
                <a:moveTo>
                  <a:pt x="2880330" y="1889732"/>
                </a:moveTo>
                <a:lnTo>
                  <a:pt x="3794720" y="1889732"/>
                </a:lnTo>
                <a:lnTo>
                  <a:pt x="3794720" y="2804132"/>
                </a:lnTo>
                <a:lnTo>
                  <a:pt x="2880330" y="2804132"/>
                </a:lnTo>
                <a:close/>
                <a:moveTo>
                  <a:pt x="1920220" y="1889732"/>
                </a:moveTo>
                <a:lnTo>
                  <a:pt x="2834610" y="1889732"/>
                </a:lnTo>
                <a:lnTo>
                  <a:pt x="2834610" y="2804132"/>
                </a:lnTo>
                <a:lnTo>
                  <a:pt x="1920220" y="2804132"/>
                </a:lnTo>
                <a:close/>
                <a:moveTo>
                  <a:pt x="960110" y="1889732"/>
                </a:moveTo>
                <a:lnTo>
                  <a:pt x="1874500" y="1889732"/>
                </a:lnTo>
                <a:lnTo>
                  <a:pt x="1874500" y="2804132"/>
                </a:lnTo>
                <a:lnTo>
                  <a:pt x="960110" y="2804132"/>
                </a:lnTo>
                <a:close/>
                <a:moveTo>
                  <a:pt x="0" y="1889732"/>
                </a:moveTo>
                <a:lnTo>
                  <a:pt x="914390" y="1889732"/>
                </a:lnTo>
                <a:lnTo>
                  <a:pt x="914390" y="2804132"/>
                </a:lnTo>
                <a:lnTo>
                  <a:pt x="0" y="2804132"/>
                </a:lnTo>
                <a:close/>
                <a:moveTo>
                  <a:pt x="3840438" y="944866"/>
                </a:moveTo>
                <a:lnTo>
                  <a:pt x="4754828" y="944866"/>
                </a:lnTo>
                <a:lnTo>
                  <a:pt x="4754828" y="1859266"/>
                </a:lnTo>
                <a:lnTo>
                  <a:pt x="3840438" y="1859266"/>
                </a:lnTo>
                <a:close/>
                <a:moveTo>
                  <a:pt x="2880330" y="944866"/>
                </a:moveTo>
                <a:lnTo>
                  <a:pt x="3794720" y="944866"/>
                </a:lnTo>
                <a:lnTo>
                  <a:pt x="3794720" y="1859266"/>
                </a:lnTo>
                <a:lnTo>
                  <a:pt x="2880330" y="1859266"/>
                </a:lnTo>
                <a:close/>
                <a:moveTo>
                  <a:pt x="1920220" y="944866"/>
                </a:moveTo>
                <a:lnTo>
                  <a:pt x="2834610" y="944866"/>
                </a:lnTo>
                <a:lnTo>
                  <a:pt x="2834610" y="1859266"/>
                </a:lnTo>
                <a:lnTo>
                  <a:pt x="1920220" y="1859266"/>
                </a:lnTo>
                <a:close/>
                <a:moveTo>
                  <a:pt x="960110" y="944866"/>
                </a:moveTo>
                <a:lnTo>
                  <a:pt x="1874500" y="944866"/>
                </a:lnTo>
                <a:lnTo>
                  <a:pt x="1874500" y="1859266"/>
                </a:lnTo>
                <a:lnTo>
                  <a:pt x="960110" y="1859266"/>
                </a:lnTo>
                <a:close/>
                <a:moveTo>
                  <a:pt x="0" y="944866"/>
                </a:moveTo>
                <a:lnTo>
                  <a:pt x="914390" y="944866"/>
                </a:lnTo>
                <a:lnTo>
                  <a:pt x="914390" y="1859266"/>
                </a:lnTo>
                <a:lnTo>
                  <a:pt x="0" y="1859266"/>
                </a:lnTo>
                <a:close/>
                <a:moveTo>
                  <a:pt x="3840438" y="0"/>
                </a:moveTo>
                <a:lnTo>
                  <a:pt x="4754828" y="0"/>
                </a:lnTo>
                <a:lnTo>
                  <a:pt x="4754828" y="914400"/>
                </a:lnTo>
                <a:lnTo>
                  <a:pt x="3840438" y="914400"/>
                </a:lnTo>
                <a:close/>
                <a:moveTo>
                  <a:pt x="2880330" y="0"/>
                </a:moveTo>
                <a:lnTo>
                  <a:pt x="3794720" y="0"/>
                </a:lnTo>
                <a:lnTo>
                  <a:pt x="3794720" y="914400"/>
                </a:lnTo>
                <a:lnTo>
                  <a:pt x="2880330" y="914400"/>
                </a:lnTo>
                <a:close/>
                <a:moveTo>
                  <a:pt x="1920220" y="0"/>
                </a:moveTo>
                <a:lnTo>
                  <a:pt x="2834610" y="0"/>
                </a:lnTo>
                <a:lnTo>
                  <a:pt x="2834610" y="914400"/>
                </a:lnTo>
                <a:lnTo>
                  <a:pt x="1920220" y="914400"/>
                </a:lnTo>
                <a:close/>
                <a:moveTo>
                  <a:pt x="960110" y="0"/>
                </a:moveTo>
                <a:lnTo>
                  <a:pt x="1874500" y="0"/>
                </a:lnTo>
                <a:lnTo>
                  <a:pt x="1874500" y="914400"/>
                </a:lnTo>
                <a:lnTo>
                  <a:pt x="960110" y="914400"/>
                </a:lnTo>
                <a:close/>
                <a:moveTo>
                  <a:pt x="0" y="0"/>
                </a:moveTo>
                <a:lnTo>
                  <a:pt x="914390" y="0"/>
                </a:lnTo>
                <a:lnTo>
                  <a:pt x="914390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2298595" y="2400330"/>
            <a:ext cx="4663440" cy="2743200"/>
          </a:xfrm>
          <a:custGeom>
            <a:avLst/>
            <a:gdLst>
              <a:gd name="connsiteX0" fmla="*/ 3840438 w 4754828"/>
              <a:gd name="connsiteY0" fmla="*/ 2834599 h 3748999"/>
              <a:gd name="connsiteX1" fmla="*/ 4754828 w 4754828"/>
              <a:gd name="connsiteY1" fmla="*/ 2834599 h 3748999"/>
              <a:gd name="connsiteX2" fmla="*/ 4754828 w 4754828"/>
              <a:gd name="connsiteY2" fmla="*/ 3748999 h 3748999"/>
              <a:gd name="connsiteX3" fmla="*/ 3840438 w 4754828"/>
              <a:gd name="connsiteY3" fmla="*/ 3748999 h 3748999"/>
              <a:gd name="connsiteX4" fmla="*/ 2880330 w 4754828"/>
              <a:gd name="connsiteY4" fmla="*/ 2834599 h 3748999"/>
              <a:gd name="connsiteX5" fmla="*/ 3794720 w 4754828"/>
              <a:gd name="connsiteY5" fmla="*/ 2834599 h 3748999"/>
              <a:gd name="connsiteX6" fmla="*/ 3794720 w 4754828"/>
              <a:gd name="connsiteY6" fmla="*/ 3748999 h 3748999"/>
              <a:gd name="connsiteX7" fmla="*/ 2880330 w 4754828"/>
              <a:gd name="connsiteY7" fmla="*/ 3748999 h 3748999"/>
              <a:gd name="connsiteX8" fmla="*/ 1920220 w 4754828"/>
              <a:gd name="connsiteY8" fmla="*/ 2834599 h 3748999"/>
              <a:gd name="connsiteX9" fmla="*/ 2834610 w 4754828"/>
              <a:gd name="connsiteY9" fmla="*/ 2834599 h 3748999"/>
              <a:gd name="connsiteX10" fmla="*/ 2834610 w 4754828"/>
              <a:gd name="connsiteY10" fmla="*/ 3748999 h 3748999"/>
              <a:gd name="connsiteX11" fmla="*/ 1920220 w 4754828"/>
              <a:gd name="connsiteY11" fmla="*/ 3748999 h 3748999"/>
              <a:gd name="connsiteX12" fmla="*/ 960110 w 4754828"/>
              <a:gd name="connsiteY12" fmla="*/ 2834599 h 3748999"/>
              <a:gd name="connsiteX13" fmla="*/ 1874500 w 4754828"/>
              <a:gd name="connsiteY13" fmla="*/ 2834599 h 3748999"/>
              <a:gd name="connsiteX14" fmla="*/ 1874500 w 4754828"/>
              <a:gd name="connsiteY14" fmla="*/ 3748999 h 3748999"/>
              <a:gd name="connsiteX15" fmla="*/ 960110 w 4754828"/>
              <a:gd name="connsiteY15" fmla="*/ 3748999 h 3748999"/>
              <a:gd name="connsiteX16" fmla="*/ 0 w 4754828"/>
              <a:gd name="connsiteY16" fmla="*/ 2834599 h 3748999"/>
              <a:gd name="connsiteX17" fmla="*/ 914390 w 4754828"/>
              <a:gd name="connsiteY17" fmla="*/ 2834599 h 3748999"/>
              <a:gd name="connsiteX18" fmla="*/ 914390 w 4754828"/>
              <a:gd name="connsiteY18" fmla="*/ 3748999 h 3748999"/>
              <a:gd name="connsiteX19" fmla="*/ 0 w 4754828"/>
              <a:gd name="connsiteY19" fmla="*/ 3748999 h 3748999"/>
              <a:gd name="connsiteX20" fmla="*/ 3840438 w 4754828"/>
              <a:gd name="connsiteY20" fmla="*/ 1889732 h 3748999"/>
              <a:gd name="connsiteX21" fmla="*/ 4754828 w 4754828"/>
              <a:gd name="connsiteY21" fmla="*/ 1889732 h 3748999"/>
              <a:gd name="connsiteX22" fmla="*/ 4754828 w 4754828"/>
              <a:gd name="connsiteY22" fmla="*/ 2804132 h 3748999"/>
              <a:gd name="connsiteX23" fmla="*/ 3840438 w 4754828"/>
              <a:gd name="connsiteY23" fmla="*/ 2804132 h 3748999"/>
              <a:gd name="connsiteX24" fmla="*/ 2880330 w 4754828"/>
              <a:gd name="connsiteY24" fmla="*/ 1889732 h 3748999"/>
              <a:gd name="connsiteX25" fmla="*/ 3794720 w 4754828"/>
              <a:gd name="connsiteY25" fmla="*/ 1889732 h 3748999"/>
              <a:gd name="connsiteX26" fmla="*/ 3794720 w 4754828"/>
              <a:gd name="connsiteY26" fmla="*/ 2804132 h 3748999"/>
              <a:gd name="connsiteX27" fmla="*/ 2880330 w 4754828"/>
              <a:gd name="connsiteY27" fmla="*/ 2804132 h 3748999"/>
              <a:gd name="connsiteX28" fmla="*/ 1920220 w 4754828"/>
              <a:gd name="connsiteY28" fmla="*/ 1889732 h 3748999"/>
              <a:gd name="connsiteX29" fmla="*/ 2834610 w 4754828"/>
              <a:gd name="connsiteY29" fmla="*/ 1889732 h 3748999"/>
              <a:gd name="connsiteX30" fmla="*/ 2834610 w 4754828"/>
              <a:gd name="connsiteY30" fmla="*/ 2804132 h 3748999"/>
              <a:gd name="connsiteX31" fmla="*/ 1920220 w 4754828"/>
              <a:gd name="connsiteY31" fmla="*/ 2804132 h 3748999"/>
              <a:gd name="connsiteX32" fmla="*/ 960110 w 4754828"/>
              <a:gd name="connsiteY32" fmla="*/ 1889732 h 3748999"/>
              <a:gd name="connsiteX33" fmla="*/ 1874500 w 4754828"/>
              <a:gd name="connsiteY33" fmla="*/ 1889732 h 3748999"/>
              <a:gd name="connsiteX34" fmla="*/ 1874500 w 4754828"/>
              <a:gd name="connsiteY34" fmla="*/ 2804132 h 3748999"/>
              <a:gd name="connsiteX35" fmla="*/ 960110 w 4754828"/>
              <a:gd name="connsiteY35" fmla="*/ 2804132 h 3748999"/>
              <a:gd name="connsiteX36" fmla="*/ 0 w 4754828"/>
              <a:gd name="connsiteY36" fmla="*/ 1889732 h 3748999"/>
              <a:gd name="connsiteX37" fmla="*/ 914390 w 4754828"/>
              <a:gd name="connsiteY37" fmla="*/ 1889732 h 3748999"/>
              <a:gd name="connsiteX38" fmla="*/ 914390 w 4754828"/>
              <a:gd name="connsiteY38" fmla="*/ 2804132 h 3748999"/>
              <a:gd name="connsiteX39" fmla="*/ 0 w 4754828"/>
              <a:gd name="connsiteY39" fmla="*/ 2804132 h 3748999"/>
              <a:gd name="connsiteX40" fmla="*/ 3840438 w 4754828"/>
              <a:gd name="connsiteY40" fmla="*/ 944866 h 3748999"/>
              <a:gd name="connsiteX41" fmla="*/ 4754828 w 4754828"/>
              <a:gd name="connsiteY41" fmla="*/ 944866 h 3748999"/>
              <a:gd name="connsiteX42" fmla="*/ 4754828 w 4754828"/>
              <a:gd name="connsiteY42" fmla="*/ 1859266 h 3748999"/>
              <a:gd name="connsiteX43" fmla="*/ 3840438 w 4754828"/>
              <a:gd name="connsiteY43" fmla="*/ 1859266 h 3748999"/>
              <a:gd name="connsiteX44" fmla="*/ 2880330 w 4754828"/>
              <a:gd name="connsiteY44" fmla="*/ 944866 h 3748999"/>
              <a:gd name="connsiteX45" fmla="*/ 3794720 w 4754828"/>
              <a:gd name="connsiteY45" fmla="*/ 944866 h 3748999"/>
              <a:gd name="connsiteX46" fmla="*/ 3794720 w 4754828"/>
              <a:gd name="connsiteY46" fmla="*/ 1859266 h 3748999"/>
              <a:gd name="connsiteX47" fmla="*/ 2880330 w 4754828"/>
              <a:gd name="connsiteY47" fmla="*/ 1859266 h 3748999"/>
              <a:gd name="connsiteX48" fmla="*/ 1920220 w 4754828"/>
              <a:gd name="connsiteY48" fmla="*/ 944866 h 3748999"/>
              <a:gd name="connsiteX49" fmla="*/ 2834610 w 4754828"/>
              <a:gd name="connsiteY49" fmla="*/ 944866 h 3748999"/>
              <a:gd name="connsiteX50" fmla="*/ 2834610 w 4754828"/>
              <a:gd name="connsiteY50" fmla="*/ 1859266 h 3748999"/>
              <a:gd name="connsiteX51" fmla="*/ 1920220 w 4754828"/>
              <a:gd name="connsiteY51" fmla="*/ 1859266 h 3748999"/>
              <a:gd name="connsiteX52" fmla="*/ 960110 w 4754828"/>
              <a:gd name="connsiteY52" fmla="*/ 944866 h 3748999"/>
              <a:gd name="connsiteX53" fmla="*/ 1874500 w 4754828"/>
              <a:gd name="connsiteY53" fmla="*/ 944866 h 3748999"/>
              <a:gd name="connsiteX54" fmla="*/ 1874500 w 4754828"/>
              <a:gd name="connsiteY54" fmla="*/ 1859266 h 3748999"/>
              <a:gd name="connsiteX55" fmla="*/ 960110 w 4754828"/>
              <a:gd name="connsiteY55" fmla="*/ 1859266 h 3748999"/>
              <a:gd name="connsiteX56" fmla="*/ 0 w 4754828"/>
              <a:gd name="connsiteY56" fmla="*/ 944866 h 3748999"/>
              <a:gd name="connsiteX57" fmla="*/ 914390 w 4754828"/>
              <a:gd name="connsiteY57" fmla="*/ 944866 h 3748999"/>
              <a:gd name="connsiteX58" fmla="*/ 914390 w 4754828"/>
              <a:gd name="connsiteY58" fmla="*/ 1859266 h 3748999"/>
              <a:gd name="connsiteX59" fmla="*/ 0 w 4754828"/>
              <a:gd name="connsiteY59" fmla="*/ 1859266 h 3748999"/>
              <a:gd name="connsiteX60" fmla="*/ 3840438 w 4754828"/>
              <a:gd name="connsiteY60" fmla="*/ 0 h 3748999"/>
              <a:gd name="connsiteX61" fmla="*/ 4754828 w 4754828"/>
              <a:gd name="connsiteY61" fmla="*/ 0 h 3748999"/>
              <a:gd name="connsiteX62" fmla="*/ 4754828 w 4754828"/>
              <a:gd name="connsiteY62" fmla="*/ 914400 h 3748999"/>
              <a:gd name="connsiteX63" fmla="*/ 3840438 w 4754828"/>
              <a:gd name="connsiteY63" fmla="*/ 914400 h 3748999"/>
              <a:gd name="connsiteX64" fmla="*/ 2880330 w 4754828"/>
              <a:gd name="connsiteY64" fmla="*/ 0 h 3748999"/>
              <a:gd name="connsiteX65" fmla="*/ 3794720 w 4754828"/>
              <a:gd name="connsiteY65" fmla="*/ 0 h 3748999"/>
              <a:gd name="connsiteX66" fmla="*/ 3794720 w 4754828"/>
              <a:gd name="connsiteY66" fmla="*/ 914400 h 3748999"/>
              <a:gd name="connsiteX67" fmla="*/ 2880330 w 4754828"/>
              <a:gd name="connsiteY67" fmla="*/ 914400 h 3748999"/>
              <a:gd name="connsiteX68" fmla="*/ 1920220 w 4754828"/>
              <a:gd name="connsiteY68" fmla="*/ 0 h 3748999"/>
              <a:gd name="connsiteX69" fmla="*/ 2834610 w 4754828"/>
              <a:gd name="connsiteY69" fmla="*/ 0 h 3748999"/>
              <a:gd name="connsiteX70" fmla="*/ 2834610 w 4754828"/>
              <a:gd name="connsiteY70" fmla="*/ 914400 h 3748999"/>
              <a:gd name="connsiteX71" fmla="*/ 1920220 w 4754828"/>
              <a:gd name="connsiteY71" fmla="*/ 914400 h 3748999"/>
              <a:gd name="connsiteX72" fmla="*/ 960110 w 4754828"/>
              <a:gd name="connsiteY72" fmla="*/ 0 h 3748999"/>
              <a:gd name="connsiteX73" fmla="*/ 1874500 w 4754828"/>
              <a:gd name="connsiteY73" fmla="*/ 0 h 3748999"/>
              <a:gd name="connsiteX74" fmla="*/ 1874500 w 4754828"/>
              <a:gd name="connsiteY74" fmla="*/ 914400 h 3748999"/>
              <a:gd name="connsiteX75" fmla="*/ 960110 w 4754828"/>
              <a:gd name="connsiteY75" fmla="*/ 914400 h 3748999"/>
              <a:gd name="connsiteX76" fmla="*/ 0 w 4754828"/>
              <a:gd name="connsiteY76" fmla="*/ 0 h 3748999"/>
              <a:gd name="connsiteX77" fmla="*/ 914390 w 4754828"/>
              <a:gd name="connsiteY77" fmla="*/ 0 h 3748999"/>
              <a:gd name="connsiteX78" fmla="*/ 914390 w 4754828"/>
              <a:gd name="connsiteY78" fmla="*/ 914400 h 3748999"/>
              <a:gd name="connsiteX79" fmla="*/ 0 w 4754828"/>
              <a:gd name="connsiteY79" fmla="*/ 914400 h 374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754828" h="3748999">
                <a:moveTo>
                  <a:pt x="3840438" y="2834599"/>
                </a:moveTo>
                <a:lnTo>
                  <a:pt x="4754828" y="2834599"/>
                </a:lnTo>
                <a:lnTo>
                  <a:pt x="4754828" y="3748999"/>
                </a:lnTo>
                <a:lnTo>
                  <a:pt x="3840438" y="3748999"/>
                </a:lnTo>
                <a:close/>
                <a:moveTo>
                  <a:pt x="2880330" y="2834599"/>
                </a:moveTo>
                <a:lnTo>
                  <a:pt x="3794720" y="2834599"/>
                </a:lnTo>
                <a:lnTo>
                  <a:pt x="3794720" y="3748999"/>
                </a:lnTo>
                <a:lnTo>
                  <a:pt x="2880330" y="3748999"/>
                </a:lnTo>
                <a:close/>
                <a:moveTo>
                  <a:pt x="1920220" y="2834599"/>
                </a:moveTo>
                <a:lnTo>
                  <a:pt x="2834610" y="2834599"/>
                </a:lnTo>
                <a:lnTo>
                  <a:pt x="2834610" y="3748999"/>
                </a:lnTo>
                <a:lnTo>
                  <a:pt x="1920220" y="3748999"/>
                </a:lnTo>
                <a:close/>
                <a:moveTo>
                  <a:pt x="960110" y="2834599"/>
                </a:moveTo>
                <a:lnTo>
                  <a:pt x="1874500" y="2834599"/>
                </a:lnTo>
                <a:lnTo>
                  <a:pt x="1874500" y="3748999"/>
                </a:lnTo>
                <a:lnTo>
                  <a:pt x="960110" y="3748999"/>
                </a:lnTo>
                <a:close/>
                <a:moveTo>
                  <a:pt x="0" y="2834599"/>
                </a:moveTo>
                <a:lnTo>
                  <a:pt x="914390" y="2834599"/>
                </a:lnTo>
                <a:lnTo>
                  <a:pt x="914390" y="3748999"/>
                </a:lnTo>
                <a:lnTo>
                  <a:pt x="0" y="3748999"/>
                </a:lnTo>
                <a:close/>
                <a:moveTo>
                  <a:pt x="3840438" y="1889732"/>
                </a:moveTo>
                <a:lnTo>
                  <a:pt x="4754828" y="1889732"/>
                </a:lnTo>
                <a:lnTo>
                  <a:pt x="4754828" y="2804132"/>
                </a:lnTo>
                <a:lnTo>
                  <a:pt x="3840438" y="2804132"/>
                </a:lnTo>
                <a:close/>
                <a:moveTo>
                  <a:pt x="2880330" y="1889732"/>
                </a:moveTo>
                <a:lnTo>
                  <a:pt x="3794720" y="1889732"/>
                </a:lnTo>
                <a:lnTo>
                  <a:pt x="3794720" y="2804132"/>
                </a:lnTo>
                <a:lnTo>
                  <a:pt x="2880330" y="2804132"/>
                </a:lnTo>
                <a:close/>
                <a:moveTo>
                  <a:pt x="1920220" y="1889732"/>
                </a:moveTo>
                <a:lnTo>
                  <a:pt x="2834610" y="1889732"/>
                </a:lnTo>
                <a:lnTo>
                  <a:pt x="2834610" y="2804132"/>
                </a:lnTo>
                <a:lnTo>
                  <a:pt x="1920220" y="2804132"/>
                </a:lnTo>
                <a:close/>
                <a:moveTo>
                  <a:pt x="960110" y="1889732"/>
                </a:moveTo>
                <a:lnTo>
                  <a:pt x="1874500" y="1889732"/>
                </a:lnTo>
                <a:lnTo>
                  <a:pt x="1874500" y="2804132"/>
                </a:lnTo>
                <a:lnTo>
                  <a:pt x="960110" y="2804132"/>
                </a:lnTo>
                <a:close/>
                <a:moveTo>
                  <a:pt x="0" y="1889732"/>
                </a:moveTo>
                <a:lnTo>
                  <a:pt x="914390" y="1889732"/>
                </a:lnTo>
                <a:lnTo>
                  <a:pt x="914390" y="2804132"/>
                </a:lnTo>
                <a:lnTo>
                  <a:pt x="0" y="2804132"/>
                </a:lnTo>
                <a:close/>
                <a:moveTo>
                  <a:pt x="3840438" y="944866"/>
                </a:moveTo>
                <a:lnTo>
                  <a:pt x="4754828" y="944866"/>
                </a:lnTo>
                <a:lnTo>
                  <a:pt x="4754828" y="1859266"/>
                </a:lnTo>
                <a:lnTo>
                  <a:pt x="3840438" y="1859266"/>
                </a:lnTo>
                <a:close/>
                <a:moveTo>
                  <a:pt x="2880330" y="944866"/>
                </a:moveTo>
                <a:lnTo>
                  <a:pt x="3794720" y="944866"/>
                </a:lnTo>
                <a:lnTo>
                  <a:pt x="3794720" y="1859266"/>
                </a:lnTo>
                <a:lnTo>
                  <a:pt x="2880330" y="1859266"/>
                </a:lnTo>
                <a:close/>
                <a:moveTo>
                  <a:pt x="1920220" y="944866"/>
                </a:moveTo>
                <a:lnTo>
                  <a:pt x="2834610" y="944866"/>
                </a:lnTo>
                <a:lnTo>
                  <a:pt x="2834610" y="1859266"/>
                </a:lnTo>
                <a:lnTo>
                  <a:pt x="1920220" y="1859266"/>
                </a:lnTo>
                <a:close/>
                <a:moveTo>
                  <a:pt x="960110" y="944866"/>
                </a:moveTo>
                <a:lnTo>
                  <a:pt x="1874500" y="944866"/>
                </a:lnTo>
                <a:lnTo>
                  <a:pt x="1874500" y="1859266"/>
                </a:lnTo>
                <a:lnTo>
                  <a:pt x="960110" y="1859266"/>
                </a:lnTo>
                <a:close/>
                <a:moveTo>
                  <a:pt x="0" y="944866"/>
                </a:moveTo>
                <a:lnTo>
                  <a:pt x="914390" y="944866"/>
                </a:lnTo>
                <a:lnTo>
                  <a:pt x="914390" y="1859266"/>
                </a:lnTo>
                <a:lnTo>
                  <a:pt x="0" y="1859266"/>
                </a:lnTo>
                <a:close/>
                <a:moveTo>
                  <a:pt x="3840438" y="0"/>
                </a:moveTo>
                <a:lnTo>
                  <a:pt x="4754828" y="0"/>
                </a:lnTo>
                <a:lnTo>
                  <a:pt x="4754828" y="914400"/>
                </a:lnTo>
                <a:lnTo>
                  <a:pt x="3840438" y="914400"/>
                </a:lnTo>
                <a:close/>
                <a:moveTo>
                  <a:pt x="2880330" y="0"/>
                </a:moveTo>
                <a:lnTo>
                  <a:pt x="3794720" y="0"/>
                </a:lnTo>
                <a:lnTo>
                  <a:pt x="3794720" y="914400"/>
                </a:lnTo>
                <a:lnTo>
                  <a:pt x="2880330" y="914400"/>
                </a:lnTo>
                <a:close/>
                <a:moveTo>
                  <a:pt x="1920220" y="0"/>
                </a:moveTo>
                <a:lnTo>
                  <a:pt x="2834610" y="0"/>
                </a:lnTo>
                <a:lnTo>
                  <a:pt x="2834610" y="914400"/>
                </a:lnTo>
                <a:lnTo>
                  <a:pt x="1920220" y="914400"/>
                </a:lnTo>
                <a:close/>
                <a:moveTo>
                  <a:pt x="960110" y="0"/>
                </a:moveTo>
                <a:lnTo>
                  <a:pt x="1874500" y="0"/>
                </a:lnTo>
                <a:lnTo>
                  <a:pt x="1874500" y="914400"/>
                </a:lnTo>
                <a:lnTo>
                  <a:pt x="960110" y="914400"/>
                </a:lnTo>
                <a:close/>
                <a:moveTo>
                  <a:pt x="0" y="0"/>
                </a:moveTo>
                <a:lnTo>
                  <a:pt x="914390" y="0"/>
                </a:lnTo>
                <a:lnTo>
                  <a:pt x="914390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12298595" y="6103568"/>
            <a:ext cx="4663440" cy="2743200"/>
          </a:xfrm>
          <a:custGeom>
            <a:avLst/>
            <a:gdLst>
              <a:gd name="connsiteX0" fmla="*/ 3840438 w 4754828"/>
              <a:gd name="connsiteY0" fmla="*/ 2834599 h 3748999"/>
              <a:gd name="connsiteX1" fmla="*/ 4754828 w 4754828"/>
              <a:gd name="connsiteY1" fmla="*/ 2834599 h 3748999"/>
              <a:gd name="connsiteX2" fmla="*/ 4754828 w 4754828"/>
              <a:gd name="connsiteY2" fmla="*/ 3748999 h 3748999"/>
              <a:gd name="connsiteX3" fmla="*/ 3840438 w 4754828"/>
              <a:gd name="connsiteY3" fmla="*/ 3748999 h 3748999"/>
              <a:gd name="connsiteX4" fmla="*/ 2880330 w 4754828"/>
              <a:gd name="connsiteY4" fmla="*/ 2834599 h 3748999"/>
              <a:gd name="connsiteX5" fmla="*/ 3794720 w 4754828"/>
              <a:gd name="connsiteY5" fmla="*/ 2834599 h 3748999"/>
              <a:gd name="connsiteX6" fmla="*/ 3794720 w 4754828"/>
              <a:gd name="connsiteY6" fmla="*/ 3748999 h 3748999"/>
              <a:gd name="connsiteX7" fmla="*/ 2880330 w 4754828"/>
              <a:gd name="connsiteY7" fmla="*/ 3748999 h 3748999"/>
              <a:gd name="connsiteX8" fmla="*/ 1920220 w 4754828"/>
              <a:gd name="connsiteY8" fmla="*/ 2834599 h 3748999"/>
              <a:gd name="connsiteX9" fmla="*/ 2834610 w 4754828"/>
              <a:gd name="connsiteY9" fmla="*/ 2834599 h 3748999"/>
              <a:gd name="connsiteX10" fmla="*/ 2834610 w 4754828"/>
              <a:gd name="connsiteY10" fmla="*/ 3748999 h 3748999"/>
              <a:gd name="connsiteX11" fmla="*/ 1920220 w 4754828"/>
              <a:gd name="connsiteY11" fmla="*/ 3748999 h 3748999"/>
              <a:gd name="connsiteX12" fmla="*/ 960110 w 4754828"/>
              <a:gd name="connsiteY12" fmla="*/ 2834599 h 3748999"/>
              <a:gd name="connsiteX13" fmla="*/ 1874500 w 4754828"/>
              <a:gd name="connsiteY13" fmla="*/ 2834599 h 3748999"/>
              <a:gd name="connsiteX14" fmla="*/ 1874500 w 4754828"/>
              <a:gd name="connsiteY14" fmla="*/ 3748999 h 3748999"/>
              <a:gd name="connsiteX15" fmla="*/ 960110 w 4754828"/>
              <a:gd name="connsiteY15" fmla="*/ 3748999 h 3748999"/>
              <a:gd name="connsiteX16" fmla="*/ 0 w 4754828"/>
              <a:gd name="connsiteY16" fmla="*/ 2834599 h 3748999"/>
              <a:gd name="connsiteX17" fmla="*/ 914390 w 4754828"/>
              <a:gd name="connsiteY17" fmla="*/ 2834599 h 3748999"/>
              <a:gd name="connsiteX18" fmla="*/ 914390 w 4754828"/>
              <a:gd name="connsiteY18" fmla="*/ 3748999 h 3748999"/>
              <a:gd name="connsiteX19" fmla="*/ 0 w 4754828"/>
              <a:gd name="connsiteY19" fmla="*/ 3748999 h 3748999"/>
              <a:gd name="connsiteX20" fmla="*/ 3840438 w 4754828"/>
              <a:gd name="connsiteY20" fmla="*/ 1889732 h 3748999"/>
              <a:gd name="connsiteX21" fmla="*/ 4754828 w 4754828"/>
              <a:gd name="connsiteY21" fmla="*/ 1889732 h 3748999"/>
              <a:gd name="connsiteX22" fmla="*/ 4754828 w 4754828"/>
              <a:gd name="connsiteY22" fmla="*/ 2804132 h 3748999"/>
              <a:gd name="connsiteX23" fmla="*/ 3840438 w 4754828"/>
              <a:gd name="connsiteY23" fmla="*/ 2804132 h 3748999"/>
              <a:gd name="connsiteX24" fmla="*/ 2880330 w 4754828"/>
              <a:gd name="connsiteY24" fmla="*/ 1889732 h 3748999"/>
              <a:gd name="connsiteX25" fmla="*/ 3794720 w 4754828"/>
              <a:gd name="connsiteY25" fmla="*/ 1889732 h 3748999"/>
              <a:gd name="connsiteX26" fmla="*/ 3794720 w 4754828"/>
              <a:gd name="connsiteY26" fmla="*/ 2804132 h 3748999"/>
              <a:gd name="connsiteX27" fmla="*/ 2880330 w 4754828"/>
              <a:gd name="connsiteY27" fmla="*/ 2804132 h 3748999"/>
              <a:gd name="connsiteX28" fmla="*/ 1920220 w 4754828"/>
              <a:gd name="connsiteY28" fmla="*/ 1889732 h 3748999"/>
              <a:gd name="connsiteX29" fmla="*/ 2834610 w 4754828"/>
              <a:gd name="connsiteY29" fmla="*/ 1889732 h 3748999"/>
              <a:gd name="connsiteX30" fmla="*/ 2834610 w 4754828"/>
              <a:gd name="connsiteY30" fmla="*/ 2804132 h 3748999"/>
              <a:gd name="connsiteX31" fmla="*/ 1920220 w 4754828"/>
              <a:gd name="connsiteY31" fmla="*/ 2804132 h 3748999"/>
              <a:gd name="connsiteX32" fmla="*/ 960110 w 4754828"/>
              <a:gd name="connsiteY32" fmla="*/ 1889732 h 3748999"/>
              <a:gd name="connsiteX33" fmla="*/ 1874500 w 4754828"/>
              <a:gd name="connsiteY33" fmla="*/ 1889732 h 3748999"/>
              <a:gd name="connsiteX34" fmla="*/ 1874500 w 4754828"/>
              <a:gd name="connsiteY34" fmla="*/ 2804132 h 3748999"/>
              <a:gd name="connsiteX35" fmla="*/ 960110 w 4754828"/>
              <a:gd name="connsiteY35" fmla="*/ 2804132 h 3748999"/>
              <a:gd name="connsiteX36" fmla="*/ 0 w 4754828"/>
              <a:gd name="connsiteY36" fmla="*/ 1889732 h 3748999"/>
              <a:gd name="connsiteX37" fmla="*/ 914390 w 4754828"/>
              <a:gd name="connsiteY37" fmla="*/ 1889732 h 3748999"/>
              <a:gd name="connsiteX38" fmla="*/ 914390 w 4754828"/>
              <a:gd name="connsiteY38" fmla="*/ 2804132 h 3748999"/>
              <a:gd name="connsiteX39" fmla="*/ 0 w 4754828"/>
              <a:gd name="connsiteY39" fmla="*/ 2804132 h 3748999"/>
              <a:gd name="connsiteX40" fmla="*/ 3840438 w 4754828"/>
              <a:gd name="connsiteY40" fmla="*/ 944866 h 3748999"/>
              <a:gd name="connsiteX41" fmla="*/ 4754828 w 4754828"/>
              <a:gd name="connsiteY41" fmla="*/ 944866 h 3748999"/>
              <a:gd name="connsiteX42" fmla="*/ 4754828 w 4754828"/>
              <a:gd name="connsiteY42" fmla="*/ 1859266 h 3748999"/>
              <a:gd name="connsiteX43" fmla="*/ 3840438 w 4754828"/>
              <a:gd name="connsiteY43" fmla="*/ 1859266 h 3748999"/>
              <a:gd name="connsiteX44" fmla="*/ 2880330 w 4754828"/>
              <a:gd name="connsiteY44" fmla="*/ 944866 h 3748999"/>
              <a:gd name="connsiteX45" fmla="*/ 3794720 w 4754828"/>
              <a:gd name="connsiteY45" fmla="*/ 944866 h 3748999"/>
              <a:gd name="connsiteX46" fmla="*/ 3794720 w 4754828"/>
              <a:gd name="connsiteY46" fmla="*/ 1859266 h 3748999"/>
              <a:gd name="connsiteX47" fmla="*/ 2880330 w 4754828"/>
              <a:gd name="connsiteY47" fmla="*/ 1859266 h 3748999"/>
              <a:gd name="connsiteX48" fmla="*/ 1920220 w 4754828"/>
              <a:gd name="connsiteY48" fmla="*/ 944866 h 3748999"/>
              <a:gd name="connsiteX49" fmla="*/ 2834610 w 4754828"/>
              <a:gd name="connsiteY49" fmla="*/ 944866 h 3748999"/>
              <a:gd name="connsiteX50" fmla="*/ 2834610 w 4754828"/>
              <a:gd name="connsiteY50" fmla="*/ 1859266 h 3748999"/>
              <a:gd name="connsiteX51" fmla="*/ 1920220 w 4754828"/>
              <a:gd name="connsiteY51" fmla="*/ 1859266 h 3748999"/>
              <a:gd name="connsiteX52" fmla="*/ 960110 w 4754828"/>
              <a:gd name="connsiteY52" fmla="*/ 944866 h 3748999"/>
              <a:gd name="connsiteX53" fmla="*/ 1874500 w 4754828"/>
              <a:gd name="connsiteY53" fmla="*/ 944866 h 3748999"/>
              <a:gd name="connsiteX54" fmla="*/ 1874500 w 4754828"/>
              <a:gd name="connsiteY54" fmla="*/ 1859266 h 3748999"/>
              <a:gd name="connsiteX55" fmla="*/ 960110 w 4754828"/>
              <a:gd name="connsiteY55" fmla="*/ 1859266 h 3748999"/>
              <a:gd name="connsiteX56" fmla="*/ 0 w 4754828"/>
              <a:gd name="connsiteY56" fmla="*/ 944866 h 3748999"/>
              <a:gd name="connsiteX57" fmla="*/ 914390 w 4754828"/>
              <a:gd name="connsiteY57" fmla="*/ 944866 h 3748999"/>
              <a:gd name="connsiteX58" fmla="*/ 914390 w 4754828"/>
              <a:gd name="connsiteY58" fmla="*/ 1859266 h 3748999"/>
              <a:gd name="connsiteX59" fmla="*/ 0 w 4754828"/>
              <a:gd name="connsiteY59" fmla="*/ 1859266 h 3748999"/>
              <a:gd name="connsiteX60" fmla="*/ 3840438 w 4754828"/>
              <a:gd name="connsiteY60" fmla="*/ 0 h 3748999"/>
              <a:gd name="connsiteX61" fmla="*/ 4754828 w 4754828"/>
              <a:gd name="connsiteY61" fmla="*/ 0 h 3748999"/>
              <a:gd name="connsiteX62" fmla="*/ 4754828 w 4754828"/>
              <a:gd name="connsiteY62" fmla="*/ 914400 h 3748999"/>
              <a:gd name="connsiteX63" fmla="*/ 3840438 w 4754828"/>
              <a:gd name="connsiteY63" fmla="*/ 914400 h 3748999"/>
              <a:gd name="connsiteX64" fmla="*/ 2880330 w 4754828"/>
              <a:gd name="connsiteY64" fmla="*/ 0 h 3748999"/>
              <a:gd name="connsiteX65" fmla="*/ 3794720 w 4754828"/>
              <a:gd name="connsiteY65" fmla="*/ 0 h 3748999"/>
              <a:gd name="connsiteX66" fmla="*/ 3794720 w 4754828"/>
              <a:gd name="connsiteY66" fmla="*/ 914400 h 3748999"/>
              <a:gd name="connsiteX67" fmla="*/ 2880330 w 4754828"/>
              <a:gd name="connsiteY67" fmla="*/ 914400 h 3748999"/>
              <a:gd name="connsiteX68" fmla="*/ 1920220 w 4754828"/>
              <a:gd name="connsiteY68" fmla="*/ 0 h 3748999"/>
              <a:gd name="connsiteX69" fmla="*/ 2834610 w 4754828"/>
              <a:gd name="connsiteY69" fmla="*/ 0 h 3748999"/>
              <a:gd name="connsiteX70" fmla="*/ 2834610 w 4754828"/>
              <a:gd name="connsiteY70" fmla="*/ 914400 h 3748999"/>
              <a:gd name="connsiteX71" fmla="*/ 1920220 w 4754828"/>
              <a:gd name="connsiteY71" fmla="*/ 914400 h 3748999"/>
              <a:gd name="connsiteX72" fmla="*/ 960110 w 4754828"/>
              <a:gd name="connsiteY72" fmla="*/ 0 h 3748999"/>
              <a:gd name="connsiteX73" fmla="*/ 1874500 w 4754828"/>
              <a:gd name="connsiteY73" fmla="*/ 0 h 3748999"/>
              <a:gd name="connsiteX74" fmla="*/ 1874500 w 4754828"/>
              <a:gd name="connsiteY74" fmla="*/ 914400 h 3748999"/>
              <a:gd name="connsiteX75" fmla="*/ 960110 w 4754828"/>
              <a:gd name="connsiteY75" fmla="*/ 914400 h 3748999"/>
              <a:gd name="connsiteX76" fmla="*/ 0 w 4754828"/>
              <a:gd name="connsiteY76" fmla="*/ 0 h 3748999"/>
              <a:gd name="connsiteX77" fmla="*/ 914390 w 4754828"/>
              <a:gd name="connsiteY77" fmla="*/ 0 h 3748999"/>
              <a:gd name="connsiteX78" fmla="*/ 914390 w 4754828"/>
              <a:gd name="connsiteY78" fmla="*/ 914400 h 3748999"/>
              <a:gd name="connsiteX79" fmla="*/ 0 w 4754828"/>
              <a:gd name="connsiteY79" fmla="*/ 914400 h 374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754828" h="3748999">
                <a:moveTo>
                  <a:pt x="3840438" y="2834599"/>
                </a:moveTo>
                <a:lnTo>
                  <a:pt x="4754828" y="2834599"/>
                </a:lnTo>
                <a:lnTo>
                  <a:pt x="4754828" y="3748999"/>
                </a:lnTo>
                <a:lnTo>
                  <a:pt x="3840438" y="3748999"/>
                </a:lnTo>
                <a:close/>
                <a:moveTo>
                  <a:pt x="2880330" y="2834599"/>
                </a:moveTo>
                <a:lnTo>
                  <a:pt x="3794720" y="2834599"/>
                </a:lnTo>
                <a:lnTo>
                  <a:pt x="3794720" y="3748999"/>
                </a:lnTo>
                <a:lnTo>
                  <a:pt x="2880330" y="3748999"/>
                </a:lnTo>
                <a:close/>
                <a:moveTo>
                  <a:pt x="1920220" y="2834599"/>
                </a:moveTo>
                <a:lnTo>
                  <a:pt x="2834610" y="2834599"/>
                </a:lnTo>
                <a:lnTo>
                  <a:pt x="2834610" y="3748999"/>
                </a:lnTo>
                <a:lnTo>
                  <a:pt x="1920220" y="3748999"/>
                </a:lnTo>
                <a:close/>
                <a:moveTo>
                  <a:pt x="960110" y="2834599"/>
                </a:moveTo>
                <a:lnTo>
                  <a:pt x="1874500" y="2834599"/>
                </a:lnTo>
                <a:lnTo>
                  <a:pt x="1874500" y="3748999"/>
                </a:lnTo>
                <a:lnTo>
                  <a:pt x="960110" y="3748999"/>
                </a:lnTo>
                <a:close/>
                <a:moveTo>
                  <a:pt x="0" y="2834599"/>
                </a:moveTo>
                <a:lnTo>
                  <a:pt x="914390" y="2834599"/>
                </a:lnTo>
                <a:lnTo>
                  <a:pt x="914390" y="3748999"/>
                </a:lnTo>
                <a:lnTo>
                  <a:pt x="0" y="3748999"/>
                </a:lnTo>
                <a:close/>
                <a:moveTo>
                  <a:pt x="3840438" y="1889732"/>
                </a:moveTo>
                <a:lnTo>
                  <a:pt x="4754828" y="1889732"/>
                </a:lnTo>
                <a:lnTo>
                  <a:pt x="4754828" y="2804132"/>
                </a:lnTo>
                <a:lnTo>
                  <a:pt x="3840438" y="2804132"/>
                </a:lnTo>
                <a:close/>
                <a:moveTo>
                  <a:pt x="2880330" y="1889732"/>
                </a:moveTo>
                <a:lnTo>
                  <a:pt x="3794720" y="1889732"/>
                </a:lnTo>
                <a:lnTo>
                  <a:pt x="3794720" y="2804132"/>
                </a:lnTo>
                <a:lnTo>
                  <a:pt x="2880330" y="2804132"/>
                </a:lnTo>
                <a:close/>
                <a:moveTo>
                  <a:pt x="1920220" y="1889732"/>
                </a:moveTo>
                <a:lnTo>
                  <a:pt x="2834610" y="1889732"/>
                </a:lnTo>
                <a:lnTo>
                  <a:pt x="2834610" y="2804132"/>
                </a:lnTo>
                <a:lnTo>
                  <a:pt x="1920220" y="2804132"/>
                </a:lnTo>
                <a:close/>
                <a:moveTo>
                  <a:pt x="960110" y="1889732"/>
                </a:moveTo>
                <a:lnTo>
                  <a:pt x="1874500" y="1889732"/>
                </a:lnTo>
                <a:lnTo>
                  <a:pt x="1874500" y="2804132"/>
                </a:lnTo>
                <a:lnTo>
                  <a:pt x="960110" y="2804132"/>
                </a:lnTo>
                <a:close/>
                <a:moveTo>
                  <a:pt x="0" y="1889732"/>
                </a:moveTo>
                <a:lnTo>
                  <a:pt x="914390" y="1889732"/>
                </a:lnTo>
                <a:lnTo>
                  <a:pt x="914390" y="2804132"/>
                </a:lnTo>
                <a:lnTo>
                  <a:pt x="0" y="2804132"/>
                </a:lnTo>
                <a:close/>
                <a:moveTo>
                  <a:pt x="3840438" y="944866"/>
                </a:moveTo>
                <a:lnTo>
                  <a:pt x="4754828" y="944866"/>
                </a:lnTo>
                <a:lnTo>
                  <a:pt x="4754828" y="1859266"/>
                </a:lnTo>
                <a:lnTo>
                  <a:pt x="3840438" y="1859266"/>
                </a:lnTo>
                <a:close/>
                <a:moveTo>
                  <a:pt x="2880330" y="944866"/>
                </a:moveTo>
                <a:lnTo>
                  <a:pt x="3794720" y="944866"/>
                </a:lnTo>
                <a:lnTo>
                  <a:pt x="3794720" y="1859266"/>
                </a:lnTo>
                <a:lnTo>
                  <a:pt x="2880330" y="1859266"/>
                </a:lnTo>
                <a:close/>
                <a:moveTo>
                  <a:pt x="1920220" y="944866"/>
                </a:moveTo>
                <a:lnTo>
                  <a:pt x="2834610" y="944866"/>
                </a:lnTo>
                <a:lnTo>
                  <a:pt x="2834610" y="1859266"/>
                </a:lnTo>
                <a:lnTo>
                  <a:pt x="1920220" y="1859266"/>
                </a:lnTo>
                <a:close/>
                <a:moveTo>
                  <a:pt x="960110" y="944866"/>
                </a:moveTo>
                <a:lnTo>
                  <a:pt x="1874500" y="944866"/>
                </a:lnTo>
                <a:lnTo>
                  <a:pt x="1874500" y="1859266"/>
                </a:lnTo>
                <a:lnTo>
                  <a:pt x="960110" y="1859266"/>
                </a:lnTo>
                <a:close/>
                <a:moveTo>
                  <a:pt x="0" y="944866"/>
                </a:moveTo>
                <a:lnTo>
                  <a:pt x="914390" y="944866"/>
                </a:lnTo>
                <a:lnTo>
                  <a:pt x="914390" y="1859266"/>
                </a:lnTo>
                <a:lnTo>
                  <a:pt x="0" y="1859266"/>
                </a:lnTo>
                <a:close/>
                <a:moveTo>
                  <a:pt x="3840438" y="0"/>
                </a:moveTo>
                <a:lnTo>
                  <a:pt x="4754828" y="0"/>
                </a:lnTo>
                <a:lnTo>
                  <a:pt x="4754828" y="914400"/>
                </a:lnTo>
                <a:lnTo>
                  <a:pt x="3840438" y="914400"/>
                </a:lnTo>
                <a:close/>
                <a:moveTo>
                  <a:pt x="2880330" y="0"/>
                </a:moveTo>
                <a:lnTo>
                  <a:pt x="3794720" y="0"/>
                </a:lnTo>
                <a:lnTo>
                  <a:pt x="3794720" y="914400"/>
                </a:lnTo>
                <a:lnTo>
                  <a:pt x="2880330" y="914400"/>
                </a:lnTo>
                <a:close/>
                <a:moveTo>
                  <a:pt x="1920220" y="0"/>
                </a:moveTo>
                <a:lnTo>
                  <a:pt x="2834610" y="0"/>
                </a:lnTo>
                <a:lnTo>
                  <a:pt x="2834610" y="914400"/>
                </a:lnTo>
                <a:lnTo>
                  <a:pt x="1920220" y="914400"/>
                </a:lnTo>
                <a:close/>
                <a:moveTo>
                  <a:pt x="960110" y="0"/>
                </a:moveTo>
                <a:lnTo>
                  <a:pt x="1874500" y="0"/>
                </a:lnTo>
                <a:lnTo>
                  <a:pt x="1874500" y="914400"/>
                </a:lnTo>
                <a:lnTo>
                  <a:pt x="960110" y="914400"/>
                </a:lnTo>
                <a:close/>
                <a:moveTo>
                  <a:pt x="0" y="0"/>
                </a:moveTo>
                <a:lnTo>
                  <a:pt x="914390" y="0"/>
                </a:lnTo>
                <a:lnTo>
                  <a:pt x="914390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5"/>
          </p:nvPr>
        </p:nvSpPr>
        <p:spPr>
          <a:xfrm>
            <a:off x="6675147" y="2400318"/>
            <a:ext cx="4937760" cy="2743200"/>
          </a:xfrm>
          <a:custGeom>
            <a:avLst/>
            <a:gdLst>
              <a:gd name="connsiteX0" fmla="*/ 3840438 w 4754828"/>
              <a:gd name="connsiteY0" fmla="*/ 2834599 h 3748999"/>
              <a:gd name="connsiteX1" fmla="*/ 4754828 w 4754828"/>
              <a:gd name="connsiteY1" fmla="*/ 2834599 h 3748999"/>
              <a:gd name="connsiteX2" fmla="*/ 4754828 w 4754828"/>
              <a:gd name="connsiteY2" fmla="*/ 3748999 h 3748999"/>
              <a:gd name="connsiteX3" fmla="*/ 3840438 w 4754828"/>
              <a:gd name="connsiteY3" fmla="*/ 3748999 h 3748999"/>
              <a:gd name="connsiteX4" fmla="*/ 2880330 w 4754828"/>
              <a:gd name="connsiteY4" fmla="*/ 2834599 h 3748999"/>
              <a:gd name="connsiteX5" fmla="*/ 3794720 w 4754828"/>
              <a:gd name="connsiteY5" fmla="*/ 2834599 h 3748999"/>
              <a:gd name="connsiteX6" fmla="*/ 3794720 w 4754828"/>
              <a:gd name="connsiteY6" fmla="*/ 3748999 h 3748999"/>
              <a:gd name="connsiteX7" fmla="*/ 2880330 w 4754828"/>
              <a:gd name="connsiteY7" fmla="*/ 3748999 h 3748999"/>
              <a:gd name="connsiteX8" fmla="*/ 1920220 w 4754828"/>
              <a:gd name="connsiteY8" fmla="*/ 2834599 h 3748999"/>
              <a:gd name="connsiteX9" fmla="*/ 2834610 w 4754828"/>
              <a:gd name="connsiteY9" fmla="*/ 2834599 h 3748999"/>
              <a:gd name="connsiteX10" fmla="*/ 2834610 w 4754828"/>
              <a:gd name="connsiteY10" fmla="*/ 3748999 h 3748999"/>
              <a:gd name="connsiteX11" fmla="*/ 1920220 w 4754828"/>
              <a:gd name="connsiteY11" fmla="*/ 3748999 h 3748999"/>
              <a:gd name="connsiteX12" fmla="*/ 960110 w 4754828"/>
              <a:gd name="connsiteY12" fmla="*/ 2834599 h 3748999"/>
              <a:gd name="connsiteX13" fmla="*/ 1874500 w 4754828"/>
              <a:gd name="connsiteY13" fmla="*/ 2834599 h 3748999"/>
              <a:gd name="connsiteX14" fmla="*/ 1874500 w 4754828"/>
              <a:gd name="connsiteY14" fmla="*/ 3748999 h 3748999"/>
              <a:gd name="connsiteX15" fmla="*/ 960110 w 4754828"/>
              <a:gd name="connsiteY15" fmla="*/ 3748999 h 3748999"/>
              <a:gd name="connsiteX16" fmla="*/ 0 w 4754828"/>
              <a:gd name="connsiteY16" fmla="*/ 2834599 h 3748999"/>
              <a:gd name="connsiteX17" fmla="*/ 914390 w 4754828"/>
              <a:gd name="connsiteY17" fmla="*/ 2834599 h 3748999"/>
              <a:gd name="connsiteX18" fmla="*/ 914390 w 4754828"/>
              <a:gd name="connsiteY18" fmla="*/ 3748999 h 3748999"/>
              <a:gd name="connsiteX19" fmla="*/ 0 w 4754828"/>
              <a:gd name="connsiteY19" fmla="*/ 3748999 h 3748999"/>
              <a:gd name="connsiteX20" fmla="*/ 3840438 w 4754828"/>
              <a:gd name="connsiteY20" fmla="*/ 1889732 h 3748999"/>
              <a:gd name="connsiteX21" fmla="*/ 4754828 w 4754828"/>
              <a:gd name="connsiteY21" fmla="*/ 1889732 h 3748999"/>
              <a:gd name="connsiteX22" fmla="*/ 4754828 w 4754828"/>
              <a:gd name="connsiteY22" fmla="*/ 2804132 h 3748999"/>
              <a:gd name="connsiteX23" fmla="*/ 3840438 w 4754828"/>
              <a:gd name="connsiteY23" fmla="*/ 2804132 h 3748999"/>
              <a:gd name="connsiteX24" fmla="*/ 2880330 w 4754828"/>
              <a:gd name="connsiteY24" fmla="*/ 1889732 h 3748999"/>
              <a:gd name="connsiteX25" fmla="*/ 3794720 w 4754828"/>
              <a:gd name="connsiteY25" fmla="*/ 1889732 h 3748999"/>
              <a:gd name="connsiteX26" fmla="*/ 3794720 w 4754828"/>
              <a:gd name="connsiteY26" fmla="*/ 2804132 h 3748999"/>
              <a:gd name="connsiteX27" fmla="*/ 2880330 w 4754828"/>
              <a:gd name="connsiteY27" fmla="*/ 2804132 h 3748999"/>
              <a:gd name="connsiteX28" fmla="*/ 1920220 w 4754828"/>
              <a:gd name="connsiteY28" fmla="*/ 1889732 h 3748999"/>
              <a:gd name="connsiteX29" fmla="*/ 2834610 w 4754828"/>
              <a:gd name="connsiteY29" fmla="*/ 1889732 h 3748999"/>
              <a:gd name="connsiteX30" fmla="*/ 2834610 w 4754828"/>
              <a:gd name="connsiteY30" fmla="*/ 2804132 h 3748999"/>
              <a:gd name="connsiteX31" fmla="*/ 1920220 w 4754828"/>
              <a:gd name="connsiteY31" fmla="*/ 2804132 h 3748999"/>
              <a:gd name="connsiteX32" fmla="*/ 960110 w 4754828"/>
              <a:gd name="connsiteY32" fmla="*/ 1889732 h 3748999"/>
              <a:gd name="connsiteX33" fmla="*/ 1874500 w 4754828"/>
              <a:gd name="connsiteY33" fmla="*/ 1889732 h 3748999"/>
              <a:gd name="connsiteX34" fmla="*/ 1874500 w 4754828"/>
              <a:gd name="connsiteY34" fmla="*/ 2804132 h 3748999"/>
              <a:gd name="connsiteX35" fmla="*/ 960110 w 4754828"/>
              <a:gd name="connsiteY35" fmla="*/ 2804132 h 3748999"/>
              <a:gd name="connsiteX36" fmla="*/ 0 w 4754828"/>
              <a:gd name="connsiteY36" fmla="*/ 1889732 h 3748999"/>
              <a:gd name="connsiteX37" fmla="*/ 914390 w 4754828"/>
              <a:gd name="connsiteY37" fmla="*/ 1889732 h 3748999"/>
              <a:gd name="connsiteX38" fmla="*/ 914390 w 4754828"/>
              <a:gd name="connsiteY38" fmla="*/ 2804132 h 3748999"/>
              <a:gd name="connsiteX39" fmla="*/ 0 w 4754828"/>
              <a:gd name="connsiteY39" fmla="*/ 2804132 h 3748999"/>
              <a:gd name="connsiteX40" fmla="*/ 3840438 w 4754828"/>
              <a:gd name="connsiteY40" fmla="*/ 944866 h 3748999"/>
              <a:gd name="connsiteX41" fmla="*/ 4754828 w 4754828"/>
              <a:gd name="connsiteY41" fmla="*/ 944866 h 3748999"/>
              <a:gd name="connsiteX42" fmla="*/ 4754828 w 4754828"/>
              <a:gd name="connsiteY42" fmla="*/ 1859266 h 3748999"/>
              <a:gd name="connsiteX43" fmla="*/ 3840438 w 4754828"/>
              <a:gd name="connsiteY43" fmla="*/ 1859266 h 3748999"/>
              <a:gd name="connsiteX44" fmla="*/ 2880330 w 4754828"/>
              <a:gd name="connsiteY44" fmla="*/ 944866 h 3748999"/>
              <a:gd name="connsiteX45" fmla="*/ 3794720 w 4754828"/>
              <a:gd name="connsiteY45" fmla="*/ 944866 h 3748999"/>
              <a:gd name="connsiteX46" fmla="*/ 3794720 w 4754828"/>
              <a:gd name="connsiteY46" fmla="*/ 1859266 h 3748999"/>
              <a:gd name="connsiteX47" fmla="*/ 2880330 w 4754828"/>
              <a:gd name="connsiteY47" fmla="*/ 1859266 h 3748999"/>
              <a:gd name="connsiteX48" fmla="*/ 1920220 w 4754828"/>
              <a:gd name="connsiteY48" fmla="*/ 944866 h 3748999"/>
              <a:gd name="connsiteX49" fmla="*/ 2834610 w 4754828"/>
              <a:gd name="connsiteY49" fmla="*/ 944866 h 3748999"/>
              <a:gd name="connsiteX50" fmla="*/ 2834610 w 4754828"/>
              <a:gd name="connsiteY50" fmla="*/ 1859266 h 3748999"/>
              <a:gd name="connsiteX51" fmla="*/ 1920220 w 4754828"/>
              <a:gd name="connsiteY51" fmla="*/ 1859266 h 3748999"/>
              <a:gd name="connsiteX52" fmla="*/ 960110 w 4754828"/>
              <a:gd name="connsiteY52" fmla="*/ 944866 h 3748999"/>
              <a:gd name="connsiteX53" fmla="*/ 1874500 w 4754828"/>
              <a:gd name="connsiteY53" fmla="*/ 944866 h 3748999"/>
              <a:gd name="connsiteX54" fmla="*/ 1874500 w 4754828"/>
              <a:gd name="connsiteY54" fmla="*/ 1859266 h 3748999"/>
              <a:gd name="connsiteX55" fmla="*/ 960110 w 4754828"/>
              <a:gd name="connsiteY55" fmla="*/ 1859266 h 3748999"/>
              <a:gd name="connsiteX56" fmla="*/ 0 w 4754828"/>
              <a:gd name="connsiteY56" fmla="*/ 944866 h 3748999"/>
              <a:gd name="connsiteX57" fmla="*/ 914390 w 4754828"/>
              <a:gd name="connsiteY57" fmla="*/ 944866 h 3748999"/>
              <a:gd name="connsiteX58" fmla="*/ 914390 w 4754828"/>
              <a:gd name="connsiteY58" fmla="*/ 1859266 h 3748999"/>
              <a:gd name="connsiteX59" fmla="*/ 0 w 4754828"/>
              <a:gd name="connsiteY59" fmla="*/ 1859266 h 3748999"/>
              <a:gd name="connsiteX60" fmla="*/ 3840438 w 4754828"/>
              <a:gd name="connsiteY60" fmla="*/ 0 h 3748999"/>
              <a:gd name="connsiteX61" fmla="*/ 4754828 w 4754828"/>
              <a:gd name="connsiteY61" fmla="*/ 0 h 3748999"/>
              <a:gd name="connsiteX62" fmla="*/ 4754828 w 4754828"/>
              <a:gd name="connsiteY62" fmla="*/ 914400 h 3748999"/>
              <a:gd name="connsiteX63" fmla="*/ 3840438 w 4754828"/>
              <a:gd name="connsiteY63" fmla="*/ 914400 h 3748999"/>
              <a:gd name="connsiteX64" fmla="*/ 2880330 w 4754828"/>
              <a:gd name="connsiteY64" fmla="*/ 0 h 3748999"/>
              <a:gd name="connsiteX65" fmla="*/ 3794720 w 4754828"/>
              <a:gd name="connsiteY65" fmla="*/ 0 h 3748999"/>
              <a:gd name="connsiteX66" fmla="*/ 3794720 w 4754828"/>
              <a:gd name="connsiteY66" fmla="*/ 914400 h 3748999"/>
              <a:gd name="connsiteX67" fmla="*/ 2880330 w 4754828"/>
              <a:gd name="connsiteY67" fmla="*/ 914400 h 3748999"/>
              <a:gd name="connsiteX68" fmla="*/ 1920220 w 4754828"/>
              <a:gd name="connsiteY68" fmla="*/ 0 h 3748999"/>
              <a:gd name="connsiteX69" fmla="*/ 2834610 w 4754828"/>
              <a:gd name="connsiteY69" fmla="*/ 0 h 3748999"/>
              <a:gd name="connsiteX70" fmla="*/ 2834610 w 4754828"/>
              <a:gd name="connsiteY70" fmla="*/ 914400 h 3748999"/>
              <a:gd name="connsiteX71" fmla="*/ 1920220 w 4754828"/>
              <a:gd name="connsiteY71" fmla="*/ 914400 h 3748999"/>
              <a:gd name="connsiteX72" fmla="*/ 960110 w 4754828"/>
              <a:gd name="connsiteY72" fmla="*/ 0 h 3748999"/>
              <a:gd name="connsiteX73" fmla="*/ 1874500 w 4754828"/>
              <a:gd name="connsiteY73" fmla="*/ 0 h 3748999"/>
              <a:gd name="connsiteX74" fmla="*/ 1874500 w 4754828"/>
              <a:gd name="connsiteY74" fmla="*/ 914400 h 3748999"/>
              <a:gd name="connsiteX75" fmla="*/ 960110 w 4754828"/>
              <a:gd name="connsiteY75" fmla="*/ 914400 h 3748999"/>
              <a:gd name="connsiteX76" fmla="*/ 0 w 4754828"/>
              <a:gd name="connsiteY76" fmla="*/ 0 h 3748999"/>
              <a:gd name="connsiteX77" fmla="*/ 914390 w 4754828"/>
              <a:gd name="connsiteY77" fmla="*/ 0 h 3748999"/>
              <a:gd name="connsiteX78" fmla="*/ 914390 w 4754828"/>
              <a:gd name="connsiteY78" fmla="*/ 914400 h 3748999"/>
              <a:gd name="connsiteX79" fmla="*/ 0 w 4754828"/>
              <a:gd name="connsiteY79" fmla="*/ 914400 h 374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754828" h="3748999">
                <a:moveTo>
                  <a:pt x="3840438" y="2834599"/>
                </a:moveTo>
                <a:lnTo>
                  <a:pt x="4754828" y="2834599"/>
                </a:lnTo>
                <a:lnTo>
                  <a:pt x="4754828" y="3748999"/>
                </a:lnTo>
                <a:lnTo>
                  <a:pt x="3840438" y="3748999"/>
                </a:lnTo>
                <a:close/>
                <a:moveTo>
                  <a:pt x="2880330" y="2834599"/>
                </a:moveTo>
                <a:lnTo>
                  <a:pt x="3794720" y="2834599"/>
                </a:lnTo>
                <a:lnTo>
                  <a:pt x="3794720" y="3748999"/>
                </a:lnTo>
                <a:lnTo>
                  <a:pt x="2880330" y="3748999"/>
                </a:lnTo>
                <a:close/>
                <a:moveTo>
                  <a:pt x="1920220" y="2834599"/>
                </a:moveTo>
                <a:lnTo>
                  <a:pt x="2834610" y="2834599"/>
                </a:lnTo>
                <a:lnTo>
                  <a:pt x="2834610" y="3748999"/>
                </a:lnTo>
                <a:lnTo>
                  <a:pt x="1920220" y="3748999"/>
                </a:lnTo>
                <a:close/>
                <a:moveTo>
                  <a:pt x="960110" y="2834599"/>
                </a:moveTo>
                <a:lnTo>
                  <a:pt x="1874500" y="2834599"/>
                </a:lnTo>
                <a:lnTo>
                  <a:pt x="1874500" y="3748999"/>
                </a:lnTo>
                <a:lnTo>
                  <a:pt x="960110" y="3748999"/>
                </a:lnTo>
                <a:close/>
                <a:moveTo>
                  <a:pt x="0" y="2834599"/>
                </a:moveTo>
                <a:lnTo>
                  <a:pt x="914390" y="2834599"/>
                </a:lnTo>
                <a:lnTo>
                  <a:pt x="914390" y="3748999"/>
                </a:lnTo>
                <a:lnTo>
                  <a:pt x="0" y="3748999"/>
                </a:lnTo>
                <a:close/>
                <a:moveTo>
                  <a:pt x="3840438" y="1889732"/>
                </a:moveTo>
                <a:lnTo>
                  <a:pt x="4754828" y="1889732"/>
                </a:lnTo>
                <a:lnTo>
                  <a:pt x="4754828" y="2804132"/>
                </a:lnTo>
                <a:lnTo>
                  <a:pt x="3840438" y="2804132"/>
                </a:lnTo>
                <a:close/>
                <a:moveTo>
                  <a:pt x="2880330" y="1889732"/>
                </a:moveTo>
                <a:lnTo>
                  <a:pt x="3794720" y="1889732"/>
                </a:lnTo>
                <a:lnTo>
                  <a:pt x="3794720" y="2804132"/>
                </a:lnTo>
                <a:lnTo>
                  <a:pt x="2880330" y="2804132"/>
                </a:lnTo>
                <a:close/>
                <a:moveTo>
                  <a:pt x="1920220" y="1889732"/>
                </a:moveTo>
                <a:lnTo>
                  <a:pt x="2834610" y="1889732"/>
                </a:lnTo>
                <a:lnTo>
                  <a:pt x="2834610" y="2804132"/>
                </a:lnTo>
                <a:lnTo>
                  <a:pt x="1920220" y="2804132"/>
                </a:lnTo>
                <a:close/>
                <a:moveTo>
                  <a:pt x="960110" y="1889732"/>
                </a:moveTo>
                <a:lnTo>
                  <a:pt x="1874500" y="1889732"/>
                </a:lnTo>
                <a:lnTo>
                  <a:pt x="1874500" y="2804132"/>
                </a:lnTo>
                <a:lnTo>
                  <a:pt x="960110" y="2804132"/>
                </a:lnTo>
                <a:close/>
                <a:moveTo>
                  <a:pt x="0" y="1889732"/>
                </a:moveTo>
                <a:lnTo>
                  <a:pt x="914390" y="1889732"/>
                </a:lnTo>
                <a:lnTo>
                  <a:pt x="914390" y="2804132"/>
                </a:lnTo>
                <a:lnTo>
                  <a:pt x="0" y="2804132"/>
                </a:lnTo>
                <a:close/>
                <a:moveTo>
                  <a:pt x="3840438" y="944866"/>
                </a:moveTo>
                <a:lnTo>
                  <a:pt x="4754828" y="944866"/>
                </a:lnTo>
                <a:lnTo>
                  <a:pt x="4754828" y="1859266"/>
                </a:lnTo>
                <a:lnTo>
                  <a:pt x="3840438" y="1859266"/>
                </a:lnTo>
                <a:close/>
                <a:moveTo>
                  <a:pt x="2880330" y="944866"/>
                </a:moveTo>
                <a:lnTo>
                  <a:pt x="3794720" y="944866"/>
                </a:lnTo>
                <a:lnTo>
                  <a:pt x="3794720" y="1859266"/>
                </a:lnTo>
                <a:lnTo>
                  <a:pt x="2880330" y="1859266"/>
                </a:lnTo>
                <a:close/>
                <a:moveTo>
                  <a:pt x="1920220" y="944866"/>
                </a:moveTo>
                <a:lnTo>
                  <a:pt x="2834610" y="944866"/>
                </a:lnTo>
                <a:lnTo>
                  <a:pt x="2834610" y="1859266"/>
                </a:lnTo>
                <a:lnTo>
                  <a:pt x="1920220" y="1859266"/>
                </a:lnTo>
                <a:close/>
                <a:moveTo>
                  <a:pt x="960110" y="944866"/>
                </a:moveTo>
                <a:lnTo>
                  <a:pt x="1874500" y="944866"/>
                </a:lnTo>
                <a:lnTo>
                  <a:pt x="1874500" y="1859266"/>
                </a:lnTo>
                <a:lnTo>
                  <a:pt x="960110" y="1859266"/>
                </a:lnTo>
                <a:close/>
                <a:moveTo>
                  <a:pt x="0" y="944866"/>
                </a:moveTo>
                <a:lnTo>
                  <a:pt x="914390" y="944866"/>
                </a:lnTo>
                <a:lnTo>
                  <a:pt x="914390" y="1859266"/>
                </a:lnTo>
                <a:lnTo>
                  <a:pt x="0" y="1859266"/>
                </a:lnTo>
                <a:close/>
                <a:moveTo>
                  <a:pt x="3840438" y="0"/>
                </a:moveTo>
                <a:lnTo>
                  <a:pt x="4754828" y="0"/>
                </a:lnTo>
                <a:lnTo>
                  <a:pt x="4754828" y="914400"/>
                </a:lnTo>
                <a:lnTo>
                  <a:pt x="3840438" y="914400"/>
                </a:lnTo>
                <a:close/>
                <a:moveTo>
                  <a:pt x="2880330" y="0"/>
                </a:moveTo>
                <a:lnTo>
                  <a:pt x="3794720" y="0"/>
                </a:lnTo>
                <a:lnTo>
                  <a:pt x="3794720" y="914400"/>
                </a:lnTo>
                <a:lnTo>
                  <a:pt x="2880330" y="914400"/>
                </a:lnTo>
                <a:close/>
                <a:moveTo>
                  <a:pt x="1920220" y="0"/>
                </a:moveTo>
                <a:lnTo>
                  <a:pt x="2834610" y="0"/>
                </a:lnTo>
                <a:lnTo>
                  <a:pt x="2834610" y="914400"/>
                </a:lnTo>
                <a:lnTo>
                  <a:pt x="1920220" y="914400"/>
                </a:lnTo>
                <a:close/>
                <a:moveTo>
                  <a:pt x="960110" y="0"/>
                </a:moveTo>
                <a:lnTo>
                  <a:pt x="1874500" y="0"/>
                </a:lnTo>
                <a:lnTo>
                  <a:pt x="1874500" y="914400"/>
                </a:lnTo>
                <a:lnTo>
                  <a:pt x="960110" y="914400"/>
                </a:lnTo>
                <a:close/>
                <a:moveTo>
                  <a:pt x="0" y="0"/>
                </a:moveTo>
                <a:lnTo>
                  <a:pt x="914390" y="0"/>
                </a:lnTo>
                <a:lnTo>
                  <a:pt x="914390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675147" y="6103555"/>
            <a:ext cx="4937760" cy="2743200"/>
          </a:xfrm>
          <a:custGeom>
            <a:avLst/>
            <a:gdLst>
              <a:gd name="connsiteX0" fmla="*/ 3840438 w 4754828"/>
              <a:gd name="connsiteY0" fmla="*/ 2834599 h 3748999"/>
              <a:gd name="connsiteX1" fmla="*/ 4754828 w 4754828"/>
              <a:gd name="connsiteY1" fmla="*/ 2834599 h 3748999"/>
              <a:gd name="connsiteX2" fmla="*/ 4754828 w 4754828"/>
              <a:gd name="connsiteY2" fmla="*/ 3748999 h 3748999"/>
              <a:gd name="connsiteX3" fmla="*/ 3840438 w 4754828"/>
              <a:gd name="connsiteY3" fmla="*/ 3748999 h 3748999"/>
              <a:gd name="connsiteX4" fmla="*/ 2880330 w 4754828"/>
              <a:gd name="connsiteY4" fmla="*/ 2834599 h 3748999"/>
              <a:gd name="connsiteX5" fmla="*/ 3794720 w 4754828"/>
              <a:gd name="connsiteY5" fmla="*/ 2834599 h 3748999"/>
              <a:gd name="connsiteX6" fmla="*/ 3794720 w 4754828"/>
              <a:gd name="connsiteY6" fmla="*/ 3748999 h 3748999"/>
              <a:gd name="connsiteX7" fmla="*/ 2880330 w 4754828"/>
              <a:gd name="connsiteY7" fmla="*/ 3748999 h 3748999"/>
              <a:gd name="connsiteX8" fmla="*/ 1920220 w 4754828"/>
              <a:gd name="connsiteY8" fmla="*/ 2834599 h 3748999"/>
              <a:gd name="connsiteX9" fmla="*/ 2834610 w 4754828"/>
              <a:gd name="connsiteY9" fmla="*/ 2834599 h 3748999"/>
              <a:gd name="connsiteX10" fmla="*/ 2834610 w 4754828"/>
              <a:gd name="connsiteY10" fmla="*/ 3748999 h 3748999"/>
              <a:gd name="connsiteX11" fmla="*/ 1920220 w 4754828"/>
              <a:gd name="connsiteY11" fmla="*/ 3748999 h 3748999"/>
              <a:gd name="connsiteX12" fmla="*/ 960110 w 4754828"/>
              <a:gd name="connsiteY12" fmla="*/ 2834599 h 3748999"/>
              <a:gd name="connsiteX13" fmla="*/ 1874500 w 4754828"/>
              <a:gd name="connsiteY13" fmla="*/ 2834599 h 3748999"/>
              <a:gd name="connsiteX14" fmla="*/ 1874500 w 4754828"/>
              <a:gd name="connsiteY14" fmla="*/ 3748999 h 3748999"/>
              <a:gd name="connsiteX15" fmla="*/ 960110 w 4754828"/>
              <a:gd name="connsiteY15" fmla="*/ 3748999 h 3748999"/>
              <a:gd name="connsiteX16" fmla="*/ 0 w 4754828"/>
              <a:gd name="connsiteY16" fmla="*/ 2834599 h 3748999"/>
              <a:gd name="connsiteX17" fmla="*/ 914390 w 4754828"/>
              <a:gd name="connsiteY17" fmla="*/ 2834599 h 3748999"/>
              <a:gd name="connsiteX18" fmla="*/ 914390 w 4754828"/>
              <a:gd name="connsiteY18" fmla="*/ 3748999 h 3748999"/>
              <a:gd name="connsiteX19" fmla="*/ 0 w 4754828"/>
              <a:gd name="connsiteY19" fmla="*/ 3748999 h 3748999"/>
              <a:gd name="connsiteX20" fmla="*/ 3840438 w 4754828"/>
              <a:gd name="connsiteY20" fmla="*/ 1889732 h 3748999"/>
              <a:gd name="connsiteX21" fmla="*/ 4754828 w 4754828"/>
              <a:gd name="connsiteY21" fmla="*/ 1889732 h 3748999"/>
              <a:gd name="connsiteX22" fmla="*/ 4754828 w 4754828"/>
              <a:gd name="connsiteY22" fmla="*/ 2804132 h 3748999"/>
              <a:gd name="connsiteX23" fmla="*/ 3840438 w 4754828"/>
              <a:gd name="connsiteY23" fmla="*/ 2804132 h 3748999"/>
              <a:gd name="connsiteX24" fmla="*/ 2880330 w 4754828"/>
              <a:gd name="connsiteY24" fmla="*/ 1889732 h 3748999"/>
              <a:gd name="connsiteX25" fmla="*/ 3794720 w 4754828"/>
              <a:gd name="connsiteY25" fmla="*/ 1889732 h 3748999"/>
              <a:gd name="connsiteX26" fmla="*/ 3794720 w 4754828"/>
              <a:gd name="connsiteY26" fmla="*/ 2804132 h 3748999"/>
              <a:gd name="connsiteX27" fmla="*/ 2880330 w 4754828"/>
              <a:gd name="connsiteY27" fmla="*/ 2804132 h 3748999"/>
              <a:gd name="connsiteX28" fmla="*/ 1920220 w 4754828"/>
              <a:gd name="connsiteY28" fmla="*/ 1889732 h 3748999"/>
              <a:gd name="connsiteX29" fmla="*/ 2834610 w 4754828"/>
              <a:gd name="connsiteY29" fmla="*/ 1889732 h 3748999"/>
              <a:gd name="connsiteX30" fmla="*/ 2834610 w 4754828"/>
              <a:gd name="connsiteY30" fmla="*/ 2804132 h 3748999"/>
              <a:gd name="connsiteX31" fmla="*/ 1920220 w 4754828"/>
              <a:gd name="connsiteY31" fmla="*/ 2804132 h 3748999"/>
              <a:gd name="connsiteX32" fmla="*/ 960110 w 4754828"/>
              <a:gd name="connsiteY32" fmla="*/ 1889732 h 3748999"/>
              <a:gd name="connsiteX33" fmla="*/ 1874500 w 4754828"/>
              <a:gd name="connsiteY33" fmla="*/ 1889732 h 3748999"/>
              <a:gd name="connsiteX34" fmla="*/ 1874500 w 4754828"/>
              <a:gd name="connsiteY34" fmla="*/ 2804132 h 3748999"/>
              <a:gd name="connsiteX35" fmla="*/ 960110 w 4754828"/>
              <a:gd name="connsiteY35" fmla="*/ 2804132 h 3748999"/>
              <a:gd name="connsiteX36" fmla="*/ 0 w 4754828"/>
              <a:gd name="connsiteY36" fmla="*/ 1889732 h 3748999"/>
              <a:gd name="connsiteX37" fmla="*/ 914390 w 4754828"/>
              <a:gd name="connsiteY37" fmla="*/ 1889732 h 3748999"/>
              <a:gd name="connsiteX38" fmla="*/ 914390 w 4754828"/>
              <a:gd name="connsiteY38" fmla="*/ 2804132 h 3748999"/>
              <a:gd name="connsiteX39" fmla="*/ 0 w 4754828"/>
              <a:gd name="connsiteY39" fmla="*/ 2804132 h 3748999"/>
              <a:gd name="connsiteX40" fmla="*/ 3840438 w 4754828"/>
              <a:gd name="connsiteY40" fmla="*/ 944866 h 3748999"/>
              <a:gd name="connsiteX41" fmla="*/ 4754828 w 4754828"/>
              <a:gd name="connsiteY41" fmla="*/ 944866 h 3748999"/>
              <a:gd name="connsiteX42" fmla="*/ 4754828 w 4754828"/>
              <a:gd name="connsiteY42" fmla="*/ 1859266 h 3748999"/>
              <a:gd name="connsiteX43" fmla="*/ 3840438 w 4754828"/>
              <a:gd name="connsiteY43" fmla="*/ 1859266 h 3748999"/>
              <a:gd name="connsiteX44" fmla="*/ 2880330 w 4754828"/>
              <a:gd name="connsiteY44" fmla="*/ 944866 h 3748999"/>
              <a:gd name="connsiteX45" fmla="*/ 3794720 w 4754828"/>
              <a:gd name="connsiteY45" fmla="*/ 944866 h 3748999"/>
              <a:gd name="connsiteX46" fmla="*/ 3794720 w 4754828"/>
              <a:gd name="connsiteY46" fmla="*/ 1859266 h 3748999"/>
              <a:gd name="connsiteX47" fmla="*/ 2880330 w 4754828"/>
              <a:gd name="connsiteY47" fmla="*/ 1859266 h 3748999"/>
              <a:gd name="connsiteX48" fmla="*/ 1920220 w 4754828"/>
              <a:gd name="connsiteY48" fmla="*/ 944866 h 3748999"/>
              <a:gd name="connsiteX49" fmla="*/ 2834610 w 4754828"/>
              <a:gd name="connsiteY49" fmla="*/ 944866 h 3748999"/>
              <a:gd name="connsiteX50" fmla="*/ 2834610 w 4754828"/>
              <a:gd name="connsiteY50" fmla="*/ 1859266 h 3748999"/>
              <a:gd name="connsiteX51" fmla="*/ 1920220 w 4754828"/>
              <a:gd name="connsiteY51" fmla="*/ 1859266 h 3748999"/>
              <a:gd name="connsiteX52" fmla="*/ 960110 w 4754828"/>
              <a:gd name="connsiteY52" fmla="*/ 944866 h 3748999"/>
              <a:gd name="connsiteX53" fmla="*/ 1874500 w 4754828"/>
              <a:gd name="connsiteY53" fmla="*/ 944866 h 3748999"/>
              <a:gd name="connsiteX54" fmla="*/ 1874500 w 4754828"/>
              <a:gd name="connsiteY54" fmla="*/ 1859266 h 3748999"/>
              <a:gd name="connsiteX55" fmla="*/ 960110 w 4754828"/>
              <a:gd name="connsiteY55" fmla="*/ 1859266 h 3748999"/>
              <a:gd name="connsiteX56" fmla="*/ 0 w 4754828"/>
              <a:gd name="connsiteY56" fmla="*/ 944866 h 3748999"/>
              <a:gd name="connsiteX57" fmla="*/ 914390 w 4754828"/>
              <a:gd name="connsiteY57" fmla="*/ 944866 h 3748999"/>
              <a:gd name="connsiteX58" fmla="*/ 914390 w 4754828"/>
              <a:gd name="connsiteY58" fmla="*/ 1859266 h 3748999"/>
              <a:gd name="connsiteX59" fmla="*/ 0 w 4754828"/>
              <a:gd name="connsiteY59" fmla="*/ 1859266 h 3748999"/>
              <a:gd name="connsiteX60" fmla="*/ 3840438 w 4754828"/>
              <a:gd name="connsiteY60" fmla="*/ 0 h 3748999"/>
              <a:gd name="connsiteX61" fmla="*/ 4754828 w 4754828"/>
              <a:gd name="connsiteY61" fmla="*/ 0 h 3748999"/>
              <a:gd name="connsiteX62" fmla="*/ 4754828 w 4754828"/>
              <a:gd name="connsiteY62" fmla="*/ 914400 h 3748999"/>
              <a:gd name="connsiteX63" fmla="*/ 3840438 w 4754828"/>
              <a:gd name="connsiteY63" fmla="*/ 914400 h 3748999"/>
              <a:gd name="connsiteX64" fmla="*/ 2880330 w 4754828"/>
              <a:gd name="connsiteY64" fmla="*/ 0 h 3748999"/>
              <a:gd name="connsiteX65" fmla="*/ 3794720 w 4754828"/>
              <a:gd name="connsiteY65" fmla="*/ 0 h 3748999"/>
              <a:gd name="connsiteX66" fmla="*/ 3794720 w 4754828"/>
              <a:gd name="connsiteY66" fmla="*/ 914400 h 3748999"/>
              <a:gd name="connsiteX67" fmla="*/ 2880330 w 4754828"/>
              <a:gd name="connsiteY67" fmla="*/ 914400 h 3748999"/>
              <a:gd name="connsiteX68" fmla="*/ 1920220 w 4754828"/>
              <a:gd name="connsiteY68" fmla="*/ 0 h 3748999"/>
              <a:gd name="connsiteX69" fmla="*/ 2834610 w 4754828"/>
              <a:gd name="connsiteY69" fmla="*/ 0 h 3748999"/>
              <a:gd name="connsiteX70" fmla="*/ 2834610 w 4754828"/>
              <a:gd name="connsiteY70" fmla="*/ 914400 h 3748999"/>
              <a:gd name="connsiteX71" fmla="*/ 1920220 w 4754828"/>
              <a:gd name="connsiteY71" fmla="*/ 914400 h 3748999"/>
              <a:gd name="connsiteX72" fmla="*/ 960110 w 4754828"/>
              <a:gd name="connsiteY72" fmla="*/ 0 h 3748999"/>
              <a:gd name="connsiteX73" fmla="*/ 1874500 w 4754828"/>
              <a:gd name="connsiteY73" fmla="*/ 0 h 3748999"/>
              <a:gd name="connsiteX74" fmla="*/ 1874500 w 4754828"/>
              <a:gd name="connsiteY74" fmla="*/ 914400 h 3748999"/>
              <a:gd name="connsiteX75" fmla="*/ 960110 w 4754828"/>
              <a:gd name="connsiteY75" fmla="*/ 914400 h 3748999"/>
              <a:gd name="connsiteX76" fmla="*/ 0 w 4754828"/>
              <a:gd name="connsiteY76" fmla="*/ 0 h 3748999"/>
              <a:gd name="connsiteX77" fmla="*/ 914390 w 4754828"/>
              <a:gd name="connsiteY77" fmla="*/ 0 h 3748999"/>
              <a:gd name="connsiteX78" fmla="*/ 914390 w 4754828"/>
              <a:gd name="connsiteY78" fmla="*/ 914400 h 3748999"/>
              <a:gd name="connsiteX79" fmla="*/ 0 w 4754828"/>
              <a:gd name="connsiteY79" fmla="*/ 914400 h 374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754828" h="3748999">
                <a:moveTo>
                  <a:pt x="3840438" y="2834599"/>
                </a:moveTo>
                <a:lnTo>
                  <a:pt x="4754828" y="2834599"/>
                </a:lnTo>
                <a:lnTo>
                  <a:pt x="4754828" y="3748999"/>
                </a:lnTo>
                <a:lnTo>
                  <a:pt x="3840438" y="3748999"/>
                </a:lnTo>
                <a:close/>
                <a:moveTo>
                  <a:pt x="2880330" y="2834599"/>
                </a:moveTo>
                <a:lnTo>
                  <a:pt x="3794720" y="2834599"/>
                </a:lnTo>
                <a:lnTo>
                  <a:pt x="3794720" y="3748999"/>
                </a:lnTo>
                <a:lnTo>
                  <a:pt x="2880330" y="3748999"/>
                </a:lnTo>
                <a:close/>
                <a:moveTo>
                  <a:pt x="1920220" y="2834599"/>
                </a:moveTo>
                <a:lnTo>
                  <a:pt x="2834610" y="2834599"/>
                </a:lnTo>
                <a:lnTo>
                  <a:pt x="2834610" y="3748999"/>
                </a:lnTo>
                <a:lnTo>
                  <a:pt x="1920220" y="3748999"/>
                </a:lnTo>
                <a:close/>
                <a:moveTo>
                  <a:pt x="960110" y="2834599"/>
                </a:moveTo>
                <a:lnTo>
                  <a:pt x="1874500" y="2834599"/>
                </a:lnTo>
                <a:lnTo>
                  <a:pt x="1874500" y="3748999"/>
                </a:lnTo>
                <a:lnTo>
                  <a:pt x="960110" y="3748999"/>
                </a:lnTo>
                <a:close/>
                <a:moveTo>
                  <a:pt x="0" y="2834599"/>
                </a:moveTo>
                <a:lnTo>
                  <a:pt x="914390" y="2834599"/>
                </a:lnTo>
                <a:lnTo>
                  <a:pt x="914390" y="3748999"/>
                </a:lnTo>
                <a:lnTo>
                  <a:pt x="0" y="3748999"/>
                </a:lnTo>
                <a:close/>
                <a:moveTo>
                  <a:pt x="3840438" y="1889732"/>
                </a:moveTo>
                <a:lnTo>
                  <a:pt x="4754828" y="1889732"/>
                </a:lnTo>
                <a:lnTo>
                  <a:pt x="4754828" y="2804132"/>
                </a:lnTo>
                <a:lnTo>
                  <a:pt x="3840438" y="2804132"/>
                </a:lnTo>
                <a:close/>
                <a:moveTo>
                  <a:pt x="2880330" y="1889732"/>
                </a:moveTo>
                <a:lnTo>
                  <a:pt x="3794720" y="1889732"/>
                </a:lnTo>
                <a:lnTo>
                  <a:pt x="3794720" y="2804132"/>
                </a:lnTo>
                <a:lnTo>
                  <a:pt x="2880330" y="2804132"/>
                </a:lnTo>
                <a:close/>
                <a:moveTo>
                  <a:pt x="1920220" y="1889732"/>
                </a:moveTo>
                <a:lnTo>
                  <a:pt x="2834610" y="1889732"/>
                </a:lnTo>
                <a:lnTo>
                  <a:pt x="2834610" y="2804132"/>
                </a:lnTo>
                <a:lnTo>
                  <a:pt x="1920220" y="2804132"/>
                </a:lnTo>
                <a:close/>
                <a:moveTo>
                  <a:pt x="960110" y="1889732"/>
                </a:moveTo>
                <a:lnTo>
                  <a:pt x="1874500" y="1889732"/>
                </a:lnTo>
                <a:lnTo>
                  <a:pt x="1874500" y="2804132"/>
                </a:lnTo>
                <a:lnTo>
                  <a:pt x="960110" y="2804132"/>
                </a:lnTo>
                <a:close/>
                <a:moveTo>
                  <a:pt x="0" y="1889732"/>
                </a:moveTo>
                <a:lnTo>
                  <a:pt x="914390" y="1889732"/>
                </a:lnTo>
                <a:lnTo>
                  <a:pt x="914390" y="2804132"/>
                </a:lnTo>
                <a:lnTo>
                  <a:pt x="0" y="2804132"/>
                </a:lnTo>
                <a:close/>
                <a:moveTo>
                  <a:pt x="3840438" y="944866"/>
                </a:moveTo>
                <a:lnTo>
                  <a:pt x="4754828" y="944866"/>
                </a:lnTo>
                <a:lnTo>
                  <a:pt x="4754828" y="1859266"/>
                </a:lnTo>
                <a:lnTo>
                  <a:pt x="3840438" y="1859266"/>
                </a:lnTo>
                <a:close/>
                <a:moveTo>
                  <a:pt x="2880330" y="944866"/>
                </a:moveTo>
                <a:lnTo>
                  <a:pt x="3794720" y="944866"/>
                </a:lnTo>
                <a:lnTo>
                  <a:pt x="3794720" y="1859266"/>
                </a:lnTo>
                <a:lnTo>
                  <a:pt x="2880330" y="1859266"/>
                </a:lnTo>
                <a:close/>
                <a:moveTo>
                  <a:pt x="1920220" y="944866"/>
                </a:moveTo>
                <a:lnTo>
                  <a:pt x="2834610" y="944866"/>
                </a:lnTo>
                <a:lnTo>
                  <a:pt x="2834610" y="1859266"/>
                </a:lnTo>
                <a:lnTo>
                  <a:pt x="1920220" y="1859266"/>
                </a:lnTo>
                <a:close/>
                <a:moveTo>
                  <a:pt x="960110" y="944866"/>
                </a:moveTo>
                <a:lnTo>
                  <a:pt x="1874500" y="944866"/>
                </a:lnTo>
                <a:lnTo>
                  <a:pt x="1874500" y="1859266"/>
                </a:lnTo>
                <a:lnTo>
                  <a:pt x="960110" y="1859266"/>
                </a:lnTo>
                <a:close/>
                <a:moveTo>
                  <a:pt x="0" y="944866"/>
                </a:moveTo>
                <a:lnTo>
                  <a:pt x="914390" y="944866"/>
                </a:lnTo>
                <a:lnTo>
                  <a:pt x="914390" y="1859266"/>
                </a:lnTo>
                <a:lnTo>
                  <a:pt x="0" y="1859266"/>
                </a:lnTo>
                <a:close/>
                <a:moveTo>
                  <a:pt x="3840438" y="0"/>
                </a:moveTo>
                <a:lnTo>
                  <a:pt x="4754828" y="0"/>
                </a:lnTo>
                <a:lnTo>
                  <a:pt x="4754828" y="914400"/>
                </a:lnTo>
                <a:lnTo>
                  <a:pt x="3840438" y="914400"/>
                </a:lnTo>
                <a:close/>
                <a:moveTo>
                  <a:pt x="2880330" y="0"/>
                </a:moveTo>
                <a:lnTo>
                  <a:pt x="3794720" y="0"/>
                </a:lnTo>
                <a:lnTo>
                  <a:pt x="3794720" y="914400"/>
                </a:lnTo>
                <a:lnTo>
                  <a:pt x="2880330" y="914400"/>
                </a:lnTo>
                <a:close/>
                <a:moveTo>
                  <a:pt x="1920220" y="0"/>
                </a:moveTo>
                <a:lnTo>
                  <a:pt x="2834610" y="0"/>
                </a:lnTo>
                <a:lnTo>
                  <a:pt x="2834610" y="914400"/>
                </a:lnTo>
                <a:lnTo>
                  <a:pt x="1920220" y="914400"/>
                </a:lnTo>
                <a:close/>
                <a:moveTo>
                  <a:pt x="960110" y="0"/>
                </a:moveTo>
                <a:lnTo>
                  <a:pt x="1874500" y="0"/>
                </a:lnTo>
                <a:lnTo>
                  <a:pt x="1874500" y="914400"/>
                </a:lnTo>
                <a:lnTo>
                  <a:pt x="960110" y="914400"/>
                </a:lnTo>
                <a:close/>
                <a:moveTo>
                  <a:pt x="0" y="0"/>
                </a:moveTo>
                <a:lnTo>
                  <a:pt x="914390" y="0"/>
                </a:lnTo>
                <a:lnTo>
                  <a:pt x="914390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978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2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 userDrawn="1"/>
        </p:nvSpPr>
        <p:spPr>
          <a:xfrm>
            <a:off x="1208412" y="2263172"/>
            <a:ext cx="7406640" cy="699512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88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345611" y="2400331"/>
            <a:ext cx="7132242" cy="5623499"/>
          </a:xfrm>
          <a:custGeom>
            <a:avLst/>
            <a:gdLst>
              <a:gd name="connsiteX0" fmla="*/ 3840438 w 4754828"/>
              <a:gd name="connsiteY0" fmla="*/ 2834599 h 3748999"/>
              <a:gd name="connsiteX1" fmla="*/ 4754828 w 4754828"/>
              <a:gd name="connsiteY1" fmla="*/ 2834599 h 3748999"/>
              <a:gd name="connsiteX2" fmla="*/ 4754828 w 4754828"/>
              <a:gd name="connsiteY2" fmla="*/ 3748999 h 3748999"/>
              <a:gd name="connsiteX3" fmla="*/ 3840438 w 4754828"/>
              <a:gd name="connsiteY3" fmla="*/ 3748999 h 3748999"/>
              <a:gd name="connsiteX4" fmla="*/ 2880330 w 4754828"/>
              <a:gd name="connsiteY4" fmla="*/ 2834599 h 3748999"/>
              <a:gd name="connsiteX5" fmla="*/ 3794720 w 4754828"/>
              <a:gd name="connsiteY5" fmla="*/ 2834599 h 3748999"/>
              <a:gd name="connsiteX6" fmla="*/ 3794720 w 4754828"/>
              <a:gd name="connsiteY6" fmla="*/ 3748999 h 3748999"/>
              <a:gd name="connsiteX7" fmla="*/ 2880330 w 4754828"/>
              <a:gd name="connsiteY7" fmla="*/ 3748999 h 3748999"/>
              <a:gd name="connsiteX8" fmla="*/ 1920220 w 4754828"/>
              <a:gd name="connsiteY8" fmla="*/ 2834599 h 3748999"/>
              <a:gd name="connsiteX9" fmla="*/ 2834610 w 4754828"/>
              <a:gd name="connsiteY9" fmla="*/ 2834599 h 3748999"/>
              <a:gd name="connsiteX10" fmla="*/ 2834610 w 4754828"/>
              <a:gd name="connsiteY10" fmla="*/ 3748999 h 3748999"/>
              <a:gd name="connsiteX11" fmla="*/ 1920220 w 4754828"/>
              <a:gd name="connsiteY11" fmla="*/ 3748999 h 3748999"/>
              <a:gd name="connsiteX12" fmla="*/ 960110 w 4754828"/>
              <a:gd name="connsiteY12" fmla="*/ 2834599 h 3748999"/>
              <a:gd name="connsiteX13" fmla="*/ 1874500 w 4754828"/>
              <a:gd name="connsiteY13" fmla="*/ 2834599 h 3748999"/>
              <a:gd name="connsiteX14" fmla="*/ 1874500 w 4754828"/>
              <a:gd name="connsiteY14" fmla="*/ 3748999 h 3748999"/>
              <a:gd name="connsiteX15" fmla="*/ 960110 w 4754828"/>
              <a:gd name="connsiteY15" fmla="*/ 3748999 h 3748999"/>
              <a:gd name="connsiteX16" fmla="*/ 0 w 4754828"/>
              <a:gd name="connsiteY16" fmla="*/ 2834599 h 3748999"/>
              <a:gd name="connsiteX17" fmla="*/ 914390 w 4754828"/>
              <a:gd name="connsiteY17" fmla="*/ 2834599 h 3748999"/>
              <a:gd name="connsiteX18" fmla="*/ 914390 w 4754828"/>
              <a:gd name="connsiteY18" fmla="*/ 3748999 h 3748999"/>
              <a:gd name="connsiteX19" fmla="*/ 0 w 4754828"/>
              <a:gd name="connsiteY19" fmla="*/ 3748999 h 3748999"/>
              <a:gd name="connsiteX20" fmla="*/ 3840438 w 4754828"/>
              <a:gd name="connsiteY20" fmla="*/ 1889732 h 3748999"/>
              <a:gd name="connsiteX21" fmla="*/ 4754828 w 4754828"/>
              <a:gd name="connsiteY21" fmla="*/ 1889732 h 3748999"/>
              <a:gd name="connsiteX22" fmla="*/ 4754828 w 4754828"/>
              <a:gd name="connsiteY22" fmla="*/ 2804132 h 3748999"/>
              <a:gd name="connsiteX23" fmla="*/ 3840438 w 4754828"/>
              <a:gd name="connsiteY23" fmla="*/ 2804132 h 3748999"/>
              <a:gd name="connsiteX24" fmla="*/ 2880330 w 4754828"/>
              <a:gd name="connsiteY24" fmla="*/ 1889732 h 3748999"/>
              <a:gd name="connsiteX25" fmla="*/ 3794720 w 4754828"/>
              <a:gd name="connsiteY25" fmla="*/ 1889732 h 3748999"/>
              <a:gd name="connsiteX26" fmla="*/ 3794720 w 4754828"/>
              <a:gd name="connsiteY26" fmla="*/ 2804132 h 3748999"/>
              <a:gd name="connsiteX27" fmla="*/ 2880330 w 4754828"/>
              <a:gd name="connsiteY27" fmla="*/ 2804132 h 3748999"/>
              <a:gd name="connsiteX28" fmla="*/ 1920220 w 4754828"/>
              <a:gd name="connsiteY28" fmla="*/ 1889732 h 3748999"/>
              <a:gd name="connsiteX29" fmla="*/ 2834610 w 4754828"/>
              <a:gd name="connsiteY29" fmla="*/ 1889732 h 3748999"/>
              <a:gd name="connsiteX30" fmla="*/ 2834610 w 4754828"/>
              <a:gd name="connsiteY30" fmla="*/ 2804132 h 3748999"/>
              <a:gd name="connsiteX31" fmla="*/ 1920220 w 4754828"/>
              <a:gd name="connsiteY31" fmla="*/ 2804132 h 3748999"/>
              <a:gd name="connsiteX32" fmla="*/ 960110 w 4754828"/>
              <a:gd name="connsiteY32" fmla="*/ 1889732 h 3748999"/>
              <a:gd name="connsiteX33" fmla="*/ 1874500 w 4754828"/>
              <a:gd name="connsiteY33" fmla="*/ 1889732 h 3748999"/>
              <a:gd name="connsiteX34" fmla="*/ 1874500 w 4754828"/>
              <a:gd name="connsiteY34" fmla="*/ 2804132 h 3748999"/>
              <a:gd name="connsiteX35" fmla="*/ 960110 w 4754828"/>
              <a:gd name="connsiteY35" fmla="*/ 2804132 h 3748999"/>
              <a:gd name="connsiteX36" fmla="*/ 0 w 4754828"/>
              <a:gd name="connsiteY36" fmla="*/ 1889732 h 3748999"/>
              <a:gd name="connsiteX37" fmla="*/ 914390 w 4754828"/>
              <a:gd name="connsiteY37" fmla="*/ 1889732 h 3748999"/>
              <a:gd name="connsiteX38" fmla="*/ 914390 w 4754828"/>
              <a:gd name="connsiteY38" fmla="*/ 2804132 h 3748999"/>
              <a:gd name="connsiteX39" fmla="*/ 0 w 4754828"/>
              <a:gd name="connsiteY39" fmla="*/ 2804132 h 3748999"/>
              <a:gd name="connsiteX40" fmla="*/ 3840438 w 4754828"/>
              <a:gd name="connsiteY40" fmla="*/ 944866 h 3748999"/>
              <a:gd name="connsiteX41" fmla="*/ 4754828 w 4754828"/>
              <a:gd name="connsiteY41" fmla="*/ 944866 h 3748999"/>
              <a:gd name="connsiteX42" fmla="*/ 4754828 w 4754828"/>
              <a:gd name="connsiteY42" fmla="*/ 1859266 h 3748999"/>
              <a:gd name="connsiteX43" fmla="*/ 3840438 w 4754828"/>
              <a:gd name="connsiteY43" fmla="*/ 1859266 h 3748999"/>
              <a:gd name="connsiteX44" fmla="*/ 2880330 w 4754828"/>
              <a:gd name="connsiteY44" fmla="*/ 944866 h 3748999"/>
              <a:gd name="connsiteX45" fmla="*/ 3794720 w 4754828"/>
              <a:gd name="connsiteY45" fmla="*/ 944866 h 3748999"/>
              <a:gd name="connsiteX46" fmla="*/ 3794720 w 4754828"/>
              <a:gd name="connsiteY46" fmla="*/ 1859266 h 3748999"/>
              <a:gd name="connsiteX47" fmla="*/ 2880330 w 4754828"/>
              <a:gd name="connsiteY47" fmla="*/ 1859266 h 3748999"/>
              <a:gd name="connsiteX48" fmla="*/ 1920220 w 4754828"/>
              <a:gd name="connsiteY48" fmla="*/ 944866 h 3748999"/>
              <a:gd name="connsiteX49" fmla="*/ 2834610 w 4754828"/>
              <a:gd name="connsiteY49" fmla="*/ 944866 h 3748999"/>
              <a:gd name="connsiteX50" fmla="*/ 2834610 w 4754828"/>
              <a:gd name="connsiteY50" fmla="*/ 1859266 h 3748999"/>
              <a:gd name="connsiteX51" fmla="*/ 1920220 w 4754828"/>
              <a:gd name="connsiteY51" fmla="*/ 1859266 h 3748999"/>
              <a:gd name="connsiteX52" fmla="*/ 960110 w 4754828"/>
              <a:gd name="connsiteY52" fmla="*/ 944866 h 3748999"/>
              <a:gd name="connsiteX53" fmla="*/ 1874500 w 4754828"/>
              <a:gd name="connsiteY53" fmla="*/ 944866 h 3748999"/>
              <a:gd name="connsiteX54" fmla="*/ 1874500 w 4754828"/>
              <a:gd name="connsiteY54" fmla="*/ 1859266 h 3748999"/>
              <a:gd name="connsiteX55" fmla="*/ 960110 w 4754828"/>
              <a:gd name="connsiteY55" fmla="*/ 1859266 h 3748999"/>
              <a:gd name="connsiteX56" fmla="*/ 0 w 4754828"/>
              <a:gd name="connsiteY56" fmla="*/ 944866 h 3748999"/>
              <a:gd name="connsiteX57" fmla="*/ 914390 w 4754828"/>
              <a:gd name="connsiteY57" fmla="*/ 944866 h 3748999"/>
              <a:gd name="connsiteX58" fmla="*/ 914390 w 4754828"/>
              <a:gd name="connsiteY58" fmla="*/ 1859266 h 3748999"/>
              <a:gd name="connsiteX59" fmla="*/ 0 w 4754828"/>
              <a:gd name="connsiteY59" fmla="*/ 1859266 h 3748999"/>
              <a:gd name="connsiteX60" fmla="*/ 3840438 w 4754828"/>
              <a:gd name="connsiteY60" fmla="*/ 0 h 3748999"/>
              <a:gd name="connsiteX61" fmla="*/ 4754828 w 4754828"/>
              <a:gd name="connsiteY61" fmla="*/ 0 h 3748999"/>
              <a:gd name="connsiteX62" fmla="*/ 4754828 w 4754828"/>
              <a:gd name="connsiteY62" fmla="*/ 914400 h 3748999"/>
              <a:gd name="connsiteX63" fmla="*/ 3840438 w 4754828"/>
              <a:gd name="connsiteY63" fmla="*/ 914400 h 3748999"/>
              <a:gd name="connsiteX64" fmla="*/ 2880330 w 4754828"/>
              <a:gd name="connsiteY64" fmla="*/ 0 h 3748999"/>
              <a:gd name="connsiteX65" fmla="*/ 3794720 w 4754828"/>
              <a:gd name="connsiteY65" fmla="*/ 0 h 3748999"/>
              <a:gd name="connsiteX66" fmla="*/ 3794720 w 4754828"/>
              <a:gd name="connsiteY66" fmla="*/ 914400 h 3748999"/>
              <a:gd name="connsiteX67" fmla="*/ 2880330 w 4754828"/>
              <a:gd name="connsiteY67" fmla="*/ 914400 h 3748999"/>
              <a:gd name="connsiteX68" fmla="*/ 1920220 w 4754828"/>
              <a:gd name="connsiteY68" fmla="*/ 0 h 3748999"/>
              <a:gd name="connsiteX69" fmla="*/ 2834610 w 4754828"/>
              <a:gd name="connsiteY69" fmla="*/ 0 h 3748999"/>
              <a:gd name="connsiteX70" fmla="*/ 2834610 w 4754828"/>
              <a:gd name="connsiteY70" fmla="*/ 914400 h 3748999"/>
              <a:gd name="connsiteX71" fmla="*/ 1920220 w 4754828"/>
              <a:gd name="connsiteY71" fmla="*/ 914400 h 3748999"/>
              <a:gd name="connsiteX72" fmla="*/ 960110 w 4754828"/>
              <a:gd name="connsiteY72" fmla="*/ 0 h 3748999"/>
              <a:gd name="connsiteX73" fmla="*/ 1874500 w 4754828"/>
              <a:gd name="connsiteY73" fmla="*/ 0 h 3748999"/>
              <a:gd name="connsiteX74" fmla="*/ 1874500 w 4754828"/>
              <a:gd name="connsiteY74" fmla="*/ 914400 h 3748999"/>
              <a:gd name="connsiteX75" fmla="*/ 960110 w 4754828"/>
              <a:gd name="connsiteY75" fmla="*/ 914400 h 3748999"/>
              <a:gd name="connsiteX76" fmla="*/ 0 w 4754828"/>
              <a:gd name="connsiteY76" fmla="*/ 0 h 3748999"/>
              <a:gd name="connsiteX77" fmla="*/ 914390 w 4754828"/>
              <a:gd name="connsiteY77" fmla="*/ 0 h 3748999"/>
              <a:gd name="connsiteX78" fmla="*/ 914390 w 4754828"/>
              <a:gd name="connsiteY78" fmla="*/ 914400 h 3748999"/>
              <a:gd name="connsiteX79" fmla="*/ 0 w 4754828"/>
              <a:gd name="connsiteY79" fmla="*/ 914400 h 374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754828" h="3748999">
                <a:moveTo>
                  <a:pt x="3840438" y="2834599"/>
                </a:moveTo>
                <a:lnTo>
                  <a:pt x="4754828" y="2834599"/>
                </a:lnTo>
                <a:lnTo>
                  <a:pt x="4754828" y="3748999"/>
                </a:lnTo>
                <a:lnTo>
                  <a:pt x="3840438" y="3748999"/>
                </a:lnTo>
                <a:close/>
                <a:moveTo>
                  <a:pt x="2880330" y="2834599"/>
                </a:moveTo>
                <a:lnTo>
                  <a:pt x="3794720" y="2834599"/>
                </a:lnTo>
                <a:lnTo>
                  <a:pt x="3794720" y="3748999"/>
                </a:lnTo>
                <a:lnTo>
                  <a:pt x="2880330" y="3748999"/>
                </a:lnTo>
                <a:close/>
                <a:moveTo>
                  <a:pt x="1920220" y="2834599"/>
                </a:moveTo>
                <a:lnTo>
                  <a:pt x="2834610" y="2834599"/>
                </a:lnTo>
                <a:lnTo>
                  <a:pt x="2834610" y="3748999"/>
                </a:lnTo>
                <a:lnTo>
                  <a:pt x="1920220" y="3748999"/>
                </a:lnTo>
                <a:close/>
                <a:moveTo>
                  <a:pt x="960110" y="2834599"/>
                </a:moveTo>
                <a:lnTo>
                  <a:pt x="1874500" y="2834599"/>
                </a:lnTo>
                <a:lnTo>
                  <a:pt x="1874500" y="3748999"/>
                </a:lnTo>
                <a:lnTo>
                  <a:pt x="960110" y="3748999"/>
                </a:lnTo>
                <a:close/>
                <a:moveTo>
                  <a:pt x="0" y="2834599"/>
                </a:moveTo>
                <a:lnTo>
                  <a:pt x="914390" y="2834599"/>
                </a:lnTo>
                <a:lnTo>
                  <a:pt x="914390" y="3748999"/>
                </a:lnTo>
                <a:lnTo>
                  <a:pt x="0" y="3748999"/>
                </a:lnTo>
                <a:close/>
                <a:moveTo>
                  <a:pt x="3840438" y="1889732"/>
                </a:moveTo>
                <a:lnTo>
                  <a:pt x="4754828" y="1889732"/>
                </a:lnTo>
                <a:lnTo>
                  <a:pt x="4754828" y="2804132"/>
                </a:lnTo>
                <a:lnTo>
                  <a:pt x="3840438" y="2804132"/>
                </a:lnTo>
                <a:close/>
                <a:moveTo>
                  <a:pt x="2880330" y="1889732"/>
                </a:moveTo>
                <a:lnTo>
                  <a:pt x="3794720" y="1889732"/>
                </a:lnTo>
                <a:lnTo>
                  <a:pt x="3794720" y="2804132"/>
                </a:lnTo>
                <a:lnTo>
                  <a:pt x="2880330" y="2804132"/>
                </a:lnTo>
                <a:close/>
                <a:moveTo>
                  <a:pt x="1920220" y="1889732"/>
                </a:moveTo>
                <a:lnTo>
                  <a:pt x="2834610" y="1889732"/>
                </a:lnTo>
                <a:lnTo>
                  <a:pt x="2834610" y="2804132"/>
                </a:lnTo>
                <a:lnTo>
                  <a:pt x="1920220" y="2804132"/>
                </a:lnTo>
                <a:close/>
                <a:moveTo>
                  <a:pt x="960110" y="1889732"/>
                </a:moveTo>
                <a:lnTo>
                  <a:pt x="1874500" y="1889732"/>
                </a:lnTo>
                <a:lnTo>
                  <a:pt x="1874500" y="2804132"/>
                </a:lnTo>
                <a:lnTo>
                  <a:pt x="960110" y="2804132"/>
                </a:lnTo>
                <a:close/>
                <a:moveTo>
                  <a:pt x="0" y="1889732"/>
                </a:moveTo>
                <a:lnTo>
                  <a:pt x="914390" y="1889732"/>
                </a:lnTo>
                <a:lnTo>
                  <a:pt x="914390" y="2804132"/>
                </a:lnTo>
                <a:lnTo>
                  <a:pt x="0" y="2804132"/>
                </a:lnTo>
                <a:close/>
                <a:moveTo>
                  <a:pt x="3840438" y="944866"/>
                </a:moveTo>
                <a:lnTo>
                  <a:pt x="4754828" y="944866"/>
                </a:lnTo>
                <a:lnTo>
                  <a:pt x="4754828" y="1859266"/>
                </a:lnTo>
                <a:lnTo>
                  <a:pt x="3840438" y="1859266"/>
                </a:lnTo>
                <a:close/>
                <a:moveTo>
                  <a:pt x="2880330" y="944866"/>
                </a:moveTo>
                <a:lnTo>
                  <a:pt x="3794720" y="944866"/>
                </a:lnTo>
                <a:lnTo>
                  <a:pt x="3794720" y="1859266"/>
                </a:lnTo>
                <a:lnTo>
                  <a:pt x="2880330" y="1859266"/>
                </a:lnTo>
                <a:close/>
                <a:moveTo>
                  <a:pt x="1920220" y="944866"/>
                </a:moveTo>
                <a:lnTo>
                  <a:pt x="2834610" y="944866"/>
                </a:lnTo>
                <a:lnTo>
                  <a:pt x="2834610" y="1859266"/>
                </a:lnTo>
                <a:lnTo>
                  <a:pt x="1920220" y="1859266"/>
                </a:lnTo>
                <a:close/>
                <a:moveTo>
                  <a:pt x="960110" y="944866"/>
                </a:moveTo>
                <a:lnTo>
                  <a:pt x="1874500" y="944866"/>
                </a:lnTo>
                <a:lnTo>
                  <a:pt x="1874500" y="1859266"/>
                </a:lnTo>
                <a:lnTo>
                  <a:pt x="960110" y="1859266"/>
                </a:lnTo>
                <a:close/>
                <a:moveTo>
                  <a:pt x="0" y="944866"/>
                </a:moveTo>
                <a:lnTo>
                  <a:pt x="914390" y="944866"/>
                </a:lnTo>
                <a:lnTo>
                  <a:pt x="914390" y="1859266"/>
                </a:lnTo>
                <a:lnTo>
                  <a:pt x="0" y="1859266"/>
                </a:lnTo>
                <a:close/>
                <a:moveTo>
                  <a:pt x="3840438" y="0"/>
                </a:moveTo>
                <a:lnTo>
                  <a:pt x="4754828" y="0"/>
                </a:lnTo>
                <a:lnTo>
                  <a:pt x="4754828" y="914400"/>
                </a:lnTo>
                <a:lnTo>
                  <a:pt x="3840438" y="914400"/>
                </a:lnTo>
                <a:close/>
                <a:moveTo>
                  <a:pt x="2880330" y="0"/>
                </a:moveTo>
                <a:lnTo>
                  <a:pt x="3794720" y="0"/>
                </a:lnTo>
                <a:lnTo>
                  <a:pt x="3794720" y="914400"/>
                </a:lnTo>
                <a:lnTo>
                  <a:pt x="2880330" y="914400"/>
                </a:lnTo>
                <a:close/>
                <a:moveTo>
                  <a:pt x="1920220" y="0"/>
                </a:moveTo>
                <a:lnTo>
                  <a:pt x="2834610" y="0"/>
                </a:lnTo>
                <a:lnTo>
                  <a:pt x="2834610" y="914400"/>
                </a:lnTo>
                <a:lnTo>
                  <a:pt x="1920220" y="914400"/>
                </a:lnTo>
                <a:close/>
                <a:moveTo>
                  <a:pt x="960110" y="0"/>
                </a:moveTo>
                <a:lnTo>
                  <a:pt x="1874500" y="0"/>
                </a:lnTo>
                <a:lnTo>
                  <a:pt x="1874500" y="914400"/>
                </a:lnTo>
                <a:lnTo>
                  <a:pt x="960110" y="914400"/>
                </a:lnTo>
                <a:close/>
                <a:moveTo>
                  <a:pt x="0" y="0"/>
                </a:moveTo>
                <a:lnTo>
                  <a:pt x="914390" y="0"/>
                </a:lnTo>
                <a:lnTo>
                  <a:pt x="914390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9" name="Rectangle 88"/>
          <p:cNvSpPr/>
          <p:nvPr userDrawn="1"/>
        </p:nvSpPr>
        <p:spPr>
          <a:xfrm>
            <a:off x="9692553" y="2263172"/>
            <a:ext cx="7406640" cy="699512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90" name="Picture Placeholder 89"/>
          <p:cNvSpPr>
            <a:spLocks noGrp="1"/>
          </p:cNvSpPr>
          <p:nvPr>
            <p:ph type="pic" sz="quarter" idx="11"/>
          </p:nvPr>
        </p:nvSpPr>
        <p:spPr>
          <a:xfrm>
            <a:off x="9829752" y="2400331"/>
            <a:ext cx="7132242" cy="5623499"/>
          </a:xfrm>
          <a:custGeom>
            <a:avLst/>
            <a:gdLst>
              <a:gd name="connsiteX0" fmla="*/ 3840438 w 4754828"/>
              <a:gd name="connsiteY0" fmla="*/ 2834599 h 3748999"/>
              <a:gd name="connsiteX1" fmla="*/ 4754828 w 4754828"/>
              <a:gd name="connsiteY1" fmla="*/ 2834599 h 3748999"/>
              <a:gd name="connsiteX2" fmla="*/ 4754828 w 4754828"/>
              <a:gd name="connsiteY2" fmla="*/ 3748999 h 3748999"/>
              <a:gd name="connsiteX3" fmla="*/ 3840438 w 4754828"/>
              <a:gd name="connsiteY3" fmla="*/ 3748999 h 3748999"/>
              <a:gd name="connsiteX4" fmla="*/ 2880330 w 4754828"/>
              <a:gd name="connsiteY4" fmla="*/ 2834599 h 3748999"/>
              <a:gd name="connsiteX5" fmla="*/ 3794720 w 4754828"/>
              <a:gd name="connsiteY5" fmla="*/ 2834599 h 3748999"/>
              <a:gd name="connsiteX6" fmla="*/ 3794720 w 4754828"/>
              <a:gd name="connsiteY6" fmla="*/ 3748999 h 3748999"/>
              <a:gd name="connsiteX7" fmla="*/ 2880330 w 4754828"/>
              <a:gd name="connsiteY7" fmla="*/ 3748999 h 3748999"/>
              <a:gd name="connsiteX8" fmla="*/ 1920220 w 4754828"/>
              <a:gd name="connsiteY8" fmla="*/ 2834599 h 3748999"/>
              <a:gd name="connsiteX9" fmla="*/ 2834610 w 4754828"/>
              <a:gd name="connsiteY9" fmla="*/ 2834599 h 3748999"/>
              <a:gd name="connsiteX10" fmla="*/ 2834610 w 4754828"/>
              <a:gd name="connsiteY10" fmla="*/ 3748999 h 3748999"/>
              <a:gd name="connsiteX11" fmla="*/ 1920220 w 4754828"/>
              <a:gd name="connsiteY11" fmla="*/ 3748999 h 3748999"/>
              <a:gd name="connsiteX12" fmla="*/ 960110 w 4754828"/>
              <a:gd name="connsiteY12" fmla="*/ 2834599 h 3748999"/>
              <a:gd name="connsiteX13" fmla="*/ 1874500 w 4754828"/>
              <a:gd name="connsiteY13" fmla="*/ 2834599 h 3748999"/>
              <a:gd name="connsiteX14" fmla="*/ 1874500 w 4754828"/>
              <a:gd name="connsiteY14" fmla="*/ 3748999 h 3748999"/>
              <a:gd name="connsiteX15" fmla="*/ 960110 w 4754828"/>
              <a:gd name="connsiteY15" fmla="*/ 3748999 h 3748999"/>
              <a:gd name="connsiteX16" fmla="*/ 0 w 4754828"/>
              <a:gd name="connsiteY16" fmla="*/ 2834599 h 3748999"/>
              <a:gd name="connsiteX17" fmla="*/ 914390 w 4754828"/>
              <a:gd name="connsiteY17" fmla="*/ 2834599 h 3748999"/>
              <a:gd name="connsiteX18" fmla="*/ 914390 w 4754828"/>
              <a:gd name="connsiteY18" fmla="*/ 3748999 h 3748999"/>
              <a:gd name="connsiteX19" fmla="*/ 0 w 4754828"/>
              <a:gd name="connsiteY19" fmla="*/ 3748999 h 3748999"/>
              <a:gd name="connsiteX20" fmla="*/ 3840438 w 4754828"/>
              <a:gd name="connsiteY20" fmla="*/ 1889732 h 3748999"/>
              <a:gd name="connsiteX21" fmla="*/ 4754828 w 4754828"/>
              <a:gd name="connsiteY21" fmla="*/ 1889732 h 3748999"/>
              <a:gd name="connsiteX22" fmla="*/ 4754828 w 4754828"/>
              <a:gd name="connsiteY22" fmla="*/ 2804132 h 3748999"/>
              <a:gd name="connsiteX23" fmla="*/ 3840438 w 4754828"/>
              <a:gd name="connsiteY23" fmla="*/ 2804132 h 3748999"/>
              <a:gd name="connsiteX24" fmla="*/ 2880330 w 4754828"/>
              <a:gd name="connsiteY24" fmla="*/ 1889732 h 3748999"/>
              <a:gd name="connsiteX25" fmla="*/ 3794720 w 4754828"/>
              <a:gd name="connsiteY25" fmla="*/ 1889732 h 3748999"/>
              <a:gd name="connsiteX26" fmla="*/ 3794720 w 4754828"/>
              <a:gd name="connsiteY26" fmla="*/ 2804132 h 3748999"/>
              <a:gd name="connsiteX27" fmla="*/ 2880330 w 4754828"/>
              <a:gd name="connsiteY27" fmla="*/ 2804132 h 3748999"/>
              <a:gd name="connsiteX28" fmla="*/ 1920220 w 4754828"/>
              <a:gd name="connsiteY28" fmla="*/ 1889732 h 3748999"/>
              <a:gd name="connsiteX29" fmla="*/ 2834610 w 4754828"/>
              <a:gd name="connsiteY29" fmla="*/ 1889732 h 3748999"/>
              <a:gd name="connsiteX30" fmla="*/ 2834610 w 4754828"/>
              <a:gd name="connsiteY30" fmla="*/ 2804132 h 3748999"/>
              <a:gd name="connsiteX31" fmla="*/ 1920220 w 4754828"/>
              <a:gd name="connsiteY31" fmla="*/ 2804132 h 3748999"/>
              <a:gd name="connsiteX32" fmla="*/ 960110 w 4754828"/>
              <a:gd name="connsiteY32" fmla="*/ 1889732 h 3748999"/>
              <a:gd name="connsiteX33" fmla="*/ 1874500 w 4754828"/>
              <a:gd name="connsiteY33" fmla="*/ 1889732 h 3748999"/>
              <a:gd name="connsiteX34" fmla="*/ 1874500 w 4754828"/>
              <a:gd name="connsiteY34" fmla="*/ 2804132 h 3748999"/>
              <a:gd name="connsiteX35" fmla="*/ 960110 w 4754828"/>
              <a:gd name="connsiteY35" fmla="*/ 2804132 h 3748999"/>
              <a:gd name="connsiteX36" fmla="*/ 0 w 4754828"/>
              <a:gd name="connsiteY36" fmla="*/ 1889732 h 3748999"/>
              <a:gd name="connsiteX37" fmla="*/ 914390 w 4754828"/>
              <a:gd name="connsiteY37" fmla="*/ 1889732 h 3748999"/>
              <a:gd name="connsiteX38" fmla="*/ 914390 w 4754828"/>
              <a:gd name="connsiteY38" fmla="*/ 2804132 h 3748999"/>
              <a:gd name="connsiteX39" fmla="*/ 0 w 4754828"/>
              <a:gd name="connsiteY39" fmla="*/ 2804132 h 3748999"/>
              <a:gd name="connsiteX40" fmla="*/ 3840438 w 4754828"/>
              <a:gd name="connsiteY40" fmla="*/ 944866 h 3748999"/>
              <a:gd name="connsiteX41" fmla="*/ 4754828 w 4754828"/>
              <a:gd name="connsiteY41" fmla="*/ 944866 h 3748999"/>
              <a:gd name="connsiteX42" fmla="*/ 4754828 w 4754828"/>
              <a:gd name="connsiteY42" fmla="*/ 1859266 h 3748999"/>
              <a:gd name="connsiteX43" fmla="*/ 3840438 w 4754828"/>
              <a:gd name="connsiteY43" fmla="*/ 1859266 h 3748999"/>
              <a:gd name="connsiteX44" fmla="*/ 2880330 w 4754828"/>
              <a:gd name="connsiteY44" fmla="*/ 944866 h 3748999"/>
              <a:gd name="connsiteX45" fmla="*/ 3794720 w 4754828"/>
              <a:gd name="connsiteY45" fmla="*/ 944866 h 3748999"/>
              <a:gd name="connsiteX46" fmla="*/ 3794720 w 4754828"/>
              <a:gd name="connsiteY46" fmla="*/ 1859266 h 3748999"/>
              <a:gd name="connsiteX47" fmla="*/ 2880330 w 4754828"/>
              <a:gd name="connsiteY47" fmla="*/ 1859266 h 3748999"/>
              <a:gd name="connsiteX48" fmla="*/ 1920220 w 4754828"/>
              <a:gd name="connsiteY48" fmla="*/ 944866 h 3748999"/>
              <a:gd name="connsiteX49" fmla="*/ 2834610 w 4754828"/>
              <a:gd name="connsiteY49" fmla="*/ 944866 h 3748999"/>
              <a:gd name="connsiteX50" fmla="*/ 2834610 w 4754828"/>
              <a:gd name="connsiteY50" fmla="*/ 1859266 h 3748999"/>
              <a:gd name="connsiteX51" fmla="*/ 1920220 w 4754828"/>
              <a:gd name="connsiteY51" fmla="*/ 1859266 h 3748999"/>
              <a:gd name="connsiteX52" fmla="*/ 960110 w 4754828"/>
              <a:gd name="connsiteY52" fmla="*/ 944866 h 3748999"/>
              <a:gd name="connsiteX53" fmla="*/ 1874500 w 4754828"/>
              <a:gd name="connsiteY53" fmla="*/ 944866 h 3748999"/>
              <a:gd name="connsiteX54" fmla="*/ 1874500 w 4754828"/>
              <a:gd name="connsiteY54" fmla="*/ 1859266 h 3748999"/>
              <a:gd name="connsiteX55" fmla="*/ 960110 w 4754828"/>
              <a:gd name="connsiteY55" fmla="*/ 1859266 h 3748999"/>
              <a:gd name="connsiteX56" fmla="*/ 0 w 4754828"/>
              <a:gd name="connsiteY56" fmla="*/ 944866 h 3748999"/>
              <a:gd name="connsiteX57" fmla="*/ 914390 w 4754828"/>
              <a:gd name="connsiteY57" fmla="*/ 944866 h 3748999"/>
              <a:gd name="connsiteX58" fmla="*/ 914390 w 4754828"/>
              <a:gd name="connsiteY58" fmla="*/ 1859266 h 3748999"/>
              <a:gd name="connsiteX59" fmla="*/ 0 w 4754828"/>
              <a:gd name="connsiteY59" fmla="*/ 1859266 h 3748999"/>
              <a:gd name="connsiteX60" fmla="*/ 3840438 w 4754828"/>
              <a:gd name="connsiteY60" fmla="*/ 0 h 3748999"/>
              <a:gd name="connsiteX61" fmla="*/ 4754828 w 4754828"/>
              <a:gd name="connsiteY61" fmla="*/ 0 h 3748999"/>
              <a:gd name="connsiteX62" fmla="*/ 4754828 w 4754828"/>
              <a:gd name="connsiteY62" fmla="*/ 914400 h 3748999"/>
              <a:gd name="connsiteX63" fmla="*/ 3840438 w 4754828"/>
              <a:gd name="connsiteY63" fmla="*/ 914400 h 3748999"/>
              <a:gd name="connsiteX64" fmla="*/ 2880330 w 4754828"/>
              <a:gd name="connsiteY64" fmla="*/ 0 h 3748999"/>
              <a:gd name="connsiteX65" fmla="*/ 3794720 w 4754828"/>
              <a:gd name="connsiteY65" fmla="*/ 0 h 3748999"/>
              <a:gd name="connsiteX66" fmla="*/ 3794720 w 4754828"/>
              <a:gd name="connsiteY66" fmla="*/ 914400 h 3748999"/>
              <a:gd name="connsiteX67" fmla="*/ 2880330 w 4754828"/>
              <a:gd name="connsiteY67" fmla="*/ 914400 h 3748999"/>
              <a:gd name="connsiteX68" fmla="*/ 1920220 w 4754828"/>
              <a:gd name="connsiteY68" fmla="*/ 0 h 3748999"/>
              <a:gd name="connsiteX69" fmla="*/ 2834610 w 4754828"/>
              <a:gd name="connsiteY69" fmla="*/ 0 h 3748999"/>
              <a:gd name="connsiteX70" fmla="*/ 2834610 w 4754828"/>
              <a:gd name="connsiteY70" fmla="*/ 914400 h 3748999"/>
              <a:gd name="connsiteX71" fmla="*/ 1920220 w 4754828"/>
              <a:gd name="connsiteY71" fmla="*/ 914400 h 3748999"/>
              <a:gd name="connsiteX72" fmla="*/ 960110 w 4754828"/>
              <a:gd name="connsiteY72" fmla="*/ 0 h 3748999"/>
              <a:gd name="connsiteX73" fmla="*/ 1874500 w 4754828"/>
              <a:gd name="connsiteY73" fmla="*/ 0 h 3748999"/>
              <a:gd name="connsiteX74" fmla="*/ 1874500 w 4754828"/>
              <a:gd name="connsiteY74" fmla="*/ 914400 h 3748999"/>
              <a:gd name="connsiteX75" fmla="*/ 960110 w 4754828"/>
              <a:gd name="connsiteY75" fmla="*/ 914400 h 3748999"/>
              <a:gd name="connsiteX76" fmla="*/ 0 w 4754828"/>
              <a:gd name="connsiteY76" fmla="*/ 0 h 3748999"/>
              <a:gd name="connsiteX77" fmla="*/ 914390 w 4754828"/>
              <a:gd name="connsiteY77" fmla="*/ 0 h 3748999"/>
              <a:gd name="connsiteX78" fmla="*/ 914390 w 4754828"/>
              <a:gd name="connsiteY78" fmla="*/ 914400 h 3748999"/>
              <a:gd name="connsiteX79" fmla="*/ 0 w 4754828"/>
              <a:gd name="connsiteY79" fmla="*/ 914400 h 374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754828" h="3748999">
                <a:moveTo>
                  <a:pt x="3840438" y="2834599"/>
                </a:moveTo>
                <a:lnTo>
                  <a:pt x="4754828" y="2834599"/>
                </a:lnTo>
                <a:lnTo>
                  <a:pt x="4754828" y="3748999"/>
                </a:lnTo>
                <a:lnTo>
                  <a:pt x="3840438" y="3748999"/>
                </a:lnTo>
                <a:close/>
                <a:moveTo>
                  <a:pt x="2880330" y="2834599"/>
                </a:moveTo>
                <a:lnTo>
                  <a:pt x="3794720" y="2834599"/>
                </a:lnTo>
                <a:lnTo>
                  <a:pt x="3794720" y="3748999"/>
                </a:lnTo>
                <a:lnTo>
                  <a:pt x="2880330" y="3748999"/>
                </a:lnTo>
                <a:close/>
                <a:moveTo>
                  <a:pt x="1920220" y="2834599"/>
                </a:moveTo>
                <a:lnTo>
                  <a:pt x="2834610" y="2834599"/>
                </a:lnTo>
                <a:lnTo>
                  <a:pt x="2834610" y="3748999"/>
                </a:lnTo>
                <a:lnTo>
                  <a:pt x="1920220" y="3748999"/>
                </a:lnTo>
                <a:close/>
                <a:moveTo>
                  <a:pt x="960110" y="2834599"/>
                </a:moveTo>
                <a:lnTo>
                  <a:pt x="1874500" y="2834599"/>
                </a:lnTo>
                <a:lnTo>
                  <a:pt x="1874500" y="3748999"/>
                </a:lnTo>
                <a:lnTo>
                  <a:pt x="960110" y="3748999"/>
                </a:lnTo>
                <a:close/>
                <a:moveTo>
                  <a:pt x="0" y="2834599"/>
                </a:moveTo>
                <a:lnTo>
                  <a:pt x="914390" y="2834599"/>
                </a:lnTo>
                <a:lnTo>
                  <a:pt x="914390" y="3748999"/>
                </a:lnTo>
                <a:lnTo>
                  <a:pt x="0" y="3748999"/>
                </a:lnTo>
                <a:close/>
                <a:moveTo>
                  <a:pt x="3840438" y="1889732"/>
                </a:moveTo>
                <a:lnTo>
                  <a:pt x="4754828" y="1889732"/>
                </a:lnTo>
                <a:lnTo>
                  <a:pt x="4754828" y="2804132"/>
                </a:lnTo>
                <a:lnTo>
                  <a:pt x="3840438" y="2804132"/>
                </a:lnTo>
                <a:close/>
                <a:moveTo>
                  <a:pt x="2880330" y="1889732"/>
                </a:moveTo>
                <a:lnTo>
                  <a:pt x="3794720" y="1889732"/>
                </a:lnTo>
                <a:lnTo>
                  <a:pt x="3794720" y="2804132"/>
                </a:lnTo>
                <a:lnTo>
                  <a:pt x="2880330" y="2804132"/>
                </a:lnTo>
                <a:close/>
                <a:moveTo>
                  <a:pt x="1920220" y="1889732"/>
                </a:moveTo>
                <a:lnTo>
                  <a:pt x="2834610" y="1889732"/>
                </a:lnTo>
                <a:lnTo>
                  <a:pt x="2834610" y="2804132"/>
                </a:lnTo>
                <a:lnTo>
                  <a:pt x="1920220" y="2804132"/>
                </a:lnTo>
                <a:close/>
                <a:moveTo>
                  <a:pt x="960110" y="1889732"/>
                </a:moveTo>
                <a:lnTo>
                  <a:pt x="1874500" y="1889732"/>
                </a:lnTo>
                <a:lnTo>
                  <a:pt x="1874500" y="2804132"/>
                </a:lnTo>
                <a:lnTo>
                  <a:pt x="960110" y="2804132"/>
                </a:lnTo>
                <a:close/>
                <a:moveTo>
                  <a:pt x="0" y="1889732"/>
                </a:moveTo>
                <a:lnTo>
                  <a:pt x="914390" y="1889732"/>
                </a:lnTo>
                <a:lnTo>
                  <a:pt x="914390" y="2804132"/>
                </a:lnTo>
                <a:lnTo>
                  <a:pt x="0" y="2804132"/>
                </a:lnTo>
                <a:close/>
                <a:moveTo>
                  <a:pt x="3840438" y="944866"/>
                </a:moveTo>
                <a:lnTo>
                  <a:pt x="4754828" y="944866"/>
                </a:lnTo>
                <a:lnTo>
                  <a:pt x="4754828" y="1859266"/>
                </a:lnTo>
                <a:lnTo>
                  <a:pt x="3840438" y="1859266"/>
                </a:lnTo>
                <a:close/>
                <a:moveTo>
                  <a:pt x="2880330" y="944866"/>
                </a:moveTo>
                <a:lnTo>
                  <a:pt x="3794720" y="944866"/>
                </a:lnTo>
                <a:lnTo>
                  <a:pt x="3794720" y="1859266"/>
                </a:lnTo>
                <a:lnTo>
                  <a:pt x="2880330" y="1859266"/>
                </a:lnTo>
                <a:close/>
                <a:moveTo>
                  <a:pt x="1920220" y="944866"/>
                </a:moveTo>
                <a:lnTo>
                  <a:pt x="2834610" y="944866"/>
                </a:lnTo>
                <a:lnTo>
                  <a:pt x="2834610" y="1859266"/>
                </a:lnTo>
                <a:lnTo>
                  <a:pt x="1920220" y="1859266"/>
                </a:lnTo>
                <a:close/>
                <a:moveTo>
                  <a:pt x="960110" y="944866"/>
                </a:moveTo>
                <a:lnTo>
                  <a:pt x="1874500" y="944866"/>
                </a:lnTo>
                <a:lnTo>
                  <a:pt x="1874500" y="1859266"/>
                </a:lnTo>
                <a:lnTo>
                  <a:pt x="960110" y="1859266"/>
                </a:lnTo>
                <a:close/>
                <a:moveTo>
                  <a:pt x="0" y="944866"/>
                </a:moveTo>
                <a:lnTo>
                  <a:pt x="914390" y="944866"/>
                </a:lnTo>
                <a:lnTo>
                  <a:pt x="914390" y="1859266"/>
                </a:lnTo>
                <a:lnTo>
                  <a:pt x="0" y="1859266"/>
                </a:lnTo>
                <a:close/>
                <a:moveTo>
                  <a:pt x="3840438" y="0"/>
                </a:moveTo>
                <a:lnTo>
                  <a:pt x="4754828" y="0"/>
                </a:lnTo>
                <a:lnTo>
                  <a:pt x="4754828" y="914400"/>
                </a:lnTo>
                <a:lnTo>
                  <a:pt x="3840438" y="914400"/>
                </a:lnTo>
                <a:close/>
                <a:moveTo>
                  <a:pt x="2880330" y="0"/>
                </a:moveTo>
                <a:lnTo>
                  <a:pt x="3794720" y="0"/>
                </a:lnTo>
                <a:lnTo>
                  <a:pt x="3794720" y="914400"/>
                </a:lnTo>
                <a:lnTo>
                  <a:pt x="2880330" y="914400"/>
                </a:lnTo>
                <a:close/>
                <a:moveTo>
                  <a:pt x="1920220" y="0"/>
                </a:moveTo>
                <a:lnTo>
                  <a:pt x="2834610" y="0"/>
                </a:lnTo>
                <a:lnTo>
                  <a:pt x="2834610" y="914400"/>
                </a:lnTo>
                <a:lnTo>
                  <a:pt x="1920220" y="914400"/>
                </a:lnTo>
                <a:close/>
                <a:moveTo>
                  <a:pt x="960110" y="0"/>
                </a:moveTo>
                <a:lnTo>
                  <a:pt x="1874500" y="0"/>
                </a:lnTo>
                <a:lnTo>
                  <a:pt x="1874500" y="914400"/>
                </a:lnTo>
                <a:lnTo>
                  <a:pt x="960110" y="914400"/>
                </a:lnTo>
                <a:close/>
                <a:moveTo>
                  <a:pt x="0" y="0"/>
                </a:moveTo>
                <a:lnTo>
                  <a:pt x="914390" y="0"/>
                </a:lnTo>
                <a:lnTo>
                  <a:pt x="914390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747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3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201550" cy="10287000"/>
          </a:xfrm>
          <a:custGeom>
            <a:avLst/>
            <a:gdLst>
              <a:gd name="connsiteX0" fmla="*/ 4527576 w 7467700"/>
              <a:gd name="connsiteY0" fmla="*/ 3899633 h 6858000"/>
              <a:gd name="connsiteX1" fmla="*/ 6799533 w 7467700"/>
              <a:gd name="connsiteY1" fmla="*/ 6858000 h 6858000"/>
              <a:gd name="connsiteX2" fmla="*/ 2255618 w 7467700"/>
              <a:gd name="connsiteY2" fmla="*/ 6858000 h 6858000"/>
              <a:gd name="connsiteX3" fmla="*/ 0 w 7467700"/>
              <a:gd name="connsiteY3" fmla="*/ 42 h 6858000"/>
              <a:gd name="connsiteX4" fmla="*/ 2255617 w 7467700"/>
              <a:gd name="connsiteY4" fmla="*/ 42 h 6858000"/>
              <a:gd name="connsiteX5" fmla="*/ 0 w 7467700"/>
              <a:gd name="connsiteY5" fmla="*/ 2937131 h 6858000"/>
              <a:gd name="connsiteX6" fmla="*/ 2417194 w 7467700"/>
              <a:gd name="connsiteY6" fmla="*/ 0 h 6858000"/>
              <a:gd name="connsiteX7" fmla="*/ 7467700 w 7467700"/>
              <a:gd name="connsiteY7" fmla="*/ 0 h 6858000"/>
              <a:gd name="connsiteX8" fmla="*/ 2094046 w 7467700"/>
              <a:gd name="connsiteY8" fmla="*/ 6858000 h 6858000"/>
              <a:gd name="connsiteX9" fmla="*/ 1 w 7467700"/>
              <a:gd name="connsiteY9" fmla="*/ 6858000 h 6858000"/>
              <a:gd name="connsiteX10" fmla="*/ 1 w 7467700"/>
              <a:gd name="connsiteY10" fmla="*/ 30848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67700" h="6858000">
                <a:moveTo>
                  <a:pt x="4527576" y="3899633"/>
                </a:moveTo>
                <a:lnTo>
                  <a:pt x="6799533" y="6858000"/>
                </a:lnTo>
                <a:lnTo>
                  <a:pt x="2255618" y="6858000"/>
                </a:lnTo>
                <a:close/>
                <a:moveTo>
                  <a:pt x="0" y="42"/>
                </a:moveTo>
                <a:lnTo>
                  <a:pt x="2255617" y="42"/>
                </a:lnTo>
                <a:lnTo>
                  <a:pt x="0" y="2937131"/>
                </a:lnTo>
                <a:close/>
                <a:moveTo>
                  <a:pt x="2417194" y="0"/>
                </a:moveTo>
                <a:lnTo>
                  <a:pt x="7467700" y="0"/>
                </a:lnTo>
                <a:lnTo>
                  <a:pt x="2094046" y="6858000"/>
                </a:lnTo>
                <a:lnTo>
                  <a:pt x="1" y="6858000"/>
                </a:lnTo>
                <a:lnTo>
                  <a:pt x="1" y="3084886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864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9555394" y="0"/>
            <a:ext cx="7535888" cy="10287000"/>
            <a:chOff x="6201147" y="0"/>
            <a:chExt cx="5023925" cy="6858000"/>
          </a:xfrm>
        </p:grpSpPr>
        <p:sp>
          <p:nvSpPr>
            <p:cNvPr id="16" name="Rectangle 15"/>
            <p:cNvSpPr/>
            <p:nvPr/>
          </p:nvSpPr>
          <p:spPr>
            <a:xfrm>
              <a:off x="6201147" y="0"/>
              <a:ext cx="676656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25692" y="0"/>
              <a:ext cx="676656" cy="58102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50237" y="0"/>
              <a:ext cx="676656" cy="65722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74782" y="0"/>
              <a:ext cx="676656" cy="5238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99327" y="0"/>
              <a:ext cx="667512" cy="61912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23872" y="0"/>
              <a:ext cx="676656" cy="56197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48416" y="0"/>
              <a:ext cx="676656" cy="63817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</p:grpSp>
      <p:sp>
        <p:nvSpPr>
          <p:cNvPr id="33" name="Picture Placeholder 32"/>
          <p:cNvSpPr>
            <a:spLocks noGrp="1"/>
          </p:cNvSpPr>
          <p:nvPr userDrawn="1">
            <p:ph type="pic" sz="quarter" idx="10"/>
          </p:nvPr>
        </p:nvSpPr>
        <p:spPr>
          <a:xfrm>
            <a:off x="9555393" y="205794"/>
            <a:ext cx="7543800" cy="9858375"/>
          </a:xfrm>
          <a:custGeom>
            <a:avLst/>
            <a:gdLst>
              <a:gd name="connsiteX0" fmla="*/ 1449076 w 5029152"/>
              <a:gd name="connsiteY0" fmla="*/ 1 h 6572250"/>
              <a:gd name="connsiteX1" fmla="*/ 2131000 w 5029152"/>
              <a:gd name="connsiteY1" fmla="*/ 1 h 6572250"/>
              <a:gd name="connsiteX2" fmla="*/ 2131000 w 5029152"/>
              <a:gd name="connsiteY2" fmla="*/ 6309291 h 6572250"/>
              <a:gd name="connsiteX3" fmla="*/ 1449076 w 5029152"/>
              <a:gd name="connsiteY3" fmla="*/ 6309291 h 6572250"/>
              <a:gd name="connsiteX4" fmla="*/ 724538 w 5029152"/>
              <a:gd name="connsiteY4" fmla="*/ 1 h 6572250"/>
              <a:gd name="connsiteX5" fmla="*/ 1406462 w 5029152"/>
              <a:gd name="connsiteY5" fmla="*/ 1 h 6572250"/>
              <a:gd name="connsiteX6" fmla="*/ 1406462 w 5029152"/>
              <a:gd name="connsiteY6" fmla="*/ 5577779 h 6572250"/>
              <a:gd name="connsiteX7" fmla="*/ 724538 w 5029152"/>
              <a:gd name="connsiteY7" fmla="*/ 5577779 h 6572250"/>
              <a:gd name="connsiteX8" fmla="*/ 0 w 5029152"/>
              <a:gd name="connsiteY8" fmla="*/ 1 h 6572250"/>
              <a:gd name="connsiteX9" fmla="*/ 681924 w 5029152"/>
              <a:gd name="connsiteY9" fmla="*/ 1 h 6572250"/>
              <a:gd name="connsiteX10" fmla="*/ 681924 w 5029152"/>
              <a:gd name="connsiteY10" fmla="*/ 6572250 h 6572250"/>
              <a:gd name="connsiteX11" fmla="*/ 0 w 5029152"/>
              <a:gd name="connsiteY11" fmla="*/ 6572250 h 6572250"/>
              <a:gd name="connsiteX12" fmla="*/ 4347229 w 5029152"/>
              <a:gd name="connsiteY12" fmla="*/ 0 h 6572250"/>
              <a:gd name="connsiteX13" fmla="*/ 5029152 w 5029152"/>
              <a:gd name="connsiteY13" fmla="*/ 0 h 6572250"/>
              <a:gd name="connsiteX14" fmla="*/ 5029152 w 5029152"/>
              <a:gd name="connsiteY14" fmla="*/ 6126413 h 6572250"/>
              <a:gd name="connsiteX15" fmla="*/ 4347229 w 5029152"/>
              <a:gd name="connsiteY15" fmla="*/ 6126413 h 6572250"/>
              <a:gd name="connsiteX16" fmla="*/ 3622691 w 5029152"/>
              <a:gd name="connsiteY16" fmla="*/ 0 h 6572250"/>
              <a:gd name="connsiteX17" fmla="*/ 4304615 w 5029152"/>
              <a:gd name="connsiteY17" fmla="*/ 0 h 6572250"/>
              <a:gd name="connsiteX18" fmla="*/ 4304615 w 5029152"/>
              <a:gd name="connsiteY18" fmla="*/ 5394901 h 6572250"/>
              <a:gd name="connsiteX19" fmla="*/ 3622691 w 5029152"/>
              <a:gd name="connsiteY19" fmla="*/ 5394901 h 6572250"/>
              <a:gd name="connsiteX20" fmla="*/ 2898153 w 5029152"/>
              <a:gd name="connsiteY20" fmla="*/ 0 h 6572250"/>
              <a:gd name="connsiteX21" fmla="*/ 3580077 w 5029152"/>
              <a:gd name="connsiteY21" fmla="*/ 0 h 6572250"/>
              <a:gd name="connsiteX22" fmla="*/ 3580077 w 5029152"/>
              <a:gd name="connsiteY22" fmla="*/ 5943535 h 6572250"/>
              <a:gd name="connsiteX23" fmla="*/ 2898153 w 5029152"/>
              <a:gd name="connsiteY23" fmla="*/ 5943535 h 6572250"/>
              <a:gd name="connsiteX24" fmla="*/ 2173615 w 5029152"/>
              <a:gd name="connsiteY24" fmla="*/ 0 h 6572250"/>
              <a:gd name="connsiteX25" fmla="*/ 2855539 w 5029152"/>
              <a:gd name="connsiteY25" fmla="*/ 0 h 6572250"/>
              <a:gd name="connsiteX26" fmla="*/ 2855539 w 5029152"/>
              <a:gd name="connsiteY26" fmla="*/ 5029145 h 6572250"/>
              <a:gd name="connsiteX27" fmla="*/ 2173615 w 5029152"/>
              <a:gd name="connsiteY27" fmla="*/ 5029145 h 657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029152" h="6572250">
                <a:moveTo>
                  <a:pt x="1449076" y="1"/>
                </a:moveTo>
                <a:lnTo>
                  <a:pt x="2131000" y="1"/>
                </a:lnTo>
                <a:lnTo>
                  <a:pt x="2131000" y="6309291"/>
                </a:lnTo>
                <a:lnTo>
                  <a:pt x="1449076" y="6309291"/>
                </a:lnTo>
                <a:close/>
                <a:moveTo>
                  <a:pt x="724538" y="1"/>
                </a:moveTo>
                <a:lnTo>
                  <a:pt x="1406462" y="1"/>
                </a:lnTo>
                <a:lnTo>
                  <a:pt x="1406462" y="5577779"/>
                </a:lnTo>
                <a:lnTo>
                  <a:pt x="724538" y="5577779"/>
                </a:lnTo>
                <a:close/>
                <a:moveTo>
                  <a:pt x="0" y="1"/>
                </a:moveTo>
                <a:lnTo>
                  <a:pt x="681924" y="1"/>
                </a:lnTo>
                <a:lnTo>
                  <a:pt x="681924" y="6572250"/>
                </a:lnTo>
                <a:lnTo>
                  <a:pt x="0" y="6572250"/>
                </a:lnTo>
                <a:close/>
                <a:moveTo>
                  <a:pt x="4347229" y="0"/>
                </a:moveTo>
                <a:lnTo>
                  <a:pt x="5029152" y="0"/>
                </a:lnTo>
                <a:lnTo>
                  <a:pt x="5029152" y="6126413"/>
                </a:lnTo>
                <a:lnTo>
                  <a:pt x="4347229" y="6126413"/>
                </a:lnTo>
                <a:close/>
                <a:moveTo>
                  <a:pt x="3622691" y="0"/>
                </a:moveTo>
                <a:lnTo>
                  <a:pt x="4304615" y="0"/>
                </a:lnTo>
                <a:lnTo>
                  <a:pt x="4304615" y="5394901"/>
                </a:lnTo>
                <a:lnTo>
                  <a:pt x="3622691" y="5394901"/>
                </a:lnTo>
                <a:close/>
                <a:moveTo>
                  <a:pt x="2898153" y="0"/>
                </a:moveTo>
                <a:lnTo>
                  <a:pt x="3580077" y="0"/>
                </a:lnTo>
                <a:lnTo>
                  <a:pt x="3580077" y="5943535"/>
                </a:lnTo>
                <a:lnTo>
                  <a:pt x="2898153" y="5943535"/>
                </a:lnTo>
                <a:close/>
                <a:moveTo>
                  <a:pt x="2173615" y="0"/>
                </a:moveTo>
                <a:lnTo>
                  <a:pt x="2855539" y="0"/>
                </a:lnTo>
                <a:lnTo>
                  <a:pt x="2855539" y="5029145"/>
                </a:lnTo>
                <a:lnTo>
                  <a:pt x="2173615" y="5029145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887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5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0"/>
          </p:nvPr>
        </p:nvSpPr>
        <p:spPr>
          <a:xfrm>
            <a:off x="1463124" y="1165860"/>
            <a:ext cx="7785477" cy="7955280"/>
          </a:xfrm>
          <a:custGeom>
            <a:avLst/>
            <a:gdLst>
              <a:gd name="connsiteX0" fmla="*/ 1989152 w 4928993"/>
              <a:gd name="connsiteY0" fmla="*/ 3395553 h 5036495"/>
              <a:gd name="connsiteX1" fmla="*/ 2951693 w 4928993"/>
              <a:gd name="connsiteY1" fmla="*/ 3395553 h 5036495"/>
              <a:gd name="connsiteX2" fmla="*/ 3433422 w 4928993"/>
              <a:gd name="connsiteY2" fmla="*/ 4216024 h 5036495"/>
              <a:gd name="connsiteX3" fmla="*/ 2951693 w 4928993"/>
              <a:gd name="connsiteY3" fmla="*/ 5036495 h 5036495"/>
              <a:gd name="connsiteX4" fmla="*/ 1989152 w 4928993"/>
              <a:gd name="connsiteY4" fmla="*/ 5036495 h 5036495"/>
              <a:gd name="connsiteX5" fmla="*/ 1506509 w 4928993"/>
              <a:gd name="connsiteY5" fmla="*/ 4216024 h 5036495"/>
              <a:gd name="connsiteX6" fmla="*/ 3493489 w 4928993"/>
              <a:gd name="connsiteY6" fmla="*/ 2546666 h 5036495"/>
              <a:gd name="connsiteX7" fmla="*/ 4456032 w 4928993"/>
              <a:gd name="connsiteY7" fmla="*/ 2546666 h 5036495"/>
              <a:gd name="connsiteX8" fmla="*/ 4928993 w 4928993"/>
              <a:gd name="connsiteY8" fmla="*/ 3352206 h 5036495"/>
              <a:gd name="connsiteX9" fmla="*/ 4928993 w 4928993"/>
              <a:gd name="connsiteY9" fmla="*/ 3382068 h 5036495"/>
              <a:gd name="connsiteX10" fmla="*/ 4456032 w 4928993"/>
              <a:gd name="connsiteY10" fmla="*/ 4187608 h 5036495"/>
              <a:gd name="connsiteX11" fmla="*/ 3493489 w 4928993"/>
              <a:gd name="connsiteY11" fmla="*/ 4187608 h 5036495"/>
              <a:gd name="connsiteX12" fmla="*/ 3010847 w 4928993"/>
              <a:gd name="connsiteY12" fmla="*/ 3367137 h 5036495"/>
              <a:gd name="connsiteX13" fmla="*/ 482642 w 4928993"/>
              <a:gd name="connsiteY13" fmla="*/ 2546665 h 5036495"/>
              <a:gd name="connsiteX14" fmla="*/ 1445184 w 4928993"/>
              <a:gd name="connsiteY14" fmla="*/ 2546665 h 5036495"/>
              <a:gd name="connsiteX15" fmla="*/ 1926912 w 4928993"/>
              <a:gd name="connsiteY15" fmla="*/ 3367136 h 5036495"/>
              <a:gd name="connsiteX16" fmla="*/ 1445184 w 4928993"/>
              <a:gd name="connsiteY16" fmla="*/ 4187607 h 5036495"/>
              <a:gd name="connsiteX17" fmla="*/ 482642 w 4928993"/>
              <a:gd name="connsiteY17" fmla="*/ 4187607 h 5036495"/>
              <a:gd name="connsiteX18" fmla="*/ 0 w 4928993"/>
              <a:gd name="connsiteY18" fmla="*/ 3367136 h 5036495"/>
              <a:gd name="connsiteX19" fmla="*/ 1989152 w 4928993"/>
              <a:gd name="connsiteY19" fmla="*/ 1697776 h 5036495"/>
              <a:gd name="connsiteX20" fmla="*/ 2951693 w 4928993"/>
              <a:gd name="connsiteY20" fmla="*/ 1697776 h 5036495"/>
              <a:gd name="connsiteX21" fmla="*/ 3433422 w 4928993"/>
              <a:gd name="connsiteY21" fmla="*/ 2518247 h 5036495"/>
              <a:gd name="connsiteX22" fmla="*/ 2951693 w 4928993"/>
              <a:gd name="connsiteY22" fmla="*/ 3338718 h 5036495"/>
              <a:gd name="connsiteX23" fmla="*/ 1989152 w 4928993"/>
              <a:gd name="connsiteY23" fmla="*/ 3338718 h 5036495"/>
              <a:gd name="connsiteX24" fmla="*/ 1506509 w 4928993"/>
              <a:gd name="connsiteY24" fmla="*/ 2518247 h 5036495"/>
              <a:gd name="connsiteX25" fmla="*/ 3493489 w 4928993"/>
              <a:gd name="connsiteY25" fmla="*/ 848888 h 5036495"/>
              <a:gd name="connsiteX26" fmla="*/ 4456032 w 4928993"/>
              <a:gd name="connsiteY26" fmla="*/ 848888 h 5036495"/>
              <a:gd name="connsiteX27" fmla="*/ 4928993 w 4928993"/>
              <a:gd name="connsiteY27" fmla="*/ 1654428 h 5036495"/>
              <a:gd name="connsiteX28" fmla="*/ 4928993 w 4928993"/>
              <a:gd name="connsiteY28" fmla="*/ 1684290 h 5036495"/>
              <a:gd name="connsiteX29" fmla="*/ 4456032 w 4928993"/>
              <a:gd name="connsiteY29" fmla="*/ 2489830 h 5036495"/>
              <a:gd name="connsiteX30" fmla="*/ 3493489 w 4928993"/>
              <a:gd name="connsiteY30" fmla="*/ 2489830 h 5036495"/>
              <a:gd name="connsiteX31" fmla="*/ 3010847 w 4928993"/>
              <a:gd name="connsiteY31" fmla="*/ 1669359 h 5036495"/>
              <a:gd name="connsiteX32" fmla="*/ 482642 w 4928993"/>
              <a:gd name="connsiteY32" fmla="*/ 848886 h 5036495"/>
              <a:gd name="connsiteX33" fmla="*/ 1445184 w 4928993"/>
              <a:gd name="connsiteY33" fmla="*/ 848886 h 5036495"/>
              <a:gd name="connsiteX34" fmla="*/ 1926912 w 4928993"/>
              <a:gd name="connsiteY34" fmla="*/ 1669358 h 5036495"/>
              <a:gd name="connsiteX35" fmla="*/ 1445184 w 4928993"/>
              <a:gd name="connsiteY35" fmla="*/ 2489829 h 5036495"/>
              <a:gd name="connsiteX36" fmla="*/ 482642 w 4928993"/>
              <a:gd name="connsiteY36" fmla="*/ 2489829 h 5036495"/>
              <a:gd name="connsiteX37" fmla="*/ 0 w 4928993"/>
              <a:gd name="connsiteY37" fmla="*/ 1669358 h 5036495"/>
              <a:gd name="connsiteX38" fmla="*/ 1989152 w 4928993"/>
              <a:gd name="connsiteY38" fmla="*/ 0 h 5036495"/>
              <a:gd name="connsiteX39" fmla="*/ 2951693 w 4928993"/>
              <a:gd name="connsiteY39" fmla="*/ 0 h 5036495"/>
              <a:gd name="connsiteX40" fmla="*/ 3433422 w 4928993"/>
              <a:gd name="connsiteY40" fmla="*/ 820471 h 5036495"/>
              <a:gd name="connsiteX41" fmla="*/ 2951693 w 4928993"/>
              <a:gd name="connsiteY41" fmla="*/ 1640942 h 5036495"/>
              <a:gd name="connsiteX42" fmla="*/ 1989152 w 4928993"/>
              <a:gd name="connsiteY42" fmla="*/ 1640942 h 5036495"/>
              <a:gd name="connsiteX43" fmla="*/ 1506509 w 4928993"/>
              <a:gd name="connsiteY43" fmla="*/ 820471 h 503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928993" h="5036495">
                <a:moveTo>
                  <a:pt x="1989152" y="3395553"/>
                </a:moveTo>
                <a:lnTo>
                  <a:pt x="2951693" y="3395553"/>
                </a:lnTo>
                <a:lnTo>
                  <a:pt x="3433422" y="4216024"/>
                </a:lnTo>
                <a:lnTo>
                  <a:pt x="2951693" y="5036495"/>
                </a:lnTo>
                <a:lnTo>
                  <a:pt x="1989152" y="5036495"/>
                </a:lnTo>
                <a:lnTo>
                  <a:pt x="1506509" y="4216024"/>
                </a:lnTo>
                <a:close/>
                <a:moveTo>
                  <a:pt x="3493489" y="2546666"/>
                </a:moveTo>
                <a:lnTo>
                  <a:pt x="4456032" y="2546666"/>
                </a:lnTo>
                <a:lnTo>
                  <a:pt x="4928993" y="3352206"/>
                </a:lnTo>
                <a:lnTo>
                  <a:pt x="4928993" y="3382068"/>
                </a:lnTo>
                <a:lnTo>
                  <a:pt x="4456032" y="4187608"/>
                </a:lnTo>
                <a:lnTo>
                  <a:pt x="3493489" y="4187608"/>
                </a:lnTo>
                <a:lnTo>
                  <a:pt x="3010847" y="3367137"/>
                </a:lnTo>
                <a:close/>
                <a:moveTo>
                  <a:pt x="482642" y="2546665"/>
                </a:moveTo>
                <a:lnTo>
                  <a:pt x="1445184" y="2546665"/>
                </a:lnTo>
                <a:lnTo>
                  <a:pt x="1926912" y="3367136"/>
                </a:lnTo>
                <a:lnTo>
                  <a:pt x="1445184" y="4187607"/>
                </a:lnTo>
                <a:lnTo>
                  <a:pt x="482642" y="4187607"/>
                </a:lnTo>
                <a:lnTo>
                  <a:pt x="0" y="3367136"/>
                </a:lnTo>
                <a:close/>
                <a:moveTo>
                  <a:pt x="1989152" y="1697776"/>
                </a:moveTo>
                <a:lnTo>
                  <a:pt x="2951693" y="1697776"/>
                </a:lnTo>
                <a:lnTo>
                  <a:pt x="3433422" y="2518247"/>
                </a:lnTo>
                <a:lnTo>
                  <a:pt x="2951693" y="3338718"/>
                </a:lnTo>
                <a:lnTo>
                  <a:pt x="1989152" y="3338718"/>
                </a:lnTo>
                <a:lnTo>
                  <a:pt x="1506509" y="2518247"/>
                </a:lnTo>
                <a:close/>
                <a:moveTo>
                  <a:pt x="3493489" y="848888"/>
                </a:moveTo>
                <a:lnTo>
                  <a:pt x="4456032" y="848888"/>
                </a:lnTo>
                <a:lnTo>
                  <a:pt x="4928993" y="1654428"/>
                </a:lnTo>
                <a:lnTo>
                  <a:pt x="4928993" y="1684290"/>
                </a:lnTo>
                <a:lnTo>
                  <a:pt x="4456032" y="2489830"/>
                </a:lnTo>
                <a:lnTo>
                  <a:pt x="3493489" y="2489830"/>
                </a:lnTo>
                <a:lnTo>
                  <a:pt x="3010847" y="1669359"/>
                </a:lnTo>
                <a:close/>
                <a:moveTo>
                  <a:pt x="482642" y="848886"/>
                </a:moveTo>
                <a:lnTo>
                  <a:pt x="1445184" y="848886"/>
                </a:lnTo>
                <a:lnTo>
                  <a:pt x="1926912" y="1669358"/>
                </a:lnTo>
                <a:lnTo>
                  <a:pt x="1445184" y="2489829"/>
                </a:lnTo>
                <a:lnTo>
                  <a:pt x="482642" y="2489829"/>
                </a:lnTo>
                <a:lnTo>
                  <a:pt x="0" y="1669358"/>
                </a:lnTo>
                <a:close/>
                <a:moveTo>
                  <a:pt x="1989152" y="0"/>
                </a:moveTo>
                <a:lnTo>
                  <a:pt x="2951693" y="0"/>
                </a:lnTo>
                <a:lnTo>
                  <a:pt x="3433422" y="820471"/>
                </a:lnTo>
                <a:lnTo>
                  <a:pt x="2951693" y="1640942"/>
                </a:lnTo>
                <a:lnTo>
                  <a:pt x="1989152" y="1640942"/>
                </a:lnTo>
                <a:lnTo>
                  <a:pt x="1506509" y="82047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964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6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921145" y="1508760"/>
            <a:ext cx="8868758" cy="7269480"/>
          </a:xfrm>
          <a:custGeom>
            <a:avLst/>
            <a:gdLst>
              <a:gd name="connsiteX0" fmla="*/ 3004699 w 5912505"/>
              <a:gd name="connsiteY0" fmla="*/ 3295445 h 4846320"/>
              <a:gd name="connsiteX1" fmla="*/ 4167821 w 5912505"/>
              <a:gd name="connsiteY1" fmla="*/ 3295445 h 4846320"/>
              <a:gd name="connsiteX2" fmla="*/ 4167821 w 5912505"/>
              <a:gd name="connsiteY2" fmla="*/ 4070883 h 4846320"/>
              <a:gd name="connsiteX3" fmla="*/ 3004699 w 5912505"/>
              <a:gd name="connsiteY3" fmla="*/ 4070883 h 4846320"/>
              <a:gd name="connsiteX4" fmla="*/ 0 w 5912505"/>
              <a:gd name="connsiteY4" fmla="*/ 2423144 h 4846320"/>
              <a:gd name="connsiteX5" fmla="*/ 2907805 w 5912505"/>
              <a:gd name="connsiteY5" fmla="*/ 2423144 h 4846320"/>
              <a:gd name="connsiteX6" fmla="*/ 2907805 w 5912505"/>
              <a:gd name="connsiteY6" fmla="*/ 4846320 h 4846320"/>
              <a:gd name="connsiteX7" fmla="*/ 0 w 5912505"/>
              <a:gd name="connsiteY7" fmla="*/ 4846320 h 4846320"/>
              <a:gd name="connsiteX8" fmla="*/ 3004699 w 5912505"/>
              <a:gd name="connsiteY8" fmla="*/ 1647738 h 4846320"/>
              <a:gd name="connsiteX9" fmla="*/ 5912505 w 5912505"/>
              <a:gd name="connsiteY9" fmla="*/ 1647738 h 4846320"/>
              <a:gd name="connsiteX10" fmla="*/ 5912505 w 5912505"/>
              <a:gd name="connsiteY10" fmla="*/ 3198568 h 4846320"/>
              <a:gd name="connsiteX11" fmla="*/ 3004699 w 5912505"/>
              <a:gd name="connsiteY11" fmla="*/ 3198568 h 4846320"/>
              <a:gd name="connsiteX12" fmla="*/ 1938515 w 5912505"/>
              <a:gd name="connsiteY12" fmla="*/ 1163109 h 4846320"/>
              <a:gd name="connsiteX13" fmla="*/ 2907773 w 5912505"/>
              <a:gd name="connsiteY13" fmla="*/ 1163109 h 4846320"/>
              <a:gd name="connsiteX14" fmla="*/ 2907773 w 5912505"/>
              <a:gd name="connsiteY14" fmla="*/ 2326250 h 4846320"/>
              <a:gd name="connsiteX15" fmla="*/ 1938515 w 5912505"/>
              <a:gd name="connsiteY15" fmla="*/ 2326250 h 4846320"/>
              <a:gd name="connsiteX16" fmla="*/ 3004699 w 5912505"/>
              <a:gd name="connsiteY16" fmla="*/ 0 h 4846320"/>
              <a:gd name="connsiteX17" fmla="*/ 4943236 w 5912505"/>
              <a:gd name="connsiteY17" fmla="*/ 0 h 4846320"/>
              <a:gd name="connsiteX18" fmla="*/ 4943236 w 5912505"/>
              <a:gd name="connsiteY18" fmla="*/ 1550830 h 4846320"/>
              <a:gd name="connsiteX19" fmla="*/ 3004699 w 5912505"/>
              <a:gd name="connsiteY19" fmla="*/ 155083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912505" h="4846320">
                <a:moveTo>
                  <a:pt x="3004699" y="3295445"/>
                </a:moveTo>
                <a:lnTo>
                  <a:pt x="4167821" y="3295445"/>
                </a:lnTo>
                <a:lnTo>
                  <a:pt x="4167821" y="4070883"/>
                </a:lnTo>
                <a:lnTo>
                  <a:pt x="3004699" y="4070883"/>
                </a:lnTo>
                <a:close/>
                <a:moveTo>
                  <a:pt x="0" y="2423144"/>
                </a:moveTo>
                <a:lnTo>
                  <a:pt x="2907805" y="2423144"/>
                </a:lnTo>
                <a:lnTo>
                  <a:pt x="2907805" y="4846320"/>
                </a:lnTo>
                <a:lnTo>
                  <a:pt x="0" y="4846320"/>
                </a:lnTo>
                <a:close/>
                <a:moveTo>
                  <a:pt x="3004699" y="1647738"/>
                </a:moveTo>
                <a:lnTo>
                  <a:pt x="5912505" y="1647738"/>
                </a:lnTo>
                <a:lnTo>
                  <a:pt x="5912505" y="3198568"/>
                </a:lnTo>
                <a:lnTo>
                  <a:pt x="3004699" y="3198568"/>
                </a:lnTo>
                <a:close/>
                <a:moveTo>
                  <a:pt x="1938515" y="1163109"/>
                </a:moveTo>
                <a:lnTo>
                  <a:pt x="2907773" y="1163109"/>
                </a:lnTo>
                <a:lnTo>
                  <a:pt x="2907773" y="2326250"/>
                </a:lnTo>
                <a:lnTo>
                  <a:pt x="1938515" y="2326250"/>
                </a:lnTo>
                <a:close/>
                <a:moveTo>
                  <a:pt x="3004699" y="0"/>
                </a:moveTo>
                <a:lnTo>
                  <a:pt x="4943236" y="0"/>
                </a:lnTo>
                <a:lnTo>
                  <a:pt x="4943236" y="1550830"/>
                </a:lnTo>
                <a:lnTo>
                  <a:pt x="3004699" y="155083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004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7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0"/>
          </p:nvPr>
        </p:nvSpPr>
        <p:spPr>
          <a:xfrm>
            <a:off x="9281159" y="1165860"/>
            <a:ext cx="7623809" cy="7955280"/>
          </a:xfrm>
          <a:custGeom>
            <a:avLst/>
            <a:gdLst>
              <a:gd name="connsiteX0" fmla="*/ 0 w 4206240"/>
              <a:gd name="connsiteY0" fmla="*/ 2363381 h 4389120"/>
              <a:gd name="connsiteX1" fmla="*/ 1051558 w 4206240"/>
              <a:gd name="connsiteY1" fmla="*/ 2363381 h 4389120"/>
              <a:gd name="connsiteX2" fmla="*/ 2103120 w 4206240"/>
              <a:gd name="connsiteY2" fmla="*/ 3376251 h 4389120"/>
              <a:gd name="connsiteX3" fmla="*/ 3154682 w 4206240"/>
              <a:gd name="connsiteY3" fmla="*/ 2363381 h 4389120"/>
              <a:gd name="connsiteX4" fmla="*/ 4206240 w 4206240"/>
              <a:gd name="connsiteY4" fmla="*/ 2363381 h 4389120"/>
              <a:gd name="connsiteX5" fmla="*/ 2103120 w 4206240"/>
              <a:gd name="connsiteY5" fmla="*/ 4389120 h 4389120"/>
              <a:gd name="connsiteX6" fmla="*/ 0 w 4206240"/>
              <a:gd name="connsiteY6" fmla="*/ 2363381 h 4389120"/>
              <a:gd name="connsiteX7" fmla="*/ 2103120 w 4206240"/>
              <a:gd name="connsiteY7" fmla="*/ 1135662 h 4389120"/>
              <a:gd name="connsiteX8" fmla="*/ 3059073 w 4206240"/>
              <a:gd name="connsiteY8" fmla="*/ 2194561 h 4389120"/>
              <a:gd name="connsiteX9" fmla="*/ 2103120 w 4206240"/>
              <a:gd name="connsiteY9" fmla="*/ 3253461 h 4389120"/>
              <a:gd name="connsiteX10" fmla="*/ 1147167 w 4206240"/>
              <a:gd name="connsiteY10" fmla="*/ 2194561 h 4389120"/>
              <a:gd name="connsiteX11" fmla="*/ 2103120 w 4206240"/>
              <a:gd name="connsiteY11" fmla="*/ 1135662 h 4389120"/>
              <a:gd name="connsiteX12" fmla="*/ 2103120 w 4206240"/>
              <a:gd name="connsiteY12" fmla="*/ 0 h 4389120"/>
              <a:gd name="connsiteX13" fmla="*/ 4206240 w 4206240"/>
              <a:gd name="connsiteY13" fmla="*/ 2025739 h 4389120"/>
              <a:gd name="connsiteX14" fmla="*/ 3154682 w 4206240"/>
              <a:gd name="connsiteY14" fmla="*/ 2025739 h 4389120"/>
              <a:gd name="connsiteX15" fmla="*/ 2103120 w 4206240"/>
              <a:gd name="connsiteY15" fmla="*/ 1012869 h 4389120"/>
              <a:gd name="connsiteX16" fmla="*/ 1051558 w 4206240"/>
              <a:gd name="connsiteY16" fmla="*/ 2025739 h 4389120"/>
              <a:gd name="connsiteX17" fmla="*/ 0 w 4206240"/>
              <a:gd name="connsiteY17" fmla="*/ 2025739 h 4389120"/>
              <a:gd name="connsiteX18" fmla="*/ 2103120 w 4206240"/>
              <a:gd name="connsiteY18" fmla="*/ 0 h 438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06240" h="4389120">
                <a:moveTo>
                  <a:pt x="0" y="2363381"/>
                </a:moveTo>
                <a:lnTo>
                  <a:pt x="1051558" y="2363381"/>
                </a:lnTo>
                <a:cubicBezTo>
                  <a:pt x="1051558" y="2922774"/>
                  <a:pt x="1522359" y="3376251"/>
                  <a:pt x="2103120" y="3376251"/>
                </a:cubicBezTo>
                <a:cubicBezTo>
                  <a:pt x="2683882" y="3376251"/>
                  <a:pt x="3154682" y="2922774"/>
                  <a:pt x="3154682" y="2363381"/>
                </a:cubicBezTo>
                <a:lnTo>
                  <a:pt x="4206240" y="2363381"/>
                </a:lnTo>
                <a:cubicBezTo>
                  <a:pt x="4206240" y="3482166"/>
                  <a:pt x="3264641" y="4389120"/>
                  <a:pt x="2103120" y="4389120"/>
                </a:cubicBezTo>
                <a:cubicBezTo>
                  <a:pt x="941599" y="4389120"/>
                  <a:pt x="0" y="3482166"/>
                  <a:pt x="0" y="2363381"/>
                </a:cubicBezTo>
                <a:close/>
                <a:moveTo>
                  <a:pt x="2103120" y="1135662"/>
                </a:moveTo>
                <a:cubicBezTo>
                  <a:pt x="2631079" y="1135662"/>
                  <a:pt x="3059073" y="1609748"/>
                  <a:pt x="3059073" y="2194561"/>
                </a:cubicBezTo>
                <a:cubicBezTo>
                  <a:pt x="3059073" y="2779375"/>
                  <a:pt x="2631079" y="3253461"/>
                  <a:pt x="2103120" y="3253461"/>
                </a:cubicBezTo>
                <a:cubicBezTo>
                  <a:pt x="1575161" y="3253461"/>
                  <a:pt x="1147167" y="2779375"/>
                  <a:pt x="1147167" y="2194561"/>
                </a:cubicBezTo>
                <a:cubicBezTo>
                  <a:pt x="1147167" y="1609748"/>
                  <a:pt x="1575161" y="1135662"/>
                  <a:pt x="2103120" y="1135662"/>
                </a:cubicBezTo>
                <a:close/>
                <a:moveTo>
                  <a:pt x="2103120" y="0"/>
                </a:moveTo>
                <a:cubicBezTo>
                  <a:pt x="3264641" y="0"/>
                  <a:pt x="4206240" y="906954"/>
                  <a:pt x="4206240" y="2025739"/>
                </a:cubicBezTo>
                <a:lnTo>
                  <a:pt x="3154682" y="2025739"/>
                </a:lnTo>
                <a:cubicBezTo>
                  <a:pt x="3154682" y="1466346"/>
                  <a:pt x="2683882" y="1012869"/>
                  <a:pt x="2103120" y="1012869"/>
                </a:cubicBezTo>
                <a:cubicBezTo>
                  <a:pt x="1522359" y="1012869"/>
                  <a:pt x="1051558" y="1466346"/>
                  <a:pt x="1051558" y="2025739"/>
                </a:cubicBezTo>
                <a:lnTo>
                  <a:pt x="0" y="2025739"/>
                </a:lnTo>
                <a:cubicBezTo>
                  <a:pt x="0" y="906954"/>
                  <a:pt x="941599" y="0"/>
                  <a:pt x="2103120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088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8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340236" y="0"/>
            <a:ext cx="8947764" cy="10287000"/>
          </a:xfrm>
          <a:custGeom>
            <a:avLst/>
            <a:gdLst>
              <a:gd name="connsiteX0" fmla="*/ 5093814 w 5965176"/>
              <a:gd name="connsiteY0" fmla="*/ 0 h 6858000"/>
              <a:gd name="connsiteX1" fmla="*/ 5965176 w 5965176"/>
              <a:gd name="connsiteY1" fmla="*/ 0 h 6858000"/>
              <a:gd name="connsiteX2" fmla="*/ 5965176 w 5965176"/>
              <a:gd name="connsiteY2" fmla="*/ 6858000 h 6858000"/>
              <a:gd name="connsiteX3" fmla="*/ 5093814 w 5965176"/>
              <a:gd name="connsiteY3" fmla="*/ 6858000 h 6858000"/>
              <a:gd name="connsiteX4" fmla="*/ 3395876 w 5965176"/>
              <a:gd name="connsiteY4" fmla="*/ 0 h 6858000"/>
              <a:gd name="connsiteX5" fmla="*/ 5041796 w 5965176"/>
              <a:gd name="connsiteY5" fmla="*/ 0 h 6858000"/>
              <a:gd name="connsiteX6" fmla="*/ 5041796 w 5965176"/>
              <a:gd name="connsiteY6" fmla="*/ 6858000 h 6858000"/>
              <a:gd name="connsiteX7" fmla="*/ 3395876 w 5965176"/>
              <a:gd name="connsiteY7" fmla="*/ 6858000 h 6858000"/>
              <a:gd name="connsiteX8" fmla="*/ 1697938 w 5965176"/>
              <a:gd name="connsiteY8" fmla="*/ 0 h 6858000"/>
              <a:gd name="connsiteX9" fmla="*/ 3343858 w 5965176"/>
              <a:gd name="connsiteY9" fmla="*/ 0 h 6858000"/>
              <a:gd name="connsiteX10" fmla="*/ 3343858 w 5965176"/>
              <a:gd name="connsiteY10" fmla="*/ 6858000 h 6858000"/>
              <a:gd name="connsiteX11" fmla="*/ 1697938 w 5965176"/>
              <a:gd name="connsiteY11" fmla="*/ 6858000 h 6858000"/>
              <a:gd name="connsiteX12" fmla="*/ 0 w 5965176"/>
              <a:gd name="connsiteY12" fmla="*/ 0 h 6858000"/>
              <a:gd name="connsiteX13" fmla="*/ 1645920 w 5965176"/>
              <a:gd name="connsiteY13" fmla="*/ 0 h 6858000"/>
              <a:gd name="connsiteX14" fmla="*/ 1645920 w 5965176"/>
              <a:gd name="connsiteY14" fmla="*/ 6858000 h 6858000"/>
              <a:gd name="connsiteX15" fmla="*/ 0 w 596517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65176" h="6858000">
                <a:moveTo>
                  <a:pt x="5093814" y="0"/>
                </a:moveTo>
                <a:lnTo>
                  <a:pt x="5965176" y="0"/>
                </a:lnTo>
                <a:lnTo>
                  <a:pt x="5965176" y="6858000"/>
                </a:lnTo>
                <a:lnTo>
                  <a:pt x="5093814" y="6858000"/>
                </a:lnTo>
                <a:close/>
                <a:moveTo>
                  <a:pt x="3395876" y="0"/>
                </a:moveTo>
                <a:lnTo>
                  <a:pt x="5041796" y="0"/>
                </a:lnTo>
                <a:lnTo>
                  <a:pt x="5041796" y="6858000"/>
                </a:lnTo>
                <a:lnTo>
                  <a:pt x="3395876" y="6858000"/>
                </a:lnTo>
                <a:close/>
                <a:moveTo>
                  <a:pt x="1697938" y="0"/>
                </a:moveTo>
                <a:lnTo>
                  <a:pt x="3343858" y="0"/>
                </a:lnTo>
                <a:lnTo>
                  <a:pt x="3343858" y="6858000"/>
                </a:lnTo>
                <a:lnTo>
                  <a:pt x="1697938" y="6858000"/>
                </a:lnTo>
                <a:close/>
                <a:moveTo>
                  <a:pt x="0" y="0"/>
                </a:moveTo>
                <a:lnTo>
                  <a:pt x="1645920" y="0"/>
                </a:lnTo>
                <a:lnTo>
                  <a:pt x="16459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512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888162" y="1"/>
            <a:ext cx="12399837" cy="10286999"/>
          </a:xfrm>
          <a:custGeom>
            <a:avLst/>
            <a:gdLst>
              <a:gd name="connsiteX0" fmla="*/ 964929 w 8266558"/>
              <a:gd name="connsiteY0" fmla="*/ 0 h 6857999"/>
              <a:gd name="connsiteX1" fmla="*/ 8266558 w 8266558"/>
              <a:gd name="connsiteY1" fmla="*/ 0 h 6857999"/>
              <a:gd name="connsiteX2" fmla="*/ 8266558 w 8266558"/>
              <a:gd name="connsiteY2" fmla="*/ 4516266 h 6857999"/>
              <a:gd name="connsiteX3" fmla="*/ 4869410 w 8266558"/>
              <a:gd name="connsiteY3" fmla="*/ 6605288 h 6857999"/>
              <a:gd name="connsiteX4" fmla="*/ 0 w 8266558"/>
              <a:gd name="connsiteY4" fmla="*/ 0 h 6857999"/>
              <a:gd name="connsiteX5" fmla="*/ 964929 w 8266558"/>
              <a:gd name="connsiteY5" fmla="*/ 0 h 6857999"/>
              <a:gd name="connsiteX6" fmla="*/ 4808965 w 8266558"/>
              <a:gd name="connsiteY6" fmla="*/ 6857999 h 6857999"/>
              <a:gd name="connsiteX7" fmla="*/ 4802575 w 8266558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66558" h="6857999">
                <a:moveTo>
                  <a:pt x="964929" y="0"/>
                </a:moveTo>
                <a:lnTo>
                  <a:pt x="8266558" y="0"/>
                </a:lnTo>
                <a:lnTo>
                  <a:pt x="8266558" y="4516266"/>
                </a:lnTo>
                <a:lnTo>
                  <a:pt x="4869410" y="6605288"/>
                </a:lnTo>
                <a:close/>
                <a:moveTo>
                  <a:pt x="0" y="0"/>
                </a:moveTo>
                <a:lnTo>
                  <a:pt x="964929" y="0"/>
                </a:lnTo>
                <a:lnTo>
                  <a:pt x="4808965" y="6857999"/>
                </a:lnTo>
                <a:lnTo>
                  <a:pt x="4802575" y="68579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165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ups">
    <p:bg>
      <p:bgPr>
        <a:pattFill prst="openDmnd">
          <a:fgClr>
            <a:schemeClr val="bg1"/>
          </a:fgClr>
          <a:bgClr>
            <a:srgbClr val="00B0F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702533" y="1882967"/>
            <a:ext cx="4361687" cy="4649514"/>
          </a:xfrm>
          <a:custGeom>
            <a:avLst/>
            <a:gdLst>
              <a:gd name="connsiteX0" fmla="*/ 0 w 2907791"/>
              <a:gd name="connsiteY0" fmla="*/ 0 h 3099676"/>
              <a:gd name="connsiteX1" fmla="*/ 2155508 w 2907791"/>
              <a:gd name="connsiteY1" fmla="*/ 741397 h 3099676"/>
              <a:gd name="connsiteX2" fmla="*/ 2907791 w 2907791"/>
              <a:gd name="connsiteY2" fmla="*/ 3099673 h 3099676"/>
              <a:gd name="connsiteX3" fmla="*/ 2907791 w 2907791"/>
              <a:gd name="connsiteY3" fmla="*/ 3099676 h 3099676"/>
              <a:gd name="connsiteX4" fmla="*/ 905859 w 2907791"/>
              <a:gd name="connsiteY4" fmla="*/ 3025614 h 309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7791" h="3099676">
                <a:moveTo>
                  <a:pt x="0" y="0"/>
                </a:moveTo>
                <a:lnTo>
                  <a:pt x="2155508" y="741397"/>
                </a:lnTo>
                <a:lnTo>
                  <a:pt x="2907791" y="3099673"/>
                </a:lnTo>
                <a:lnTo>
                  <a:pt x="2907791" y="3099676"/>
                </a:lnTo>
                <a:lnTo>
                  <a:pt x="905859" y="302561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10205510" y="6865259"/>
            <a:ext cx="3209544" cy="1988199"/>
          </a:xfrm>
          <a:custGeom>
            <a:avLst/>
            <a:gdLst>
              <a:gd name="connsiteX0" fmla="*/ 1370156 w 2139696"/>
              <a:gd name="connsiteY0" fmla="*/ 0 h 1325466"/>
              <a:gd name="connsiteX1" fmla="*/ 2139696 w 2139696"/>
              <a:gd name="connsiteY1" fmla="*/ 463869 h 1325466"/>
              <a:gd name="connsiteX2" fmla="*/ 777584 w 2139696"/>
              <a:gd name="connsiteY2" fmla="*/ 1325466 h 1325466"/>
              <a:gd name="connsiteX3" fmla="*/ 0 w 2139696"/>
              <a:gd name="connsiteY3" fmla="*/ 809759 h 132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696" h="1325466">
                <a:moveTo>
                  <a:pt x="1370156" y="0"/>
                </a:moveTo>
                <a:lnTo>
                  <a:pt x="2139696" y="463869"/>
                </a:lnTo>
                <a:lnTo>
                  <a:pt x="777584" y="1325466"/>
                </a:lnTo>
                <a:lnTo>
                  <a:pt x="0" y="80975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3465915" y="5643398"/>
            <a:ext cx="4032504" cy="2881440"/>
          </a:xfrm>
          <a:custGeom>
            <a:avLst/>
            <a:gdLst>
              <a:gd name="connsiteX0" fmla="*/ 2688336 w 2688336"/>
              <a:gd name="connsiteY0" fmla="*/ 0 h 1920960"/>
              <a:gd name="connsiteX1" fmla="*/ 2359100 w 2688336"/>
              <a:gd name="connsiteY1" fmla="*/ 1920960 h 1920960"/>
              <a:gd name="connsiteX2" fmla="*/ 0 w 2688336"/>
              <a:gd name="connsiteY2" fmla="*/ 1840551 h 1920960"/>
              <a:gd name="connsiteX3" fmla="*/ 374189 w 2688336"/>
              <a:gd name="connsiteY3" fmla="*/ 67747 h 192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8336" h="1920960">
                <a:moveTo>
                  <a:pt x="2688336" y="0"/>
                </a:moveTo>
                <a:lnTo>
                  <a:pt x="2359100" y="1920960"/>
                </a:lnTo>
                <a:lnTo>
                  <a:pt x="0" y="1840551"/>
                </a:lnTo>
                <a:lnTo>
                  <a:pt x="374189" y="67747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1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3486551" y="-60056"/>
            <a:ext cx="3566127" cy="10681428"/>
            <a:chOff x="6743391" y="-40037"/>
            <a:chExt cx="2377418" cy="7120952"/>
          </a:xfrm>
        </p:grpSpPr>
        <p:sp>
          <p:nvSpPr>
            <p:cNvPr id="22" name="Freeform 21"/>
            <p:cNvSpPr/>
            <p:nvPr/>
          </p:nvSpPr>
          <p:spPr>
            <a:xfrm rot="1200000">
              <a:off x="8197210" y="5091063"/>
              <a:ext cx="365760" cy="1765207"/>
            </a:xfrm>
            <a:custGeom>
              <a:avLst/>
              <a:gdLst>
                <a:gd name="connsiteX0" fmla="*/ 365760 w 365760"/>
                <a:gd name="connsiteY0" fmla="*/ 0 h 1765207"/>
                <a:gd name="connsiteX1" fmla="*/ 365760 w 365760"/>
                <a:gd name="connsiteY1" fmla="*/ 1632082 h 1765207"/>
                <a:gd name="connsiteX2" fmla="*/ 0 w 365760"/>
                <a:gd name="connsiteY2" fmla="*/ 1765207 h 1765207"/>
                <a:gd name="connsiteX3" fmla="*/ 0 w 365760"/>
                <a:gd name="connsiteY3" fmla="*/ 133126 h 176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1765207">
                  <a:moveTo>
                    <a:pt x="365760" y="0"/>
                  </a:moveTo>
                  <a:lnTo>
                    <a:pt x="365760" y="1632082"/>
                  </a:lnTo>
                  <a:lnTo>
                    <a:pt x="0" y="1765207"/>
                  </a:lnTo>
                  <a:lnTo>
                    <a:pt x="0" y="13312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23" name="Freeform 22"/>
            <p:cNvSpPr/>
            <p:nvPr/>
          </p:nvSpPr>
          <p:spPr>
            <a:xfrm rot="1200000">
              <a:off x="6743391" y="972631"/>
              <a:ext cx="365760" cy="4919577"/>
            </a:xfrm>
            <a:custGeom>
              <a:avLst/>
              <a:gdLst>
                <a:gd name="connsiteX0" fmla="*/ 365760 w 365760"/>
                <a:gd name="connsiteY0" fmla="*/ 0 h 4919577"/>
                <a:gd name="connsiteX1" fmla="*/ 365760 w 365760"/>
                <a:gd name="connsiteY1" fmla="*/ 4786451 h 4919577"/>
                <a:gd name="connsiteX2" fmla="*/ 0 w 365760"/>
                <a:gd name="connsiteY2" fmla="*/ 4919577 h 4919577"/>
                <a:gd name="connsiteX3" fmla="*/ 0 w 365760"/>
                <a:gd name="connsiteY3" fmla="*/ 133126 h 491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4919577">
                  <a:moveTo>
                    <a:pt x="365760" y="0"/>
                  </a:moveTo>
                  <a:lnTo>
                    <a:pt x="365760" y="4786451"/>
                  </a:lnTo>
                  <a:lnTo>
                    <a:pt x="0" y="4919577"/>
                  </a:lnTo>
                  <a:lnTo>
                    <a:pt x="0" y="133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24" name="Freeform 23"/>
            <p:cNvSpPr/>
            <p:nvPr/>
          </p:nvSpPr>
          <p:spPr>
            <a:xfrm rot="1200000">
              <a:off x="7094507" y="2161338"/>
              <a:ext cx="365760" cy="4919577"/>
            </a:xfrm>
            <a:custGeom>
              <a:avLst/>
              <a:gdLst>
                <a:gd name="connsiteX0" fmla="*/ 365760 w 365760"/>
                <a:gd name="connsiteY0" fmla="*/ 0 h 4919577"/>
                <a:gd name="connsiteX1" fmla="*/ 365760 w 365760"/>
                <a:gd name="connsiteY1" fmla="*/ 4786451 h 4919577"/>
                <a:gd name="connsiteX2" fmla="*/ 0 w 365760"/>
                <a:gd name="connsiteY2" fmla="*/ 4919577 h 4919577"/>
                <a:gd name="connsiteX3" fmla="*/ 0 w 365760"/>
                <a:gd name="connsiteY3" fmla="*/ 133126 h 491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4919577">
                  <a:moveTo>
                    <a:pt x="365760" y="0"/>
                  </a:moveTo>
                  <a:lnTo>
                    <a:pt x="365760" y="4786451"/>
                  </a:lnTo>
                  <a:lnTo>
                    <a:pt x="0" y="4919577"/>
                  </a:lnTo>
                  <a:lnTo>
                    <a:pt x="0" y="1331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25" name="Freeform 24"/>
            <p:cNvSpPr/>
            <p:nvPr/>
          </p:nvSpPr>
          <p:spPr>
            <a:xfrm rot="1200000">
              <a:off x="8755049" y="-40037"/>
              <a:ext cx="365760" cy="4919577"/>
            </a:xfrm>
            <a:custGeom>
              <a:avLst/>
              <a:gdLst>
                <a:gd name="connsiteX0" fmla="*/ 365760 w 365760"/>
                <a:gd name="connsiteY0" fmla="*/ 0 h 4919577"/>
                <a:gd name="connsiteX1" fmla="*/ 365760 w 365760"/>
                <a:gd name="connsiteY1" fmla="*/ 4786451 h 4919577"/>
                <a:gd name="connsiteX2" fmla="*/ 0 w 365760"/>
                <a:gd name="connsiteY2" fmla="*/ 4919577 h 4919577"/>
                <a:gd name="connsiteX3" fmla="*/ 0 w 365760"/>
                <a:gd name="connsiteY3" fmla="*/ 133126 h 491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4919577">
                  <a:moveTo>
                    <a:pt x="365760" y="0"/>
                  </a:moveTo>
                  <a:lnTo>
                    <a:pt x="365760" y="4786451"/>
                  </a:lnTo>
                  <a:lnTo>
                    <a:pt x="0" y="4919577"/>
                  </a:lnTo>
                  <a:lnTo>
                    <a:pt x="0" y="1331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</p:grpSp>
      <p:sp>
        <p:nvSpPr>
          <p:cNvPr id="20" name="Picture Placeholder 19"/>
          <p:cNvSpPr>
            <a:spLocks noGrp="1"/>
          </p:cNvSpPr>
          <p:nvPr userDrawn="1">
            <p:ph type="pic" sz="quarter" idx="10"/>
          </p:nvPr>
        </p:nvSpPr>
        <p:spPr>
          <a:xfrm>
            <a:off x="2423234" y="256286"/>
            <a:ext cx="6950153" cy="9649718"/>
          </a:xfrm>
          <a:custGeom>
            <a:avLst/>
            <a:gdLst>
              <a:gd name="connsiteX0" fmla="*/ 3375866 w 4633435"/>
              <a:gd name="connsiteY0" fmla="*/ 1948335 h 6433145"/>
              <a:gd name="connsiteX1" fmla="*/ 1743529 w 4633435"/>
              <a:gd name="connsiteY1" fmla="*/ 6433145 h 6433145"/>
              <a:gd name="connsiteX2" fmla="*/ 1354296 w 4633435"/>
              <a:gd name="connsiteY2" fmla="*/ 6433145 h 6433145"/>
              <a:gd name="connsiteX3" fmla="*/ 2986632 w 4633435"/>
              <a:gd name="connsiteY3" fmla="*/ 1948336 h 6433145"/>
              <a:gd name="connsiteX4" fmla="*/ 1927309 w 4633435"/>
              <a:gd name="connsiteY4" fmla="*/ 1085245 h 6433145"/>
              <a:gd name="connsiteX5" fmla="*/ 389233 w 4633435"/>
              <a:gd name="connsiteY5" fmla="*/ 5311073 h 6433145"/>
              <a:gd name="connsiteX6" fmla="*/ 0 w 4633435"/>
              <a:gd name="connsiteY6" fmla="*/ 5311073 h 6433145"/>
              <a:gd name="connsiteX7" fmla="*/ 1538076 w 4633435"/>
              <a:gd name="connsiteY7" fmla="*/ 1085245 h 6433145"/>
              <a:gd name="connsiteX8" fmla="*/ 4144614 w 4633435"/>
              <a:gd name="connsiteY8" fmla="*/ 1054143 h 6433145"/>
              <a:gd name="connsiteX9" fmla="*/ 2240188 w 4633435"/>
              <a:gd name="connsiteY9" fmla="*/ 6286513 h 6433145"/>
              <a:gd name="connsiteX10" fmla="*/ 1850955 w 4633435"/>
              <a:gd name="connsiteY10" fmla="*/ 6286512 h 6433145"/>
              <a:gd name="connsiteX11" fmla="*/ 3755381 w 4633435"/>
              <a:gd name="connsiteY11" fmla="*/ 1054144 h 6433145"/>
              <a:gd name="connsiteX12" fmla="*/ 4633435 w 4633435"/>
              <a:gd name="connsiteY12" fmla="*/ 929046 h 6433145"/>
              <a:gd name="connsiteX13" fmla="*/ 2931731 w 4633435"/>
              <a:gd name="connsiteY13" fmla="*/ 5604439 h 6433145"/>
              <a:gd name="connsiteX14" fmla="*/ 2542497 w 4633435"/>
              <a:gd name="connsiteY14" fmla="*/ 5604441 h 6433145"/>
              <a:gd name="connsiteX15" fmla="*/ 4244201 w 4633435"/>
              <a:gd name="connsiteY15" fmla="*/ 929046 h 6433145"/>
              <a:gd name="connsiteX16" fmla="*/ 2556829 w 4633435"/>
              <a:gd name="connsiteY16" fmla="*/ 693359 h 6433145"/>
              <a:gd name="connsiteX17" fmla="*/ 2946062 w 4633435"/>
              <a:gd name="connsiteY17" fmla="*/ 693360 h 6433145"/>
              <a:gd name="connsiteX18" fmla="*/ 1105166 w 4633435"/>
              <a:gd name="connsiteY18" fmla="*/ 5751182 h 6433145"/>
              <a:gd name="connsiteX19" fmla="*/ 715932 w 4633435"/>
              <a:gd name="connsiteY19" fmla="*/ 5751182 h 6433145"/>
              <a:gd name="connsiteX20" fmla="*/ 3117220 w 4633435"/>
              <a:gd name="connsiteY20" fmla="*/ 371622 h 6433145"/>
              <a:gd name="connsiteX21" fmla="*/ 3506455 w 4633435"/>
              <a:gd name="connsiteY21" fmla="*/ 371623 h 6433145"/>
              <a:gd name="connsiteX22" fmla="*/ 1733179 w 4633435"/>
              <a:gd name="connsiteY22" fmla="*/ 5243655 h 6433145"/>
              <a:gd name="connsiteX23" fmla="*/ 1343944 w 4633435"/>
              <a:gd name="connsiteY23" fmla="*/ 5243655 h 6433145"/>
              <a:gd name="connsiteX24" fmla="*/ 2755136 w 4633435"/>
              <a:gd name="connsiteY24" fmla="*/ 0 h 6433145"/>
              <a:gd name="connsiteX25" fmla="*/ 525012 w 4633435"/>
              <a:gd name="connsiteY25" fmla="*/ 6127216 h 6433145"/>
              <a:gd name="connsiteX26" fmla="*/ 135778 w 4633435"/>
              <a:gd name="connsiteY26" fmla="*/ 6127217 h 6433145"/>
              <a:gd name="connsiteX27" fmla="*/ 2365902 w 4633435"/>
              <a:gd name="connsiteY27" fmla="*/ 1 h 643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33435" h="6433145">
                <a:moveTo>
                  <a:pt x="3375866" y="1948335"/>
                </a:moveTo>
                <a:lnTo>
                  <a:pt x="1743529" y="6433145"/>
                </a:lnTo>
                <a:lnTo>
                  <a:pt x="1354296" y="6433145"/>
                </a:lnTo>
                <a:lnTo>
                  <a:pt x="2986632" y="1948336"/>
                </a:lnTo>
                <a:close/>
                <a:moveTo>
                  <a:pt x="1927309" y="1085245"/>
                </a:moveTo>
                <a:lnTo>
                  <a:pt x="389233" y="5311073"/>
                </a:lnTo>
                <a:lnTo>
                  <a:pt x="0" y="5311073"/>
                </a:lnTo>
                <a:lnTo>
                  <a:pt x="1538076" y="1085245"/>
                </a:lnTo>
                <a:close/>
                <a:moveTo>
                  <a:pt x="4144614" y="1054143"/>
                </a:moveTo>
                <a:lnTo>
                  <a:pt x="2240188" y="6286513"/>
                </a:lnTo>
                <a:lnTo>
                  <a:pt x="1850955" y="6286512"/>
                </a:lnTo>
                <a:lnTo>
                  <a:pt x="3755381" y="1054144"/>
                </a:lnTo>
                <a:close/>
                <a:moveTo>
                  <a:pt x="4633435" y="929046"/>
                </a:moveTo>
                <a:lnTo>
                  <a:pt x="2931731" y="5604439"/>
                </a:lnTo>
                <a:lnTo>
                  <a:pt x="2542497" y="5604441"/>
                </a:lnTo>
                <a:lnTo>
                  <a:pt x="4244201" y="929046"/>
                </a:lnTo>
                <a:close/>
                <a:moveTo>
                  <a:pt x="2556829" y="693359"/>
                </a:moveTo>
                <a:lnTo>
                  <a:pt x="2946062" y="693360"/>
                </a:lnTo>
                <a:lnTo>
                  <a:pt x="1105166" y="5751182"/>
                </a:lnTo>
                <a:lnTo>
                  <a:pt x="715932" y="5751182"/>
                </a:lnTo>
                <a:close/>
                <a:moveTo>
                  <a:pt x="3117220" y="371622"/>
                </a:moveTo>
                <a:lnTo>
                  <a:pt x="3506455" y="371623"/>
                </a:lnTo>
                <a:lnTo>
                  <a:pt x="1733179" y="5243655"/>
                </a:lnTo>
                <a:lnTo>
                  <a:pt x="1343944" y="5243655"/>
                </a:lnTo>
                <a:close/>
                <a:moveTo>
                  <a:pt x="2755136" y="0"/>
                </a:moveTo>
                <a:lnTo>
                  <a:pt x="525012" y="6127216"/>
                </a:lnTo>
                <a:lnTo>
                  <a:pt x="135778" y="6127217"/>
                </a:lnTo>
                <a:lnTo>
                  <a:pt x="2365902" y="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7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1"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206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0"/>
          </p:nvPr>
        </p:nvSpPr>
        <p:spPr>
          <a:xfrm>
            <a:off x="10537437" y="1443338"/>
            <a:ext cx="5025636" cy="7426385"/>
          </a:xfrm>
          <a:custGeom>
            <a:avLst/>
            <a:gdLst>
              <a:gd name="connsiteX0" fmla="*/ 3350424 w 3350424"/>
              <a:gd name="connsiteY0" fmla="*/ 0 h 4950923"/>
              <a:gd name="connsiteX1" fmla="*/ 3350424 w 3350424"/>
              <a:gd name="connsiteY1" fmla="*/ 281222 h 4950923"/>
              <a:gd name="connsiteX2" fmla="*/ 3049588 w 3350424"/>
              <a:gd name="connsiteY2" fmla="*/ 4950923 h 4950923"/>
              <a:gd name="connsiteX3" fmla="*/ 0 w 3350424"/>
              <a:gd name="connsiteY3" fmla="*/ 4669936 h 4950923"/>
              <a:gd name="connsiteX4" fmla="*/ 425450 w 3350424"/>
              <a:gd name="connsiteY4" fmla="*/ 332886 h 495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0424" h="4950923">
                <a:moveTo>
                  <a:pt x="3350424" y="0"/>
                </a:moveTo>
                <a:lnTo>
                  <a:pt x="3350424" y="281222"/>
                </a:lnTo>
                <a:lnTo>
                  <a:pt x="3049588" y="4950923"/>
                </a:lnTo>
                <a:lnTo>
                  <a:pt x="0" y="4669936"/>
                </a:lnTo>
                <a:lnTo>
                  <a:pt x="425450" y="332886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157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2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031773" y="2851784"/>
            <a:ext cx="6748272" cy="5088636"/>
          </a:xfr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88807" y="710879"/>
            <a:ext cx="12069948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475372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3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72200"/>
            <a:ext cx="18288000" cy="411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2062" y="2782956"/>
            <a:ext cx="4663389" cy="6200982"/>
          </a:xfr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88807" y="710879"/>
            <a:ext cx="12069948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5774647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4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240282" y="3086100"/>
            <a:ext cx="4251960" cy="5623521"/>
          </a:xfr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88807" y="710879"/>
            <a:ext cx="12069948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683845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1"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206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872855" y="1180191"/>
            <a:ext cx="5404104" cy="5760720"/>
          </a:xfrm>
          <a:custGeom>
            <a:avLst/>
            <a:gdLst>
              <a:gd name="connsiteX0" fmla="*/ 0 w 3602736"/>
              <a:gd name="connsiteY0" fmla="*/ 0 h 3840480"/>
              <a:gd name="connsiteX1" fmla="*/ 2670661 w 3602736"/>
              <a:gd name="connsiteY1" fmla="*/ 918586 h 3840480"/>
              <a:gd name="connsiteX2" fmla="*/ 3602736 w 3602736"/>
              <a:gd name="connsiteY2" fmla="*/ 3840480 h 3840480"/>
              <a:gd name="connsiteX3" fmla="*/ 1122354 w 3602736"/>
              <a:gd name="connsiteY3" fmla="*/ 3748718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736" h="3840480">
                <a:moveTo>
                  <a:pt x="0" y="0"/>
                </a:moveTo>
                <a:lnTo>
                  <a:pt x="2670661" y="918586"/>
                </a:lnTo>
                <a:lnTo>
                  <a:pt x="3602736" y="3840480"/>
                </a:lnTo>
                <a:lnTo>
                  <a:pt x="1122354" y="3748718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8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2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9372523" y="2400335"/>
            <a:ext cx="6720839" cy="4539995"/>
          </a:xfrm>
          <a:custGeom>
            <a:avLst/>
            <a:gdLst>
              <a:gd name="connsiteX0" fmla="*/ 4480553 w 4480559"/>
              <a:gd name="connsiteY0" fmla="*/ 0 h 3026663"/>
              <a:gd name="connsiteX1" fmla="*/ 4480559 w 4480559"/>
              <a:gd name="connsiteY1" fmla="*/ 0 h 3026663"/>
              <a:gd name="connsiteX2" fmla="*/ 4480559 w 4480559"/>
              <a:gd name="connsiteY2" fmla="*/ 4 h 3026663"/>
              <a:gd name="connsiteX3" fmla="*/ 3890180 w 4480559"/>
              <a:gd name="connsiteY3" fmla="*/ 2968795 h 3026663"/>
              <a:gd name="connsiteX4" fmla="*/ 0 w 4480559"/>
              <a:gd name="connsiteY4" fmla="*/ 3026663 h 3026663"/>
              <a:gd name="connsiteX5" fmla="*/ 645728 w 4480559"/>
              <a:gd name="connsiteY5" fmla="*/ 554128 h 302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0559" h="3026663">
                <a:moveTo>
                  <a:pt x="4480553" y="0"/>
                </a:moveTo>
                <a:lnTo>
                  <a:pt x="4480559" y="0"/>
                </a:lnTo>
                <a:lnTo>
                  <a:pt x="4480559" y="4"/>
                </a:lnTo>
                <a:lnTo>
                  <a:pt x="3890180" y="2968795"/>
                </a:lnTo>
                <a:lnTo>
                  <a:pt x="0" y="3026663"/>
                </a:lnTo>
                <a:lnTo>
                  <a:pt x="645728" y="554128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88807" y="710879"/>
            <a:ext cx="12069948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571218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3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29164" y="3143005"/>
            <a:ext cx="7400135" cy="4211084"/>
          </a:xfr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58579243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4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699345" y="2900159"/>
            <a:ext cx="6615458" cy="4443984"/>
          </a:xfrm>
          <a:custGeom>
            <a:avLst/>
            <a:gdLst>
              <a:gd name="connsiteX0" fmla="*/ 0 w 4410305"/>
              <a:gd name="connsiteY0" fmla="*/ 0 h 2962656"/>
              <a:gd name="connsiteX1" fmla="*/ 3774585 w 4410305"/>
              <a:gd name="connsiteY1" fmla="*/ 527750 h 2962656"/>
              <a:gd name="connsiteX2" fmla="*/ 4410305 w 4410305"/>
              <a:gd name="connsiteY2" fmla="*/ 2962656 h 2962656"/>
              <a:gd name="connsiteX3" fmla="*/ 564028 w 4410305"/>
              <a:gd name="connsiteY3" fmla="*/ 2909104 h 2962656"/>
              <a:gd name="connsiteX4" fmla="*/ 0 w 4410305"/>
              <a:gd name="connsiteY4" fmla="*/ 6 h 296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0305" h="2962656">
                <a:moveTo>
                  <a:pt x="0" y="0"/>
                </a:moveTo>
                <a:lnTo>
                  <a:pt x="3774585" y="527750"/>
                </a:lnTo>
                <a:lnTo>
                  <a:pt x="4410305" y="2962656"/>
                </a:lnTo>
                <a:lnTo>
                  <a:pt x="564028" y="2909104"/>
                </a:lnTo>
                <a:lnTo>
                  <a:pt x="0" y="6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578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rop 1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206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9466896" y="2440122"/>
            <a:ext cx="7324344" cy="5233644"/>
          </a:xfrm>
          <a:custGeom>
            <a:avLst/>
            <a:gdLst>
              <a:gd name="connsiteX0" fmla="*/ 4882896 w 4882896"/>
              <a:gd name="connsiteY0" fmla="*/ 0 h 3489096"/>
              <a:gd name="connsiteX1" fmla="*/ 4284896 w 4882896"/>
              <a:gd name="connsiteY1" fmla="*/ 3489096 h 3489096"/>
              <a:gd name="connsiteX2" fmla="*/ 0 w 4882896"/>
              <a:gd name="connsiteY2" fmla="*/ 3343046 h 3489096"/>
              <a:gd name="connsiteX3" fmla="*/ 679650 w 4882896"/>
              <a:gd name="connsiteY3" fmla="*/ 123050 h 3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2896" h="3489096">
                <a:moveTo>
                  <a:pt x="4882896" y="0"/>
                </a:moveTo>
                <a:lnTo>
                  <a:pt x="4284896" y="3489096"/>
                </a:lnTo>
                <a:lnTo>
                  <a:pt x="0" y="3343046"/>
                </a:lnTo>
                <a:lnTo>
                  <a:pt x="679650" y="12305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7435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172200"/>
            <a:ext cx="18288000" cy="411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327077" y="2584781"/>
            <a:ext cx="7079813" cy="4411611"/>
          </a:xfr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0313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7957096" y="1635392"/>
            <a:ext cx="8486834" cy="8506442"/>
            <a:chOff x="5218085" y="1090261"/>
            <a:chExt cx="5657889" cy="5670961"/>
          </a:xfrm>
        </p:grpSpPr>
        <p:sp>
          <p:nvSpPr>
            <p:cNvPr id="21" name="Freeform 20"/>
            <p:cNvSpPr/>
            <p:nvPr userDrawn="1"/>
          </p:nvSpPr>
          <p:spPr>
            <a:xfrm rot="18083416">
              <a:off x="8573387" y="5411583"/>
              <a:ext cx="706273" cy="616313"/>
            </a:xfrm>
            <a:custGeom>
              <a:avLst/>
              <a:gdLst>
                <a:gd name="connsiteX0" fmla="*/ 331008 w 706273"/>
                <a:gd name="connsiteY0" fmla="*/ 0 h 616313"/>
                <a:gd name="connsiteX1" fmla="*/ 706273 w 706273"/>
                <a:gd name="connsiteY1" fmla="*/ 615018 h 616313"/>
                <a:gd name="connsiteX2" fmla="*/ 375896 w 706273"/>
                <a:gd name="connsiteY2" fmla="*/ 616313 h 616313"/>
                <a:gd name="connsiteX3" fmla="*/ 0 w 706273"/>
                <a:gd name="connsiteY3" fmla="*/ 262 h 61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273" h="616313">
                  <a:moveTo>
                    <a:pt x="331008" y="0"/>
                  </a:moveTo>
                  <a:lnTo>
                    <a:pt x="706273" y="615018"/>
                  </a:lnTo>
                  <a:lnTo>
                    <a:pt x="375896" y="616313"/>
                  </a:lnTo>
                  <a:lnTo>
                    <a:pt x="0" y="2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45714" tIns="22857" rIns="45714" bIns="22857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2" name="Freeform 21"/>
            <p:cNvSpPr/>
            <p:nvPr/>
          </p:nvSpPr>
          <p:spPr>
            <a:xfrm rot="18083416">
              <a:off x="9624257" y="1016647"/>
              <a:ext cx="1178104" cy="1325331"/>
            </a:xfrm>
            <a:custGeom>
              <a:avLst/>
              <a:gdLst>
                <a:gd name="connsiteX0" fmla="*/ 369428 w 1178104"/>
                <a:gd name="connsiteY0" fmla="*/ 0 h 1325331"/>
                <a:gd name="connsiteX1" fmla="*/ 1178104 w 1178104"/>
                <a:gd name="connsiteY1" fmla="*/ 1325331 h 1325331"/>
                <a:gd name="connsiteX2" fmla="*/ 808383 w 1178104"/>
                <a:gd name="connsiteY2" fmla="*/ 1325143 h 1325331"/>
                <a:gd name="connsiteX3" fmla="*/ 0 w 1178104"/>
                <a:gd name="connsiteY3" fmla="*/ 294 h 132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8104" h="1325331">
                  <a:moveTo>
                    <a:pt x="369428" y="0"/>
                  </a:moveTo>
                  <a:lnTo>
                    <a:pt x="1178104" y="1325331"/>
                  </a:lnTo>
                  <a:lnTo>
                    <a:pt x="808383" y="1325143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45714" tIns="22857" rIns="45714" bIns="22857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3" name="Freeform 22"/>
            <p:cNvSpPr/>
            <p:nvPr/>
          </p:nvSpPr>
          <p:spPr>
            <a:xfrm rot="18083416">
              <a:off x="5291699" y="5509504"/>
              <a:ext cx="1178104" cy="1325331"/>
            </a:xfrm>
            <a:custGeom>
              <a:avLst/>
              <a:gdLst>
                <a:gd name="connsiteX0" fmla="*/ 369428 w 1178104"/>
                <a:gd name="connsiteY0" fmla="*/ 0 h 1325331"/>
                <a:gd name="connsiteX1" fmla="*/ 1178104 w 1178104"/>
                <a:gd name="connsiteY1" fmla="*/ 1325331 h 1325331"/>
                <a:gd name="connsiteX2" fmla="*/ 808383 w 1178104"/>
                <a:gd name="connsiteY2" fmla="*/ 1325143 h 1325331"/>
                <a:gd name="connsiteX3" fmla="*/ 0 w 1178104"/>
                <a:gd name="connsiteY3" fmla="*/ 294 h 132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8104" h="1325331">
                  <a:moveTo>
                    <a:pt x="369428" y="0"/>
                  </a:moveTo>
                  <a:lnTo>
                    <a:pt x="1178104" y="1325331"/>
                  </a:lnTo>
                  <a:lnTo>
                    <a:pt x="808383" y="1325143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45714" tIns="22857" rIns="45714" bIns="22857" rtlCol="0" anchor="ctr"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7909574" y="-3"/>
            <a:ext cx="10279697" cy="10287002"/>
          </a:xfrm>
          <a:custGeom>
            <a:avLst/>
            <a:gdLst>
              <a:gd name="connsiteX0" fmla="*/ 4151846 w 6853131"/>
              <a:gd name="connsiteY0" fmla="*/ 1836495 h 6858001"/>
              <a:gd name="connsiteX1" fmla="*/ 5704411 w 6853131"/>
              <a:gd name="connsiteY1" fmla="*/ 1836496 h 6858001"/>
              <a:gd name="connsiteX2" fmla="*/ 2636946 w 6853131"/>
              <a:gd name="connsiteY2" fmla="*/ 6858001 h 6858001"/>
              <a:gd name="connsiteX3" fmla="*/ 1093350 w 6853131"/>
              <a:gd name="connsiteY3" fmla="*/ 6858001 h 6858001"/>
              <a:gd name="connsiteX4" fmla="*/ 6853131 w 6853131"/>
              <a:gd name="connsiteY4" fmla="*/ 1157615 h 6858001"/>
              <a:gd name="connsiteX5" fmla="*/ 6853131 w 6853131"/>
              <a:gd name="connsiteY5" fmla="*/ 1169040 h 6858001"/>
              <a:gd name="connsiteX6" fmla="*/ 4103744 w 6853131"/>
              <a:gd name="connsiteY6" fmla="*/ 5714975 h 6858001"/>
              <a:gd name="connsiteX7" fmla="*/ 3382069 w 6853131"/>
              <a:gd name="connsiteY7" fmla="*/ 5714976 h 6858001"/>
              <a:gd name="connsiteX8" fmla="*/ 6157864 w 6853131"/>
              <a:gd name="connsiteY8" fmla="*/ 1157616 h 6858001"/>
              <a:gd name="connsiteX9" fmla="*/ 3676316 w 6853131"/>
              <a:gd name="connsiteY9" fmla="*/ 0 h 6858001"/>
              <a:gd name="connsiteX10" fmla="*/ 4454121 w 6853131"/>
              <a:gd name="connsiteY10" fmla="*/ 0 h 6858001"/>
              <a:gd name="connsiteX11" fmla="*/ 5231927 w 6853131"/>
              <a:gd name="connsiteY11" fmla="*/ 0 h 6858001"/>
              <a:gd name="connsiteX12" fmla="*/ 1544830 w 6853131"/>
              <a:gd name="connsiteY12" fmla="*/ 6035855 h 6858001"/>
              <a:gd name="connsiteX13" fmla="*/ 0 w 6853131"/>
              <a:gd name="connsiteY13" fmla="*/ 6035855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53131" h="6858001">
                <a:moveTo>
                  <a:pt x="4151846" y="1836495"/>
                </a:moveTo>
                <a:lnTo>
                  <a:pt x="5704411" y="1836496"/>
                </a:lnTo>
                <a:lnTo>
                  <a:pt x="2636946" y="6858001"/>
                </a:lnTo>
                <a:lnTo>
                  <a:pt x="1093350" y="6858001"/>
                </a:lnTo>
                <a:close/>
                <a:moveTo>
                  <a:pt x="6853131" y="1157615"/>
                </a:moveTo>
                <a:lnTo>
                  <a:pt x="6853131" y="1169040"/>
                </a:lnTo>
                <a:lnTo>
                  <a:pt x="4103744" y="5714975"/>
                </a:lnTo>
                <a:lnTo>
                  <a:pt x="3382069" y="5714976"/>
                </a:lnTo>
                <a:lnTo>
                  <a:pt x="6157864" y="1157616"/>
                </a:lnTo>
                <a:close/>
                <a:moveTo>
                  <a:pt x="3676316" y="0"/>
                </a:moveTo>
                <a:lnTo>
                  <a:pt x="4454121" y="0"/>
                </a:lnTo>
                <a:lnTo>
                  <a:pt x="5231927" y="0"/>
                </a:lnTo>
                <a:lnTo>
                  <a:pt x="1544830" y="6035855"/>
                </a:lnTo>
                <a:lnTo>
                  <a:pt x="0" y="6035855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847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3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406431" y="2584781"/>
            <a:ext cx="7486611" cy="4707561"/>
          </a:xfr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1440607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1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206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7875239" y="2766086"/>
            <a:ext cx="8366760" cy="5182920"/>
          </a:xfrm>
          <a:custGeom>
            <a:avLst/>
            <a:gdLst>
              <a:gd name="connsiteX0" fmla="*/ 3571775 w 5577840"/>
              <a:gd name="connsiteY0" fmla="*/ 0 h 3455280"/>
              <a:gd name="connsiteX1" fmla="*/ 5577840 w 5577840"/>
              <a:gd name="connsiteY1" fmla="*/ 1209232 h 3455280"/>
              <a:gd name="connsiteX2" fmla="*/ 2027035 w 5577840"/>
              <a:gd name="connsiteY2" fmla="*/ 3455280 h 3455280"/>
              <a:gd name="connsiteX3" fmla="*/ 0 w 5577840"/>
              <a:gd name="connsiteY3" fmla="*/ 2110913 h 345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7840" h="3455280">
                <a:moveTo>
                  <a:pt x="3571775" y="0"/>
                </a:moveTo>
                <a:lnTo>
                  <a:pt x="5577840" y="1209232"/>
                </a:lnTo>
                <a:lnTo>
                  <a:pt x="2027035" y="3455280"/>
                </a:lnTo>
                <a:lnTo>
                  <a:pt x="0" y="2110913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609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2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90598" y="3223282"/>
            <a:ext cx="3017487" cy="4800548"/>
          </a:xfr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858816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3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698462" y="3063242"/>
            <a:ext cx="3006108" cy="4892040"/>
          </a:xfr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2944817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4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326382" y="5417816"/>
            <a:ext cx="1931670" cy="3394715"/>
          </a:xfr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780305" y="3406140"/>
            <a:ext cx="2917425" cy="5097780"/>
          </a:xfr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5518639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on Devices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705533" y="2986089"/>
            <a:ext cx="1168004" cy="2050257"/>
          </a:xfr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378428" y="5950744"/>
            <a:ext cx="2316018" cy="3101819"/>
          </a:xfrm>
          <a:solidFill>
            <a:schemeClr val="tx2">
              <a:lumMod val="75000"/>
              <a:lumOff val="2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7006548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88245" y="2400330"/>
            <a:ext cx="7955756" cy="685797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393079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3438" y="2400330"/>
            <a:ext cx="7955756" cy="685797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164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1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88245" y="5143500"/>
            <a:ext cx="7955756" cy="411480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9568991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2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3438" y="2811805"/>
            <a:ext cx="7955756" cy="4663388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5547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8287999" cy="10287000"/>
          </a:xfrm>
          <a:custGeom>
            <a:avLst/>
            <a:gdLst>
              <a:gd name="connsiteX0" fmla="*/ 5897641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1066855 w 12191999"/>
              <a:gd name="connsiteY3" fmla="*/ 6858000 h 6858000"/>
              <a:gd name="connsiteX4" fmla="*/ 0 w 12191999"/>
              <a:gd name="connsiteY4" fmla="*/ 0 h 6858000"/>
              <a:gd name="connsiteX5" fmla="*/ 4927478 w 12191999"/>
              <a:gd name="connsiteY5" fmla="*/ 0 h 6858000"/>
              <a:gd name="connsiteX6" fmla="*/ 1066855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7641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1066855" y="6858000"/>
                </a:lnTo>
                <a:close/>
                <a:moveTo>
                  <a:pt x="0" y="0"/>
                </a:moveTo>
                <a:lnTo>
                  <a:pt x="4927478" y="0"/>
                </a:lnTo>
                <a:lnTo>
                  <a:pt x="10668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67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2834667" y="3223281"/>
            <a:ext cx="3840480" cy="3840459"/>
          </a:xfrm>
          <a:custGeom>
            <a:avLst/>
            <a:gdLst>
              <a:gd name="connsiteX0" fmla="*/ 1279883 w 2560320"/>
              <a:gd name="connsiteY0" fmla="*/ 0 h 2560306"/>
              <a:gd name="connsiteX1" fmla="*/ 1280437 w 2560320"/>
              <a:gd name="connsiteY1" fmla="*/ 0 h 2560306"/>
              <a:gd name="connsiteX2" fmla="*/ 1411049 w 2560320"/>
              <a:gd name="connsiteY2" fmla="*/ 6595 h 2560306"/>
              <a:gd name="connsiteX3" fmla="*/ 2560320 w 2560320"/>
              <a:gd name="connsiteY3" fmla="*/ 1280146 h 2560306"/>
              <a:gd name="connsiteX4" fmla="*/ 1280160 w 2560320"/>
              <a:gd name="connsiteY4" fmla="*/ 2560306 h 2560306"/>
              <a:gd name="connsiteX5" fmla="*/ 0 w 2560320"/>
              <a:gd name="connsiteY5" fmla="*/ 1280146 h 2560306"/>
              <a:gd name="connsiteX6" fmla="*/ 1149271 w 2560320"/>
              <a:gd name="connsiteY6" fmla="*/ 6595 h 256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0320" h="2560306">
                <a:moveTo>
                  <a:pt x="1279883" y="0"/>
                </a:moveTo>
                <a:lnTo>
                  <a:pt x="1280437" y="0"/>
                </a:lnTo>
                <a:lnTo>
                  <a:pt x="1411049" y="6595"/>
                </a:lnTo>
                <a:cubicBezTo>
                  <a:pt x="2056578" y="72152"/>
                  <a:pt x="2560320" y="617321"/>
                  <a:pt x="2560320" y="1280146"/>
                </a:cubicBezTo>
                <a:cubicBezTo>
                  <a:pt x="2560320" y="1987159"/>
                  <a:pt x="1987173" y="2560306"/>
                  <a:pt x="1280160" y="2560306"/>
                </a:cubicBezTo>
                <a:cubicBezTo>
                  <a:pt x="573147" y="2560306"/>
                  <a:pt x="0" y="1987159"/>
                  <a:pt x="0" y="1280146"/>
                </a:cubicBezTo>
                <a:cubicBezTo>
                  <a:pt x="0" y="617321"/>
                  <a:pt x="503743" y="72152"/>
                  <a:pt x="1149271" y="6595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accent1"/>
            </a:solidFill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1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accel="58500" fill="hold" grpId="0" nodeType="withEffect" p14:presetBounceEnd="585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6015 -0.70671 L 4.16667E-6 0 " pathEditMode="relative" rAng="0" ptsTypes="AA" p14:bounceEnd="58500">
                                          <p:cBhvr>
                                            <p:cTn id="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008" y="3532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accel="58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6015 -0.70671 L 4.16667E-6 0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008" y="3532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gram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365760" y="1936238"/>
            <a:ext cx="17556480" cy="6145380"/>
            <a:chOff x="2719388" y="2247900"/>
            <a:chExt cx="6748462" cy="236220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5416550" y="3241675"/>
              <a:ext cx="74613" cy="4763"/>
            </a:xfrm>
            <a:custGeom>
              <a:avLst/>
              <a:gdLst>
                <a:gd name="T0" fmla="*/ 20 w 20"/>
                <a:gd name="T1" fmla="*/ 0 h 1"/>
                <a:gd name="T2" fmla="*/ 0 w 20"/>
                <a:gd name="T3" fmla="*/ 1 h 1"/>
                <a:gd name="T4" fmla="*/ 20 w 20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20" y="0"/>
                  </a:moveTo>
                  <a:cubicBezTo>
                    <a:pt x="14" y="0"/>
                    <a:pt x="6" y="0"/>
                    <a:pt x="0" y="1"/>
                  </a:cubicBezTo>
                  <a:cubicBezTo>
                    <a:pt x="6" y="1"/>
                    <a:pt x="14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5311775" y="3389313"/>
              <a:ext cx="44450" cy="46038"/>
            </a:xfrm>
            <a:custGeom>
              <a:avLst/>
              <a:gdLst>
                <a:gd name="T0" fmla="*/ 0 w 12"/>
                <a:gd name="T1" fmla="*/ 0 h 12"/>
                <a:gd name="T2" fmla="*/ 12 w 12"/>
                <a:gd name="T3" fmla="*/ 12 h 12"/>
                <a:gd name="T4" fmla="*/ 0 w 12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">
                  <a:moveTo>
                    <a:pt x="0" y="0"/>
                  </a:moveTo>
                  <a:cubicBezTo>
                    <a:pt x="4" y="4"/>
                    <a:pt x="8" y="8"/>
                    <a:pt x="12" y="12"/>
                  </a:cubicBezTo>
                  <a:cubicBezTo>
                    <a:pt x="8" y="8"/>
                    <a:pt x="4" y="4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4608513" y="3027363"/>
              <a:ext cx="117475" cy="1127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7437438" y="3773488"/>
              <a:ext cx="720725" cy="381000"/>
            </a:xfrm>
            <a:custGeom>
              <a:avLst/>
              <a:gdLst>
                <a:gd name="T0" fmla="*/ 78 w 192"/>
                <a:gd name="T1" fmla="*/ 24 h 101"/>
                <a:gd name="T2" fmla="*/ 80 w 192"/>
                <a:gd name="T3" fmla="*/ 24 h 101"/>
                <a:gd name="T4" fmla="*/ 86 w 192"/>
                <a:gd name="T5" fmla="*/ 32 h 101"/>
                <a:gd name="T6" fmla="*/ 65 w 192"/>
                <a:gd name="T7" fmla="*/ 74 h 101"/>
                <a:gd name="T8" fmla="*/ 65 w 192"/>
                <a:gd name="T9" fmla="*/ 74 h 101"/>
                <a:gd name="T10" fmla="*/ 54 w 192"/>
                <a:gd name="T11" fmla="*/ 75 h 101"/>
                <a:gd name="T12" fmla="*/ 52 w 192"/>
                <a:gd name="T13" fmla="*/ 77 h 101"/>
                <a:gd name="T14" fmla="*/ 14 w 192"/>
                <a:gd name="T15" fmla="*/ 43 h 101"/>
                <a:gd name="T16" fmla="*/ 15 w 192"/>
                <a:gd name="T17" fmla="*/ 39 h 101"/>
                <a:gd name="T18" fmla="*/ 96 w 192"/>
                <a:gd name="T19" fmla="*/ 0 h 101"/>
                <a:gd name="T20" fmla="*/ 78 w 192"/>
                <a:gd name="T21" fmla="*/ 19 h 101"/>
                <a:gd name="T22" fmla="*/ 15 w 192"/>
                <a:gd name="T23" fmla="*/ 37 h 101"/>
                <a:gd name="T24" fmla="*/ 15 w 192"/>
                <a:gd name="T25" fmla="*/ 37 h 101"/>
                <a:gd name="T26" fmla="*/ 10 w 192"/>
                <a:gd name="T27" fmla="*/ 33 h 101"/>
                <a:gd name="T28" fmla="*/ 13 w 192"/>
                <a:gd name="T29" fmla="*/ 9 h 101"/>
                <a:gd name="T30" fmla="*/ 8 w 192"/>
                <a:gd name="T31" fmla="*/ 33 h 101"/>
                <a:gd name="T32" fmla="*/ 2 w 192"/>
                <a:gd name="T33" fmla="*/ 42 h 101"/>
                <a:gd name="T34" fmla="*/ 11 w 192"/>
                <a:gd name="T35" fmla="*/ 45 h 101"/>
                <a:gd name="T36" fmla="*/ 12 w 192"/>
                <a:gd name="T37" fmla="*/ 45 h 101"/>
                <a:gd name="T38" fmla="*/ 49 w 192"/>
                <a:gd name="T39" fmla="*/ 79 h 101"/>
                <a:gd name="T40" fmla="*/ 48 w 192"/>
                <a:gd name="T41" fmla="*/ 93 h 101"/>
                <a:gd name="T42" fmla="*/ 66 w 192"/>
                <a:gd name="T43" fmla="*/ 99 h 101"/>
                <a:gd name="T44" fmla="*/ 69 w 192"/>
                <a:gd name="T45" fmla="*/ 76 h 101"/>
                <a:gd name="T46" fmla="*/ 91 w 192"/>
                <a:gd name="T47" fmla="*/ 34 h 101"/>
                <a:gd name="T48" fmla="*/ 91 w 192"/>
                <a:gd name="T49" fmla="*/ 34 h 101"/>
                <a:gd name="T50" fmla="*/ 104 w 192"/>
                <a:gd name="T51" fmla="*/ 33 h 101"/>
                <a:gd name="T52" fmla="*/ 109 w 192"/>
                <a:gd name="T53" fmla="*/ 30 h 101"/>
                <a:gd name="T54" fmla="*/ 178 w 192"/>
                <a:gd name="T55" fmla="*/ 78 h 101"/>
                <a:gd name="T56" fmla="*/ 178 w 192"/>
                <a:gd name="T57" fmla="*/ 83 h 101"/>
                <a:gd name="T58" fmla="*/ 187 w 192"/>
                <a:gd name="T59" fmla="*/ 87 h 101"/>
                <a:gd name="T60" fmla="*/ 184 w 192"/>
                <a:gd name="T61" fmla="*/ 74 h 101"/>
                <a:gd name="T62" fmla="*/ 179 w 192"/>
                <a:gd name="T63" fmla="*/ 76 h 101"/>
                <a:gd name="T64" fmla="*/ 179 w 192"/>
                <a:gd name="T65" fmla="*/ 76 h 101"/>
                <a:gd name="T66" fmla="*/ 112 w 192"/>
                <a:gd name="T67" fmla="*/ 26 h 101"/>
                <a:gd name="T68" fmla="*/ 96 w 192"/>
                <a:gd name="T6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2" h="101">
                  <a:moveTo>
                    <a:pt x="15" y="39"/>
                  </a:moveTo>
                  <a:cubicBezTo>
                    <a:pt x="15" y="38"/>
                    <a:pt x="68" y="24"/>
                    <a:pt x="78" y="24"/>
                  </a:cubicBezTo>
                  <a:cubicBezTo>
                    <a:pt x="79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1" y="28"/>
                    <a:pt x="84" y="30"/>
                    <a:pt x="86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9" y="33"/>
                    <a:pt x="68" y="74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3" y="74"/>
                    <a:pt x="62" y="74"/>
                    <a:pt x="60" y="74"/>
                  </a:cubicBezTo>
                  <a:cubicBezTo>
                    <a:pt x="58" y="74"/>
                    <a:pt x="56" y="74"/>
                    <a:pt x="54" y="75"/>
                  </a:cubicBezTo>
                  <a:cubicBezTo>
                    <a:pt x="53" y="76"/>
                    <a:pt x="53" y="76"/>
                    <a:pt x="52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48" y="77"/>
                    <a:pt x="13" y="44"/>
                    <a:pt x="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5" y="42"/>
                    <a:pt x="15" y="40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96" y="0"/>
                  </a:moveTo>
                  <a:cubicBezTo>
                    <a:pt x="94" y="0"/>
                    <a:pt x="91" y="1"/>
                    <a:pt x="89" y="2"/>
                  </a:cubicBezTo>
                  <a:cubicBezTo>
                    <a:pt x="81" y="5"/>
                    <a:pt x="78" y="12"/>
                    <a:pt x="78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23"/>
                    <a:pt x="20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5"/>
                    <a:pt x="12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22"/>
                    <a:pt x="13" y="9"/>
                  </a:cubicBezTo>
                  <a:cubicBezTo>
                    <a:pt x="11" y="22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3"/>
                    <a:pt x="6" y="33"/>
                    <a:pt x="5" y="34"/>
                  </a:cubicBezTo>
                  <a:cubicBezTo>
                    <a:pt x="2" y="35"/>
                    <a:pt x="0" y="39"/>
                    <a:pt x="2" y="42"/>
                  </a:cubicBezTo>
                  <a:cubicBezTo>
                    <a:pt x="3" y="45"/>
                    <a:pt x="6" y="46"/>
                    <a:pt x="8" y="46"/>
                  </a:cubicBezTo>
                  <a:cubicBezTo>
                    <a:pt x="9" y="46"/>
                    <a:pt x="10" y="46"/>
                    <a:pt x="11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51" y="77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6" y="83"/>
                    <a:pt x="46" y="88"/>
                    <a:pt x="48" y="93"/>
                  </a:cubicBezTo>
                  <a:cubicBezTo>
                    <a:pt x="50" y="98"/>
                    <a:pt x="55" y="101"/>
                    <a:pt x="60" y="101"/>
                  </a:cubicBezTo>
                  <a:cubicBezTo>
                    <a:pt x="62" y="101"/>
                    <a:pt x="65" y="100"/>
                    <a:pt x="66" y="99"/>
                  </a:cubicBezTo>
                  <a:cubicBezTo>
                    <a:pt x="73" y="96"/>
                    <a:pt x="76" y="88"/>
                    <a:pt x="73" y="81"/>
                  </a:cubicBezTo>
                  <a:cubicBezTo>
                    <a:pt x="72" y="79"/>
                    <a:pt x="70" y="78"/>
                    <a:pt x="69" y="7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6" y="75"/>
                    <a:pt x="87" y="34"/>
                    <a:pt x="91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4"/>
                    <a:pt x="94" y="35"/>
                    <a:pt x="96" y="35"/>
                  </a:cubicBezTo>
                  <a:cubicBezTo>
                    <a:pt x="99" y="35"/>
                    <a:pt x="101" y="34"/>
                    <a:pt x="104" y="33"/>
                  </a:cubicBezTo>
                  <a:cubicBezTo>
                    <a:pt x="106" y="32"/>
                    <a:pt x="107" y="31"/>
                    <a:pt x="109" y="29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30"/>
                    <a:pt x="109" y="29"/>
                    <a:pt x="109" y="29"/>
                  </a:cubicBezTo>
                  <a:cubicBezTo>
                    <a:pt x="115" y="29"/>
                    <a:pt x="179" y="76"/>
                    <a:pt x="178" y="78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7" y="79"/>
                    <a:pt x="177" y="82"/>
                    <a:pt x="178" y="83"/>
                  </a:cubicBezTo>
                  <a:cubicBezTo>
                    <a:pt x="179" y="86"/>
                    <a:pt x="182" y="87"/>
                    <a:pt x="184" y="87"/>
                  </a:cubicBezTo>
                  <a:cubicBezTo>
                    <a:pt x="185" y="87"/>
                    <a:pt x="186" y="87"/>
                    <a:pt x="187" y="87"/>
                  </a:cubicBezTo>
                  <a:cubicBezTo>
                    <a:pt x="191" y="85"/>
                    <a:pt x="192" y="81"/>
                    <a:pt x="190" y="78"/>
                  </a:cubicBezTo>
                  <a:cubicBezTo>
                    <a:pt x="189" y="75"/>
                    <a:pt x="187" y="74"/>
                    <a:pt x="184" y="74"/>
                  </a:cubicBezTo>
                  <a:cubicBezTo>
                    <a:pt x="183" y="74"/>
                    <a:pt x="182" y="74"/>
                    <a:pt x="181" y="75"/>
                  </a:cubicBezTo>
                  <a:cubicBezTo>
                    <a:pt x="181" y="75"/>
                    <a:pt x="180" y="75"/>
                    <a:pt x="179" y="76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77" y="76"/>
                    <a:pt x="110" y="29"/>
                    <a:pt x="112" y="26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5" y="21"/>
                    <a:pt x="115" y="15"/>
                    <a:pt x="112" y="10"/>
                  </a:cubicBezTo>
                  <a:cubicBezTo>
                    <a:pt x="109" y="4"/>
                    <a:pt x="103" y="0"/>
                    <a:pt x="9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6915150" y="2703513"/>
              <a:ext cx="2552700" cy="1103313"/>
            </a:xfrm>
            <a:custGeom>
              <a:avLst/>
              <a:gdLst>
                <a:gd name="T0" fmla="*/ 305 w 680"/>
                <a:gd name="T1" fmla="*/ 180 h 293"/>
                <a:gd name="T2" fmla="*/ 476 w 680"/>
                <a:gd name="T3" fmla="*/ 198 h 293"/>
                <a:gd name="T4" fmla="*/ 671 w 680"/>
                <a:gd name="T5" fmla="*/ 164 h 293"/>
                <a:gd name="T6" fmla="*/ 639 w 680"/>
                <a:gd name="T7" fmla="*/ 163 h 293"/>
                <a:gd name="T8" fmla="*/ 176 w 680"/>
                <a:gd name="T9" fmla="*/ 124 h 293"/>
                <a:gd name="T10" fmla="*/ 137 w 680"/>
                <a:gd name="T11" fmla="*/ 142 h 293"/>
                <a:gd name="T12" fmla="*/ 210 w 680"/>
                <a:gd name="T13" fmla="*/ 112 h 293"/>
                <a:gd name="T14" fmla="*/ 209 w 680"/>
                <a:gd name="T15" fmla="*/ 112 h 293"/>
                <a:gd name="T16" fmla="*/ 302 w 680"/>
                <a:gd name="T17" fmla="*/ 177 h 293"/>
                <a:gd name="T18" fmla="*/ 501 w 680"/>
                <a:gd name="T19" fmla="*/ 103 h 293"/>
                <a:gd name="T20" fmla="*/ 447 w 680"/>
                <a:gd name="T21" fmla="*/ 82 h 293"/>
                <a:gd name="T22" fmla="*/ 431 w 680"/>
                <a:gd name="T23" fmla="*/ 75 h 293"/>
                <a:gd name="T24" fmla="*/ 272 w 680"/>
                <a:gd name="T25" fmla="*/ 100 h 293"/>
                <a:gd name="T26" fmla="*/ 176 w 680"/>
                <a:gd name="T27" fmla="*/ 124 h 293"/>
                <a:gd name="T28" fmla="*/ 165 w 680"/>
                <a:gd name="T29" fmla="*/ 74 h 293"/>
                <a:gd name="T30" fmla="*/ 209 w 680"/>
                <a:gd name="T31" fmla="*/ 110 h 293"/>
                <a:gd name="T32" fmla="*/ 1 w 680"/>
                <a:gd name="T33" fmla="*/ 9 h 293"/>
                <a:gd name="T34" fmla="*/ 112 w 680"/>
                <a:gd name="T35" fmla="*/ 136 h 293"/>
                <a:gd name="T36" fmla="*/ 172 w 680"/>
                <a:gd name="T37" fmla="*/ 142 h 293"/>
                <a:gd name="T38" fmla="*/ 187 w 680"/>
                <a:gd name="T39" fmla="*/ 142 h 293"/>
                <a:gd name="T40" fmla="*/ 251 w 680"/>
                <a:gd name="T41" fmla="*/ 143 h 293"/>
                <a:gd name="T42" fmla="*/ 266 w 680"/>
                <a:gd name="T43" fmla="*/ 103 h 293"/>
                <a:gd name="T44" fmla="*/ 298 w 680"/>
                <a:gd name="T45" fmla="*/ 202 h 293"/>
                <a:gd name="T46" fmla="*/ 361 w 680"/>
                <a:gd name="T47" fmla="*/ 264 h 293"/>
                <a:gd name="T48" fmla="*/ 313 w 680"/>
                <a:gd name="T49" fmla="*/ 172 h 293"/>
                <a:gd name="T50" fmla="*/ 443 w 680"/>
                <a:gd name="T51" fmla="*/ 83 h 293"/>
                <a:gd name="T52" fmla="*/ 364 w 680"/>
                <a:gd name="T53" fmla="*/ 184 h 293"/>
                <a:gd name="T54" fmla="*/ 399 w 680"/>
                <a:gd name="T55" fmla="*/ 155 h 293"/>
                <a:gd name="T56" fmla="*/ 358 w 680"/>
                <a:gd name="T57" fmla="*/ 180 h 293"/>
                <a:gd name="T58" fmla="*/ 430 w 680"/>
                <a:gd name="T59" fmla="*/ 184 h 293"/>
                <a:gd name="T60" fmla="*/ 436 w 680"/>
                <a:gd name="T61" fmla="*/ 180 h 293"/>
                <a:gd name="T62" fmla="*/ 469 w 680"/>
                <a:gd name="T63" fmla="*/ 199 h 293"/>
                <a:gd name="T64" fmla="*/ 518 w 680"/>
                <a:gd name="T65" fmla="*/ 271 h 293"/>
                <a:gd name="T66" fmla="*/ 522 w 680"/>
                <a:gd name="T67" fmla="*/ 268 h 293"/>
                <a:gd name="T68" fmla="*/ 480 w 680"/>
                <a:gd name="T69" fmla="*/ 199 h 293"/>
                <a:gd name="T70" fmla="*/ 548 w 680"/>
                <a:gd name="T71" fmla="*/ 166 h 293"/>
                <a:gd name="T72" fmla="*/ 585 w 680"/>
                <a:gd name="T73" fmla="*/ 189 h 293"/>
                <a:gd name="T74" fmla="*/ 586 w 680"/>
                <a:gd name="T75" fmla="*/ 184 h 293"/>
                <a:gd name="T76" fmla="*/ 586 w 680"/>
                <a:gd name="T77" fmla="*/ 135 h 293"/>
                <a:gd name="T78" fmla="*/ 593 w 680"/>
                <a:gd name="T79" fmla="*/ 135 h 293"/>
                <a:gd name="T80" fmla="*/ 639 w 680"/>
                <a:gd name="T81" fmla="*/ 165 h 293"/>
                <a:gd name="T82" fmla="*/ 593 w 680"/>
                <a:gd name="T83" fmla="*/ 258 h 293"/>
                <a:gd name="T84" fmla="*/ 592 w 680"/>
                <a:gd name="T85" fmla="*/ 270 h 293"/>
                <a:gd name="T86" fmla="*/ 675 w 680"/>
                <a:gd name="T87" fmla="*/ 169 h 293"/>
                <a:gd name="T88" fmla="*/ 671 w 680"/>
                <a:gd name="T89" fmla="*/ 163 h 293"/>
                <a:gd name="T90" fmla="*/ 585 w 680"/>
                <a:gd name="T91" fmla="*/ 134 h 293"/>
                <a:gd name="T92" fmla="*/ 541 w 680"/>
                <a:gd name="T93" fmla="*/ 159 h 293"/>
                <a:gd name="T94" fmla="*/ 519 w 680"/>
                <a:gd name="T95" fmla="*/ 102 h 293"/>
                <a:gd name="T96" fmla="*/ 454 w 680"/>
                <a:gd name="T97" fmla="*/ 75 h 293"/>
                <a:gd name="T98" fmla="*/ 277 w 680"/>
                <a:gd name="T99" fmla="*/ 88 h 293"/>
                <a:gd name="T100" fmla="*/ 260 w 680"/>
                <a:gd name="T101" fmla="*/ 102 h 293"/>
                <a:gd name="T102" fmla="*/ 245 w 680"/>
                <a:gd name="T103" fmla="*/ 146 h 293"/>
                <a:gd name="T104" fmla="*/ 211 w 680"/>
                <a:gd name="T105" fmla="*/ 113 h 293"/>
                <a:gd name="T106" fmla="*/ 211 w 680"/>
                <a:gd name="T107" fmla="*/ 105 h 293"/>
                <a:gd name="T108" fmla="*/ 168 w 680"/>
                <a:gd name="T109" fmla="*/ 55 h 293"/>
                <a:gd name="T110" fmla="*/ 122 w 680"/>
                <a:gd name="T111" fmla="*/ 132 h 293"/>
                <a:gd name="T112" fmla="*/ 115 w 680"/>
                <a:gd name="T113" fmla="*/ 133 h 293"/>
                <a:gd name="T114" fmla="*/ 98 w 680"/>
                <a:gd name="T115" fmla="*/ 90 h 293"/>
                <a:gd name="T116" fmla="*/ 102 w 680"/>
                <a:gd name="T117" fmla="*/ 84 h 293"/>
                <a:gd name="T118" fmla="*/ 13 w 680"/>
                <a:gd name="T119" fmla="*/ 1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0" h="293">
                  <a:moveTo>
                    <a:pt x="305" y="180"/>
                  </a:moveTo>
                  <a:cubicBezTo>
                    <a:pt x="304" y="180"/>
                    <a:pt x="307" y="177"/>
                    <a:pt x="313" y="173"/>
                  </a:cubicBezTo>
                  <a:cubicBezTo>
                    <a:pt x="333" y="207"/>
                    <a:pt x="354" y="243"/>
                    <a:pt x="355" y="247"/>
                  </a:cubicBezTo>
                  <a:cubicBezTo>
                    <a:pt x="350" y="244"/>
                    <a:pt x="302" y="199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7" y="193"/>
                    <a:pt x="308" y="187"/>
                    <a:pt x="305" y="182"/>
                  </a:cubicBezTo>
                  <a:cubicBezTo>
                    <a:pt x="305" y="181"/>
                    <a:pt x="305" y="181"/>
                    <a:pt x="305" y="180"/>
                  </a:cubicBezTo>
                  <a:cubicBezTo>
                    <a:pt x="305" y="180"/>
                    <a:pt x="305" y="180"/>
                    <a:pt x="305" y="180"/>
                  </a:cubicBezTo>
                  <a:moveTo>
                    <a:pt x="473" y="198"/>
                  </a:moveTo>
                  <a:cubicBezTo>
                    <a:pt x="472" y="198"/>
                    <a:pt x="469" y="187"/>
                    <a:pt x="465" y="171"/>
                  </a:cubicBezTo>
                  <a:cubicBezTo>
                    <a:pt x="473" y="170"/>
                    <a:pt x="481" y="169"/>
                    <a:pt x="489" y="168"/>
                  </a:cubicBezTo>
                  <a:cubicBezTo>
                    <a:pt x="483" y="184"/>
                    <a:pt x="477" y="198"/>
                    <a:pt x="476" y="198"/>
                  </a:cubicBezTo>
                  <a:cubicBezTo>
                    <a:pt x="476" y="198"/>
                    <a:pt x="476" y="198"/>
                    <a:pt x="476" y="198"/>
                  </a:cubicBezTo>
                  <a:cubicBezTo>
                    <a:pt x="476" y="198"/>
                    <a:pt x="476" y="198"/>
                    <a:pt x="476" y="198"/>
                  </a:cubicBezTo>
                  <a:cubicBezTo>
                    <a:pt x="475" y="198"/>
                    <a:pt x="475" y="198"/>
                    <a:pt x="474" y="198"/>
                  </a:cubicBezTo>
                  <a:cubicBezTo>
                    <a:pt x="473" y="198"/>
                    <a:pt x="473" y="198"/>
                    <a:pt x="473" y="198"/>
                  </a:cubicBezTo>
                  <a:cubicBezTo>
                    <a:pt x="473" y="198"/>
                    <a:pt x="473" y="198"/>
                    <a:pt x="473" y="198"/>
                  </a:cubicBezTo>
                  <a:cubicBezTo>
                    <a:pt x="473" y="198"/>
                    <a:pt x="473" y="198"/>
                    <a:pt x="473" y="198"/>
                  </a:cubicBezTo>
                  <a:moveTo>
                    <a:pt x="632" y="162"/>
                  </a:moveTo>
                  <a:cubicBezTo>
                    <a:pt x="631" y="162"/>
                    <a:pt x="596" y="137"/>
                    <a:pt x="594" y="134"/>
                  </a:cubicBezTo>
                  <a:cubicBezTo>
                    <a:pt x="598" y="135"/>
                    <a:pt x="671" y="163"/>
                    <a:pt x="671" y="164"/>
                  </a:cubicBezTo>
                  <a:cubicBezTo>
                    <a:pt x="671" y="164"/>
                    <a:pt x="671" y="164"/>
                    <a:pt x="671" y="164"/>
                  </a:cubicBezTo>
                  <a:cubicBezTo>
                    <a:pt x="671" y="164"/>
                    <a:pt x="671" y="164"/>
                    <a:pt x="671" y="164"/>
                  </a:cubicBezTo>
                  <a:cubicBezTo>
                    <a:pt x="671" y="164"/>
                    <a:pt x="671" y="164"/>
                    <a:pt x="671" y="164"/>
                  </a:cubicBezTo>
                  <a:cubicBezTo>
                    <a:pt x="671" y="164"/>
                    <a:pt x="663" y="165"/>
                    <a:pt x="655" y="165"/>
                  </a:cubicBezTo>
                  <a:cubicBezTo>
                    <a:pt x="647" y="165"/>
                    <a:pt x="639" y="164"/>
                    <a:pt x="639" y="164"/>
                  </a:cubicBezTo>
                  <a:cubicBezTo>
                    <a:pt x="639" y="164"/>
                    <a:pt x="639" y="164"/>
                    <a:pt x="639" y="164"/>
                  </a:cubicBezTo>
                  <a:cubicBezTo>
                    <a:pt x="639" y="164"/>
                    <a:pt x="639" y="163"/>
                    <a:pt x="639" y="163"/>
                  </a:cubicBezTo>
                  <a:cubicBezTo>
                    <a:pt x="638" y="162"/>
                    <a:pt x="636" y="161"/>
                    <a:pt x="635" y="161"/>
                  </a:cubicBezTo>
                  <a:cubicBezTo>
                    <a:pt x="634" y="161"/>
                    <a:pt x="634" y="161"/>
                    <a:pt x="633" y="161"/>
                  </a:cubicBezTo>
                  <a:cubicBezTo>
                    <a:pt x="633" y="161"/>
                    <a:pt x="632" y="162"/>
                    <a:pt x="632" y="162"/>
                  </a:cubicBezTo>
                  <a:cubicBezTo>
                    <a:pt x="632" y="162"/>
                    <a:pt x="632" y="162"/>
                    <a:pt x="632" y="162"/>
                  </a:cubicBezTo>
                  <a:cubicBezTo>
                    <a:pt x="632" y="162"/>
                    <a:pt x="632" y="162"/>
                    <a:pt x="632" y="162"/>
                  </a:cubicBezTo>
                  <a:moveTo>
                    <a:pt x="137" y="142"/>
                  </a:moveTo>
                  <a:cubicBezTo>
                    <a:pt x="136" y="141"/>
                    <a:pt x="157" y="132"/>
                    <a:pt x="176" y="124"/>
                  </a:cubicBezTo>
                  <a:cubicBezTo>
                    <a:pt x="176" y="130"/>
                    <a:pt x="177" y="134"/>
                    <a:pt x="176" y="134"/>
                  </a:cubicBezTo>
                  <a:cubicBezTo>
                    <a:pt x="176" y="134"/>
                    <a:pt x="176" y="134"/>
                    <a:pt x="176" y="134"/>
                  </a:cubicBezTo>
                  <a:cubicBezTo>
                    <a:pt x="175" y="134"/>
                    <a:pt x="175" y="134"/>
                    <a:pt x="175" y="134"/>
                  </a:cubicBezTo>
                  <a:cubicBezTo>
                    <a:pt x="173" y="136"/>
                    <a:pt x="172" y="138"/>
                    <a:pt x="171" y="140"/>
                  </a:cubicBezTo>
                  <a:cubicBezTo>
                    <a:pt x="171" y="140"/>
                    <a:pt x="171" y="140"/>
                    <a:pt x="171" y="140"/>
                  </a:cubicBezTo>
                  <a:cubicBezTo>
                    <a:pt x="171" y="141"/>
                    <a:pt x="152" y="143"/>
                    <a:pt x="143" y="143"/>
                  </a:cubicBezTo>
                  <a:cubicBezTo>
                    <a:pt x="139" y="143"/>
                    <a:pt x="137" y="143"/>
                    <a:pt x="137" y="142"/>
                  </a:cubicBezTo>
                  <a:cubicBezTo>
                    <a:pt x="137" y="142"/>
                    <a:pt x="137" y="142"/>
                    <a:pt x="137" y="142"/>
                  </a:cubicBezTo>
                  <a:cubicBezTo>
                    <a:pt x="137" y="142"/>
                    <a:pt x="137" y="142"/>
                    <a:pt x="137" y="142"/>
                  </a:cubicBezTo>
                  <a:cubicBezTo>
                    <a:pt x="137" y="142"/>
                    <a:pt x="137" y="142"/>
                    <a:pt x="137" y="142"/>
                  </a:cubicBezTo>
                  <a:moveTo>
                    <a:pt x="209" y="112"/>
                  </a:moveTo>
                  <a:cubicBezTo>
                    <a:pt x="209" y="112"/>
                    <a:pt x="209" y="112"/>
                    <a:pt x="209" y="112"/>
                  </a:cubicBezTo>
                  <a:cubicBezTo>
                    <a:pt x="210" y="112"/>
                    <a:pt x="210" y="112"/>
                    <a:pt x="210" y="112"/>
                  </a:cubicBezTo>
                  <a:cubicBezTo>
                    <a:pt x="210" y="112"/>
                    <a:pt x="210" y="112"/>
                    <a:pt x="210" y="112"/>
                  </a:cubicBezTo>
                  <a:cubicBezTo>
                    <a:pt x="210" y="113"/>
                    <a:pt x="185" y="135"/>
                    <a:pt x="183" y="135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1" y="134"/>
                    <a:pt x="180" y="134"/>
                    <a:pt x="178" y="134"/>
                  </a:cubicBezTo>
                  <a:cubicBezTo>
                    <a:pt x="178" y="134"/>
                    <a:pt x="178" y="134"/>
                    <a:pt x="178" y="134"/>
                  </a:cubicBezTo>
                  <a:cubicBezTo>
                    <a:pt x="178" y="134"/>
                    <a:pt x="177" y="130"/>
                    <a:pt x="176" y="124"/>
                  </a:cubicBezTo>
                  <a:cubicBezTo>
                    <a:pt x="193" y="118"/>
                    <a:pt x="208" y="112"/>
                    <a:pt x="209" y="112"/>
                  </a:cubicBezTo>
                  <a:cubicBezTo>
                    <a:pt x="209" y="112"/>
                    <a:pt x="209" y="112"/>
                    <a:pt x="209" y="112"/>
                  </a:cubicBezTo>
                  <a:moveTo>
                    <a:pt x="289" y="173"/>
                  </a:moveTo>
                  <a:cubicBezTo>
                    <a:pt x="286" y="173"/>
                    <a:pt x="269" y="109"/>
                    <a:pt x="270" y="102"/>
                  </a:cubicBezTo>
                  <a:cubicBezTo>
                    <a:pt x="273" y="106"/>
                    <a:pt x="292" y="138"/>
                    <a:pt x="312" y="171"/>
                  </a:cubicBezTo>
                  <a:cubicBezTo>
                    <a:pt x="306" y="174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299" y="174"/>
                    <a:pt x="295" y="173"/>
                    <a:pt x="291" y="173"/>
                  </a:cubicBezTo>
                  <a:cubicBezTo>
                    <a:pt x="290" y="173"/>
                    <a:pt x="290" y="173"/>
                    <a:pt x="289" y="173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89" y="173"/>
                    <a:pt x="289" y="173"/>
                    <a:pt x="289" y="173"/>
                  </a:cubicBezTo>
                  <a:moveTo>
                    <a:pt x="452" y="78"/>
                  </a:moveTo>
                  <a:cubicBezTo>
                    <a:pt x="452" y="78"/>
                    <a:pt x="452" y="78"/>
                    <a:pt x="453" y="78"/>
                  </a:cubicBezTo>
                  <a:cubicBezTo>
                    <a:pt x="457" y="78"/>
                    <a:pt x="501" y="101"/>
                    <a:pt x="501" y="103"/>
                  </a:cubicBezTo>
                  <a:cubicBezTo>
                    <a:pt x="501" y="103"/>
                    <a:pt x="501" y="103"/>
                    <a:pt x="501" y="103"/>
                  </a:cubicBezTo>
                  <a:cubicBezTo>
                    <a:pt x="500" y="105"/>
                    <a:pt x="500" y="108"/>
                    <a:pt x="501" y="110"/>
                  </a:cubicBezTo>
                  <a:cubicBezTo>
                    <a:pt x="502" y="112"/>
                    <a:pt x="504" y="113"/>
                    <a:pt x="506" y="114"/>
                  </a:cubicBezTo>
                  <a:cubicBezTo>
                    <a:pt x="506" y="114"/>
                    <a:pt x="506" y="114"/>
                    <a:pt x="506" y="114"/>
                  </a:cubicBezTo>
                  <a:cubicBezTo>
                    <a:pt x="507" y="115"/>
                    <a:pt x="497" y="144"/>
                    <a:pt x="489" y="168"/>
                  </a:cubicBezTo>
                  <a:cubicBezTo>
                    <a:pt x="481" y="169"/>
                    <a:pt x="473" y="170"/>
                    <a:pt x="465" y="171"/>
                  </a:cubicBezTo>
                  <a:cubicBezTo>
                    <a:pt x="457" y="137"/>
                    <a:pt x="445" y="83"/>
                    <a:pt x="447" y="82"/>
                  </a:cubicBezTo>
                  <a:cubicBezTo>
                    <a:pt x="447" y="82"/>
                    <a:pt x="447" y="82"/>
                    <a:pt x="447" y="82"/>
                  </a:cubicBezTo>
                  <a:cubicBezTo>
                    <a:pt x="448" y="82"/>
                    <a:pt x="448" y="82"/>
                    <a:pt x="448" y="82"/>
                  </a:cubicBezTo>
                  <a:cubicBezTo>
                    <a:pt x="450" y="81"/>
                    <a:pt x="451" y="80"/>
                    <a:pt x="452" y="78"/>
                  </a:cubicBezTo>
                  <a:cubicBezTo>
                    <a:pt x="452" y="78"/>
                    <a:pt x="452" y="78"/>
                    <a:pt x="452" y="78"/>
                  </a:cubicBezTo>
                  <a:moveTo>
                    <a:pt x="277" y="92"/>
                  </a:moveTo>
                  <a:cubicBezTo>
                    <a:pt x="277" y="90"/>
                    <a:pt x="413" y="74"/>
                    <a:pt x="429" y="74"/>
                  </a:cubicBezTo>
                  <a:cubicBezTo>
                    <a:pt x="431" y="74"/>
                    <a:pt x="431" y="74"/>
                    <a:pt x="431" y="75"/>
                  </a:cubicBezTo>
                  <a:cubicBezTo>
                    <a:pt x="431" y="75"/>
                    <a:pt x="431" y="75"/>
                    <a:pt x="431" y="75"/>
                  </a:cubicBezTo>
                  <a:cubicBezTo>
                    <a:pt x="431" y="75"/>
                    <a:pt x="432" y="76"/>
                    <a:pt x="432" y="76"/>
                  </a:cubicBezTo>
                  <a:cubicBezTo>
                    <a:pt x="432" y="77"/>
                    <a:pt x="432" y="77"/>
                    <a:pt x="432" y="77"/>
                  </a:cubicBezTo>
                  <a:cubicBezTo>
                    <a:pt x="432" y="77"/>
                    <a:pt x="432" y="77"/>
                    <a:pt x="432" y="77"/>
                  </a:cubicBezTo>
                  <a:cubicBezTo>
                    <a:pt x="433" y="79"/>
                    <a:pt x="343" y="149"/>
                    <a:pt x="312" y="170"/>
                  </a:cubicBezTo>
                  <a:cubicBezTo>
                    <a:pt x="291" y="135"/>
                    <a:pt x="272" y="101"/>
                    <a:pt x="272" y="100"/>
                  </a:cubicBezTo>
                  <a:cubicBezTo>
                    <a:pt x="272" y="100"/>
                    <a:pt x="272" y="100"/>
                    <a:pt x="272" y="100"/>
                  </a:cubicBezTo>
                  <a:cubicBezTo>
                    <a:pt x="275" y="98"/>
                    <a:pt x="277" y="95"/>
                    <a:pt x="277" y="92"/>
                  </a:cubicBezTo>
                  <a:cubicBezTo>
                    <a:pt x="277" y="92"/>
                    <a:pt x="277" y="92"/>
                    <a:pt x="277" y="92"/>
                  </a:cubicBezTo>
                  <a:moveTo>
                    <a:pt x="165" y="74"/>
                  </a:moveTo>
                  <a:cubicBezTo>
                    <a:pt x="165" y="74"/>
                    <a:pt x="165" y="74"/>
                    <a:pt x="165" y="74"/>
                  </a:cubicBezTo>
                  <a:cubicBezTo>
                    <a:pt x="166" y="74"/>
                    <a:pt x="167" y="74"/>
                    <a:pt x="168" y="74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9" y="74"/>
                    <a:pt x="174" y="107"/>
                    <a:pt x="176" y="124"/>
                  </a:cubicBezTo>
                  <a:cubicBezTo>
                    <a:pt x="158" y="131"/>
                    <a:pt x="139" y="139"/>
                    <a:pt x="135" y="139"/>
                  </a:cubicBezTo>
                  <a:cubicBezTo>
                    <a:pt x="135" y="139"/>
                    <a:pt x="135" y="138"/>
                    <a:pt x="135" y="138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34" y="137"/>
                    <a:pt x="133" y="135"/>
                    <a:pt x="131" y="134"/>
                  </a:cubicBezTo>
                  <a:cubicBezTo>
                    <a:pt x="131" y="134"/>
                    <a:pt x="131" y="134"/>
                    <a:pt x="131" y="134"/>
                  </a:cubicBezTo>
                  <a:cubicBezTo>
                    <a:pt x="129" y="133"/>
                    <a:pt x="163" y="74"/>
                    <a:pt x="165" y="74"/>
                  </a:cubicBezTo>
                  <a:cubicBezTo>
                    <a:pt x="165" y="74"/>
                    <a:pt x="165" y="74"/>
                    <a:pt x="165" y="74"/>
                  </a:cubicBezTo>
                  <a:moveTo>
                    <a:pt x="171" y="74"/>
                  </a:moveTo>
                  <a:cubicBezTo>
                    <a:pt x="172" y="74"/>
                    <a:pt x="173" y="73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7" y="72"/>
                    <a:pt x="210" y="106"/>
                    <a:pt x="210" y="107"/>
                  </a:cubicBezTo>
                  <a:cubicBezTo>
                    <a:pt x="210" y="107"/>
                    <a:pt x="210" y="107"/>
                    <a:pt x="210" y="107"/>
                  </a:cubicBezTo>
                  <a:cubicBezTo>
                    <a:pt x="209" y="108"/>
                    <a:pt x="209" y="109"/>
                    <a:pt x="209" y="110"/>
                  </a:cubicBezTo>
                  <a:cubicBezTo>
                    <a:pt x="209" y="110"/>
                    <a:pt x="209" y="110"/>
                    <a:pt x="209" y="110"/>
                  </a:cubicBezTo>
                  <a:cubicBezTo>
                    <a:pt x="209" y="111"/>
                    <a:pt x="193" y="117"/>
                    <a:pt x="176" y="124"/>
                  </a:cubicBezTo>
                  <a:cubicBezTo>
                    <a:pt x="174" y="107"/>
                    <a:pt x="170" y="74"/>
                    <a:pt x="171" y="74"/>
                  </a:cubicBezTo>
                  <a:cubicBezTo>
                    <a:pt x="171" y="74"/>
                    <a:pt x="171" y="74"/>
                    <a:pt x="171" y="74"/>
                  </a:cubicBezTo>
                  <a:moveTo>
                    <a:pt x="8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14" y="134"/>
                    <a:pt x="112" y="136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8" y="140"/>
                    <a:pt x="107" y="146"/>
                    <a:pt x="109" y="152"/>
                  </a:cubicBezTo>
                  <a:cubicBezTo>
                    <a:pt x="112" y="157"/>
                    <a:pt x="117" y="160"/>
                    <a:pt x="122" y="160"/>
                  </a:cubicBezTo>
                  <a:cubicBezTo>
                    <a:pt x="125" y="160"/>
                    <a:pt x="127" y="159"/>
                    <a:pt x="129" y="158"/>
                  </a:cubicBezTo>
                  <a:cubicBezTo>
                    <a:pt x="134" y="156"/>
                    <a:pt x="137" y="151"/>
                    <a:pt x="137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7" y="144"/>
                    <a:pt x="160" y="142"/>
                    <a:pt x="168" y="142"/>
                  </a:cubicBezTo>
                  <a:cubicBezTo>
                    <a:pt x="170" y="142"/>
                    <a:pt x="172" y="142"/>
                    <a:pt x="172" y="142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2" y="143"/>
                    <a:pt x="172" y="143"/>
                    <a:pt x="172" y="143"/>
                  </a:cubicBezTo>
                  <a:cubicBezTo>
                    <a:pt x="173" y="146"/>
                    <a:pt x="176" y="147"/>
                    <a:pt x="178" y="147"/>
                  </a:cubicBezTo>
                  <a:cubicBezTo>
                    <a:pt x="179" y="147"/>
                    <a:pt x="180" y="147"/>
                    <a:pt x="181" y="146"/>
                  </a:cubicBezTo>
                  <a:cubicBezTo>
                    <a:pt x="183" y="146"/>
                    <a:pt x="184" y="144"/>
                    <a:pt x="185" y="142"/>
                  </a:cubicBezTo>
                  <a:cubicBezTo>
                    <a:pt x="185" y="142"/>
                    <a:pt x="185" y="142"/>
                    <a:pt x="185" y="142"/>
                  </a:cubicBezTo>
                  <a:cubicBezTo>
                    <a:pt x="185" y="142"/>
                    <a:pt x="186" y="142"/>
                    <a:pt x="187" y="142"/>
                  </a:cubicBezTo>
                  <a:cubicBezTo>
                    <a:pt x="197" y="142"/>
                    <a:pt x="245" y="147"/>
                    <a:pt x="245" y="147"/>
                  </a:cubicBezTo>
                  <a:cubicBezTo>
                    <a:pt x="245" y="147"/>
                    <a:pt x="245" y="147"/>
                    <a:pt x="245" y="147"/>
                  </a:cubicBezTo>
                  <a:cubicBezTo>
                    <a:pt x="245" y="148"/>
                    <a:pt x="245" y="148"/>
                    <a:pt x="245" y="149"/>
                  </a:cubicBezTo>
                  <a:cubicBezTo>
                    <a:pt x="246" y="150"/>
                    <a:pt x="247" y="151"/>
                    <a:pt x="249" y="151"/>
                  </a:cubicBezTo>
                  <a:cubicBezTo>
                    <a:pt x="250" y="151"/>
                    <a:pt x="250" y="151"/>
                    <a:pt x="251" y="151"/>
                  </a:cubicBezTo>
                  <a:cubicBezTo>
                    <a:pt x="253" y="150"/>
                    <a:pt x="254" y="147"/>
                    <a:pt x="253" y="145"/>
                  </a:cubicBezTo>
                  <a:cubicBezTo>
                    <a:pt x="252" y="144"/>
                    <a:pt x="251" y="144"/>
                    <a:pt x="251" y="143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0" y="143"/>
                    <a:pt x="261" y="103"/>
                    <a:pt x="264" y="103"/>
                  </a:cubicBezTo>
                  <a:cubicBezTo>
                    <a:pt x="264" y="103"/>
                    <a:pt x="264" y="103"/>
                    <a:pt x="264" y="103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4" y="103"/>
                    <a:pt x="265" y="103"/>
                    <a:pt x="265" y="103"/>
                  </a:cubicBezTo>
                  <a:cubicBezTo>
                    <a:pt x="265" y="103"/>
                    <a:pt x="266" y="103"/>
                    <a:pt x="266" y="103"/>
                  </a:cubicBezTo>
                  <a:cubicBezTo>
                    <a:pt x="266" y="103"/>
                    <a:pt x="266" y="103"/>
                    <a:pt x="266" y="103"/>
                  </a:cubicBezTo>
                  <a:cubicBezTo>
                    <a:pt x="266" y="103"/>
                    <a:pt x="266" y="103"/>
                    <a:pt x="266" y="103"/>
                  </a:cubicBezTo>
                  <a:cubicBezTo>
                    <a:pt x="269" y="103"/>
                    <a:pt x="288" y="173"/>
                    <a:pt x="285" y="174"/>
                  </a:cubicBezTo>
                  <a:cubicBezTo>
                    <a:pt x="285" y="174"/>
                    <a:pt x="285" y="174"/>
                    <a:pt x="285" y="174"/>
                  </a:cubicBezTo>
                  <a:cubicBezTo>
                    <a:pt x="284" y="174"/>
                    <a:pt x="284" y="174"/>
                    <a:pt x="284" y="174"/>
                  </a:cubicBezTo>
                  <a:cubicBezTo>
                    <a:pt x="276" y="178"/>
                    <a:pt x="273" y="187"/>
                    <a:pt x="277" y="194"/>
                  </a:cubicBezTo>
                  <a:cubicBezTo>
                    <a:pt x="279" y="200"/>
                    <a:pt x="285" y="203"/>
                    <a:pt x="291" y="203"/>
                  </a:cubicBezTo>
                  <a:cubicBezTo>
                    <a:pt x="293" y="203"/>
                    <a:pt x="295" y="203"/>
                    <a:pt x="298" y="202"/>
                  </a:cubicBezTo>
                  <a:cubicBezTo>
                    <a:pt x="299" y="201"/>
                    <a:pt x="300" y="201"/>
                    <a:pt x="300" y="200"/>
                  </a:cubicBezTo>
                  <a:cubicBezTo>
                    <a:pt x="300" y="200"/>
                    <a:pt x="300" y="200"/>
                    <a:pt x="300" y="200"/>
                  </a:cubicBezTo>
                  <a:cubicBezTo>
                    <a:pt x="300" y="200"/>
                    <a:pt x="300" y="200"/>
                    <a:pt x="301" y="200"/>
                  </a:cubicBezTo>
                  <a:cubicBezTo>
                    <a:pt x="305" y="200"/>
                    <a:pt x="354" y="247"/>
                    <a:pt x="353" y="249"/>
                  </a:cubicBezTo>
                  <a:cubicBezTo>
                    <a:pt x="353" y="249"/>
                    <a:pt x="353" y="249"/>
                    <a:pt x="353" y="249"/>
                  </a:cubicBezTo>
                  <a:cubicBezTo>
                    <a:pt x="351" y="252"/>
                    <a:pt x="351" y="255"/>
                    <a:pt x="352" y="258"/>
                  </a:cubicBezTo>
                  <a:cubicBezTo>
                    <a:pt x="354" y="262"/>
                    <a:pt x="357" y="264"/>
                    <a:pt x="361" y="264"/>
                  </a:cubicBezTo>
                  <a:cubicBezTo>
                    <a:pt x="363" y="264"/>
                    <a:pt x="364" y="264"/>
                    <a:pt x="366" y="263"/>
                  </a:cubicBezTo>
                  <a:cubicBezTo>
                    <a:pt x="371" y="261"/>
                    <a:pt x="373" y="255"/>
                    <a:pt x="370" y="250"/>
                  </a:cubicBezTo>
                  <a:cubicBezTo>
                    <a:pt x="369" y="247"/>
                    <a:pt x="365" y="245"/>
                    <a:pt x="361" y="245"/>
                  </a:cubicBezTo>
                  <a:cubicBezTo>
                    <a:pt x="360" y="245"/>
                    <a:pt x="359" y="245"/>
                    <a:pt x="358" y="245"/>
                  </a:cubicBezTo>
                  <a:cubicBezTo>
                    <a:pt x="358" y="245"/>
                    <a:pt x="358" y="245"/>
                    <a:pt x="358" y="245"/>
                  </a:cubicBezTo>
                  <a:cubicBezTo>
                    <a:pt x="358" y="245"/>
                    <a:pt x="358" y="245"/>
                    <a:pt x="358" y="245"/>
                  </a:cubicBezTo>
                  <a:cubicBezTo>
                    <a:pt x="357" y="245"/>
                    <a:pt x="334" y="209"/>
                    <a:pt x="313" y="172"/>
                  </a:cubicBezTo>
                  <a:cubicBezTo>
                    <a:pt x="341" y="149"/>
                    <a:pt x="431" y="80"/>
                    <a:pt x="435" y="80"/>
                  </a:cubicBezTo>
                  <a:cubicBezTo>
                    <a:pt x="435" y="80"/>
                    <a:pt x="435" y="80"/>
                    <a:pt x="435" y="80"/>
                  </a:cubicBezTo>
                  <a:cubicBezTo>
                    <a:pt x="435" y="80"/>
                    <a:pt x="435" y="80"/>
                    <a:pt x="435" y="80"/>
                  </a:cubicBezTo>
                  <a:cubicBezTo>
                    <a:pt x="437" y="82"/>
                    <a:pt x="440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58" y="137"/>
                    <a:pt x="465" y="171"/>
                  </a:cubicBezTo>
                  <a:cubicBezTo>
                    <a:pt x="419" y="178"/>
                    <a:pt x="369" y="185"/>
                    <a:pt x="365" y="185"/>
                  </a:cubicBezTo>
                  <a:cubicBezTo>
                    <a:pt x="365" y="185"/>
                    <a:pt x="365" y="185"/>
                    <a:pt x="365" y="185"/>
                  </a:cubicBezTo>
                  <a:cubicBezTo>
                    <a:pt x="365" y="185"/>
                    <a:pt x="365" y="185"/>
                    <a:pt x="365" y="185"/>
                  </a:cubicBezTo>
                  <a:cubicBezTo>
                    <a:pt x="364" y="184"/>
                    <a:pt x="364" y="184"/>
                    <a:pt x="364" y="184"/>
                  </a:cubicBezTo>
                  <a:cubicBezTo>
                    <a:pt x="364" y="184"/>
                    <a:pt x="364" y="184"/>
                    <a:pt x="364" y="184"/>
                  </a:cubicBezTo>
                  <a:cubicBezTo>
                    <a:pt x="364" y="184"/>
                    <a:pt x="364" y="184"/>
                    <a:pt x="364" y="184"/>
                  </a:cubicBezTo>
                  <a:cubicBezTo>
                    <a:pt x="364" y="183"/>
                    <a:pt x="394" y="163"/>
                    <a:pt x="396" y="163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7" y="164"/>
                    <a:pt x="398" y="165"/>
                    <a:pt x="399" y="165"/>
                  </a:cubicBezTo>
                  <a:cubicBezTo>
                    <a:pt x="400" y="165"/>
                    <a:pt x="401" y="164"/>
                    <a:pt x="401" y="164"/>
                  </a:cubicBezTo>
                  <a:cubicBezTo>
                    <a:pt x="404" y="163"/>
                    <a:pt x="405" y="160"/>
                    <a:pt x="404" y="158"/>
                  </a:cubicBezTo>
                  <a:cubicBezTo>
                    <a:pt x="403" y="156"/>
                    <a:pt x="401" y="155"/>
                    <a:pt x="399" y="155"/>
                  </a:cubicBezTo>
                  <a:cubicBezTo>
                    <a:pt x="398" y="155"/>
                    <a:pt x="398" y="156"/>
                    <a:pt x="397" y="156"/>
                  </a:cubicBezTo>
                  <a:cubicBezTo>
                    <a:pt x="395" y="157"/>
                    <a:pt x="394" y="160"/>
                    <a:pt x="395" y="162"/>
                  </a:cubicBezTo>
                  <a:cubicBezTo>
                    <a:pt x="395" y="162"/>
                    <a:pt x="395" y="162"/>
                    <a:pt x="395" y="162"/>
                  </a:cubicBezTo>
                  <a:cubicBezTo>
                    <a:pt x="395" y="163"/>
                    <a:pt x="365" y="182"/>
                    <a:pt x="363" y="182"/>
                  </a:cubicBezTo>
                  <a:cubicBezTo>
                    <a:pt x="363" y="182"/>
                    <a:pt x="363" y="182"/>
                    <a:pt x="363" y="182"/>
                  </a:cubicBezTo>
                  <a:cubicBezTo>
                    <a:pt x="363" y="182"/>
                    <a:pt x="363" y="182"/>
                    <a:pt x="363" y="182"/>
                  </a:cubicBezTo>
                  <a:cubicBezTo>
                    <a:pt x="362" y="181"/>
                    <a:pt x="360" y="180"/>
                    <a:pt x="358" y="180"/>
                  </a:cubicBezTo>
                  <a:cubicBezTo>
                    <a:pt x="357" y="180"/>
                    <a:pt x="356" y="180"/>
                    <a:pt x="355" y="181"/>
                  </a:cubicBezTo>
                  <a:cubicBezTo>
                    <a:pt x="352" y="182"/>
                    <a:pt x="350" y="186"/>
                    <a:pt x="352" y="190"/>
                  </a:cubicBezTo>
                  <a:cubicBezTo>
                    <a:pt x="353" y="192"/>
                    <a:pt x="356" y="193"/>
                    <a:pt x="358" y="193"/>
                  </a:cubicBezTo>
                  <a:cubicBezTo>
                    <a:pt x="359" y="193"/>
                    <a:pt x="360" y="193"/>
                    <a:pt x="361" y="193"/>
                  </a:cubicBezTo>
                  <a:cubicBezTo>
                    <a:pt x="363" y="192"/>
                    <a:pt x="365" y="190"/>
                    <a:pt x="365" y="187"/>
                  </a:cubicBezTo>
                  <a:cubicBezTo>
                    <a:pt x="365" y="188"/>
                    <a:pt x="365" y="188"/>
                    <a:pt x="365" y="188"/>
                  </a:cubicBezTo>
                  <a:cubicBezTo>
                    <a:pt x="365" y="186"/>
                    <a:pt x="417" y="184"/>
                    <a:pt x="430" y="184"/>
                  </a:cubicBezTo>
                  <a:cubicBezTo>
                    <a:pt x="431" y="184"/>
                    <a:pt x="432" y="184"/>
                    <a:pt x="432" y="184"/>
                  </a:cubicBezTo>
                  <a:cubicBezTo>
                    <a:pt x="432" y="184"/>
                    <a:pt x="432" y="184"/>
                    <a:pt x="432" y="184"/>
                  </a:cubicBezTo>
                  <a:cubicBezTo>
                    <a:pt x="433" y="185"/>
                    <a:pt x="433" y="185"/>
                    <a:pt x="433" y="185"/>
                  </a:cubicBezTo>
                  <a:cubicBezTo>
                    <a:pt x="433" y="187"/>
                    <a:pt x="435" y="187"/>
                    <a:pt x="436" y="187"/>
                  </a:cubicBezTo>
                  <a:cubicBezTo>
                    <a:pt x="437" y="187"/>
                    <a:pt x="438" y="187"/>
                    <a:pt x="438" y="187"/>
                  </a:cubicBezTo>
                  <a:cubicBezTo>
                    <a:pt x="440" y="186"/>
                    <a:pt x="441" y="184"/>
                    <a:pt x="440" y="182"/>
                  </a:cubicBezTo>
                  <a:cubicBezTo>
                    <a:pt x="439" y="180"/>
                    <a:pt x="438" y="180"/>
                    <a:pt x="436" y="180"/>
                  </a:cubicBezTo>
                  <a:cubicBezTo>
                    <a:pt x="436" y="180"/>
                    <a:pt x="435" y="180"/>
                    <a:pt x="435" y="180"/>
                  </a:cubicBezTo>
                  <a:cubicBezTo>
                    <a:pt x="433" y="181"/>
                    <a:pt x="432" y="182"/>
                    <a:pt x="432" y="183"/>
                  </a:cubicBezTo>
                  <a:cubicBezTo>
                    <a:pt x="432" y="183"/>
                    <a:pt x="432" y="183"/>
                    <a:pt x="432" y="183"/>
                  </a:cubicBezTo>
                  <a:cubicBezTo>
                    <a:pt x="432" y="184"/>
                    <a:pt x="387" y="186"/>
                    <a:pt x="370" y="186"/>
                  </a:cubicBezTo>
                  <a:cubicBezTo>
                    <a:pt x="370" y="186"/>
                    <a:pt x="370" y="186"/>
                    <a:pt x="370" y="186"/>
                  </a:cubicBezTo>
                  <a:cubicBezTo>
                    <a:pt x="383" y="183"/>
                    <a:pt x="425" y="177"/>
                    <a:pt x="465" y="171"/>
                  </a:cubicBezTo>
                  <a:cubicBezTo>
                    <a:pt x="468" y="187"/>
                    <a:pt x="470" y="198"/>
                    <a:pt x="469" y="199"/>
                  </a:cubicBezTo>
                  <a:cubicBezTo>
                    <a:pt x="469" y="199"/>
                    <a:pt x="469" y="199"/>
                    <a:pt x="469" y="199"/>
                  </a:cubicBezTo>
                  <a:cubicBezTo>
                    <a:pt x="464" y="201"/>
                    <a:pt x="460" y="205"/>
                    <a:pt x="460" y="211"/>
                  </a:cubicBezTo>
                  <a:cubicBezTo>
                    <a:pt x="460" y="218"/>
                    <a:pt x="466" y="224"/>
                    <a:pt x="474" y="224"/>
                  </a:cubicBezTo>
                  <a:cubicBezTo>
                    <a:pt x="476" y="224"/>
                    <a:pt x="478" y="223"/>
                    <a:pt x="480" y="222"/>
                  </a:cubicBezTo>
                  <a:cubicBezTo>
                    <a:pt x="480" y="222"/>
                    <a:pt x="480" y="222"/>
                    <a:pt x="480" y="222"/>
                  </a:cubicBezTo>
                  <a:cubicBezTo>
                    <a:pt x="480" y="222"/>
                    <a:pt x="480" y="222"/>
                    <a:pt x="480" y="222"/>
                  </a:cubicBezTo>
                  <a:cubicBezTo>
                    <a:pt x="483" y="222"/>
                    <a:pt x="520" y="269"/>
                    <a:pt x="518" y="271"/>
                  </a:cubicBezTo>
                  <a:cubicBezTo>
                    <a:pt x="518" y="271"/>
                    <a:pt x="518" y="271"/>
                    <a:pt x="518" y="271"/>
                  </a:cubicBezTo>
                  <a:cubicBezTo>
                    <a:pt x="514" y="275"/>
                    <a:pt x="513" y="281"/>
                    <a:pt x="516" y="286"/>
                  </a:cubicBezTo>
                  <a:cubicBezTo>
                    <a:pt x="518" y="290"/>
                    <a:pt x="523" y="293"/>
                    <a:pt x="528" y="293"/>
                  </a:cubicBezTo>
                  <a:cubicBezTo>
                    <a:pt x="530" y="293"/>
                    <a:pt x="532" y="293"/>
                    <a:pt x="534" y="292"/>
                  </a:cubicBezTo>
                  <a:cubicBezTo>
                    <a:pt x="540" y="289"/>
                    <a:pt x="543" y="281"/>
                    <a:pt x="540" y="275"/>
                  </a:cubicBezTo>
                  <a:cubicBezTo>
                    <a:pt x="538" y="270"/>
                    <a:pt x="533" y="267"/>
                    <a:pt x="528" y="267"/>
                  </a:cubicBezTo>
                  <a:cubicBezTo>
                    <a:pt x="526" y="267"/>
                    <a:pt x="524" y="268"/>
                    <a:pt x="522" y="268"/>
                  </a:cubicBezTo>
                  <a:cubicBezTo>
                    <a:pt x="521" y="269"/>
                    <a:pt x="521" y="269"/>
                    <a:pt x="521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1" y="269"/>
                  </a:cubicBezTo>
                  <a:cubicBezTo>
                    <a:pt x="518" y="269"/>
                    <a:pt x="482" y="222"/>
                    <a:pt x="484" y="220"/>
                  </a:cubicBezTo>
                  <a:cubicBezTo>
                    <a:pt x="483" y="220"/>
                    <a:pt x="483" y="220"/>
                    <a:pt x="483" y="220"/>
                  </a:cubicBezTo>
                  <a:cubicBezTo>
                    <a:pt x="486" y="218"/>
                    <a:pt x="487" y="214"/>
                    <a:pt x="487" y="211"/>
                  </a:cubicBezTo>
                  <a:cubicBezTo>
                    <a:pt x="487" y="206"/>
                    <a:pt x="484" y="201"/>
                    <a:pt x="480" y="199"/>
                  </a:cubicBezTo>
                  <a:cubicBezTo>
                    <a:pt x="480" y="199"/>
                    <a:pt x="480" y="199"/>
                    <a:pt x="480" y="199"/>
                  </a:cubicBezTo>
                  <a:cubicBezTo>
                    <a:pt x="479" y="199"/>
                    <a:pt x="483" y="184"/>
                    <a:pt x="489" y="168"/>
                  </a:cubicBezTo>
                  <a:cubicBezTo>
                    <a:pt x="516" y="164"/>
                    <a:pt x="539" y="161"/>
                    <a:pt x="541" y="161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2" y="162"/>
                    <a:pt x="542" y="162"/>
                    <a:pt x="542" y="162"/>
                  </a:cubicBezTo>
                  <a:cubicBezTo>
                    <a:pt x="543" y="164"/>
                    <a:pt x="546" y="166"/>
                    <a:pt x="548" y="166"/>
                  </a:cubicBezTo>
                  <a:cubicBezTo>
                    <a:pt x="549" y="166"/>
                    <a:pt x="550" y="165"/>
                    <a:pt x="551" y="165"/>
                  </a:cubicBezTo>
                  <a:cubicBezTo>
                    <a:pt x="552" y="165"/>
                    <a:pt x="553" y="164"/>
                    <a:pt x="553" y="164"/>
                  </a:cubicBezTo>
                  <a:cubicBezTo>
                    <a:pt x="553" y="164"/>
                    <a:pt x="553" y="164"/>
                    <a:pt x="553" y="164"/>
                  </a:cubicBezTo>
                  <a:cubicBezTo>
                    <a:pt x="553" y="164"/>
                    <a:pt x="553" y="164"/>
                    <a:pt x="553" y="164"/>
                  </a:cubicBezTo>
                  <a:cubicBezTo>
                    <a:pt x="555" y="164"/>
                    <a:pt x="586" y="185"/>
                    <a:pt x="585" y="185"/>
                  </a:cubicBezTo>
                  <a:cubicBezTo>
                    <a:pt x="585" y="185"/>
                    <a:pt x="585" y="185"/>
                    <a:pt x="585" y="185"/>
                  </a:cubicBezTo>
                  <a:cubicBezTo>
                    <a:pt x="584" y="187"/>
                    <a:pt x="584" y="188"/>
                    <a:pt x="585" y="189"/>
                  </a:cubicBezTo>
                  <a:cubicBezTo>
                    <a:pt x="586" y="191"/>
                    <a:pt x="588" y="192"/>
                    <a:pt x="589" y="192"/>
                  </a:cubicBezTo>
                  <a:cubicBezTo>
                    <a:pt x="590" y="192"/>
                    <a:pt x="591" y="192"/>
                    <a:pt x="591" y="192"/>
                  </a:cubicBezTo>
                  <a:cubicBezTo>
                    <a:pt x="594" y="191"/>
                    <a:pt x="595" y="188"/>
                    <a:pt x="594" y="186"/>
                  </a:cubicBezTo>
                  <a:cubicBezTo>
                    <a:pt x="593" y="184"/>
                    <a:pt x="591" y="183"/>
                    <a:pt x="589" y="183"/>
                  </a:cubicBezTo>
                  <a:cubicBezTo>
                    <a:pt x="589" y="183"/>
                    <a:pt x="588" y="183"/>
                    <a:pt x="587" y="183"/>
                  </a:cubicBezTo>
                  <a:cubicBezTo>
                    <a:pt x="587" y="184"/>
                    <a:pt x="586" y="184"/>
                    <a:pt x="586" y="184"/>
                  </a:cubicBezTo>
                  <a:cubicBezTo>
                    <a:pt x="586" y="184"/>
                    <a:pt x="586" y="184"/>
                    <a:pt x="586" y="184"/>
                  </a:cubicBezTo>
                  <a:cubicBezTo>
                    <a:pt x="586" y="184"/>
                    <a:pt x="586" y="184"/>
                    <a:pt x="586" y="184"/>
                  </a:cubicBezTo>
                  <a:cubicBezTo>
                    <a:pt x="584" y="184"/>
                    <a:pt x="554" y="163"/>
                    <a:pt x="554" y="162"/>
                  </a:cubicBezTo>
                  <a:cubicBezTo>
                    <a:pt x="554" y="162"/>
                    <a:pt x="554" y="162"/>
                    <a:pt x="554" y="162"/>
                  </a:cubicBezTo>
                  <a:cubicBezTo>
                    <a:pt x="555" y="160"/>
                    <a:pt x="556" y="158"/>
                    <a:pt x="555" y="156"/>
                  </a:cubicBezTo>
                  <a:cubicBezTo>
                    <a:pt x="555" y="156"/>
                    <a:pt x="555" y="156"/>
                    <a:pt x="555" y="156"/>
                  </a:cubicBezTo>
                  <a:cubicBezTo>
                    <a:pt x="555" y="156"/>
                    <a:pt x="555" y="156"/>
                    <a:pt x="555" y="156"/>
                  </a:cubicBezTo>
                  <a:cubicBezTo>
                    <a:pt x="554" y="155"/>
                    <a:pt x="584" y="135"/>
                    <a:pt x="586" y="135"/>
                  </a:cubicBezTo>
                  <a:cubicBezTo>
                    <a:pt x="586" y="135"/>
                    <a:pt x="586" y="135"/>
                    <a:pt x="586" y="135"/>
                  </a:cubicBezTo>
                  <a:cubicBezTo>
                    <a:pt x="586" y="135"/>
                    <a:pt x="586" y="135"/>
                    <a:pt x="586" y="135"/>
                  </a:cubicBezTo>
                  <a:cubicBezTo>
                    <a:pt x="587" y="136"/>
                    <a:pt x="588" y="137"/>
                    <a:pt x="589" y="137"/>
                  </a:cubicBezTo>
                  <a:cubicBezTo>
                    <a:pt x="590" y="137"/>
                    <a:pt x="591" y="137"/>
                    <a:pt x="591" y="136"/>
                  </a:cubicBezTo>
                  <a:cubicBezTo>
                    <a:pt x="592" y="136"/>
                    <a:pt x="592" y="136"/>
                    <a:pt x="593" y="135"/>
                  </a:cubicBezTo>
                  <a:cubicBezTo>
                    <a:pt x="593" y="135"/>
                    <a:pt x="593" y="135"/>
                    <a:pt x="593" y="135"/>
                  </a:cubicBezTo>
                  <a:cubicBezTo>
                    <a:pt x="593" y="135"/>
                    <a:pt x="593" y="135"/>
                    <a:pt x="593" y="135"/>
                  </a:cubicBezTo>
                  <a:cubicBezTo>
                    <a:pt x="594" y="135"/>
                    <a:pt x="632" y="162"/>
                    <a:pt x="631" y="163"/>
                  </a:cubicBezTo>
                  <a:cubicBezTo>
                    <a:pt x="631" y="163"/>
                    <a:pt x="631" y="163"/>
                    <a:pt x="631" y="163"/>
                  </a:cubicBezTo>
                  <a:cubicBezTo>
                    <a:pt x="631" y="164"/>
                    <a:pt x="631" y="165"/>
                    <a:pt x="631" y="166"/>
                  </a:cubicBezTo>
                  <a:cubicBezTo>
                    <a:pt x="632" y="168"/>
                    <a:pt x="633" y="169"/>
                    <a:pt x="635" y="169"/>
                  </a:cubicBezTo>
                  <a:cubicBezTo>
                    <a:pt x="635" y="169"/>
                    <a:pt x="636" y="168"/>
                    <a:pt x="637" y="168"/>
                  </a:cubicBezTo>
                  <a:cubicBezTo>
                    <a:pt x="638" y="168"/>
                    <a:pt x="639" y="166"/>
                    <a:pt x="639" y="165"/>
                  </a:cubicBezTo>
                  <a:cubicBezTo>
                    <a:pt x="639" y="165"/>
                    <a:pt x="639" y="165"/>
                    <a:pt x="639" y="165"/>
                  </a:cubicBezTo>
                  <a:cubicBezTo>
                    <a:pt x="639" y="165"/>
                    <a:pt x="647" y="165"/>
                    <a:pt x="655" y="165"/>
                  </a:cubicBezTo>
                  <a:cubicBezTo>
                    <a:pt x="663" y="165"/>
                    <a:pt x="671" y="165"/>
                    <a:pt x="671" y="165"/>
                  </a:cubicBezTo>
                  <a:cubicBezTo>
                    <a:pt x="671" y="165"/>
                    <a:pt x="671" y="165"/>
                    <a:pt x="671" y="165"/>
                  </a:cubicBezTo>
                  <a:cubicBezTo>
                    <a:pt x="671" y="166"/>
                    <a:pt x="671" y="166"/>
                    <a:pt x="671" y="166"/>
                  </a:cubicBezTo>
                  <a:cubicBezTo>
                    <a:pt x="671" y="167"/>
                    <a:pt x="672" y="167"/>
                    <a:pt x="672" y="167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72" y="168"/>
                    <a:pt x="595" y="258"/>
                    <a:pt x="593" y="258"/>
                  </a:cubicBezTo>
                  <a:cubicBezTo>
                    <a:pt x="593" y="258"/>
                    <a:pt x="593" y="258"/>
                    <a:pt x="593" y="258"/>
                  </a:cubicBezTo>
                  <a:cubicBezTo>
                    <a:pt x="593" y="258"/>
                    <a:pt x="593" y="258"/>
                    <a:pt x="593" y="258"/>
                  </a:cubicBezTo>
                  <a:cubicBezTo>
                    <a:pt x="592" y="258"/>
                    <a:pt x="591" y="257"/>
                    <a:pt x="589" y="257"/>
                  </a:cubicBezTo>
                  <a:cubicBezTo>
                    <a:pt x="588" y="257"/>
                    <a:pt x="587" y="258"/>
                    <a:pt x="586" y="258"/>
                  </a:cubicBezTo>
                  <a:cubicBezTo>
                    <a:pt x="583" y="260"/>
                    <a:pt x="582" y="264"/>
                    <a:pt x="583" y="267"/>
                  </a:cubicBezTo>
                  <a:cubicBezTo>
                    <a:pt x="584" y="269"/>
                    <a:pt x="587" y="271"/>
                    <a:pt x="589" y="271"/>
                  </a:cubicBezTo>
                  <a:cubicBezTo>
                    <a:pt x="590" y="271"/>
                    <a:pt x="591" y="270"/>
                    <a:pt x="592" y="270"/>
                  </a:cubicBezTo>
                  <a:cubicBezTo>
                    <a:pt x="596" y="268"/>
                    <a:pt x="597" y="264"/>
                    <a:pt x="596" y="261"/>
                  </a:cubicBezTo>
                  <a:cubicBezTo>
                    <a:pt x="595" y="261"/>
                    <a:pt x="595" y="260"/>
                    <a:pt x="595" y="260"/>
                  </a:cubicBezTo>
                  <a:cubicBezTo>
                    <a:pt x="595" y="260"/>
                    <a:pt x="595" y="260"/>
                    <a:pt x="595" y="260"/>
                  </a:cubicBezTo>
                  <a:cubicBezTo>
                    <a:pt x="594" y="259"/>
                    <a:pt x="672" y="168"/>
                    <a:pt x="673" y="168"/>
                  </a:cubicBezTo>
                  <a:cubicBezTo>
                    <a:pt x="673" y="168"/>
                    <a:pt x="673" y="168"/>
                    <a:pt x="673" y="168"/>
                  </a:cubicBezTo>
                  <a:cubicBezTo>
                    <a:pt x="673" y="168"/>
                    <a:pt x="673" y="168"/>
                    <a:pt x="673" y="168"/>
                  </a:cubicBezTo>
                  <a:cubicBezTo>
                    <a:pt x="673" y="168"/>
                    <a:pt x="674" y="169"/>
                    <a:pt x="675" y="169"/>
                  </a:cubicBezTo>
                  <a:cubicBezTo>
                    <a:pt x="675" y="169"/>
                    <a:pt x="676" y="168"/>
                    <a:pt x="677" y="168"/>
                  </a:cubicBezTo>
                  <a:cubicBezTo>
                    <a:pt x="679" y="167"/>
                    <a:pt x="680" y="165"/>
                    <a:pt x="679" y="163"/>
                  </a:cubicBezTo>
                  <a:cubicBezTo>
                    <a:pt x="678" y="162"/>
                    <a:pt x="676" y="161"/>
                    <a:pt x="675" y="161"/>
                  </a:cubicBezTo>
                  <a:cubicBezTo>
                    <a:pt x="674" y="161"/>
                    <a:pt x="674" y="161"/>
                    <a:pt x="673" y="161"/>
                  </a:cubicBezTo>
                  <a:cubicBezTo>
                    <a:pt x="672" y="161"/>
                    <a:pt x="672" y="162"/>
                    <a:pt x="671" y="163"/>
                  </a:cubicBezTo>
                  <a:cubicBezTo>
                    <a:pt x="671" y="163"/>
                    <a:pt x="671" y="163"/>
                    <a:pt x="671" y="163"/>
                  </a:cubicBezTo>
                  <a:cubicBezTo>
                    <a:pt x="671" y="163"/>
                    <a:pt x="671" y="163"/>
                    <a:pt x="671" y="163"/>
                  </a:cubicBezTo>
                  <a:cubicBezTo>
                    <a:pt x="669" y="163"/>
                    <a:pt x="594" y="134"/>
                    <a:pt x="594" y="133"/>
                  </a:cubicBezTo>
                  <a:cubicBezTo>
                    <a:pt x="594" y="133"/>
                    <a:pt x="594" y="133"/>
                    <a:pt x="594" y="133"/>
                  </a:cubicBezTo>
                  <a:cubicBezTo>
                    <a:pt x="594" y="132"/>
                    <a:pt x="594" y="131"/>
                    <a:pt x="594" y="130"/>
                  </a:cubicBezTo>
                  <a:cubicBezTo>
                    <a:pt x="593" y="129"/>
                    <a:pt x="591" y="128"/>
                    <a:pt x="589" y="128"/>
                  </a:cubicBezTo>
                  <a:cubicBezTo>
                    <a:pt x="589" y="128"/>
                    <a:pt x="588" y="128"/>
                    <a:pt x="587" y="128"/>
                  </a:cubicBezTo>
                  <a:cubicBezTo>
                    <a:pt x="585" y="129"/>
                    <a:pt x="584" y="132"/>
                    <a:pt x="585" y="134"/>
                  </a:cubicBezTo>
                  <a:cubicBezTo>
                    <a:pt x="585" y="134"/>
                    <a:pt x="585" y="134"/>
                    <a:pt x="585" y="134"/>
                  </a:cubicBezTo>
                  <a:cubicBezTo>
                    <a:pt x="585" y="135"/>
                    <a:pt x="556" y="154"/>
                    <a:pt x="553" y="154"/>
                  </a:cubicBezTo>
                  <a:cubicBezTo>
                    <a:pt x="553" y="154"/>
                    <a:pt x="553" y="154"/>
                    <a:pt x="553" y="154"/>
                  </a:cubicBezTo>
                  <a:cubicBezTo>
                    <a:pt x="553" y="154"/>
                    <a:pt x="553" y="154"/>
                    <a:pt x="553" y="154"/>
                  </a:cubicBezTo>
                  <a:cubicBezTo>
                    <a:pt x="552" y="153"/>
                    <a:pt x="550" y="152"/>
                    <a:pt x="548" y="152"/>
                  </a:cubicBezTo>
                  <a:cubicBezTo>
                    <a:pt x="547" y="152"/>
                    <a:pt x="546" y="153"/>
                    <a:pt x="545" y="153"/>
                  </a:cubicBezTo>
                  <a:cubicBezTo>
                    <a:pt x="543" y="154"/>
                    <a:pt x="541" y="156"/>
                    <a:pt x="541" y="159"/>
                  </a:cubicBezTo>
                  <a:cubicBezTo>
                    <a:pt x="541" y="159"/>
                    <a:pt x="541" y="159"/>
                    <a:pt x="541" y="159"/>
                  </a:cubicBezTo>
                  <a:cubicBezTo>
                    <a:pt x="541" y="159"/>
                    <a:pt x="518" y="163"/>
                    <a:pt x="489" y="167"/>
                  </a:cubicBezTo>
                  <a:cubicBezTo>
                    <a:pt x="497" y="144"/>
                    <a:pt x="507" y="115"/>
                    <a:pt x="509" y="115"/>
                  </a:cubicBezTo>
                  <a:cubicBezTo>
                    <a:pt x="509" y="115"/>
                    <a:pt x="509" y="115"/>
                    <a:pt x="509" y="115"/>
                  </a:cubicBezTo>
                  <a:cubicBezTo>
                    <a:pt x="509" y="115"/>
                    <a:pt x="509" y="115"/>
                    <a:pt x="509" y="115"/>
                  </a:cubicBezTo>
                  <a:cubicBezTo>
                    <a:pt x="509" y="115"/>
                    <a:pt x="510" y="115"/>
                    <a:pt x="510" y="115"/>
                  </a:cubicBezTo>
                  <a:cubicBezTo>
                    <a:pt x="512" y="115"/>
                    <a:pt x="513" y="115"/>
                    <a:pt x="515" y="115"/>
                  </a:cubicBezTo>
                  <a:cubicBezTo>
                    <a:pt x="520" y="112"/>
                    <a:pt x="522" y="107"/>
                    <a:pt x="519" y="102"/>
                  </a:cubicBezTo>
                  <a:cubicBezTo>
                    <a:pt x="518" y="98"/>
                    <a:pt x="514" y="96"/>
                    <a:pt x="510" y="96"/>
                  </a:cubicBezTo>
                  <a:cubicBezTo>
                    <a:pt x="509" y="96"/>
                    <a:pt x="507" y="97"/>
                    <a:pt x="506" y="97"/>
                  </a:cubicBezTo>
                  <a:cubicBezTo>
                    <a:pt x="504" y="98"/>
                    <a:pt x="503" y="99"/>
                    <a:pt x="502" y="100"/>
                  </a:cubicBezTo>
                  <a:cubicBezTo>
                    <a:pt x="502" y="100"/>
                    <a:pt x="502" y="100"/>
                    <a:pt x="502" y="100"/>
                  </a:cubicBezTo>
                  <a:cubicBezTo>
                    <a:pt x="502" y="100"/>
                    <a:pt x="502" y="100"/>
                    <a:pt x="502" y="100"/>
                  </a:cubicBezTo>
                  <a:cubicBezTo>
                    <a:pt x="498" y="100"/>
                    <a:pt x="453" y="77"/>
                    <a:pt x="454" y="75"/>
                  </a:cubicBezTo>
                  <a:cubicBezTo>
                    <a:pt x="454" y="75"/>
                    <a:pt x="454" y="75"/>
                    <a:pt x="454" y="75"/>
                  </a:cubicBezTo>
                  <a:cubicBezTo>
                    <a:pt x="455" y="73"/>
                    <a:pt x="455" y="69"/>
                    <a:pt x="453" y="67"/>
                  </a:cubicBezTo>
                  <a:cubicBezTo>
                    <a:pt x="451" y="62"/>
                    <a:pt x="447" y="60"/>
                    <a:pt x="443" y="60"/>
                  </a:cubicBezTo>
                  <a:cubicBezTo>
                    <a:pt x="441" y="60"/>
                    <a:pt x="439" y="60"/>
                    <a:pt x="438" y="61"/>
                  </a:cubicBezTo>
                  <a:cubicBezTo>
                    <a:pt x="433" y="63"/>
                    <a:pt x="431" y="67"/>
                    <a:pt x="431" y="71"/>
                  </a:cubicBezTo>
                  <a:cubicBezTo>
                    <a:pt x="431" y="71"/>
                    <a:pt x="431" y="71"/>
                    <a:pt x="431" y="71"/>
                  </a:cubicBezTo>
                  <a:cubicBezTo>
                    <a:pt x="431" y="73"/>
                    <a:pt x="295" y="88"/>
                    <a:pt x="278" y="88"/>
                  </a:cubicBezTo>
                  <a:cubicBezTo>
                    <a:pt x="277" y="88"/>
                    <a:pt x="277" y="88"/>
                    <a:pt x="277" y="88"/>
                  </a:cubicBezTo>
                  <a:cubicBezTo>
                    <a:pt x="277" y="88"/>
                    <a:pt x="277" y="88"/>
                    <a:pt x="277" y="88"/>
                  </a:cubicBezTo>
                  <a:cubicBezTo>
                    <a:pt x="276" y="88"/>
                    <a:pt x="276" y="87"/>
                    <a:pt x="276" y="86"/>
                  </a:cubicBezTo>
                  <a:cubicBezTo>
                    <a:pt x="274" y="82"/>
                    <a:pt x="270" y="80"/>
                    <a:pt x="265" y="80"/>
                  </a:cubicBezTo>
                  <a:cubicBezTo>
                    <a:pt x="263" y="80"/>
                    <a:pt x="262" y="80"/>
                    <a:pt x="260" y="81"/>
                  </a:cubicBezTo>
                  <a:cubicBezTo>
                    <a:pt x="254" y="84"/>
                    <a:pt x="251" y="90"/>
                    <a:pt x="254" y="96"/>
                  </a:cubicBezTo>
                  <a:cubicBezTo>
                    <a:pt x="256" y="99"/>
                    <a:pt x="258" y="101"/>
                    <a:pt x="260" y="102"/>
                  </a:cubicBezTo>
                  <a:cubicBezTo>
                    <a:pt x="260" y="102"/>
                    <a:pt x="260" y="102"/>
                    <a:pt x="260" y="102"/>
                  </a:cubicBezTo>
                  <a:cubicBezTo>
                    <a:pt x="262" y="103"/>
                    <a:pt x="250" y="143"/>
                    <a:pt x="249" y="143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8" y="143"/>
                    <a:pt x="248" y="143"/>
                    <a:pt x="247" y="143"/>
                  </a:cubicBezTo>
                  <a:cubicBezTo>
                    <a:pt x="246" y="144"/>
                    <a:pt x="245" y="145"/>
                    <a:pt x="245" y="146"/>
                  </a:cubicBezTo>
                  <a:cubicBezTo>
                    <a:pt x="245" y="146"/>
                    <a:pt x="245" y="146"/>
                    <a:pt x="245" y="146"/>
                  </a:cubicBezTo>
                  <a:cubicBezTo>
                    <a:pt x="245" y="146"/>
                    <a:pt x="245" y="146"/>
                    <a:pt x="244" y="146"/>
                  </a:cubicBezTo>
                  <a:cubicBezTo>
                    <a:pt x="237" y="146"/>
                    <a:pt x="185" y="141"/>
                    <a:pt x="185" y="140"/>
                  </a:cubicBezTo>
                  <a:cubicBezTo>
                    <a:pt x="185" y="140"/>
                    <a:pt x="185" y="140"/>
                    <a:pt x="185" y="140"/>
                  </a:cubicBezTo>
                  <a:cubicBezTo>
                    <a:pt x="185" y="139"/>
                    <a:pt x="185" y="138"/>
                    <a:pt x="184" y="138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3" y="136"/>
                    <a:pt x="209" y="113"/>
                    <a:pt x="211" y="113"/>
                  </a:cubicBezTo>
                  <a:cubicBezTo>
                    <a:pt x="211" y="113"/>
                    <a:pt x="211" y="113"/>
                    <a:pt x="211" y="113"/>
                  </a:cubicBezTo>
                  <a:cubicBezTo>
                    <a:pt x="210" y="113"/>
                    <a:pt x="210" y="113"/>
                    <a:pt x="210" y="113"/>
                  </a:cubicBezTo>
                  <a:cubicBezTo>
                    <a:pt x="211" y="114"/>
                    <a:pt x="212" y="114"/>
                    <a:pt x="214" y="114"/>
                  </a:cubicBezTo>
                  <a:cubicBezTo>
                    <a:pt x="214" y="114"/>
                    <a:pt x="215" y="114"/>
                    <a:pt x="216" y="114"/>
                  </a:cubicBezTo>
                  <a:cubicBezTo>
                    <a:pt x="218" y="113"/>
                    <a:pt x="219" y="110"/>
                    <a:pt x="218" y="107"/>
                  </a:cubicBezTo>
                  <a:cubicBezTo>
                    <a:pt x="217" y="106"/>
                    <a:pt x="215" y="105"/>
                    <a:pt x="214" y="105"/>
                  </a:cubicBezTo>
                  <a:cubicBezTo>
                    <a:pt x="213" y="105"/>
                    <a:pt x="212" y="105"/>
                    <a:pt x="211" y="105"/>
                  </a:cubicBezTo>
                  <a:cubicBezTo>
                    <a:pt x="211" y="106"/>
                    <a:pt x="211" y="106"/>
                    <a:pt x="211" y="106"/>
                  </a:cubicBezTo>
                  <a:cubicBezTo>
                    <a:pt x="211" y="106"/>
                    <a:pt x="211" y="106"/>
                    <a:pt x="211" y="106"/>
                  </a:cubicBezTo>
                  <a:cubicBezTo>
                    <a:pt x="211" y="106"/>
                    <a:pt x="211" y="106"/>
                    <a:pt x="211" y="106"/>
                  </a:cubicBezTo>
                  <a:cubicBezTo>
                    <a:pt x="209" y="106"/>
                    <a:pt x="175" y="72"/>
                    <a:pt x="176" y="70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177" y="69"/>
                    <a:pt x="178" y="67"/>
                    <a:pt x="178" y="65"/>
                  </a:cubicBezTo>
                  <a:cubicBezTo>
                    <a:pt x="178" y="59"/>
                    <a:pt x="174" y="55"/>
                    <a:pt x="168" y="55"/>
                  </a:cubicBezTo>
                  <a:cubicBezTo>
                    <a:pt x="163" y="55"/>
                    <a:pt x="158" y="59"/>
                    <a:pt x="158" y="65"/>
                  </a:cubicBezTo>
                  <a:cubicBezTo>
                    <a:pt x="158" y="68"/>
                    <a:pt x="160" y="70"/>
                    <a:pt x="16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3"/>
                    <a:pt x="131" y="132"/>
                    <a:pt x="127" y="132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6" y="132"/>
                    <a:pt x="124" y="132"/>
                    <a:pt x="122" y="132"/>
                  </a:cubicBezTo>
                  <a:cubicBezTo>
                    <a:pt x="121" y="132"/>
                    <a:pt x="120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ubicBezTo>
                    <a:pt x="118" y="132"/>
                    <a:pt x="113" y="122"/>
                    <a:pt x="109" y="112"/>
                  </a:cubicBezTo>
                  <a:cubicBezTo>
                    <a:pt x="113" y="122"/>
                    <a:pt x="117" y="133"/>
                    <a:pt x="115" y="133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12" y="133"/>
                    <a:pt x="26" y="30"/>
                    <a:pt x="14" y="13"/>
                  </a:cubicBezTo>
                  <a:cubicBezTo>
                    <a:pt x="28" y="23"/>
                    <a:pt x="95" y="83"/>
                    <a:pt x="95" y="84"/>
                  </a:cubicBezTo>
                  <a:cubicBezTo>
                    <a:pt x="95" y="84"/>
                    <a:pt x="95" y="84"/>
                    <a:pt x="95" y="84"/>
                  </a:cubicBezTo>
                  <a:cubicBezTo>
                    <a:pt x="94" y="85"/>
                    <a:pt x="94" y="86"/>
                    <a:pt x="95" y="88"/>
                  </a:cubicBezTo>
                  <a:cubicBezTo>
                    <a:pt x="95" y="89"/>
                    <a:pt x="97" y="90"/>
                    <a:pt x="98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0" y="90"/>
                    <a:pt x="103" y="97"/>
                    <a:pt x="106" y="105"/>
                  </a:cubicBezTo>
                  <a:cubicBezTo>
                    <a:pt x="103" y="97"/>
                    <a:pt x="100" y="90"/>
                    <a:pt x="101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2" y="89"/>
                    <a:pt x="103" y="86"/>
                    <a:pt x="102" y="84"/>
                  </a:cubicBezTo>
                  <a:cubicBezTo>
                    <a:pt x="102" y="83"/>
                    <a:pt x="100" y="82"/>
                    <a:pt x="98" y="82"/>
                  </a:cubicBezTo>
                  <a:cubicBezTo>
                    <a:pt x="98" y="82"/>
                    <a:pt x="97" y="82"/>
                    <a:pt x="97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5" y="83"/>
                    <a:pt x="13" y="11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5" y="8"/>
                    <a:pt x="15" y="6"/>
                    <a:pt x="14" y="3"/>
                  </a:cubicBezTo>
                  <a:cubicBezTo>
                    <a:pt x="13" y="1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6415088" y="4025900"/>
              <a:ext cx="315913" cy="323850"/>
            </a:xfrm>
            <a:custGeom>
              <a:avLst/>
              <a:gdLst>
                <a:gd name="T0" fmla="*/ 14 w 84"/>
                <a:gd name="T1" fmla="*/ 43 h 86"/>
                <a:gd name="T2" fmla="*/ 45 w 84"/>
                <a:gd name="T3" fmla="*/ 13 h 86"/>
                <a:gd name="T4" fmla="*/ 45 w 84"/>
                <a:gd name="T5" fmla="*/ 13 h 86"/>
                <a:gd name="T6" fmla="*/ 45 w 84"/>
                <a:gd name="T7" fmla="*/ 13 h 86"/>
                <a:gd name="T8" fmla="*/ 49 w 84"/>
                <a:gd name="T9" fmla="*/ 14 h 86"/>
                <a:gd name="T10" fmla="*/ 52 w 84"/>
                <a:gd name="T11" fmla="*/ 14 h 86"/>
                <a:gd name="T12" fmla="*/ 52 w 84"/>
                <a:gd name="T13" fmla="*/ 14 h 86"/>
                <a:gd name="T14" fmla="*/ 52 w 84"/>
                <a:gd name="T15" fmla="*/ 14 h 86"/>
                <a:gd name="T16" fmla="*/ 76 w 84"/>
                <a:gd name="T17" fmla="*/ 49 h 86"/>
                <a:gd name="T18" fmla="*/ 76 w 84"/>
                <a:gd name="T19" fmla="*/ 49 h 86"/>
                <a:gd name="T20" fmla="*/ 74 w 84"/>
                <a:gd name="T21" fmla="*/ 53 h 86"/>
                <a:gd name="T22" fmla="*/ 74 w 84"/>
                <a:gd name="T23" fmla="*/ 55 h 86"/>
                <a:gd name="T24" fmla="*/ 74 w 84"/>
                <a:gd name="T25" fmla="*/ 55 h 86"/>
                <a:gd name="T26" fmla="*/ 42 w 84"/>
                <a:gd name="T27" fmla="*/ 80 h 86"/>
                <a:gd name="T28" fmla="*/ 42 w 84"/>
                <a:gd name="T29" fmla="*/ 80 h 86"/>
                <a:gd name="T30" fmla="*/ 42 w 84"/>
                <a:gd name="T31" fmla="*/ 80 h 86"/>
                <a:gd name="T32" fmla="*/ 39 w 84"/>
                <a:gd name="T33" fmla="*/ 79 h 86"/>
                <a:gd name="T34" fmla="*/ 37 w 84"/>
                <a:gd name="T35" fmla="*/ 79 h 86"/>
                <a:gd name="T36" fmla="*/ 37 w 84"/>
                <a:gd name="T37" fmla="*/ 79 h 86"/>
                <a:gd name="T38" fmla="*/ 37 w 84"/>
                <a:gd name="T39" fmla="*/ 79 h 86"/>
                <a:gd name="T40" fmla="*/ 37 w 84"/>
                <a:gd name="T41" fmla="*/ 79 h 86"/>
                <a:gd name="T42" fmla="*/ 14 w 84"/>
                <a:gd name="T43" fmla="*/ 52 h 86"/>
                <a:gd name="T44" fmla="*/ 14 w 84"/>
                <a:gd name="T45" fmla="*/ 52 h 86"/>
                <a:gd name="T46" fmla="*/ 15 w 84"/>
                <a:gd name="T47" fmla="*/ 48 h 86"/>
                <a:gd name="T48" fmla="*/ 14 w 84"/>
                <a:gd name="T49" fmla="*/ 43 h 86"/>
                <a:gd name="T50" fmla="*/ 14 w 84"/>
                <a:gd name="T51" fmla="*/ 43 h 86"/>
                <a:gd name="T52" fmla="*/ 49 w 84"/>
                <a:gd name="T53" fmla="*/ 0 h 86"/>
                <a:gd name="T54" fmla="*/ 46 w 84"/>
                <a:gd name="T55" fmla="*/ 0 h 86"/>
                <a:gd name="T56" fmla="*/ 42 w 84"/>
                <a:gd name="T57" fmla="*/ 10 h 86"/>
                <a:gd name="T58" fmla="*/ 43 w 84"/>
                <a:gd name="T59" fmla="*/ 11 h 86"/>
                <a:gd name="T60" fmla="*/ 43 w 84"/>
                <a:gd name="T61" fmla="*/ 11 h 86"/>
                <a:gd name="T62" fmla="*/ 12 w 84"/>
                <a:gd name="T63" fmla="*/ 42 h 86"/>
                <a:gd name="T64" fmla="*/ 12 w 84"/>
                <a:gd name="T65" fmla="*/ 42 h 86"/>
                <a:gd name="T66" fmla="*/ 12 w 84"/>
                <a:gd name="T67" fmla="*/ 42 h 86"/>
                <a:gd name="T68" fmla="*/ 8 w 84"/>
                <a:gd name="T69" fmla="*/ 40 h 86"/>
                <a:gd name="T70" fmla="*/ 0 w 84"/>
                <a:gd name="T71" fmla="*/ 48 h 86"/>
                <a:gd name="T72" fmla="*/ 8 w 84"/>
                <a:gd name="T73" fmla="*/ 55 h 86"/>
                <a:gd name="T74" fmla="*/ 12 w 84"/>
                <a:gd name="T75" fmla="*/ 54 h 86"/>
                <a:gd name="T76" fmla="*/ 12 w 84"/>
                <a:gd name="T77" fmla="*/ 54 h 86"/>
                <a:gd name="T78" fmla="*/ 12 w 84"/>
                <a:gd name="T79" fmla="*/ 54 h 86"/>
                <a:gd name="T80" fmla="*/ 36 w 84"/>
                <a:gd name="T81" fmla="*/ 80 h 86"/>
                <a:gd name="T82" fmla="*/ 36 w 84"/>
                <a:gd name="T83" fmla="*/ 80 h 86"/>
                <a:gd name="T84" fmla="*/ 35 w 84"/>
                <a:gd name="T85" fmla="*/ 84 h 86"/>
                <a:gd name="T86" fmla="*/ 39 w 84"/>
                <a:gd name="T87" fmla="*/ 86 h 86"/>
                <a:gd name="T88" fmla="*/ 41 w 84"/>
                <a:gd name="T89" fmla="*/ 86 h 86"/>
                <a:gd name="T90" fmla="*/ 43 w 84"/>
                <a:gd name="T91" fmla="*/ 81 h 86"/>
                <a:gd name="T92" fmla="*/ 42 w 84"/>
                <a:gd name="T93" fmla="*/ 81 h 86"/>
                <a:gd name="T94" fmla="*/ 42 w 84"/>
                <a:gd name="T95" fmla="*/ 81 h 86"/>
                <a:gd name="T96" fmla="*/ 75 w 84"/>
                <a:gd name="T97" fmla="*/ 56 h 86"/>
                <a:gd name="T98" fmla="*/ 75 w 84"/>
                <a:gd name="T99" fmla="*/ 56 h 86"/>
                <a:gd name="T100" fmla="*/ 75 w 84"/>
                <a:gd name="T101" fmla="*/ 56 h 86"/>
                <a:gd name="T102" fmla="*/ 79 w 84"/>
                <a:gd name="T103" fmla="*/ 58 h 86"/>
                <a:gd name="T104" fmla="*/ 84 w 84"/>
                <a:gd name="T105" fmla="*/ 53 h 86"/>
                <a:gd name="T106" fmla="*/ 79 w 84"/>
                <a:gd name="T107" fmla="*/ 48 h 86"/>
                <a:gd name="T108" fmla="*/ 77 w 84"/>
                <a:gd name="T109" fmla="*/ 48 h 86"/>
                <a:gd name="T110" fmla="*/ 77 w 84"/>
                <a:gd name="T111" fmla="*/ 48 h 86"/>
                <a:gd name="T112" fmla="*/ 54 w 84"/>
                <a:gd name="T113" fmla="*/ 13 h 86"/>
                <a:gd name="T114" fmla="*/ 54 w 84"/>
                <a:gd name="T115" fmla="*/ 13 h 86"/>
                <a:gd name="T116" fmla="*/ 56 w 84"/>
                <a:gd name="T117" fmla="*/ 4 h 86"/>
                <a:gd name="T118" fmla="*/ 49 w 84"/>
                <a:gd name="T11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" h="86">
                  <a:moveTo>
                    <a:pt x="14" y="43"/>
                  </a:moveTo>
                  <a:cubicBezTo>
                    <a:pt x="13" y="42"/>
                    <a:pt x="43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4"/>
                    <a:pt x="48" y="14"/>
                    <a:pt x="49" y="14"/>
                  </a:cubicBezTo>
                  <a:cubicBezTo>
                    <a:pt x="50" y="14"/>
                    <a:pt x="51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4" y="14"/>
                    <a:pt x="76" y="48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5" y="50"/>
                    <a:pt x="74" y="51"/>
                    <a:pt x="74" y="53"/>
                  </a:cubicBezTo>
                  <a:cubicBezTo>
                    <a:pt x="74" y="54"/>
                    <a:pt x="74" y="54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6"/>
                    <a:pt x="43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79"/>
                    <a:pt x="40" y="79"/>
                    <a:pt x="39" y="79"/>
                  </a:cubicBezTo>
                  <a:cubicBezTo>
                    <a:pt x="38" y="79"/>
                    <a:pt x="38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6" y="79"/>
                    <a:pt x="13" y="54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5" y="51"/>
                    <a:pt x="15" y="49"/>
                    <a:pt x="15" y="48"/>
                  </a:cubicBezTo>
                  <a:cubicBezTo>
                    <a:pt x="15" y="46"/>
                    <a:pt x="15" y="44"/>
                    <a:pt x="14" y="43"/>
                  </a:cubicBezTo>
                  <a:cubicBezTo>
                    <a:pt x="14" y="43"/>
                    <a:pt x="14" y="43"/>
                    <a:pt x="14" y="43"/>
                  </a:cubicBezTo>
                  <a:moveTo>
                    <a:pt x="49" y="0"/>
                  </a:moveTo>
                  <a:cubicBezTo>
                    <a:pt x="48" y="0"/>
                    <a:pt x="47" y="0"/>
                    <a:pt x="46" y="0"/>
                  </a:cubicBezTo>
                  <a:cubicBezTo>
                    <a:pt x="42" y="2"/>
                    <a:pt x="41" y="7"/>
                    <a:pt x="42" y="10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4" y="13"/>
                    <a:pt x="14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1"/>
                    <a:pt x="9" y="40"/>
                    <a:pt x="8" y="40"/>
                  </a:cubicBezTo>
                  <a:cubicBezTo>
                    <a:pt x="4" y="40"/>
                    <a:pt x="0" y="44"/>
                    <a:pt x="0" y="48"/>
                  </a:cubicBezTo>
                  <a:cubicBezTo>
                    <a:pt x="0" y="52"/>
                    <a:pt x="4" y="55"/>
                    <a:pt x="8" y="55"/>
                  </a:cubicBezTo>
                  <a:cubicBezTo>
                    <a:pt x="9" y="55"/>
                    <a:pt x="11" y="55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4" y="54"/>
                    <a:pt x="36" y="79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5" y="81"/>
                    <a:pt x="35" y="83"/>
                    <a:pt x="35" y="84"/>
                  </a:cubicBezTo>
                  <a:cubicBezTo>
                    <a:pt x="36" y="85"/>
                    <a:pt x="37" y="86"/>
                    <a:pt x="39" y="86"/>
                  </a:cubicBezTo>
                  <a:cubicBezTo>
                    <a:pt x="40" y="86"/>
                    <a:pt x="40" y="86"/>
                    <a:pt x="41" y="86"/>
                  </a:cubicBezTo>
                  <a:cubicBezTo>
                    <a:pt x="43" y="85"/>
                    <a:pt x="44" y="83"/>
                    <a:pt x="43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80"/>
                    <a:pt x="74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6" y="57"/>
                    <a:pt x="78" y="58"/>
                    <a:pt x="79" y="58"/>
                  </a:cubicBezTo>
                  <a:cubicBezTo>
                    <a:pt x="82" y="58"/>
                    <a:pt x="84" y="55"/>
                    <a:pt x="84" y="53"/>
                  </a:cubicBezTo>
                  <a:cubicBezTo>
                    <a:pt x="84" y="50"/>
                    <a:pt x="82" y="48"/>
                    <a:pt x="79" y="48"/>
                  </a:cubicBezTo>
                  <a:cubicBezTo>
                    <a:pt x="78" y="48"/>
                    <a:pt x="78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53" y="14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7" y="11"/>
                    <a:pt x="58" y="7"/>
                    <a:pt x="56" y="4"/>
                  </a:cubicBezTo>
                  <a:cubicBezTo>
                    <a:pt x="55" y="1"/>
                    <a:pt x="52" y="0"/>
                    <a:pt x="4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856163" y="2439988"/>
              <a:ext cx="87313" cy="74613"/>
            </a:xfrm>
            <a:custGeom>
              <a:avLst/>
              <a:gdLst>
                <a:gd name="T0" fmla="*/ 12 w 23"/>
                <a:gd name="T1" fmla="*/ 0 h 20"/>
                <a:gd name="T2" fmla="*/ 7 w 23"/>
                <a:gd name="T3" fmla="*/ 1 h 20"/>
                <a:gd name="T4" fmla="*/ 3 w 23"/>
                <a:gd name="T5" fmla="*/ 14 h 20"/>
                <a:gd name="T6" fmla="*/ 12 w 23"/>
                <a:gd name="T7" fmla="*/ 20 h 20"/>
                <a:gd name="T8" fmla="*/ 16 w 23"/>
                <a:gd name="T9" fmla="*/ 19 h 20"/>
                <a:gd name="T10" fmla="*/ 21 w 23"/>
                <a:gd name="T11" fmla="*/ 6 h 20"/>
                <a:gd name="T12" fmla="*/ 12 w 23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0">
                  <a:moveTo>
                    <a:pt x="12" y="0"/>
                  </a:moveTo>
                  <a:cubicBezTo>
                    <a:pt x="10" y="0"/>
                    <a:pt x="9" y="1"/>
                    <a:pt x="7" y="1"/>
                  </a:cubicBezTo>
                  <a:cubicBezTo>
                    <a:pt x="2" y="4"/>
                    <a:pt x="0" y="9"/>
                    <a:pt x="3" y="14"/>
                  </a:cubicBezTo>
                  <a:cubicBezTo>
                    <a:pt x="4" y="18"/>
                    <a:pt x="8" y="20"/>
                    <a:pt x="12" y="20"/>
                  </a:cubicBezTo>
                  <a:cubicBezTo>
                    <a:pt x="13" y="20"/>
                    <a:pt x="15" y="19"/>
                    <a:pt x="16" y="19"/>
                  </a:cubicBezTo>
                  <a:cubicBezTo>
                    <a:pt x="21" y="16"/>
                    <a:pt x="23" y="11"/>
                    <a:pt x="21" y="6"/>
                  </a:cubicBezTo>
                  <a:cubicBezTo>
                    <a:pt x="19" y="2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3411538" y="2424113"/>
              <a:ext cx="1062038" cy="1203325"/>
            </a:xfrm>
            <a:custGeom>
              <a:avLst/>
              <a:gdLst>
                <a:gd name="T0" fmla="*/ 138 w 283"/>
                <a:gd name="T1" fmla="*/ 81 h 319"/>
                <a:gd name="T2" fmla="*/ 141 w 283"/>
                <a:gd name="T3" fmla="*/ 80 h 319"/>
                <a:gd name="T4" fmla="*/ 180 w 283"/>
                <a:gd name="T5" fmla="*/ 107 h 319"/>
                <a:gd name="T6" fmla="*/ 178 w 283"/>
                <a:gd name="T7" fmla="*/ 108 h 319"/>
                <a:gd name="T8" fmla="*/ 103 w 283"/>
                <a:gd name="T9" fmla="*/ 101 h 319"/>
                <a:gd name="T10" fmla="*/ 135 w 283"/>
                <a:gd name="T11" fmla="*/ 80 h 319"/>
                <a:gd name="T12" fmla="*/ 199 w 283"/>
                <a:gd name="T13" fmla="*/ 2 h 319"/>
                <a:gd name="T14" fmla="*/ 202 w 283"/>
                <a:gd name="T15" fmla="*/ 34 h 319"/>
                <a:gd name="T16" fmla="*/ 187 w 283"/>
                <a:gd name="T17" fmla="*/ 108 h 319"/>
                <a:gd name="T18" fmla="*/ 184 w 283"/>
                <a:gd name="T19" fmla="*/ 105 h 319"/>
                <a:gd name="T20" fmla="*/ 181 w 283"/>
                <a:gd name="T21" fmla="*/ 106 h 319"/>
                <a:gd name="T22" fmla="*/ 142 w 283"/>
                <a:gd name="T23" fmla="*/ 79 h 319"/>
                <a:gd name="T24" fmla="*/ 136 w 283"/>
                <a:gd name="T25" fmla="*/ 72 h 319"/>
                <a:gd name="T26" fmla="*/ 102 w 283"/>
                <a:gd name="T27" fmla="*/ 99 h 319"/>
                <a:gd name="T28" fmla="*/ 97 w 283"/>
                <a:gd name="T29" fmla="*/ 97 h 319"/>
                <a:gd name="T30" fmla="*/ 97 w 283"/>
                <a:gd name="T31" fmla="*/ 110 h 319"/>
                <a:gd name="T32" fmla="*/ 98 w 283"/>
                <a:gd name="T33" fmla="*/ 110 h 319"/>
                <a:gd name="T34" fmla="*/ 132 w 283"/>
                <a:gd name="T35" fmla="*/ 211 h 319"/>
                <a:gd name="T36" fmla="*/ 144 w 283"/>
                <a:gd name="T37" fmla="*/ 206 h 319"/>
                <a:gd name="T38" fmla="*/ 137 w 283"/>
                <a:gd name="T39" fmla="*/ 202 h 319"/>
                <a:gd name="T40" fmla="*/ 100 w 283"/>
                <a:gd name="T41" fmla="*/ 109 h 319"/>
                <a:gd name="T42" fmla="*/ 102 w 283"/>
                <a:gd name="T43" fmla="*/ 108 h 319"/>
                <a:gd name="T44" fmla="*/ 134 w 283"/>
                <a:gd name="T45" fmla="*/ 134 h 319"/>
                <a:gd name="T46" fmla="*/ 142 w 283"/>
                <a:gd name="T47" fmla="*/ 130 h 319"/>
                <a:gd name="T48" fmla="*/ 135 w 283"/>
                <a:gd name="T49" fmla="*/ 129 h 319"/>
                <a:gd name="T50" fmla="*/ 103 w 283"/>
                <a:gd name="T51" fmla="*/ 106 h 319"/>
                <a:gd name="T52" fmla="*/ 104 w 283"/>
                <a:gd name="T53" fmla="*/ 105 h 319"/>
                <a:gd name="T54" fmla="*/ 179 w 283"/>
                <a:gd name="T55" fmla="*/ 109 h 319"/>
                <a:gd name="T56" fmla="*/ 185 w 283"/>
                <a:gd name="T57" fmla="*/ 113 h 319"/>
                <a:gd name="T58" fmla="*/ 195 w 283"/>
                <a:gd name="T59" fmla="*/ 107 h 319"/>
                <a:gd name="T60" fmla="*/ 164 w 283"/>
                <a:gd name="T61" fmla="*/ 256 h 319"/>
                <a:gd name="T62" fmla="*/ 70 w 283"/>
                <a:gd name="T63" fmla="*/ 189 h 319"/>
                <a:gd name="T64" fmla="*/ 51 w 283"/>
                <a:gd name="T65" fmla="*/ 160 h 319"/>
                <a:gd name="T66" fmla="*/ 41 w 283"/>
                <a:gd name="T67" fmla="*/ 197 h 319"/>
                <a:gd name="T68" fmla="*/ 13 w 283"/>
                <a:gd name="T69" fmla="*/ 269 h 319"/>
                <a:gd name="T70" fmla="*/ 7 w 283"/>
                <a:gd name="T71" fmla="*/ 269 h 319"/>
                <a:gd name="T72" fmla="*/ 15 w 283"/>
                <a:gd name="T73" fmla="*/ 285 h 319"/>
                <a:gd name="T74" fmla="*/ 18 w 283"/>
                <a:gd name="T75" fmla="*/ 282 h 319"/>
                <a:gd name="T76" fmla="*/ 66 w 283"/>
                <a:gd name="T77" fmla="*/ 317 h 319"/>
                <a:gd name="T78" fmla="*/ 79 w 283"/>
                <a:gd name="T79" fmla="*/ 302 h 319"/>
                <a:gd name="T80" fmla="*/ 64 w 283"/>
                <a:gd name="T81" fmla="*/ 304 h 319"/>
                <a:gd name="T82" fmla="*/ 19 w 283"/>
                <a:gd name="T83" fmla="*/ 280 h 319"/>
                <a:gd name="T84" fmla="*/ 15 w 283"/>
                <a:gd name="T85" fmla="*/ 270 h 319"/>
                <a:gd name="T86" fmla="*/ 46 w 283"/>
                <a:gd name="T87" fmla="*/ 200 h 319"/>
                <a:gd name="T88" fmla="*/ 66 w 283"/>
                <a:gd name="T89" fmla="*/ 194 h 319"/>
                <a:gd name="T90" fmla="*/ 161 w 283"/>
                <a:gd name="T91" fmla="*/ 259 h 319"/>
                <a:gd name="T92" fmla="*/ 174 w 283"/>
                <a:gd name="T93" fmla="*/ 280 h 319"/>
                <a:gd name="T94" fmla="*/ 178 w 283"/>
                <a:gd name="T95" fmla="*/ 252 h 319"/>
                <a:gd name="T96" fmla="*/ 263 w 283"/>
                <a:gd name="T97" fmla="*/ 97 h 319"/>
                <a:gd name="T98" fmla="*/ 283 w 283"/>
                <a:gd name="T99" fmla="*/ 94 h 319"/>
                <a:gd name="T100" fmla="*/ 262 w 283"/>
                <a:gd name="T101" fmla="*/ 94 h 319"/>
                <a:gd name="T102" fmla="*/ 207 w 283"/>
                <a:gd name="T103" fmla="*/ 35 h 319"/>
                <a:gd name="T104" fmla="*/ 223 w 283"/>
                <a:gd name="T105" fmla="*/ 1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3" h="319">
                  <a:moveTo>
                    <a:pt x="135" y="80"/>
                  </a:moveTo>
                  <a:cubicBezTo>
                    <a:pt x="135" y="80"/>
                    <a:pt x="135" y="80"/>
                    <a:pt x="135" y="80"/>
                  </a:cubicBezTo>
                  <a:cubicBezTo>
                    <a:pt x="135" y="81"/>
                    <a:pt x="137" y="81"/>
                    <a:pt x="138" y="81"/>
                  </a:cubicBezTo>
                  <a:cubicBezTo>
                    <a:pt x="139" y="81"/>
                    <a:pt x="139" y="81"/>
                    <a:pt x="140" y="81"/>
                  </a:cubicBezTo>
                  <a:cubicBezTo>
                    <a:pt x="141" y="81"/>
                    <a:pt x="141" y="80"/>
                    <a:pt x="142" y="80"/>
                  </a:cubicBezTo>
                  <a:cubicBezTo>
                    <a:pt x="141" y="80"/>
                    <a:pt x="141" y="80"/>
                    <a:pt x="141" y="80"/>
                  </a:cubicBezTo>
                  <a:cubicBezTo>
                    <a:pt x="141" y="80"/>
                    <a:pt x="141" y="80"/>
                    <a:pt x="141" y="80"/>
                  </a:cubicBezTo>
                  <a:cubicBezTo>
                    <a:pt x="143" y="80"/>
                    <a:pt x="180" y="107"/>
                    <a:pt x="180" y="10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08"/>
                    <a:pt x="179" y="108"/>
                    <a:pt x="178" y="108"/>
                  </a:cubicBezTo>
                  <a:cubicBezTo>
                    <a:pt x="169" y="108"/>
                    <a:pt x="104" y="104"/>
                    <a:pt x="104" y="103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04" y="102"/>
                    <a:pt x="104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99"/>
                    <a:pt x="133" y="80"/>
                    <a:pt x="135" y="80"/>
                  </a:cubicBezTo>
                  <a:cubicBezTo>
                    <a:pt x="135" y="80"/>
                    <a:pt x="135" y="80"/>
                    <a:pt x="135" y="80"/>
                  </a:cubicBezTo>
                  <a:moveTo>
                    <a:pt x="207" y="0"/>
                  </a:moveTo>
                  <a:cubicBezTo>
                    <a:pt x="204" y="0"/>
                    <a:pt x="202" y="1"/>
                    <a:pt x="199" y="2"/>
                  </a:cubicBezTo>
                  <a:cubicBezTo>
                    <a:pt x="190" y="6"/>
                    <a:pt x="186" y="16"/>
                    <a:pt x="191" y="25"/>
                  </a:cubicBezTo>
                  <a:cubicBezTo>
                    <a:pt x="193" y="30"/>
                    <a:pt x="197" y="33"/>
                    <a:pt x="202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3" y="34"/>
                    <a:pt x="200" y="67"/>
                    <a:pt x="195" y="107"/>
                  </a:cubicBezTo>
                  <a:cubicBezTo>
                    <a:pt x="191" y="107"/>
                    <a:pt x="188" y="108"/>
                    <a:pt x="188" y="108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7" y="106"/>
                    <a:pt x="185" y="105"/>
                    <a:pt x="184" y="105"/>
                  </a:cubicBezTo>
                  <a:cubicBezTo>
                    <a:pt x="183" y="105"/>
                    <a:pt x="182" y="105"/>
                    <a:pt x="182" y="106"/>
                  </a:cubicBezTo>
                  <a:cubicBezTo>
                    <a:pt x="181" y="106"/>
                    <a:pt x="181" y="106"/>
                    <a:pt x="181" y="106"/>
                  </a:cubicBezTo>
                  <a:cubicBezTo>
                    <a:pt x="181" y="106"/>
                    <a:pt x="181" y="106"/>
                    <a:pt x="181" y="106"/>
                  </a:cubicBezTo>
                  <a:cubicBezTo>
                    <a:pt x="181" y="106"/>
                    <a:pt x="181" y="106"/>
                    <a:pt x="181" y="106"/>
                  </a:cubicBezTo>
                  <a:cubicBezTo>
                    <a:pt x="179" y="106"/>
                    <a:pt x="142" y="80"/>
                    <a:pt x="142" y="79"/>
                  </a:cubicBezTo>
                  <a:cubicBezTo>
                    <a:pt x="142" y="79"/>
                    <a:pt x="142" y="79"/>
                    <a:pt x="142" y="79"/>
                  </a:cubicBezTo>
                  <a:cubicBezTo>
                    <a:pt x="143" y="78"/>
                    <a:pt x="143" y="76"/>
                    <a:pt x="142" y="75"/>
                  </a:cubicBezTo>
                  <a:cubicBezTo>
                    <a:pt x="142" y="73"/>
                    <a:pt x="140" y="72"/>
                    <a:pt x="138" y="72"/>
                  </a:cubicBezTo>
                  <a:cubicBezTo>
                    <a:pt x="137" y="72"/>
                    <a:pt x="137" y="72"/>
                    <a:pt x="136" y="72"/>
                  </a:cubicBezTo>
                  <a:cubicBezTo>
                    <a:pt x="134" y="74"/>
                    <a:pt x="133" y="76"/>
                    <a:pt x="134" y="79"/>
                  </a:cubicBezTo>
                  <a:cubicBezTo>
                    <a:pt x="134" y="79"/>
                    <a:pt x="134" y="79"/>
                    <a:pt x="134" y="79"/>
                  </a:cubicBezTo>
                  <a:cubicBezTo>
                    <a:pt x="134" y="79"/>
                    <a:pt x="104" y="99"/>
                    <a:pt x="102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1" y="98"/>
                    <a:pt x="99" y="97"/>
                    <a:pt x="97" y="97"/>
                  </a:cubicBezTo>
                  <a:cubicBezTo>
                    <a:pt x="96" y="97"/>
                    <a:pt x="95" y="97"/>
                    <a:pt x="94" y="97"/>
                  </a:cubicBezTo>
                  <a:cubicBezTo>
                    <a:pt x="91" y="99"/>
                    <a:pt x="89" y="103"/>
                    <a:pt x="91" y="106"/>
                  </a:cubicBezTo>
                  <a:cubicBezTo>
                    <a:pt x="92" y="109"/>
                    <a:pt x="94" y="110"/>
                    <a:pt x="97" y="110"/>
                  </a:cubicBezTo>
                  <a:cubicBezTo>
                    <a:pt x="97" y="110"/>
                    <a:pt x="98" y="110"/>
                    <a:pt x="98" y="110"/>
                  </a:cubicBezTo>
                  <a:cubicBezTo>
                    <a:pt x="98" y="110"/>
                    <a:pt x="98" y="110"/>
                    <a:pt x="98" y="110"/>
                  </a:cubicBezTo>
                  <a:cubicBezTo>
                    <a:pt x="98" y="110"/>
                    <a:pt x="98" y="110"/>
                    <a:pt x="98" y="110"/>
                  </a:cubicBezTo>
                  <a:cubicBezTo>
                    <a:pt x="100" y="110"/>
                    <a:pt x="136" y="202"/>
                    <a:pt x="135" y="203"/>
                  </a:cubicBezTo>
                  <a:cubicBezTo>
                    <a:pt x="135" y="203"/>
                    <a:pt x="135" y="203"/>
                    <a:pt x="135" y="203"/>
                  </a:cubicBezTo>
                  <a:cubicBezTo>
                    <a:pt x="132" y="204"/>
                    <a:pt x="130" y="208"/>
                    <a:pt x="132" y="211"/>
                  </a:cubicBezTo>
                  <a:cubicBezTo>
                    <a:pt x="133" y="214"/>
                    <a:pt x="136" y="215"/>
                    <a:pt x="138" y="215"/>
                  </a:cubicBezTo>
                  <a:cubicBezTo>
                    <a:pt x="139" y="215"/>
                    <a:pt x="140" y="215"/>
                    <a:pt x="141" y="214"/>
                  </a:cubicBezTo>
                  <a:cubicBezTo>
                    <a:pt x="144" y="213"/>
                    <a:pt x="146" y="209"/>
                    <a:pt x="144" y="206"/>
                  </a:cubicBezTo>
                  <a:cubicBezTo>
                    <a:pt x="143" y="203"/>
                    <a:pt x="141" y="202"/>
                    <a:pt x="138" y="202"/>
                  </a:cubicBezTo>
                  <a:cubicBezTo>
                    <a:pt x="138" y="202"/>
                    <a:pt x="137" y="202"/>
                    <a:pt x="137" y="202"/>
                  </a:cubicBezTo>
                  <a:cubicBezTo>
                    <a:pt x="137" y="202"/>
                    <a:pt x="137" y="202"/>
                    <a:pt x="137" y="202"/>
                  </a:cubicBezTo>
                  <a:cubicBezTo>
                    <a:pt x="137" y="202"/>
                    <a:pt x="137" y="202"/>
                    <a:pt x="137" y="202"/>
                  </a:cubicBezTo>
                  <a:cubicBezTo>
                    <a:pt x="135" y="202"/>
                    <a:pt x="99" y="110"/>
                    <a:pt x="100" y="109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101" y="109"/>
                    <a:pt x="101" y="108"/>
                    <a:pt x="102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4" y="108"/>
                    <a:pt x="134" y="129"/>
                    <a:pt x="134" y="130"/>
                  </a:cubicBezTo>
                  <a:cubicBezTo>
                    <a:pt x="134" y="130"/>
                    <a:pt x="134" y="130"/>
                    <a:pt x="134" y="130"/>
                  </a:cubicBezTo>
                  <a:cubicBezTo>
                    <a:pt x="133" y="131"/>
                    <a:pt x="133" y="133"/>
                    <a:pt x="134" y="134"/>
                  </a:cubicBezTo>
                  <a:cubicBezTo>
                    <a:pt x="135" y="136"/>
                    <a:pt x="136" y="137"/>
                    <a:pt x="138" y="137"/>
                  </a:cubicBezTo>
                  <a:cubicBezTo>
                    <a:pt x="139" y="137"/>
                    <a:pt x="139" y="136"/>
                    <a:pt x="140" y="136"/>
                  </a:cubicBezTo>
                  <a:cubicBezTo>
                    <a:pt x="143" y="135"/>
                    <a:pt x="144" y="132"/>
                    <a:pt x="142" y="130"/>
                  </a:cubicBezTo>
                  <a:cubicBezTo>
                    <a:pt x="142" y="128"/>
                    <a:pt x="140" y="127"/>
                    <a:pt x="138" y="127"/>
                  </a:cubicBezTo>
                  <a:cubicBezTo>
                    <a:pt x="137" y="127"/>
                    <a:pt x="137" y="127"/>
                    <a:pt x="136" y="128"/>
                  </a:cubicBezTo>
                  <a:cubicBezTo>
                    <a:pt x="136" y="128"/>
                    <a:pt x="135" y="128"/>
                    <a:pt x="135" y="12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3" y="129"/>
                    <a:pt x="103" y="108"/>
                    <a:pt x="103" y="106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6"/>
                    <a:pt x="104" y="105"/>
                    <a:pt x="104" y="105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4" y="105"/>
                    <a:pt x="105" y="105"/>
                    <a:pt x="106" y="105"/>
                  </a:cubicBezTo>
                  <a:cubicBezTo>
                    <a:pt x="120" y="105"/>
                    <a:pt x="179" y="109"/>
                    <a:pt x="179" y="109"/>
                  </a:cubicBezTo>
                  <a:cubicBezTo>
                    <a:pt x="179" y="109"/>
                    <a:pt x="179" y="109"/>
                    <a:pt x="179" y="109"/>
                  </a:cubicBezTo>
                  <a:cubicBezTo>
                    <a:pt x="180" y="110"/>
                    <a:pt x="180" y="110"/>
                    <a:pt x="180" y="111"/>
                  </a:cubicBezTo>
                  <a:cubicBezTo>
                    <a:pt x="181" y="112"/>
                    <a:pt x="182" y="113"/>
                    <a:pt x="184" y="113"/>
                  </a:cubicBezTo>
                  <a:cubicBezTo>
                    <a:pt x="184" y="113"/>
                    <a:pt x="185" y="113"/>
                    <a:pt x="185" y="113"/>
                  </a:cubicBezTo>
                  <a:cubicBezTo>
                    <a:pt x="187" y="112"/>
                    <a:pt x="188" y="110"/>
                    <a:pt x="188" y="109"/>
                  </a:cubicBezTo>
                  <a:cubicBezTo>
                    <a:pt x="188" y="109"/>
                    <a:pt x="188" y="109"/>
                    <a:pt x="188" y="109"/>
                  </a:cubicBezTo>
                  <a:cubicBezTo>
                    <a:pt x="188" y="109"/>
                    <a:pt x="190" y="108"/>
                    <a:pt x="195" y="107"/>
                  </a:cubicBezTo>
                  <a:cubicBezTo>
                    <a:pt x="187" y="171"/>
                    <a:pt x="176" y="252"/>
                    <a:pt x="174" y="252"/>
                  </a:cubicBezTo>
                  <a:cubicBezTo>
                    <a:pt x="174" y="252"/>
                    <a:pt x="174" y="252"/>
                    <a:pt x="174" y="252"/>
                  </a:cubicBezTo>
                  <a:cubicBezTo>
                    <a:pt x="170" y="252"/>
                    <a:pt x="167" y="253"/>
                    <a:pt x="164" y="256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59" y="256"/>
                    <a:pt x="68" y="193"/>
                    <a:pt x="70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4" y="181"/>
                    <a:pt x="72" y="170"/>
                    <a:pt x="64" y="164"/>
                  </a:cubicBezTo>
                  <a:cubicBezTo>
                    <a:pt x="61" y="161"/>
                    <a:pt x="56" y="160"/>
                    <a:pt x="51" y="160"/>
                  </a:cubicBezTo>
                  <a:cubicBezTo>
                    <a:pt x="45" y="160"/>
                    <a:pt x="39" y="162"/>
                    <a:pt x="35" y="167"/>
                  </a:cubicBezTo>
                  <a:cubicBezTo>
                    <a:pt x="27" y="176"/>
                    <a:pt x="29" y="188"/>
                    <a:pt x="38" y="195"/>
                  </a:cubicBezTo>
                  <a:cubicBezTo>
                    <a:pt x="39" y="196"/>
                    <a:pt x="40" y="197"/>
                    <a:pt x="41" y="197"/>
                  </a:cubicBezTo>
                  <a:cubicBezTo>
                    <a:pt x="40" y="197"/>
                    <a:pt x="40" y="197"/>
                    <a:pt x="40" y="197"/>
                  </a:cubicBezTo>
                  <a:cubicBezTo>
                    <a:pt x="44" y="199"/>
                    <a:pt x="15" y="269"/>
                    <a:pt x="13" y="269"/>
                  </a:cubicBezTo>
                  <a:cubicBezTo>
                    <a:pt x="13" y="269"/>
                    <a:pt x="13" y="269"/>
                    <a:pt x="13" y="269"/>
                  </a:cubicBezTo>
                  <a:cubicBezTo>
                    <a:pt x="13" y="269"/>
                    <a:pt x="13" y="269"/>
                    <a:pt x="13" y="269"/>
                  </a:cubicBezTo>
                  <a:cubicBezTo>
                    <a:pt x="12" y="269"/>
                    <a:pt x="11" y="268"/>
                    <a:pt x="11" y="268"/>
                  </a:cubicBezTo>
                  <a:cubicBezTo>
                    <a:pt x="9" y="268"/>
                    <a:pt x="8" y="269"/>
                    <a:pt x="7" y="269"/>
                  </a:cubicBezTo>
                  <a:cubicBezTo>
                    <a:pt x="2" y="271"/>
                    <a:pt x="0" y="277"/>
                    <a:pt x="2" y="281"/>
                  </a:cubicBezTo>
                  <a:cubicBezTo>
                    <a:pt x="4" y="284"/>
                    <a:pt x="7" y="286"/>
                    <a:pt x="11" y="286"/>
                  </a:cubicBezTo>
                  <a:cubicBezTo>
                    <a:pt x="12" y="286"/>
                    <a:pt x="13" y="286"/>
                    <a:pt x="15" y="285"/>
                  </a:cubicBezTo>
                  <a:cubicBezTo>
                    <a:pt x="16" y="284"/>
                    <a:pt x="17" y="284"/>
                    <a:pt x="18" y="282"/>
                  </a:cubicBezTo>
                  <a:cubicBezTo>
                    <a:pt x="18" y="283"/>
                    <a:pt x="18" y="283"/>
                    <a:pt x="18" y="283"/>
                  </a:cubicBezTo>
                  <a:cubicBezTo>
                    <a:pt x="18" y="282"/>
                    <a:pt x="18" y="282"/>
                    <a:pt x="18" y="282"/>
                  </a:cubicBezTo>
                  <a:cubicBezTo>
                    <a:pt x="21" y="282"/>
                    <a:pt x="63" y="305"/>
                    <a:pt x="63" y="306"/>
                  </a:cubicBezTo>
                  <a:cubicBezTo>
                    <a:pt x="63" y="306"/>
                    <a:pt x="63" y="306"/>
                    <a:pt x="63" y="306"/>
                  </a:cubicBezTo>
                  <a:cubicBezTo>
                    <a:pt x="61" y="310"/>
                    <a:pt x="62" y="314"/>
                    <a:pt x="66" y="317"/>
                  </a:cubicBezTo>
                  <a:cubicBezTo>
                    <a:pt x="68" y="319"/>
                    <a:pt x="70" y="319"/>
                    <a:pt x="72" y="319"/>
                  </a:cubicBezTo>
                  <a:cubicBezTo>
                    <a:pt x="75" y="319"/>
                    <a:pt x="78" y="318"/>
                    <a:pt x="80" y="316"/>
                  </a:cubicBezTo>
                  <a:cubicBezTo>
                    <a:pt x="83" y="312"/>
                    <a:pt x="83" y="306"/>
                    <a:pt x="79" y="302"/>
                  </a:cubicBezTo>
                  <a:cubicBezTo>
                    <a:pt x="77" y="301"/>
                    <a:pt x="74" y="300"/>
                    <a:pt x="72" y="300"/>
                  </a:cubicBezTo>
                  <a:cubicBezTo>
                    <a:pt x="69" y="300"/>
                    <a:pt x="66" y="301"/>
                    <a:pt x="64" y="304"/>
                  </a:cubicBezTo>
                  <a:cubicBezTo>
                    <a:pt x="64" y="304"/>
                    <a:pt x="64" y="304"/>
                    <a:pt x="64" y="304"/>
                  </a:cubicBezTo>
                  <a:cubicBezTo>
                    <a:pt x="64" y="304"/>
                    <a:pt x="64" y="304"/>
                    <a:pt x="64" y="304"/>
                  </a:cubicBezTo>
                  <a:cubicBezTo>
                    <a:pt x="64" y="304"/>
                    <a:pt x="64" y="304"/>
                    <a:pt x="64" y="304"/>
                  </a:cubicBezTo>
                  <a:cubicBezTo>
                    <a:pt x="60" y="304"/>
                    <a:pt x="19" y="282"/>
                    <a:pt x="19" y="280"/>
                  </a:cubicBezTo>
                  <a:cubicBezTo>
                    <a:pt x="19" y="280"/>
                    <a:pt x="19" y="280"/>
                    <a:pt x="19" y="280"/>
                  </a:cubicBezTo>
                  <a:cubicBezTo>
                    <a:pt x="20" y="278"/>
                    <a:pt x="20" y="276"/>
                    <a:pt x="19" y="273"/>
                  </a:cubicBezTo>
                  <a:cubicBezTo>
                    <a:pt x="18" y="272"/>
                    <a:pt x="17" y="271"/>
                    <a:pt x="15" y="270"/>
                  </a:cubicBezTo>
                  <a:cubicBezTo>
                    <a:pt x="15" y="270"/>
                    <a:pt x="15" y="270"/>
                    <a:pt x="15" y="270"/>
                  </a:cubicBezTo>
                  <a:cubicBezTo>
                    <a:pt x="14" y="269"/>
                    <a:pt x="42" y="200"/>
                    <a:pt x="46" y="200"/>
                  </a:cubicBezTo>
                  <a:cubicBezTo>
                    <a:pt x="46" y="200"/>
                    <a:pt x="46" y="200"/>
                    <a:pt x="46" y="200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8" y="200"/>
                    <a:pt x="49" y="200"/>
                    <a:pt x="51" y="200"/>
                  </a:cubicBezTo>
                  <a:cubicBezTo>
                    <a:pt x="57" y="200"/>
                    <a:pt x="62" y="198"/>
                    <a:pt x="66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73" y="194"/>
                    <a:pt x="163" y="257"/>
                    <a:pt x="161" y="259"/>
                  </a:cubicBezTo>
                  <a:cubicBezTo>
                    <a:pt x="161" y="259"/>
                    <a:pt x="161" y="259"/>
                    <a:pt x="161" y="259"/>
                  </a:cubicBezTo>
                  <a:cubicBezTo>
                    <a:pt x="160" y="261"/>
                    <a:pt x="160" y="263"/>
                    <a:pt x="160" y="266"/>
                  </a:cubicBezTo>
                  <a:cubicBezTo>
                    <a:pt x="160" y="273"/>
                    <a:pt x="166" y="280"/>
                    <a:pt x="174" y="280"/>
                  </a:cubicBezTo>
                  <a:cubicBezTo>
                    <a:pt x="182" y="280"/>
                    <a:pt x="189" y="273"/>
                    <a:pt x="189" y="266"/>
                  </a:cubicBezTo>
                  <a:cubicBezTo>
                    <a:pt x="189" y="259"/>
                    <a:pt x="184" y="254"/>
                    <a:pt x="178" y="252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77" y="252"/>
                    <a:pt x="187" y="170"/>
                    <a:pt x="195" y="107"/>
                  </a:cubicBezTo>
                  <a:cubicBezTo>
                    <a:pt x="213" y="104"/>
                    <a:pt x="255" y="97"/>
                    <a:pt x="262" y="97"/>
                  </a:cubicBezTo>
                  <a:cubicBezTo>
                    <a:pt x="263" y="97"/>
                    <a:pt x="263" y="97"/>
                    <a:pt x="263" y="97"/>
                  </a:cubicBezTo>
                  <a:cubicBezTo>
                    <a:pt x="263" y="97"/>
                    <a:pt x="263" y="97"/>
                    <a:pt x="263" y="97"/>
                  </a:cubicBezTo>
                  <a:cubicBezTo>
                    <a:pt x="264" y="101"/>
                    <a:pt x="268" y="103"/>
                    <a:pt x="273" y="103"/>
                  </a:cubicBezTo>
                  <a:cubicBezTo>
                    <a:pt x="278" y="103"/>
                    <a:pt x="283" y="99"/>
                    <a:pt x="283" y="94"/>
                  </a:cubicBezTo>
                  <a:cubicBezTo>
                    <a:pt x="283" y="88"/>
                    <a:pt x="278" y="84"/>
                    <a:pt x="273" y="84"/>
                  </a:cubicBezTo>
                  <a:cubicBezTo>
                    <a:pt x="267" y="84"/>
                    <a:pt x="262" y="88"/>
                    <a:pt x="262" y="94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3" y="96"/>
                    <a:pt x="215" y="104"/>
                    <a:pt x="195" y="107"/>
                  </a:cubicBezTo>
                  <a:cubicBezTo>
                    <a:pt x="201" y="67"/>
                    <a:pt x="206" y="35"/>
                    <a:pt x="207" y="35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10" y="35"/>
                    <a:pt x="212" y="34"/>
                    <a:pt x="214" y="33"/>
                  </a:cubicBezTo>
                  <a:cubicBezTo>
                    <a:pt x="223" y="29"/>
                    <a:pt x="227" y="19"/>
                    <a:pt x="223" y="10"/>
                  </a:cubicBezTo>
                  <a:cubicBezTo>
                    <a:pt x="220" y="4"/>
                    <a:pt x="214" y="0"/>
                    <a:pt x="20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5762625" y="2805113"/>
              <a:ext cx="36513" cy="30163"/>
            </a:xfrm>
            <a:custGeom>
              <a:avLst/>
              <a:gdLst>
                <a:gd name="T0" fmla="*/ 0 w 10"/>
                <a:gd name="T1" fmla="*/ 0 h 8"/>
                <a:gd name="T2" fmla="*/ 10 w 10"/>
                <a:gd name="T3" fmla="*/ 8 h 8"/>
                <a:gd name="T4" fmla="*/ 0 w 10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cubicBezTo>
                    <a:pt x="3" y="3"/>
                    <a:pt x="6" y="6"/>
                    <a:pt x="10" y="8"/>
                  </a:cubicBezTo>
                  <a:cubicBezTo>
                    <a:pt x="6" y="6"/>
                    <a:pt x="3" y="3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5799138" y="2613025"/>
              <a:ext cx="241300" cy="293688"/>
            </a:xfrm>
            <a:custGeom>
              <a:avLst/>
              <a:gdLst>
                <a:gd name="T0" fmla="*/ 28 w 64"/>
                <a:gd name="T1" fmla="*/ 13 h 78"/>
                <a:gd name="T2" fmla="*/ 31 w 64"/>
                <a:gd name="T3" fmla="*/ 12 h 78"/>
                <a:gd name="T4" fmla="*/ 31 w 64"/>
                <a:gd name="T5" fmla="*/ 12 h 78"/>
                <a:gd name="T6" fmla="*/ 31 w 64"/>
                <a:gd name="T7" fmla="*/ 12 h 78"/>
                <a:gd name="T8" fmla="*/ 48 w 64"/>
                <a:gd name="T9" fmla="*/ 38 h 78"/>
                <a:gd name="T10" fmla="*/ 48 w 64"/>
                <a:gd name="T11" fmla="*/ 38 h 78"/>
                <a:gd name="T12" fmla="*/ 46 w 64"/>
                <a:gd name="T13" fmla="*/ 49 h 78"/>
                <a:gd name="T14" fmla="*/ 46 w 64"/>
                <a:gd name="T15" fmla="*/ 49 h 78"/>
                <a:gd name="T16" fmla="*/ 46 w 64"/>
                <a:gd name="T17" fmla="*/ 49 h 78"/>
                <a:gd name="T18" fmla="*/ 20 w 64"/>
                <a:gd name="T19" fmla="*/ 70 h 78"/>
                <a:gd name="T20" fmla="*/ 20 w 64"/>
                <a:gd name="T21" fmla="*/ 70 h 78"/>
                <a:gd name="T22" fmla="*/ 20 w 64"/>
                <a:gd name="T23" fmla="*/ 70 h 78"/>
                <a:gd name="T24" fmla="*/ 18 w 64"/>
                <a:gd name="T25" fmla="*/ 69 h 78"/>
                <a:gd name="T26" fmla="*/ 18 w 64"/>
                <a:gd name="T27" fmla="*/ 69 h 78"/>
                <a:gd name="T28" fmla="*/ 28 w 64"/>
                <a:gd name="T29" fmla="*/ 13 h 78"/>
                <a:gd name="T30" fmla="*/ 28 w 64"/>
                <a:gd name="T31" fmla="*/ 13 h 78"/>
                <a:gd name="T32" fmla="*/ 28 w 64"/>
                <a:gd name="T33" fmla="*/ 13 h 78"/>
                <a:gd name="T34" fmla="*/ 28 w 64"/>
                <a:gd name="T35" fmla="*/ 0 h 78"/>
                <a:gd name="T36" fmla="*/ 25 w 64"/>
                <a:gd name="T37" fmla="*/ 0 h 78"/>
                <a:gd name="T38" fmla="*/ 22 w 64"/>
                <a:gd name="T39" fmla="*/ 9 h 78"/>
                <a:gd name="T40" fmla="*/ 26 w 64"/>
                <a:gd name="T41" fmla="*/ 13 h 78"/>
                <a:gd name="T42" fmla="*/ 26 w 64"/>
                <a:gd name="T43" fmla="*/ 13 h 78"/>
                <a:gd name="T44" fmla="*/ 17 w 64"/>
                <a:gd name="T45" fmla="*/ 69 h 78"/>
                <a:gd name="T46" fmla="*/ 17 w 64"/>
                <a:gd name="T47" fmla="*/ 69 h 78"/>
                <a:gd name="T48" fmla="*/ 17 w 64"/>
                <a:gd name="T49" fmla="*/ 69 h 78"/>
                <a:gd name="T50" fmla="*/ 15 w 64"/>
                <a:gd name="T51" fmla="*/ 69 h 78"/>
                <a:gd name="T52" fmla="*/ 13 w 64"/>
                <a:gd name="T53" fmla="*/ 70 h 78"/>
                <a:gd name="T54" fmla="*/ 14 w 64"/>
                <a:gd name="T55" fmla="*/ 70 h 78"/>
                <a:gd name="T56" fmla="*/ 14 w 64"/>
                <a:gd name="T57" fmla="*/ 70 h 78"/>
                <a:gd name="T58" fmla="*/ 0 w 64"/>
                <a:gd name="T59" fmla="*/ 59 h 78"/>
                <a:gd name="T60" fmla="*/ 12 w 64"/>
                <a:gd name="T61" fmla="*/ 71 h 78"/>
                <a:gd name="T62" fmla="*/ 12 w 64"/>
                <a:gd name="T63" fmla="*/ 71 h 78"/>
                <a:gd name="T64" fmla="*/ 12 w 64"/>
                <a:gd name="T65" fmla="*/ 75 h 78"/>
                <a:gd name="T66" fmla="*/ 17 w 64"/>
                <a:gd name="T67" fmla="*/ 78 h 78"/>
                <a:gd name="T68" fmla="*/ 19 w 64"/>
                <a:gd name="T69" fmla="*/ 78 h 78"/>
                <a:gd name="T70" fmla="*/ 21 w 64"/>
                <a:gd name="T71" fmla="*/ 72 h 78"/>
                <a:gd name="T72" fmla="*/ 21 w 64"/>
                <a:gd name="T73" fmla="*/ 71 h 78"/>
                <a:gd name="T74" fmla="*/ 21 w 64"/>
                <a:gd name="T75" fmla="*/ 71 h 78"/>
                <a:gd name="T76" fmla="*/ 48 w 64"/>
                <a:gd name="T77" fmla="*/ 51 h 78"/>
                <a:gd name="T78" fmla="*/ 48 w 64"/>
                <a:gd name="T79" fmla="*/ 51 h 78"/>
                <a:gd name="T80" fmla="*/ 48 w 64"/>
                <a:gd name="T81" fmla="*/ 51 h 78"/>
                <a:gd name="T82" fmla="*/ 54 w 64"/>
                <a:gd name="T83" fmla="*/ 54 h 78"/>
                <a:gd name="T84" fmla="*/ 58 w 64"/>
                <a:gd name="T85" fmla="*/ 53 h 78"/>
                <a:gd name="T86" fmla="*/ 62 w 64"/>
                <a:gd name="T87" fmla="*/ 41 h 78"/>
                <a:gd name="T88" fmla="*/ 54 w 64"/>
                <a:gd name="T89" fmla="*/ 36 h 78"/>
                <a:gd name="T90" fmla="*/ 50 w 64"/>
                <a:gd name="T91" fmla="*/ 37 h 78"/>
                <a:gd name="T92" fmla="*/ 50 w 64"/>
                <a:gd name="T93" fmla="*/ 37 h 78"/>
                <a:gd name="T94" fmla="*/ 50 w 64"/>
                <a:gd name="T95" fmla="*/ 37 h 78"/>
                <a:gd name="T96" fmla="*/ 33 w 64"/>
                <a:gd name="T97" fmla="*/ 11 h 78"/>
                <a:gd name="T98" fmla="*/ 33 w 64"/>
                <a:gd name="T99" fmla="*/ 11 h 78"/>
                <a:gd name="T100" fmla="*/ 34 w 64"/>
                <a:gd name="T101" fmla="*/ 4 h 78"/>
                <a:gd name="T102" fmla="*/ 28 w 64"/>
                <a:gd name="T10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" h="78">
                  <a:moveTo>
                    <a:pt x="28" y="13"/>
                  </a:moveTo>
                  <a:cubicBezTo>
                    <a:pt x="29" y="13"/>
                    <a:pt x="30" y="13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2" y="12"/>
                    <a:pt x="49" y="37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5" y="41"/>
                    <a:pt x="44" y="45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7" y="51"/>
                    <a:pt x="21" y="70"/>
                    <a:pt x="20" y="70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19" y="70"/>
                    <a:pt x="19" y="69"/>
                    <a:pt x="18" y="69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7" y="69"/>
                    <a:pt x="26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moveTo>
                    <a:pt x="28" y="0"/>
                  </a:moveTo>
                  <a:cubicBezTo>
                    <a:pt x="27" y="0"/>
                    <a:pt x="26" y="0"/>
                    <a:pt x="25" y="0"/>
                  </a:cubicBezTo>
                  <a:cubicBezTo>
                    <a:pt x="21" y="2"/>
                    <a:pt x="20" y="6"/>
                    <a:pt x="22" y="9"/>
                  </a:cubicBezTo>
                  <a:cubicBezTo>
                    <a:pt x="22" y="11"/>
                    <a:pt x="24" y="12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18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6" y="69"/>
                    <a:pt x="15" y="69"/>
                    <a:pt x="15" y="69"/>
                  </a:cubicBezTo>
                  <a:cubicBezTo>
                    <a:pt x="14" y="70"/>
                    <a:pt x="14" y="70"/>
                    <a:pt x="13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0"/>
                    <a:pt x="7" y="65"/>
                    <a:pt x="0" y="59"/>
                  </a:cubicBezTo>
                  <a:cubicBezTo>
                    <a:pt x="7" y="66"/>
                    <a:pt x="13" y="71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2" y="74"/>
                    <a:pt x="12" y="75"/>
                  </a:cubicBezTo>
                  <a:cubicBezTo>
                    <a:pt x="13" y="77"/>
                    <a:pt x="15" y="78"/>
                    <a:pt x="17" y="78"/>
                  </a:cubicBezTo>
                  <a:cubicBezTo>
                    <a:pt x="17" y="78"/>
                    <a:pt x="18" y="78"/>
                    <a:pt x="19" y="78"/>
                  </a:cubicBezTo>
                  <a:cubicBezTo>
                    <a:pt x="21" y="77"/>
                    <a:pt x="22" y="74"/>
                    <a:pt x="21" y="72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0" y="70"/>
                    <a:pt x="45" y="51"/>
                    <a:pt x="48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9" y="53"/>
                    <a:pt x="52" y="54"/>
                    <a:pt x="54" y="54"/>
                  </a:cubicBezTo>
                  <a:cubicBezTo>
                    <a:pt x="55" y="54"/>
                    <a:pt x="57" y="53"/>
                    <a:pt x="58" y="53"/>
                  </a:cubicBezTo>
                  <a:cubicBezTo>
                    <a:pt x="63" y="51"/>
                    <a:pt x="64" y="46"/>
                    <a:pt x="62" y="41"/>
                  </a:cubicBezTo>
                  <a:cubicBezTo>
                    <a:pt x="61" y="38"/>
                    <a:pt x="57" y="36"/>
                    <a:pt x="54" y="36"/>
                  </a:cubicBezTo>
                  <a:cubicBezTo>
                    <a:pt x="53" y="36"/>
                    <a:pt x="51" y="36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8" y="37"/>
                    <a:pt x="32" y="12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9"/>
                    <a:pt x="35" y="6"/>
                    <a:pt x="34" y="4"/>
                  </a:cubicBezTo>
                  <a:cubicBezTo>
                    <a:pt x="33" y="1"/>
                    <a:pt x="30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6832600" y="3729038"/>
              <a:ext cx="30163" cy="63500"/>
            </a:xfrm>
            <a:custGeom>
              <a:avLst/>
              <a:gdLst>
                <a:gd name="T0" fmla="*/ 0 w 8"/>
                <a:gd name="T1" fmla="*/ 0 h 17"/>
                <a:gd name="T2" fmla="*/ 8 w 8"/>
                <a:gd name="T3" fmla="*/ 17 h 17"/>
                <a:gd name="T4" fmla="*/ 0 w 8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7">
                  <a:moveTo>
                    <a:pt x="0" y="0"/>
                  </a:moveTo>
                  <a:cubicBezTo>
                    <a:pt x="3" y="5"/>
                    <a:pt x="6" y="11"/>
                    <a:pt x="8" y="17"/>
                  </a:cubicBezTo>
                  <a:cubicBezTo>
                    <a:pt x="6" y="11"/>
                    <a:pt x="3" y="5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6656388" y="3328988"/>
              <a:ext cx="17463" cy="3175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1 h 1"/>
                <a:gd name="T4" fmla="*/ 0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2" y="0"/>
                    <a:pt x="4" y="1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6040438" y="3951288"/>
              <a:ext cx="44450" cy="19050"/>
            </a:xfrm>
            <a:custGeom>
              <a:avLst/>
              <a:gdLst>
                <a:gd name="T0" fmla="*/ 0 w 12"/>
                <a:gd name="T1" fmla="*/ 0 h 5"/>
                <a:gd name="T2" fmla="*/ 12 w 12"/>
                <a:gd name="T3" fmla="*/ 5 h 5"/>
                <a:gd name="T4" fmla="*/ 0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0"/>
                  </a:moveTo>
                  <a:cubicBezTo>
                    <a:pt x="4" y="1"/>
                    <a:pt x="8" y="3"/>
                    <a:pt x="12" y="5"/>
                  </a:cubicBezTo>
                  <a:cubicBezTo>
                    <a:pt x="8" y="3"/>
                    <a:pt x="4" y="1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7485063" y="3729038"/>
              <a:ext cx="11113" cy="77788"/>
            </a:xfrm>
            <a:custGeom>
              <a:avLst/>
              <a:gdLst>
                <a:gd name="T0" fmla="*/ 3 w 3"/>
                <a:gd name="T1" fmla="*/ 0 h 21"/>
                <a:gd name="T2" fmla="*/ 0 w 3"/>
                <a:gd name="T3" fmla="*/ 21 h 21"/>
                <a:gd name="T4" fmla="*/ 3 w 3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1">
                  <a:moveTo>
                    <a:pt x="3" y="0"/>
                  </a:moveTo>
                  <a:cubicBezTo>
                    <a:pt x="2" y="7"/>
                    <a:pt x="1" y="15"/>
                    <a:pt x="0" y="21"/>
                  </a:cubicBezTo>
                  <a:cubicBezTo>
                    <a:pt x="1" y="15"/>
                    <a:pt x="2" y="7"/>
                    <a:pt x="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2719388" y="2635250"/>
              <a:ext cx="4916488" cy="1974850"/>
            </a:xfrm>
            <a:custGeom>
              <a:avLst/>
              <a:gdLst>
                <a:gd name="T0" fmla="*/ 893 w 1309"/>
                <a:gd name="T1" fmla="*/ 437 h 524"/>
                <a:gd name="T2" fmla="*/ 374 w 1309"/>
                <a:gd name="T3" fmla="*/ 407 h 524"/>
                <a:gd name="T4" fmla="*/ 109 w 1309"/>
                <a:gd name="T5" fmla="*/ 335 h 524"/>
                <a:gd name="T6" fmla="*/ 711 w 1309"/>
                <a:gd name="T7" fmla="*/ 231 h 524"/>
                <a:gd name="T8" fmla="*/ 511 w 1309"/>
                <a:gd name="T9" fmla="*/ 291 h 524"/>
                <a:gd name="T10" fmla="*/ 1098 w 1309"/>
                <a:gd name="T11" fmla="*/ 219 h 524"/>
                <a:gd name="T12" fmla="*/ 125 w 1309"/>
                <a:gd name="T13" fmla="*/ 212 h 524"/>
                <a:gd name="T14" fmla="*/ 774 w 1309"/>
                <a:gd name="T15" fmla="*/ 164 h 524"/>
                <a:gd name="T16" fmla="*/ 772 w 1309"/>
                <a:gd name="T17" fmla="*/ 166 h 524"/>
                <a:gd name="T18" fmla="*/ 994 w 1309"/>
                <a:gd name="T19" fmla="*/ 178 h 524"/>
                <a:gd name="T20" fmla="*/ 776 w 1309"/>
                <a:gd name="T21" fmla="*/ 159 h 524"/>
                <a:gd name="T22" fmla="*/ 776 w 1309"/>
                <a:gd name="T23" fmla="*/ 159 h 524"/>
                <a:gd name="T24" fmla="*/ 40 w 1309"/>
                <a:gd name="T25" fmla="*/ 153 h 524"/>
                <a:gd name="T26" fmla="*/ 41 w 1309"/>
                <a:gd name="T27" fmla="*/ 138 h 524"/>
                <a:gd name="T28" fmla="*/ 625 w 1309"/>
                <a:gd name="T29" fmla="*/ 165 h 524"/>
                <a:gd name="T30" fmla="*/ 523 w 1309"/>
                <a:gd name="T31" fmla="*/ 211 h 524"/>
                <a:gd name="T32" fmla="*/ 784 w 1309"/>
                <a:gd name="T33" fmla="*/ 34 h 524"/>
                <a:gd name="T34" fmla="*/ 738 w 1309"/>
                <a:gd name="T35" fmla="*/ 161 h 524"/>
                <a:gd name="T36" fmla="*/ 645 w 1309"/>
                <a:gd name="T37" fmla="*/ 268 h 524"/>
                <a:gd name="T38" fmla="*/ 686 w 1309"/>
                <a:gd name="T39" fmla="*/ 160 h 524"/>
                <a:gd name="T40" fmla="*/ 656 w 1309"/>
                <a:gd name="T41" fmla="*/ 136 h 524"/>
                <a:gd name="T42" fmla="*/ 505 w 1309"/>
                <a:gd name="T43" fmla="*/ 214 h 524"/>
                <a:gd name="T44" fmla="*/ 320 w 1309"/>
                <a:gd name="T45" fmla="*/ 318 h 524"/>
                <a:gd name="T46" fmla="*/ 85 w 1309"/>
                <a:gd name="T47" fmla="*/ 202 h 524"/>
                <a:gd name="T48" fmla="*/ 106 w 1309"/>
                <a:gd name="T49" fmla="*/ 162 h 524"/>
                <a:gd name="T50" fmla="*/ 48 w 1309"/>
                <a:gd name="T51" fmla="*/ 132 h 524"/>
                <a:gd name="T52" fmla="*/ 15 w 1309"/>
                <a:gd name="T53" fmla="*/ 168 h 524"/>
                <a:gd name="T54" fmla="*/ 55 w 1309"/>
                <a:gd name="T55" fmla="*/ 246 h 524"/>
                <a:gd name="T56" fmla="*/ 66 w 1309"/>
                <a:gd name="T57" fmla="*/ 318 h 524"/>
                <a:gd name="T58" fmla="*/ 113 w 1309"/>
                <a:gd name="T59" fmla="*/ 332 h 524"/>
                <a:gd name="T60" fmla="*/ 165 w 1309"/>
                <a:gd name="T61" fmla="*/ 300 h 524"/>
                <a:gd name="T62" fmla="*/ 375 w 1309"/>
                <a:gd name="T63" fmla="*/ 342 h 524"/>
                <a:gd name="T64" fmla="*/ 401 w 1309"/>
                <a:gd name="T65" fmla="*/ 388 h 524"/>
                <a:gd name="T66" fmla="*/ 379 w 1309"/>
                <a:gd name="T67" fmla="*/ 337 h 524"/>
                <a:gd name="T68" fmla="*/ 519 w 1309"/>
                <a:gd name="T69" fmla="*/ 309 h 524"/>
                <a:gd name="T70" fmla="*/ 641 w 1309"/>
                <a:gd name="T71" fmla="*/ 298 h 524"/>
                <a:gd name="T72" fmla="*/ 552 w 1309"/>
                <a:gd name="T73" fmla="*/ 435 h 524"/>
                <a:gd name="T74" fmla="*/ 681 w 1309"/>
                <a:gd name="T75" fmla="*/ 478 h 524"/>
                <a:gd name="T76" fmla="*/ 675 w 1309"/>
                <a:gd name="T77" fmla="*/ 489 h 524"/>
                <a:gd name="T78" fmla="*/ 758 w 1309"/>
                <a:gd name="T79" fmla="*/ 416 h 524"/>
                <a:gd name="T80" fmla="*/ 741 w 1309"/>
                <a:gd name="T81" fmla="*/ 317 h 524"/>
                <a:gd name="T82" fmla="*/ 889 w 1309"/>
                <a:gd name="T83" fmla="*/ 439 h 524"/>
                <a:gd name="T84" fmla="*/ 926 w 1309"/>
                <a:gd name="T85" fmla="*/ 363 h 524"/>
                <a:gd name="T86" fmla="*/ 871 w 1309"/>
                <a:gd name="T87" fmla="*/ 413 h 524"/>
                <a:gd name="T88" fmla="*/ 712 w 1309"/>
                <a:gd name="T89" fmla="*/ 233 h 524"/>
                <a:gd name="T90" fmla="*/ 764 w 1309"/>
                <a:gd name="T91" fmla="*/ 165 h 524"/>
                <a:gd name="T92" fmla="*/ 845 w 1309"/>
                <a:gd name="T93" fmla="*/ 209 h 524"/>
                <a:gd name="T94" fmla="*/ 912 w 1309"/>
                <a:gd name="T95" fmla="*/ 234 h 524"/>
                <a:gd name="T96" fmla="*/ 884 w 1309"/>
                <a:gd name="T97" fmla="*/ 349 h 524"/>
                <a:gd name="T98" fmla="*/ 1000 w 1309"/>
                <a:gd name="T99" fmla="*/ 192 h 524"/>
                <a:gd name="T100" fmla="*/ 1083 w 1309"/>
                <a:gd name="T101" fmla="*/ 271 h 524"/>
                <a:gd name="T102" fmla="*/ 1023 w 1309"/>
                <a:gd name="T103" fmla="*/ 286 h 524"/>
                <a:gd name="T104" fmla="*/ 1067 w 1309"/>
                <a:gd name="T105" fmla="*/ 180 h 524"/>
                <a:gd name="T106" fmla="*/ 1069 w 1309"/>
                <a:gd name="T107" fmla="*/ 194 h 524"/>
                <a:gd name="T108" fmla="*/ 1138 w 1309"/>
                <a:gd name="T109" fmla="*/ 197 h 524"/>
                <a:gd name="T110" fmla="*/ 1141 w 1309"/>
                <a:gd name="T111" fmla="*/ 192 h 524"/>
                <a:gd name="T112" fmla="*/ 1130 w 1309"/>
                <a:gd name="T113" fmla="*/ 80 h 524"/>
                <a:gd name="T114" fmla="*/ 1257 w 1309"/>
                <a:gd name="T115" fmla="*/ 243 h 524"/>
                <a:gd name="T116" fmla="*/ 1273 w 1309"/>
                <a:gd name="T117" fmla="*/ 254 h 524"/>
                <a:gd name="T118" fmla="*/ 1148 w 1309"/>
                <a:gd name="T119" fmla="*/ 135 h 524"/>
                <a:gd name="T120" fmla="*/ 1023 w 1309"/>
                <a:gd name="T121" fmla="*/ 153 h 524"/>
                <a:gd name="T122" fmla="*/ 1011 w 1309"/>
                <a:gd name="T123" fmla="*/ 101 h 524"/>
                <a:gd name="T124" fmla="*/ 848 w 1309"/>
                <a:gd name="T125" fmla="*/ 12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9" h="524">
                  <a:moveTo>
                    <a:pt x="897" y="418"/>
                  </a:moveTo>
                  <a:cubicBezTo>
                    <a:pt x="895" y="415"/>
                    <a:pt x="923" y="393"/>
                    <a:pt x="929" y="393"/>
                  </a:cubicBezTo>
                  <a:cubicBezTo>
                    <a:pt x="930" y="393"/>
                    <a:pt x="930" y="394"/>
                    <a:pt x="930" y="394"/>
                  </a:cubicBezTo>
                  <a:cubicBezTo>
                    <a:pt x="930" y="394"/>
                    <a:pt x="930" y="394"/>
                    <a:pt x="930" y="394"/>
                  </a:cubicBezTo>
                  <a:cubicBezTo>
                    <a:pt x="932" y="395"/>
                    <a:pt x="934" y="397"/>
                    <a:pt x="936" y="398"/>
                  </a:cubicBezTo>
                  <a:cubicBezTo>
                    <a:pt x="938" y="399"/>
                    <a:pt x="941" y="400"/>
                    <a:pt x="943" y="400"/>
                  </a:cubicBezTo>
                  <a:cubicBezTo>
                    <a:pt x="943" y="400"/>
                    <a:pt x="943" y="400"/>
                    <a:pt x="943" y="400"/>
                  </a:cubicBezTo>
                  <a:cubicBezTo>
                    <a:pt x="948" y="401"/>
                    <a:pt x="942" y="495"/>
                    <a:pt x="939" y="496"/>
                  </a:cubicBezTo>
                  <a:cubicBezTo>
                    <a:pt x="939" y="496"/>
                    <a:pt x="939" y="496"/>
                    <a:pt x="939" y="496"/>
                  </a:cubicBezTo>
                  <a:cubicBezTo>
                    <a:pt x="938" y="496"/>
                    <a:pt x="936" y="496"/>
                    <a:pt x="935" y="497"/>
                  </a:cubicBezTo>
                  <a:cubicBezTo>
                    <a:pt x="935" y="497"/>
                    <a:pt x="935" y="497"/>
                    <a:pt x="935" y="497"/>
                  </a:cubicBezTo>
                  <a:cubicBezTo>
                    <a:pt x="935" y="497"/>
                    <a:pt x="935" y="497"/>
                    <a:pt x="935" y="497"/>
                  </a:cubicBezTo>
                  <a:cubicBezTo>
                    <a:pt x="932" y="497"/>
                    <a:pt x="891" y="439"/>
                    <a:pt x="893" y="437"/>
                  </a:cubicBezTo>
                  <a:cubicBezTo>
                    <a:pt x="893" y="437"/>
                    <a:pt x="893" y="437"/>
                    <a:pt x="893" y="437"/>
                  </a:cubicBezTo>
                  <a:cubicBezTo>
                    <a:pt x="896" y="434"/>
                    <a:pt x="898" y="430"/>
                    <a:pt x="898" y="426"/>
                  </a:cubicBezTo>
                  <a:cubicBezTo>
                    <a:pt x="899" y="423"/>
                    <a:pt x="898" y="420"/>
                    <a:pt x="896" y="418"/>
                  </a:cubicBezTo>
                  <a:cubicBezTo>
                    <a:pt x="897" y="418"/>
                    <a:pt x="897" y="418"/>
                    <a:pt x="897" y="418"/>
                  </a:cubicBezTo>
                  <a:moveTo>
                    <a:pt x="382" y="350"/>
                  </a:moveTo>
                  <a:cubicBezTo>
                    <a:pt x="383" y="350"/>
                    <a:pt x="384" y="350"/>
                    <a:pt x="385" y="349"/>
                  </a:cubicBezTo>
                  <a:cubicBezTo>
                    <a:pt x="385" y="349"/>
                    <a:pt x="385" y="349"/>
                    <a:pt x="385" y="349"/>
                  </a:cubicBezTo>
                  <a:cubicBezTo>
                    <a:pt x="385" y="349"/>
                    <a:pt x="385" y="349"/>
                    <a:pt x="385" y="349"/>
                  </a:cubicBezTo>
                  <a:cubicBezTo>
                    <a:pt x="386" y="349"/>
                    <a:pt x="403" y="374"/>
                    <a:pt x="402" y="375"/>
                  </a:cubicBezTo>
                  <a:cubicBezTo>
                    <a:pt x="402" y="375"/>
                    <a:pt x="402" y="375"/>
                    <a:pt x="402" y="375"/>
                  </a:cubicBezTo>
                  <a:cubicBezTo>
                    <a:pt x="399" y="378"/>
                    <a:pt x="398" y="382"/>
                    <a:pt x="400" y="385"/>
                  </a:cubicBezTo>
                  <a:cubicBezTo>
                    <a:pt x="400" y="386"/>
                    <a:pt x="400" y="386"/>
                    <a:pt x="400" y="386"/>
                  </a:cubicBezTo>
                  <a:cubicBezTo>
                    <a:pt x="400" y="386"/>
                    <a:pt x="400" y="386"/>
                    <a:pt x="400" y="386"/>
                  </a:cubicBezTo>
                  <a:cubicBezTo>
                    <a:pt x="401" y="388"/>
                    <a:pt x="375" y="407"/>
                    <a:pt x="374" y="407"/>
                  </a:cubicBezTo>
                  <a:cubicBezTo>
                    <a:pt x="374" y="407"/>
                    <a:pt x="374" y="407"/>
                    <a:pt x="374" y="407"/>
                  </a:cubicBezTo>
                  <a:cubicBezTo>
                    <a:pt x="374" y="407"/>
                    <a:pt x="374" y="407"/>
                    <a:pt x="374" y="407"/>
                  </a:cubicBezTo>
                  <a:cubicBezTo>
                    <a:pt x="373" y="406"/>
                    <a:pt x="373" y="406"/>
                    <a:pt x="372" y="406"/>
                  </a:cubicBezTo>
                  <a:cubicBezTo>
                    <a:pt x="372" y="406"/>
                    <a:pt x="372" y="406"/>
                    <a:pt x="372" y="406"/>
                  </a:cubicBezTo>
                  <a:cubicBezTo>
                    <a:pt x="371" y="406"/>
                    <a:pt x="380" y="350"/>
                    <a:pt x="382" y="350"/>
                  </a:cubicBezTo>
                  <a:cubicBezTo>
                    <a:pt x="382" y="350"/>
                    <a:pt x="382" y="350"/>
                    <a:pt x="382" y="350"/>
                  </a:cubicBezTo>
                  <a:cubicBezTo>
                    <a:pt x="382" y="350"/>
                    <a:pt x="382" y="350"/>
                    <a:pt x="382" y="350"/>
                  </a:cubicBezTo>
                  <a:moveTo>
                    <a:pt x="110" y="294"/>
                  </a:moveTo>
                  <a:cubicBezTo>
                    <a:pt x="110" y="294"/>
                    <a:pt x="110" y="294"/>
                    <a:pt x="110" y="294"/>
                  </a:cubicBezTo>
                  <a:cubicBezTo>
                    <a:pt x="110" y="294"/>
                    <a:pt x="111" y="295"/>
                    <a:pt x="112" y="295"/>
                  </a:cubicBezTo>
                  <a:cubicBezTo>
                    <a:pt x="112" y="295"/>
                    <a:pt x="112" y="295"/>
                    <a:pt x="112" y="295"/>
                  </a:cubicBezTo>
                  <a:cubicBezTo>
                    <a:pt x="113" y="295"/>
                    <a:pt x="113" y="332"/>
                    <a:pt x="112" y="332"/>
                  </a:cubicBezTo>
                  <a:cubicBezTo>
                    <a:pt x="112" y="332"/>
                    <a:pt x="112" y="332"/>
                    <a:pt x="112" y="332"/>
                  </a:cubicBezTo>
                  <a:cubicBezTo>
                    <a:pt x="112" y="333"/>
                    <a:pt x="111" y="333"/>
                    <a:pt x="111" y="333"/>
                  </a:cubicBezTo>
                  <a:cubicBezTo>
                    <a:pt x="110" y="333"/>
                    <a:pt x="109" y="334"/>
                    <a:pt x="109" y="335"/>
                  </a:cubicBezTo>
                  <a:cubicBezTo>
                    <a:pt x="109" y="334"/>
                    <a:pt x="109" y="334"/>
                    <a:pt x="109" y="334"/>
                  </a:cubicBezTo>
                  <a:cubicBezTo>
                    <a:pt x="109" y="334"/>
                    <a:pt x="109" y="334"/>
                    <a:pt x="109" y="334"/>
                  </a:cubicBezTo>
                  <a:cubicBezTo>
                    <a:pt x="107" y="334"/>
                    <a:pt x="70" y="323"/>
                    <a:pt x="70" y="322"/>
                  </a:cubicBezTo>
                  <a:cubicBezTo>
                    <a:pt x="70" y="322"/>
                    <a:pt x="70" y="322"/>
                    <a:pt x="70" y="322"/>
                  </a:cubicBezTo>
                  <a:cubicBezTo>
                    <a:pt x="70" y="321"/>
                    <a:pt x="70" y="321"/>
                    <a:pt x="70" y="320"/>
                  </a:cubicBezTo>
                  <a:cubicBezTo>
                    <a:pt x="70" y="320"/>
                    <a:pt x="70" y="320"/>
                    <a:pt x="70" y="320"/>
                  </a:cubicBezTo>
                  <a:cubicBezTo>
                    <a:pt x="70" y="320"/>
                    <a:pt x="70" y="320"/>
                    <a:pt x="70" y="320"/>
                  </a:cubicBezTo>
                  <a:cubicBezTo>
                    <a:pt x="69" y="319"/>
                    <a:pt x="108" y="294"/>
                    <a:pt x="110" y="294"/>
                  </a:cubicBezTo>
                  <a:cubicBezTo>
                    <a:pt x="110" y="294"/>
                    <a:pt x="110" y="294"/>
                    <a:pt x="110" y="294"/>
                  </a:cubicBezTo>
                  <a:moveTo>
                    <a:pt x="656" y="271"/>
                  </a:moveTo>
                  <a:cubicBezTo>
                    <a:pt x="663" y="262"/>
                    <a:pt x="685" y="240"/>
                    <a:pt x="708" y="218"/>
                  </a:cubicBezTo>
                  <a:cubicBezTo>
                    <a:pt x="710" y="221"/>
                    <a:pt x="712" y="223"/>
                    <a:pt x="711" y="223"/>
                  </a:cubicBezTo>
                  <a:cubicBezTo>
                    <a:pt x="711" y="223"/>
                    <a:pt x="711" y="223"/>
                    <a:pt x="711" y="223"/>
                  </a:cubicBezTo>
                  <a:cubicBezTo>
                    <a:pt x="710" y="225"/>
                    <a:pt x="709" y="228"/>
                    <a:pt x="711" y="231"/>
                  </a:cubicBezTo>
                  <a:cubicBezTo>
                    <a:pt x="711" y="231"/>
                    <a:pt x="711" y="231"/>
                    <a:pt x="711" y="231"/>
                  </a:cubicBezTo>
                  <a:cubicBezTo>
                    <a:pt x="711" y="231"/>
                    <a:pt x="711" y="231"/>
                    <a:pt x="711" y="231"/>
                  </a:cubicBezTo>
                  <a:cubicBezTo>
                    <a:pt x="711" y="232"/>
                    <a:pt x="669" y="263"/>
                    <a:pt x="656" y="271"/>
                  </a:cubicBezTo>
                  <a:moveTo>
                    <a:pt x="516" y="214"/>
                  </a:moveTo>
                  <a:cubicBezTo>
                    <a:pt x="516" y="214"/>
                    <a:pt x="516" y="214"/>
                    <a:pt x="516" y="214"/>
                  </a:cubicBezTo>
                  <a:cubicBezTo>
                    <a:pt x="521" y="214"/>
                    <a:pt x="573" y="327"/>
                    <a:pt x="571" y="328"/>
                  </a:cubicBezTo>
                  <a:cubicBezTo>
                    <a:pt x="571" y="328"/>
                    <a:pt x="571" y="328"/>
                    <a:pt x="571" y="328"/>
                  </a:cubicBezTo>
                  <a:cubicBezTo>
                    <a:pt x="570" y="329"/>
                    <a:pt x="569" y="330"/>
                    <a:pt x="568" y="331"/>
                  </a:cubicBezTo>
                  <a:cubicBezTo>
                    <a:pt x="568" y="331"/>
                    <a:pt x="568" y="331"/>
                    <a:pt x="568" y="331"/>
                  </a:cubicBezTo>
                  <a:cubicBezTo>
                    <a:pt x="568" y="331"/>
                    <a:pt x="568" y="331"/>
                    <a:pt x="568" y="331"/>
                  </a:cubicBezTo>
                  <a:cubicBezTo>
                    <a:pt x="564" y="331"/>
                    <a:pt x="519" y="308"/>
                    <a:pt x="520" y="306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21" y="303"/>
                    <a:pt x="521" y="300"/>
                    <a:pt x="520" y="297"/>
                  </a:cubicBezTo>
                  <a:cubicBezTo>
                    <a:pt x="518" y="294"/>
                    <a:pt x="515" y="292"/>
                    <a:pt x="511" y="291"/>
                  </a:cubicBezTo>
                  <a:cubicBezTo>
                    <a:pt x="511" y="291"/>
                    <a:pt x="511" y="291"/>
                    <a:pt x="511" y="291"/>
                  </a:cubicBezTo>
                  <a:cubicBezTo>
                    <a:pt x="509" y="291"/>
                    <a:pt x="508" y="215"/>
                    <a:pt x="513" y="214"/>
                  </a:cubicBezTo>
                  <a:cubicBezTo>
                    <a:pt x="513" y="214"/>
                    <a:pt x="513" y="214"/>
                    <a:pt x="513" y="214"/>
                  </a:cubicBezTo>
                  <a:cubicBezTo>
                    <a:pt x="514" y="214"/>
                    <a:pt x="515" y="214"/>
                    <a:pt x="516" y="214"/>
                  </a:cubicBezTo>
                  <a:cubicBezTo>
                    <a:pt x="516" y="214"/>
                    <a:pt x="516" y="214"/>
                    <a:pt x="516" y="214"/>
                  </a:cubicBezTo>
                  <a:moveTo>
                    <a:pt x="1072" y="189"/>
                  </a:moveTo>
                  <a:cubicBezTo>
                    <a:pt x="1072" y="189"/>
                    <a:pt x="1073" y="189"/>
                    <a:pt x="1075" y="189"/>
                  </a:cubicBezTo>
                  <a:cubicBezTo>
                    <a:pt x="1088" y="189"/>
                    <a:pt x="1130" y="192"/>
                    <a:pt x="1130" y="193"/>
                  </a:cubicBezTo>
                  <a:cubicBezTo>
                    <a:pt x="1130" y="193"/>
                    <a:pt x="1130" y="193"/>
                    <a:pt x="1130" y="193"/>
                  </a:cubicBezTo>
                  <a:cubicBezTo>
                    <a:pt x="1131" y="194"/>
                    <a:pt x="1131" y="194"/>
                    <a:pt x="1131" y="195"/>
                  </a:cubicBezTo>
                  <a:cubicBezTo>
                    <a:pt x="1131" y="195"/>
                    <a:pt x="1131" y="195"/>
                    <a:pt x="1131" y="195"/>
                  </a:cubicBezTo>
                  <a:cubicBezTo>
                    <a:pt x="1132" y="196"/>
                    <a:pt x="1100" y="219"/>
                    <a:pt x="1098" y="219"/>
                  </a:cubicBezTo>
                  <a:cubicBezTo>
                    <a:pt x="1098" y="219"/>
                    <a:pt x="1098" y="219"/>
                    <a:pt x="1098" y="219"/>
                  </a:cubicBezTo>
                  <a:cubicBezTo>
                    <a:pt x="1098" y="219"/>
                    <a:pt x="1098" y="219"/>
                    <a:pt x="1098" y="219"/>
                  </a:cubicBezTo>
                  <a:cubicBezTo>
                    <a:pt x="1098" y="219"/>
                    <a:pt x="1097" y="218"/>
                    <a:pt x="1096" y="218"/>
                  </a:cubicBezTo>
                  <a:cubicBezTo>
                    <a:pt x="1095" y="218"/>
                    <a:pt x="1095" y="219"/>
                    <a:pt x="1094" y="219"/>
                  </a:cubicBezTo>
                  <a:cubicBezTo>
                    <a:pt x="1094" y="219"/>
                    <a:pt x="1094" y="219"/>
                    <a:pt x="1094" y="219"/>
                  </a:cubicBezTo>
                  <a:cubicBezTo>
                    <a:pt x="1094" y="219"/>
                    <a:pt x="1094" y="219"/>
                    <a:pt x="1094" y="219"/>
                  </a:cubicBezTo>
                  <a:cubicBezTo>
                    <a:pt x="1094" y="219"/>
                    <a:pt x="1094" y="219"/>
                    <a:pt x="1094" y="219"/>
                  </a:cubicBezTo>
                  <a:cubicBezTo>
                    <a:pt x="1093" y="219"/>
                    <a:pt x="1069" y="193"/>
                    <a:pt x="1070" y="192"/>
                  </a:cubicBezTo>
                  <a:cubicBezTo>
                    <a:pt x="1070" y="192"/>
                    <a:pt x="1070" y="192"/>
                    <a:pt x="1070" y="192"/>
                  </a:cubicBezTo>
                  <a:cubicBezTo>
                    <a:pt x="1071" y="191"/>
                    <a:pt x="1072" y="190"/>
                    <a:pt x="1072" y="189"/>
                  </a:cubicBezTo>
                  <a:cubicBezTo>
                    <a:pt x="1072" y="189"/>
                    <a:pt x="1072" y="189"/>
                    <a:pt x="1072" y="189"/>
                  </a:cubicBezTo>
                  <a:moveTo>
                    <a:pt x="76" y="193"/>
                  </a:moveTo>
                  <a:cubicBezTo>
                    <a:pt x="75" y="193"/>
                    <a:pt x="62" y="176"/>
                    <a:pt x="54" y="165"/>
                  </a:cubicBezTo>
                  <a:cubicBezTo>
                    <a:pt x="56" y="165"/>
                    <a:pt x="58" y="164"/>
                    <a:pt x="61" y="164"/>
                  </a:cubicBezTo>
                  <a:cubicBezTo>
                    <a:pt x="83" y="181"/>
                    <a:pt x="126" y="212"/>
                    <a:pt x="125" y="212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2" y="213"/>
                    <a:pt x="86" y="201"/>
                    <a:pt x="86" y="200"/>
                  </a:cubicBezTo>
                  <a:cubicBezTo>
                    <a:pt x="86" y="200"/>
                    <a:pt x="86" y="200"/>
                    <a:pt x="86" y="200"/>
                  </a:cubicBezTo>
                  <a:cubicBezTo>
                    <a:pt x="86" y="199"/>
                    <a:pt x="86" y="197"/>
                    <a:pt x="86" y="196"/>
                  </a:cubicBezTo>
                  <a:cubicBezTo>
                    <a:pt x="84" y="194"/>
                    <a:pt x="82" y="192"/>
                    <a:pt x="79" y="192"/>
                  </a:cubicBezTo>
                  <a:cubicBezTo>
                    <a:pt x="78" y="192"/>
                    <a:pt x="77" y="193"/>
                    <a:pt x="76" y="193"/>
                  </a:cubicBezTo>
                  <a:cubicBezTo>
                    <a:pt x="76" y="193"/>
                    <a:pt x="76" y="193"/>
                    <a:pt x="76" y="193"/>
                  </a:cubicBezTo>
                  <a:cubicBezTo>
                    <a:pt x="76" y="193"/>
                    <a:pt x="76" y="193"/>
                    <a:pt x="76" y="193"/>
                  </a:cubicBezTo>
                  <a:cubicBezTo>
                    <a:pt x="76" y="193"/>
                    <a:pt x="76" y="193"/>
                    <a:pt x="76" y="193"/>
                  </a:cubicBezTo>
                  <a:moveTo>
                    <a:pt x="772" y="166"/>
                  </a:moveTo>
                  <a:cubicBezTo>
                    <a:pt x="773" y="165"/>
                    <a:pt x="774" y="165"/>
                    <a:pt x="774" y="164"/>
                  </a:cubicBezTo>
                  <a:cubicBezTo>
                    <a:pt x="774" y="164"/>
                    <a:pt x="774" y="164"/>
                    <a:pt x="774" y="164"/>
                  </a:cubicBezTo>
                  <a:cubicBezTo>
                    <a:pt x="774" y="164"/>
                    <a:pt x="775" y="164"/>
                    <a:pt x="775" y="164"/>
                  </a:cubicBezTo>
                  <a:cubicBezTo>
                    <a:pt x="778" y="164"/>
                    <a:pt x="841" y="198"/>
                    <a:pt x="841" y="199"/>
                  </a:cubicBezTo>
                  <a:cubicBezTo>
                    <a:pt x="841" y="199"/>
                    <a:pt x="841" y="199"/>
                    <a:pt x="841" y="199"/>
                  </a:cubicBezTo>
                  <a:cubicBezTo>
                    <a:pt x="840" y="201"/>
                    <a:pt x="840" y="203"/>
                    <a:pt x="841" y="205"/>
                  </a:cubicBezTo>
                  <a:cubicBezTo>
                    <a:pt x="842" y="206"/>
                    <a:pt x="842" y="207"/>
                    <a:pt x="843" y="208"/>
                  </a:cubicBezTo>
                  <a:cubicBezTo>
                    <a:pt x="843" y="208"/>
                    <a:pt x="843" y="208"/>
                    <a:pt x="843" y="208"/>
                  </a:cubicBezTo>
                  <a:cubicBezTo>
                    <a:pt x="844" y="208"/>
                    <a:pt x="822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6" y="248"/>
                    <a:pt x="813" y="247"/>
                    <a:pt x="811" y="247"/>
                  </a:cubicBezTo>
                  <a:cubicBezTo>
                    <a:pt x="810" y="247"/>
                    <a:pt x="808" y="247"/>
                    <a:pt x="807" y="248"/>
                  </a:cubicBezTo>
                  <a:cubicBezTo>
                    <a:pt x="807" y="248"/>
                    <a:pt x="807" y="248"/>
                    <a:pt x="807" y="248"/>
                  </a:cubicBezTo>
                  <a:cubicBezTo>
                    <a:pt x="807" y="248"/>
                    <a:pt x="807" y="248"/>
                    <a:pt x="807" y="248"/>
                  </a:cubicBezTo>
                  <a:cubicBezTo>
                    <a:pt x="803" y="248"/>
                    <a:pt x="771" y="166"/>
                    <a:pt x="772" y="166"/>
                  </a:cubicBezTo>
                  <a:cubicBezTo>
                    <a:pt x="772" y="166"/>
                    <a:pt x="772" y="166"/>
                    <a:pt x="772" y="166"/>
                  </a:cubicBezTo>
                  <a:moveTo>
                    <a:pt x="54" y="165"/>
                  </a:moveTo>
                  <a:cubicBezTo>
                    <a:pt x="50" y="159"/>
                    <a:pt x="47" y="155"/>
                    <a:pt x="47" y="155"/>
                  </a:cubicBezTo>
                  <a:cubicBezTo>
                    <a:pt x="48" y="155"/>
                    <a:pt x="53" y="159"/>
                    <a:pt x="61" y="164"/>
                  </a:cubicBezTo>
                  <a:cubicBezTo>
                    <a:pt x="58" y="164"/>
                    <a:pt x="56" y="164"/>
                    <a:pt x="54" y="165"/>
                  </a:cubicBezTo>
                  <a:moveTo>
                    <a:pt x="47" y="155"/>
                  </a:moveTo>
                  <a:cubicBezTo>
                    <a:pt x="47" y="155"/>
                    <a:pt x="47" y="155"/>
                    <a:pt x="47" y="155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47" y="155"/>
                    <a:pt x="47" y="155"/>
                    <a:pt x="47" y="155"/>
                  </a:cubicBezTo>
                  <a:moveTo>
                    <a:pt x="872" y="144"/>
                  </a:moveTo>
                  <a:cubicBezTo>
                    <a:pt x="873" y="144"/>
                    <a:pt x="873" y="144"/>
                    <a:pt x="874" y="144"/>
                  </a:cubicBezTo>
                  <a:cubicBezTo>
                    <a:pt x="886" y="144"/>
                    <a:pt x="995" y="171"/>
                    <a:pt x="995" y="175"/>
                  </a:cubicBezTo>
                  <a:cubicBezTo>
                    <a:pt x="995" y="175"/>
                    <a:pt x="995" y="175"/>
                    <a:pt x="995" y="175"/>
                  </a:cubicBezTo>
                  <a:cubicBezTo>
                    <a:pt x="994" y="176"/>
                    <a:pt x="994" y="177"/>
                    <a:pt x="994" y="178"/>
                  </a:cubicBezTo>
                  <a:cubicBezTo>
                    <a:pt x="994" y="181"/>
                    <a:pt x="995" y="183"/>
                    <a:pt x="996" y="186"/>
                  </a:cubicBezTo>
                  <a:cubicBezTo>
                    <a:pt x="998" y="190"/>
                    <a:pt x="943" y="219"/>
                    <a:pt x="938" y="219"/>
                  </a:cubicBezTo>
                  <a:cubicBezTo>
                    <a:pt x="938" y="219"/>
                    <a:pt x="937" y="219"/>
                    <a:pt x="937" y="219"/>
                  </a:cubicBezTo>
                  <a:cubicBezTo>
                    <a:pt x="937" y="219"/>
                    <a:pt x="937" y="219"/>
                    <a:pt x="937" y="219"/>
                  </a:cubicBezTo>
                  <a:cubicBezTo>
                    <a:pt x="934" y="215"/>
                    <a:pt x="930" y="213"/>
                    <a:pt x="925" y="213"/>
                  </a:cubicBezTo>
                  <a:cubicBezTo>
                    <a:pt x="923" y="213"/>
                    <a:pt x="921" y="213"/>
                    <a:pt x="919" y="214"/>
                  </a:cubicBezTo>
                  <a:cubicBezTo>
                    <a:pt x="918" y="215"/>
                    <a:pt x="918" y="215"/>
                    <a:pt x="918" y="215"/>
                  </a:cubicBezTo>
                  <a:cubicBezTo>
                    <a:pt x="918" y="215"/>
                    <a:pt x="918" y="215"/>
                    <a:pt x="918" y="215"/>
                  </a:cubicBezTo>
                  <a:cubicBezTo>
                    <a:pt x="918" y="215"/>
                    <a:pt x="918" y="215"/>
                    <a:pt x="918" y="215"/>
                  </a:cubicBezTo>
                  <a:cubicBezTo>
                    <a:pt x="915" y="215"/>
                    <a:pt x="866" y="152"/>
                    <a:pt x="869" y="150"/>
                  </a:cubicBezTo>
                  <a:cubicBezTo>
                    <a:pt x="869" y="150"/>
                    <a:pt x="869" y="150"/>
                    <a:pt x="869" y="150"/>
                  </a:cubicBezTo>
                  <a:cubicBezTo>
                    <a:pt x="870" y="148"/>
                    <a:pt x="872" y="146"/>
                    <a:pt x="872" y="144"/>
                  </a:cubicBezTo>
                  <a:cubicBezTo>
                    <a:pt x="872" y="144"/>
                    <a:pt x="872" y="144"/>
                    <a:pt x="872" y="144"/>
                  </a:cubicBezTo>
                  <a:moveTo>
                    <a:pt x="776" y="159"/>
                  </a:moveTo>
                  <a:cubicBezTo>
                    <a:pt x="776" y="157"/>
                    <a:pt x="826" y="144"/>
                    <a:pt x="836" y="144"/>
                  </a:cubicBezTo>
                  <a:cubicBezTo>
                    <a:pt x="837" y="144"/>
                    <a:pt x="838" y="144"/>
                    <a:pt x="838" y="144"/>
                  </a:cubicBezTo>
                  <a:cubicBezTo>
                    <a:pt x="838" y="144"/>
                    <a:pt x="838" y="144"/>
                    <a:pt x="838" y="144"/>
                  </a:cubicBezTo>
                  <a:cubicBezTo>
                    <a:pt x="840" y="149"/>
                    <a:pt x="845" y="153"/>
                    <a:pt x="851" y="154"/>
                  </a:cubicBezTo>
                  <a:cubicBezTo>
                    <a:pt x="851" y="154"/>
                    <a:pt x="851" y="154"/>
                    <a:pt x="851" y="154"/>
                  </a:cubicBezTo>
                  <a:cubicBezTo>
                    <a:pt x="854" y="155"/>
                    <a:pt x="849" y="194"/>
                    <a:pt x="847" y="195"/>
                  </a:cubicBezTo>
                  <a:cubicBezTo>
                    <a:pt x="847" y="195"/>
                    <a:pt x="847" y="195"/>
                    <a:pt x="847" y="195"/>
                  </a:cubicBezTo>
                  <a:cubicBezTo>
                    <a:pt x="846" y="195"/>
                    <a:pt x="846" y="195"/>
                    <a:pt x="845" y="195"/>
                  </a:cubicBezTo>
                  <a:cubicBezTo>
                    <a:pt x="844" y="196"/>
                    <a:pt x="843" y="196"/>
                    <a:pt x="842" y="197"/>
                  </a:cubicBezTo>
                  <a:cubicBezTo>
                    <a:pt x="842" y="197"/>
                    <a:pt x="842" y="197"/>
                    <a:pt x="842" y="197"/>
                  </a:cubicBezTo>
                  <a:cubicBezTo>
                    <a:pt x="842" y="197"/>
                    <a:pt x="842" y="197"/>
                    <a:pt x="842" y="197"/>
                  </a:cubicBezTo>
                  <a:cubicBezTo>
                    <a:pt x="839" y="197"/>
                    <a:pt x="775" y="163"/>
                    <a:pt x="776" y="162"/>
                  </a:cubicBezTo>
                  <a:cubicBezTo>
                    <a:pt x="776" y="162"/>
                    <a:pt x="776" y="162"/>
                    <a:pt x="776" y="162"/>
                  </a:cubicBezTo>
                  <a:cubicBezTo>
                    <a:pt x="776" y="161"/>
                    <a:pt x="776" y="160"/>
                    <a:pt x="776" y="159"/>
                  </a:cubicBezTo>
                  <a:cubicBezTo>
                    <a:pt x="776" y="159"/>
                    <a:pt x="776" y="159"/>
                    <a:pt x="776" y="159"/>
                  </a:cubicBezTo>
                  <a:moveTo>
                    <a:pt x="48" y="137"/>
                  </a:moveTo>
                  <a:cubicBezTo>
                    <a:pt x="48" y="137"/>
                    <a:pt x="48" y="137"/>
                    <a:pt x="48" y="137"/>
                  </a:cubicBezTo>
                  <a:cubicBezTo>
                    <a:pt x="51" y="137"/>
                    <a:pt x="108" y="159"/>
                    <a:pt x="108" y="160"/>
                  </a:cubicBezTo>
                  <a:cubicBezTo>
                    <a:pt x="108" y="160"/>
                    <a:pt x="108" y="160"/>
                    <a:pt x="108" y="160"/>
                  </a:cubicBezTo>
                  <a:cubicBezTo>
                    <a:pt x="108" y="161"/>
                    <a:pt x="108" y="161"/>
                    <a:pt x="108" y="161"/>
                  </a:cubicBezTo>
                  <a:cubicBezTo>
                    <a:pt x="108" y="161"/>
                    <a:pt x="108" y="161"/>
                    <a:pt x="108" y="161"/>
                  </a:cubicBezTo>
                  <a:cubicBezTo>
                    <a:pt x="107" y="161"/>
                    <a:pt x="84" y="163"/>
                    <a:pt x="61" y="164"/>
                  </a:cubicBezTo>
                  <a:cubicBezTo>
                    <a:pt x="53" y="158"/>
                    <a:pt x="47" y="154"/>
                    <a:pt x="48" y="154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48" y="153"/>
                    <a:pt x="48" y="151"/>
                    <a:pt x="48" y="150"/>
                  </a:cubicBezTo>
                  <a:cubicBezTo>
                    <a:pt x="47" y="149"/>
                    <a:pt x="45" y="148"/>
                    <a:pt x="44" y="148"/>
                  </a:cubicBezTo>
                  <a:cubicBezTo>
                    <a:pt x="43" y="148"/>
                    <a:pt x="43" y="148"/>
                    <a:pt x="42" y="148"/>
                  </a:cubicBezTo>
                  <a:cubicBezTo>
                    <a:pt x="40" y="149"/>
                    <a:pt x="39" y="152"/>
                    <a:pt x="40" y="153"/>
                  </a:cubicBezTo>
                  <a:cubicBezTo>
                    <a:pt x="41" y="155"/>
                    <a:pt x="42" y="156"/>
                    <a:pt x="44" y="156"/>
                  </a:cubicBezTo>
                  <a:cubicBezTo>
                    <a:pt x="45" y="156"/>
                    <a:pt x="45" y="156"/>
                    <a:pt x="46" y="155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9" y="159"/>
                    <a:pt x="53" y="165"/>
                  </a:cubicBezTo>
                  <a:cubicBezTo>
                    <a:pt x="38" y="165"/>
                    <a:pt x="24" y="166"/>
                    <a:pt x="18" y="166"/>
                  </a:cubicBezTo>
                  <a:cubicBezTo>
                    <a:pt x="16" y="166"/>
                    <a:pt x="15" y="166"/>
                    <a:pt x="15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4" y="165"/>
                    <a:pt x="14" y="165"/>
                    <a:pt x="14" y="164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3" y="162"/>
                    <a:pt x="40" y="138"/>
                    <a:pt x="41" y="13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2" y="139"/>
                    <a:pt x="43" y="139"/>
                    <a:pt x="44" y="139"/>
                  </a:cubicBezTo>
                  <a:cubicBezTo>
                    <a:pt x="45" y="139"/>
                    <a:pt x="45" y="139"/>
                    <a:pt x="46" y="139"/>
                  </a:cubicBezTo>
                  <a:cubicBezTo>
                    <a:pt x="47" y="138"/>
                    <a:pt x="48" y="138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moveTo>
                    <a:pt x="586" y="70"/>
                  </a:moveTo>
                  <a:cubicBezTo>
                    <a:pt x="586" y="70"/>
                    <a:pt x="586" y="70"/>
                    <a:pt x="586" y="70"/>
                  </a:cubicBezTo>
                  <a:cubicBezTo>
                    <a:pt x="588" y="70"/>
                    <a:pt x="590" y="71"/>
                    <a:pt x="592" y="71"/>
                  </a:cubicBezTo>
                  <a:cubicBezTo>
                    <a:pt x="594" y="71"/>
                    <a:pt x="596" y="70"/>
                    <a:pt x="598" y="70"/>
                  </a:cubicBezTo>
                  <a:cubicBezTo>
                    <a:pt x="597" y="70"/>
                    <a:pt x="597" y="70"/>
                    <a:pt x="597" y="70"/>
                  </a:cubicBezTo>
                  <a:cubicBezTo>
                    <a:pt x="597" y="70"/>
                    <a:pt x="597" y="70"/>
                    <a:pt x="598" y="70"/>
                  </a:cubicBezTo>
                  <a:cubicBezTo>
                    <a:pt x="601" y="70"/>
                    <a:pt x="642" y="138"/>
                    <a:pt x="637" y="142"/>
                  </a:cubicBezTo>
                  <a:cubicBezTo>
                    <a:pt x="637" y="142"/>
                    <a:pt x="637" y="142"/>
                    <a:pt x="637" y="142"/>
                  </a:cubicBezTo>
                  <a:cubicBezTo>
                    <a:pt x="630" y="147"/>
                    <a:pt x="625" y="156"/>
                    <a:pt x="625" y="165"/>
                  </a:cubicBezTo>
                  <a:cubicBezTo>
                    <a:pt x="625" y="179"/>
                    <a:pt x="634" y="190"/>
                    <a:pt x="648" y="194"/>
                  </a:cubicBezTo>
                  <a:cubicBezTo>
                    <a:pt x="653" y="195"/>
                    <a:pt x="643" y="267"/>
                    <a:pt x="640" y="268"/>
                  </a:cubicBezTo>
                  <a:cubicBezTo>
                    <a:pt x="640" y="268"/>
                    <a:pt x="640" y="268"/>
                    <a:pt x="640" y="268"/>
                  </a:cubicBezTo>
                  <a:cubicBezTo>
                    <a:pt x="632" y="268"/>
                    <a:pt x="625" y="274"/>
                    <a:pt x="625" y="283"/>
                  </a:cubicBezTo>
                  <a:cubicBezTo>
                    <a:pt x="625" y="286"/>
                    <a:pt x="626" y="288"/>
                    <a:pt x="628" y="291"/>
                  </a:cubicBezTo>
                  <a:cubicBezTo>
                    <a:pt x="628" y="291"/>
                    <a:pt x="628" y="291"/>
                    <a:pt x="628" y="291"/>
                  </a:cubicBezTo>
                  <a:cubicBezTo>
                    <a:pt x="629" y="293"/>
                    <a:pt x="586" y="329"/>
                    <a:pt x="583" y="329"/>
                  </a:cubicBezTo>
                  <a:cubicBezTo>
                    <a:pt x="583" y="329"/>
                    <a:pt x="583" y="329"/>
                    <a:pt x="583" y="329"/>
                  </a:cubicBezTo>
                  <a:cubicBezTo>
                    <a:pt x="583" y="329"/>
                    <a:pt x="583" y="329"/>
                    <a:pt x="583" y="329"/>
                  </a:cubicBezTo>
                  <a:cubicBezTo>
                    <a:pt x="581" y="328"/>
                    <a:pt x="579" y="327"/>
                    <a:pt x="576" y="327"/>
                  </a:cubicBezTo>
                  <a:cubicBezTo>
                    <a:pt x="576" y="327"/>
                    <a:pt x="575" y="327"/>
                    <a:pt x="574" y="327"/>
                  </a:cubicBezTo>
                  <a:cubicBezTo>
                    <a:pt x="574" y="327"/>
                    <a:pt x="574" y="327"/>
                    <a:pt x="574" y="327"/>
                  </a:cubicBezTo>
                  <a:cubicBezTo>
                    <a:pt x="574" y="327"/>
                    <a:pt x="574" y="327"/>
                    <a:pt x="574" y="327"/>
                  </a:cubicBezTo>
                  <a:cubicBezTo>
                    <a:pt x="572" y="327"/>
                    <a:pt x="518" y="213"/>
                    <a:pt x="523" y="211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30" y="206"/>
                    <a:pt x="535" y="199"/>
                    <a:pt x="535" y="190"/>
                  </a:cubicBezTo>
                  <a:cubicBezTo>
                    <a:pt x="535" y="182"/>
                    <a:pt x="531" y="175"/>
                    <a:pt x="525" y="171"/>
                  </a:cubicBezTo>
                  <a:cubicBezTo>
                    <a:pt x="525" y="171"/>
                    <a:pt x="525" y="171"/>
                    <a:pt x="525" y="171"/>
                  </a:cubicBezTo>
                  <a:cubicBezTo>
                    <a:pt x="521" y="168"/>
                    <a:pt x="583" y="70"/>
                    <a:pt x="586" y="70"/>
                  </a:cubicBezTo>
                  <a:cubicBezTo>
                    <a:pt x="586" y="70"/>
                    <a:pt x="586" y="70"/>
                    <a:pt x="586" y="70"/>
                  </a:cubicBezTo>
                  <a:moveTo>
                    <a:pt x="678" y="145"/>
                  </a:moveTo>
                  <a:cubicBezTo>
                    <a:pt x="674" y="141"/>
                    <a:pt x="762" y="34"/>
                    <a:pt x="767" y="34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70" y="35"/>
                    <a:pt x="773" y="36"/>
                    <a:pt x="776" y="36"/>
                  </a:cubicBezTo>
                  <a:cubicBezTo>
                    <a:pt x="779" y="36"/>
                    <a:pt x="781" y="35"/>
                    <a:pt x="784" y="34"/>
                  </a:cubicBezTo>
                  <a:cubicBezTo>
                    <a:pt x="784" y="34"/>
                    <a:pt x="784" y="34"/>
                    <a:pt x="784" y="34"/>
                  </a:cubicBezTo>
                  <a:cubicBezTo>
                    <a:pt x="784" y="34"/>
                    <a:pt x="784" y="34"/>
                    <a:pt x="784" y="34"/>
                  </a:cubicBezTo>
                  <a:cubicBezTo>
                    <a:pt x="788" y="34"/>
                    <a:pt x="846" y="121"/>
                    <a:pt x="843" y="124"/>
                  </a:cubicBezTo>
                  <a:cubicBezTo>
                    <a:pt x="843" y="123"/>
                    <a:pt x="843" y="123"/>
                    <a:pt x="843" y="123"/>
                  </a:cubicBezTo>
                  <a:cubicBezTo>
                    <a:pt x="839" y="127"/>
                    <a:pt x="837" y="132"/>
                    <a:pt x="837" y="137"/>
                  </a:cubicBezTo>
                  <a:cubicBezTo>
                    <a:pt x="837" y="138"/>
                    <a:pt x="837" y="138"/>
                    <a:pt x="837" y="139"/>
                  </a:cubicBezTo>
                  <a:cubicBezTo>
                    <a:pt x="837" y="139"/>
                    <a:pt x="837" y="139"/>
                    <a:pt x="837" y="139"/>
                  </a:cubicBezTo>
                  <a:cubicBezTo>
                    <a:pt x="837" y="142"/>
                    <a:pt x="781" y="156"/>
                    <a:pt x="776" y="156"/>
                  </a:cubicBezTo>
                  <a:cubicBezTo>
                    <a:pt x="776" y="156"/>
                    <a:pt x="775" y="156"/>
                    <a:pt x="775" y="156"/>
                  </a:cubicBezTo>
                  <a:cubicBezTo>
                    <a:pt x="775" y="156"/>
                    <a:pt x="775" y="156"/>
                    <a:pt x="775" y="156"/>
                  </a:cubicBezTo>
                  <a:cubicBezTo>
                    <a:pt x="775" y="156"/>
                    <a:pt x="775" y="156"/>
                    <a:pt x="775" y="156"/>
                  </a:cubicBezTo>
                  <a:cubicBezTo>
                    <a:pt x="774" y="153"/>
                    <a:pt x="771" y="152"/>
                    <a:pt x="768" y="152"/>
                  </a:cubicBezTo>
                  <a:cubicBezTo>
                    <a:pt x="767" y="152"/>
                    <a:pt x="766" y="152"/>
                    <a:pt x="765" y="153"/>
                  </a:cubicBezTo>
                  <a:cubicBezTo>
                    <a:pt x="763" y="154"/>
                    <a:pt x="761" y="156"/>
                    <a:pt x="761" y="158"/>
                  </a:cubicBezTo>
                  <a:cubicBezTo>
                    <a:pt x="761" y="158"/>
                    <a:pt x="761" y="158"/>
                    <a:pt x="761" y="158"/>
                  </a:cubicBezTo>
                  <a:cubicBezTo>
                    <a:pt x="761" y="159"/>
                    <a:pt x="751" y="160"/>
                    <a:pt x="738" y="161"/>
                  </a:cubicBezTo>
                  <a:cubicBezTo>
                    <a:pt x="744" y="161"/>
                    <a:pt x="749" y="161"/>
                    <a:pt x="753" y="161"/>
                  </a:cubicBezTo>
                  <a:cubicBezTo>
                    <a:pt x="758" y="161"/>
                    <a:pt x="761" y="161"/>
                    <a:pt x="761" y="161"/>
                  </a:cubicBezTo>
                  <a:cubicBezTo>
                    <a:pt x="761" y="161"/>
                    <a:pt x="761" y="161"/>
                    <a:pt x="761" y="161"/>
                  </a:cubicBezTo>
                  <a:cubicBezTo>
                    <a:pt x="761" y="161"/>
                    <a:pt x="761" y="162"/>
                    <a:pt x="761" y="162"/>
                  </a:cubicBezTo>
                  <a:cubicBezTo>
                    <a:pt x="762" y="163"/>
                    <a:pt x="762" y="163"/>
                    <a:pt x="762" y="164"/>
                  </a:cubicBezTo>
                  <a:cubicBezTo>
                    <a:pt x="762" y="164"/>
                    <a:pt x="762" y="164"/>
                    <a:pt x="762" y="164"/>
                  </a:cubicBezTo>
                  <a:cubicBezTo>
                    <a:pt x="763" y="164"/>
                    <a:pt x="736" y="191"/>
                    <a:pt x="708" y="218"/>
                  </a:cubicBezTo>
                  <a:cubicBezTo>
                    <a:pt x="706" y="216"/>
                    <a:pt x="704" y="214"/>
                    <a:pt x="702" y="212"/>
                  </a:cubicBezTo>
                  <a:cubicBezTo>
                    <a:pt x="704" y="214"/>
                    <a:pt x="706" y="216"/>
                    <a:pt x="707" y="218"/>
                  </a:cubicBezTo>
                  <a:cubicBezTo>
                    <a:pt x="680" y="244"/>
                    <a:pt x="652" y="270"/>
                    <a:pt x="650" y="270"/>
                  </a:cubicBezTo>
                  <a:cubicBezTo>
                    <a:pt x="650" y="270"/>
                    <a:pt x="650" y="270"/>
                    <a:pt x="650" y="270"/>
                  </a:cubicBezTo>
                  <a:cubicBezTo>
                    <a:pt x="650" y="270"/>
                    <a:pt x="650" y="270"/>
                    <a:pt x="650" y="270"/>
                  </a:cubicBezTo>
                  <a:cubicBezTo>
                    <a:pt x="649" y="269"/>
                    <a:pt x="647" y="269"/>
                    <a:pt x="645" y="268"/>
                  </a:cubicBezTo>
                  <a:cubicBezTo>
                    <a:pt x="645" y="268"/>
                    <a:pt x="645" y="268"/>
                    <a:pt x="645" y="268"/>
                  </a:cubicBezTo>
                  <a:cubicBezTo>
                    <a:pt x="642" y="267"/>
                    <a:pt x="650" y="195"/>
                    <a:pt x="656" y="195"/>
                  </a:cubicBezTo>
                  <a:cubicBezTo>
                    <a:pt x="656" y="195"/>
                    <a:pt x="656" y="195"/>
                    <a:pt x="656" y="195"/>
                  </a:cubicBezTo>
                  <a:cubicBezTo>
                    <a:pt x="663" y="194"/>
                    <a:pt x="669" y="192"/>
                    <a:pt x="674" y="189"/>
                  </a:cubicBezTo>
                  <a:cubicBezTo>
                    <a:pt x="674" y="189"/>
                    <a:pt x="674" y="189"/>
                    <a:pt x="674" y="189"/>
                  </a:cubicBezTo>
                  <a:cubicBezTo>
                    <a:pt x="674" y="189"/>
                    <a:pt x="674" y="189"/>
                    <a:pt x="674" y="189"/>
                  </a:cubicBezTo>
                  <a:cubicBezTo>
                    <a:pt x="677" y="189"/>
                    <a:pt x="683" y="194"/>
                    <a:pt x="690" y="200"/>
                  </a:cubicBezTo>
                  <a:cubicBezTo>
                    <a:pt x="683" y="192"/>
                    <a:pt x="678" y="186"/>
                    <a:pt x="679" y="184"/>
                  </a:cubicBezTo>
                  <a:cubicBezTo>
                    <a:pt x="679" y="184"/>
                    <a:pt x="679" y="184"/>
                    <a:pt x="679" y="184"/>
                  </a:cubicBezTo>
                  <a:cubicBezTo>
                    <a:pt x="683" y="179"/>
                    <a:pt x="686" y="174"/>
                    <a:pt x="686" y="168"/>
                  </a:cubicBezTo>
                  <a:cubicBezTo>
                    <a:pt x="686" y="168"/>
                    <a:pt x="686" y="168"/>
                    <a:pt x="686" y="168"/>
                  </a:cubicBezTo>
                  <a:cubicBezTo>
                    <a:pt x="686" y="165"/>
                    <a:pt x="701" y="163"/>
                    <a:pt x="718" y="162"/>
                  </a:cubicBezTo>
                  <a:cubicBezTo>
                    <a:pt x="713" y="162"/>
                    <a:pt x="709" y="162"/>
                    <a:pt x="705" y="162"/>
                  </a:cubicBezTo>
                  <a:cubicBezTo>
                    <a:pt x="694" y="162"/>
                    <a:pt x="686" y="161"/>
                    <a:pt x="686" y="160"/>
                  </a:cubicBezTo>
                  <a:cubicBezTo>
                    <a:pt x="686" y="160"/>
                    <a:pt x="686" y="160"/>
                    <a:pt x="686" y="160"/>
                  </a:cubicBezTo>
                  <a:cubicBezTo>
                    <a:pt x="685" y="154"/>
                    <a:pt x="682" y="149"/>
                    <a:pt x="678" y="145"/>
                  </a:cubicBezTo>
                  <a:cubicBezTo>
                    <a:pt x="678" y="145"/>
                    <a:pt x="678" y="145"/>
                    <a:pt x="678" y="145"/>
                  </a:cubicBezTo>
                  <a:moveTo>
                    <a:pt x="789" y="31"/>
                  </a:moveTo>
                  <a:cubicBezTo>
                    <a:pt x="789" y="31"/>
                    <a:pt x="789" y="31"/>
                    <a:pt x="789" y="31"/>
                  </a:cubicBezTo>
                  <a:cubicBezTo>
                    <a:pt x="789" y="31"/>
                    <a:pt x="789" y="31"/>
                    <a:pt x="789" y="31"/>
                  </a:cubicBezTo>
                  <a:cubicBezTo>
                    <a:pt x="789" y="31"/>
                    <a:pt x="789" y="31"/>
                    <a:pt x="789" y="31"/>
                  </a:cubicBezTo>
                  <a:moveTo>
                    <a:pt x="776" y="0"/>
                  </a:moveTo>
                  <a:cubicBezTo>
                    <a:pt x="766" y="0"/>
                    <a:pt x="757" y="8"/>
                    <a:pt x="757" y="18"/>
                  </a:cubicBezTo>
                  <a:cubicBezTo>
                    <a:pt x="757" y="23"/>
                    <a:pt x="759" y="27"/>
                    <a:pt x="763" y="30"/>
                  </a:cubicBezTo>
                  <a:cubicBezTo>
                    <a:pt x="762" y="30"/>
                    <a:pt x="762" y="30"/>
                    <a:pt x="762" y="30"/>
                  </a:cubicBezTo>
                  <a:cubicBezTo>
                    <a:pt x="765" y="33"/>
                    <a:pt x="678" y="140"/>
                    <a:pt x="671" y="140"/>
                  </a:cubicBezTo>
                  <a:cubicBezTo>
                    <a:pt x="671" y="140"/>
                    <a:pt x="671" y="140"/>
                    <a:pt x="671" y="140"/>
                  </a:cubicBezTo>
                  <a:cubicBezTo>
                    <a:pt x="671" y="140"/>
                    <a:pt x="671" y="140"/>
                    <a:pt x="671" y="140"/>
                  </a:cubicBezTo>
                  <a:cubicBezTo>
                    <a:pt x="666" y="137"/>
                    <a:pt x="661" y="136"/>
                    <a:pt x="656" y="136"/>
                  </a:cubicBezTo>
                  <a:cubicBezTo>
                    <a:pt x="652" y="136"/>
                    <a:pt x="648" y="136"/>
                    <a:pt x="645" y="138"/>
                  </a:cubicBezTo>
                  <a:cubicBezTo>
                    <a:pt x="645" y="138"/>
                    <a:pt x="645" y="138"/>
                    <a:pt x="644" y="138"/>
                  </a:cubicBezTo>
                  <a:cubicBezTo>
                    <a:pt x="638" y="138"/>
                    <a:pt x="600" y="69"/>
                    <a:pt x="602" y="67"/>
                  </a:cubicBezTo>
                  <a:cubicBezTo>
                    <a:pt x="602" y="68"/>
                    <a:pt x="602" y="68"/>
                    <a:pt x="602" y="68"/>
                  </a:cubicBezTo>
                  <a:cubicBezTo>
                    <a:pt x="606" y="65"/>
                    <a:pt x="608" y="60"/>
                    <a:pt x="608" y="56"/>
                  </a:cubicBezTo>
                  <a:cubicBezTo>
                    <a:pt x="608" y="47"/>
                    <a:pt x="601" y="41"/>
                    <a:pt x="592" y="41"/>
                  </a:cubicBezTo>
                  <a:cubicBezTo>
                    <a:pt x="584" y="41"/>
                    <a:pt x="576" y="47"/>
                    <a:pt x="576" y="56"/>
                  </a:cubicBezTo>
                  <a:cubicBezTo>
                    <a:pt x="576" y="60"/>
                    <a:pt x="579" y="64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4" y="69"/>
                    <a:pt x="525" y="167"/>
                    <a:pt x="519" y="167"/>
                  </a:cubicBezTo>
                  <a:cubicBezTo>
                    <a:pt x="519" y="167"/>
                    <a:pt x="519" y="167"/>
                    <a:pt x="519" y="167"/>
                  </a:cubicBezTo>
                  <a:cubicBezTo>
                    <a:pt x="516" y="166"/>
                    <a:pt x="512" y="165"/>
                    <a:pt x="509" y="165"/>
                  </a:cubicBezTo>
                  <a:cubicBezTo>
                    <a:pt x="495" y="165"/>
                    <a:pt x="483" y="176"/>
                    <a:pt x="483" y="190"/>
                  </a:cubicBezTo>
                  <a:cubicBezTo>
                    <a:pt x="483" y="202"/>
                    <a:pt x="493" y="213"/>
                    <a:pt x="505" y="214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10" y="215"/>
                    <a:pt x="509" y="291"/>
                    <a:pt x="507" y="291"/>
                  </a:cubicBezTo>
                  <a:cubicBezTo>
                    <a:pt x="507" y="291"/>
                    <a:pt x="507" y="291"/>
                    <a:pt x="507" y="291"/>
                  </a:cubicBezTo>
                  <a:cubicBezTo>
                    <a:pt x="506" y="291"/>
                    <a:pt x="505" y="291"/>
                    <a:pt x="504" y="292"/>
                  </a:cubicBezTo>
                  <a:cubicBezTo>
                    <a:pt x="500" y="294"/>
                    <a:pt x="497" y="298"/>
                    <a:pt x="497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4"/>
                    <a:pt x="361" y="319"/>
                    <a:pt x="345" y="319"/>
                  </a:cubicBezTo>
                  <a:cubicBezTo>
                    <a:pt x="343" y="319"/>
                    <a:pt x="343" y="319"/>
                    <a:pt x="343" y="319"/>
                  </a:cubicBezTo>
                  <a:cubicBezTo>
                    <a:pt x="343" y="319"/>
                    <a:pt x="343" y="319"/>
                    <a:pt x="343" y="319"/>
                  </a:cubicBezTo>
                  <a:cubicBezTo>
                    <a:pt x="343" y="318"/>
                    <a:pt x="342" y="318"/>
                    <a:pt x="342" y="317"/>
                  </a:cubicBezTo>
                  <a:cubicBezTo>
                    <a:pt x="340" y="313"/>
                    <a:pt x="336" y="311"/>
                    <a:pt x="331" y="311"/>
                  </a:cubicBezTo>
                  <a:cubicBezTo>
                    <a:pt x="330" y="311"/>
                    <a:pt x="328" y="311"/>
                    <a:pt x="326" y="312"/>
                  </a:cubicBezTo>
                  <a:cubicBezTo>
                    <a:pt x="323" y="313"/>
                    <a:pt x="321" y="315"/>
                    <a:pt x="320" y="318"/>
                  </a:cubicBezTo>
                  <a:cubicBezTo>
                    <a:pt x="320" y="318"/>
                    <a:pt x="320" y="318"/>
                    <a:pt x="320" y="318"/>
                  </a:cubicBezTo>
                  <a:cubicBezTo>
                    <a:pt x="320" y="318"/>
                    <a:pt x="320" y="318"/>
                    <a:pt x="320" y="318"/>
                  </a:cubicBezTo>
                  <a:cubicBezTo>
                    <a:pt x="310" y="318"/>
                    <a:pt x="180" y="290"/>
                    <a:pt x="180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0" y="283"/>
                    <a:pt x="178" y="279"/>
                    <a:pt x="175" y="276"/>
                  </a:cubicBezTo>
                  <a:cubicBezTo>
                    <a:pt x="172" y="273"/>
                    <a:pt x="169" y="272"/>
                    <a:pt x="165" y="272"/>
                  </a:cubicBezTo>
                  <a:cubicBezTo>
                    <a:pt x="161" y="272"/>
                    <a:pt x="157" y="274"/>
                    <a:pt x="154" y="277"/>
                  </a:cubicBezTo>
                  <a:cubicBezTo>
                    <a:pt x="154" y="278"/>
                    <a:pt x="153" y="279"/>
                    <a:pt x="153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153" y="280"/>
                    <a:pt x="152" y="280"/>
                    <a:pt x="152" y="280"/>
                  </a:cubicBezTo>
                  <a:cubicBezTo>
                    <a:pt x="148" y="280"/>
                    <a:pt x="124" y="272"/>
                    <a:pt x="103" y="265"/>
                  </a:cubicBezTo>
                  <a:cubicBezTo>
                    <a:pt x="94" y="241"/>
                    <a:pt x="82" y="205"/>
                    <a:pt x="83" y="205"/>
                  </a:cubicBezTo>
                  <a:cubicBezTo>
                    <a:pt x="82" y="205"/>
                    <a:pt x="82" y="205"/>
                    <a:pt x="82" y="205"/>
                  </a:cubicBezTo>
                  <a:cubicBezTo>
                    <a:pt x="84" y="204"/>
                    <a:pt x="85" y="203"/>
                    <a:pt x="85" y="202"/>
                  </a:cubicBezTo>
                  <a:cubicBezTo>
                    <a:pt x="85" y="202"/>
                    <a:pt x="85" y="202"/>
                    <a:pt x="85" y="202"/>
                  </a:cubicBezTo>
                  <a:cubicBezTo>
                    <a:pt x="85" y="202"/>
                    <a:pt x="86" y="202"/>
                    <a:pt x="86" y="202"/>
                  </a:cubicBezTo>
                  <a:cubicBezTo>
                    <a:pt x="90" y="202"/>
                    <a:pt x="125" y="213"/>
                    <a:pt x="125" y="214"/>
                  </a:cubicBezTo>
                  <a:cubicBezTo>
                    <a:pt x="125" y="214"/>
                    <a:pt x="125" y="214"/>
                    <a:pt x="125" y="214"/>
                  </a:cubicBezTo>
                  <a:cubicBezTo>
                    <a:pt x="125" y="215"/>
                    <a:pt x="125" y="216"/>
                    <a:pt x="125" y="217"/>
                  </a:cubicBezTo>
                  <a:cubicBezTo>
                    <a:pt x="126" y="218"/>
                    <a:pt x="128" y="219"/>
                    <a:pt x="130" y="219"/>
                  </a:cubicBezTo>
                  <a:cubicBezTo>
                    <a:pt x="130" y="219"/>
                    <a:pt x="131" y="219"/>
                    <a:pt x="132" y="219"/>
                  </a:cubicBezTo>
                  <a:cubicBezTo>
                    <a:pt x="134" y="218"/>
                    <a:pt x="135" y="215"/>
                    <a:pt x="134" y="213"/>
                  </a:cubicBezTo>
                  <a:cubicBezTo>
                    <a:pt x="133" y="211"/>
                    <a:pt x="131" y="210"/>
                    <a:pt x="130" y="210"/>
                  </a:cubicBezTo>
                  <a:cubicBezTo>
                    <a:pt x="129" y="210"/>
                    <a:pt x="128" y="210"/>
                    <a:pt x="128" y="210"/>
                  </a:cubicBezTo>
                  <a:cubicBezTo>
                    <a:pt x="127" y="211"/>
                    <a:pt x="127" y="211"/>
                    <a:pt x="126" y="211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5" y="211"/>
                    <a:pt x="83" y="181"/>
                    <a:pt x="61" y="164"/>
                  </a:cubicBezTo>
                  <a:cubicBezTo>
                    <a:pt x="81" y="163"/>
                    <a:pt x="100" y="162"/>
                    <a:pt x="106" y="162"/>
                  </a:cubicBezTo>
                  <a:cubicBezTo>
                    <a:pt x="107" y="162"/>
                    <a:pt x="108" y="162"/>
                    <a:pt x="108" y="162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3"/>
                    <a:pt x="108" y="163"/>
                    <a:pt x="108" y="163"/>
                  </a:cubicBezTo>
                  <a:cubicBezTo>
                    <a:pt x="109" y="165"/>
                    <a:pt x="111" y="166"/>
                    <a:pt x="112" y="166"/>
                  </a:cubicBezTo>
                  <a:cubicBezTo>
                    <a:pt x="113" y="166"/>
                    <a:pt x="114" y="166"/>
                    <a:pt x="114" y="165"/>
                  </a:cubicBezTo>
                  <a:cubicBezTo>
                    <a:pt x="117" y="164"/>
                    <a:pt x="118" y="162"/>
                    <a:pt x="117" y="159"/>
                  </a:cubicBezTo>
                  <a:cubicBezTo>
                    <a:pt x="116" y="158"/>
                    <a:pt x="114" y="157"/>
                    <a:pt x="112" y="157"/>
                  </a:cubicBezTo>
                  <a:cubicBezTo>
                    <a:pt x="112" y="157"/>
                    <a:pt x="111" y="157"/>
                    <a:pt x="110" y="157"/>
                  </a:cubicBezTo>
                  <a:cubicBezTo>
                    <a:pt x="109" y="158"/>
                    <a:pt x="109" y="158"/>
                    <a:pt x="108" y="159"/>
                  </a:cubicBezTo>
                  <a:cubicBezTo>
                    <a:pt x="108" y="159"/>
                    <a:pt x="108" y="159"/>
                    <a:pt x="108" y="159"/>
                  </a:cubicBezTo>
                  <a:cubicBezTo>
                    <a:pt x="108" y="159"/>
                    <a:pt x="108" y="159"/>
                    <a:pt x="108" y="159"/>
                  </a:cubicBezTo>
                  <a:cubicBezTo>
                    <a:pt x="106" y="159"/>
                    <a:pt x="49" y="136"/>
                    <a:pt x="49" y="135"/>
                  </a:cubicBezTo>
                  <a:cubicBezTo>
                    <a:pt x="49" y="136"/>
                    <a:pt x="49" y="136"/>
                    <a:pt x="49" y="136"/>
                  </a:cubicBezTo>
                  <a:cubicBezTo>
                    <a:pt x="49" y="135"/>
                    <a:pt x="49" y="133"/>
                    <a:pt x="48" y="132"/>
                  </a:cubicBezTo>
                  <a:cubicBezTo>
                    <a:pt x="48" y="131"/>
                    <a:pt x="46" y="130"/>
                    <a:pt x="44" y="130"/>
                  </a:cubicBezTo>
                  <a:cubicBezTo>
                    <a:pt x="43" y="130"/>
                    <a:pt x="43" y="130"/>
                    <a:pt x="42" y="130"/>
                  </a:cubicBezTo>
                  <a:cubicBezTo>
                    <a:pt x="40" y="131"/>
                    <a:pt x="39" y="134"/>
                    <a:pt x="40" y="136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1" y="138"/>
                    <a:pt x="14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1" y="161"/>
                    <a:pt x="9" y="161"/>
                    <a:pt x="8" y="161"/>
                  </a:cubicBezTo>
                  <a:cubicBezTo>
                    <a:pt x="7" y="161"/>
                    <a:pt x="6" y="161"/>
                    <a:pt x="5" y="161"/>
                  </a:cubicBezTo>
                  <a:cubicBezTo>
                    <a:pt x="1" y="163"/>
                    <a:pt x="0" y="167"/>
                    <a:pt x="2" y="170"/>
                  </a:cubicBezTo>
                  <a:cubicBezTo>
                    <a:pt x="3" y="172"/>
                    <a:pt x="5" y="174"/>
                    <a:pt x="8" y="174"/>
                  </a:cubicBezTo>
                  <a:cubicBezTo>
                    <a:pt x="9" y="174"/>
                    <a:pt x="10" y="174"/>
                    <a:pt x="11" y="173"/>
                  </a:cubicBezTo>
                  <a:cubicBezTo>
                    <a:pt x="13" y="172"/>
                    <a:pt x="14" y="170"/>
                    <a:pt x="15" y="168"/>
                  </a:cubicBezTo>
                  <a:cubicBezTo>
                    <a:pt x="15" y="168"/>
                    <a:pt x="15" y="168"/>
                    <a:pt x="15" y="168"/>
                  </a:cubicBezTo>
                  <a:cubicBezTo>
                    <a:pt x="15" y="167"/>
                    <a:pt x="33" y="166"/>
                    <a:pt x="53" y="165"/>
                  </a:cubicBezTo>
                  <a:cubicBezTo>
                    <a:pt x="62" y="176"/>
                    <a:pt x="75" y="194"/>
                    <a:pt x="74" y="194"/>
                  </a:cubicBezTo>
                  <a:cubicBezTo>
                    <a:pt x="75" y="194"/>
                    <a:pt x="75" y="194"/>
                    <a:pt x="75" y="194"/>
                  </a:cubicBezTo>
                  <a:cubicBezTo>
                    <a:pt x="72" y="196"/>
                    <a:pt x="72" y="199"/>
                    <a:pt x="73" y="202"/>
                  </a:cubicBezTo>
                  <a:cubicBezTo>
                    <a:pt x="74" y="204"/>
                    <a:pt x="77" y="206"/>
                    <a:pt x="79" y="206"/>
                  </a:cubicBezTo>
                  <a:cubicBezTo>
                    <a:pt x="80" y="206"/>
                    <a:pt x="80" y="206"/>
                    <a:pt x="81" y="206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81" y="206"/>
                    <a:pt x="94" y="241"/>
                    <a:pt x="103" y="265"/>
                  </a:cubicBezTo>
                  <a:cubicBezTo>
                    <a:pt x="91" y="261"/>
                    <a:pt x="79" y="257"/>
                    <a:pt x="73" y="254"/>
                  </a:cubicBezTo>
                  <a:cubicBezTo>
                    <a:pt x="74" y="251"/>
                    <a:pt x="72" y="247"/>
                    <a:pt x="70" y="245"/>
                  </a:cubicBezTo>
                  <a:cubicBezTo>
                    <a:pt x="68" y="244"/>
                    <a:pt x="65" y="243"/>
                    <a:pt x="63" y="243"/>
                  </a:cubicBezTo>
                  <a:cubicBezTo>
                    <a:pt x="60" y="243"/>
                    <a:pt x="57" y="244"/>
                    <a:pt x="55" y="246"/>
                  </a:cubicBezTo>
                  <a:cubicBezTo>
                    <a:pt x="52" y="251"/>
                    <a:pt x="52" y="257"/>
                    <a:pt x="57" y="260"/>
                  </a:cubicBezTo>
                  <a:cubicBezTo>
                    <a:pt x="59" y="262"/>
                    <a:pt x="61" y="262"/>
                    <a:pt x="63" y="262"/>
                  </a:cubicBezTo>
                  <a:cubicBezTo>
                    <a:pt x="66" y="262"/>
                    <a:pt x="69" y="261"/>
                    <a:pt x="71" y="259"/>
                  </a:cubicBezTo>
                  <a:cubicBezTo>
                    <a:pt x="72" y="258"/>
                    <a:pt x="72" y="257"/>
                    <a:pt x="73" y="256"/>
                  </a:cubicBezTo>
                  <a:cubicBezTo>
                    <a:pt x="79" y="258"/>
                    <a:pt x="91" y="261"/>
                    <a:pt x="103" y="265"/>
                  </a:cubicBezTo>
                  <a:cubicBezTo>
                    <a:pt x="108" y="278"/>
                    <a:pt x="111" y="288"/>
                    <a:pt x="111" y="288"/>
                  </a:cubicBezTo>
                  <a:cubicBezTo>
                    <a:pt x="111" y="288"/>
                    <a:pt x="111" y="288"/>
                    <a:pt x="111" y="288"/>
                  </a:cubicBezTo>
                  <a:cubicBezTo>
                    <a:pt x="109" y="289"/>
                    <a:pt x="108" y="291"/>
                    <a:pt x="109" y="293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09" y="293"/>
                    <a:pt x="70" y="319"/>
                    <a:pt x="69" y="319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8" y="319"/>
                    <a:pt x="67" y="318"/>
                    <a:pt x="66" y="318"/>
                  </a:cubicBezTo>
                  <a:cubicBezTo>
                    <a:pt x="66" y="318"/>
                    <a:pt x="66" y="318"/>
                    <a:pt x="65" y="318"/>
                  </a:cubicBezTo>
                  <a:cubicBezTo>
                    <a:pt x="63" y="319"/>
                    <a:pt x="63" y="321"/>
                    <a:pt x="63" y="323"/>
                  </a:cubicBezTo>
                  <a:cubicBezTo>
                    <a:pt x="64" y="324"/>
                    <a:pt x="65" y="325"/>
                    <a:pt x="67" y="325"/>
                  </a:cubicBezTo>
                  <a:cubicBezTo>
                    <a:pt x="67" y="325"/>
                    <a:pt x="67" y="324"/>
                    <a:pt x="68" y="324"/>
                  </a:cubicBezTo>
                  <a:cubicBezTo>
                    <a:pt x="69" y="324"/>
                    <a:pt x="69" y="323"/>
                    <a:pt x="69" y="323"/>
                  </a:cubicBezTo>
                  <a:cubicBezTo>
                    <a:pt x="69" y="323"/>
                    <a:pt x="69" y="323"/>
                    <a:pt x="69" y="323"/>
                  </a:cubicBezTo>
                  <a:cubicBezTo>
                    <a:pt x="69" y="323"/>
                    <a:pt x="69" y="323"/>
                    <a:pt x="70" y="323"/>
                  </a:cubicBezTo>
                  <a:cubicBezTo>
                    <a:pt x="71" y="323"/>
                    <a:pt x="109" y="335"/>
                    <a:pt x="109" y="336"/>
                  </a:cubicBezTo>
                  <a:cubicBezTo>
                    <a:pt x="109" y="335"/>
                    <a:pt x="109" y="335"/>
                    <a:pt x="109" y="335"/>
                  </a:cubicBezTo>
                  <a:cubicBezTo>
                    <a:pt x="108" y="336"/>
                    <a:pt x="109" y="337"/>
                    <a:pt x="109" y="338"/>
                  </a:cubicBezTo>
                  <a:cubicBezTo>
                    <a:pt x="110" y="339"/>
                    <a:pt x="111" y="340"/>
                    <a:pt x="112" y="340"/>
                  </a:cubicBezTo>
                  <a:cubicBezTo>
                    <a:pt x="113" y="340"/>
                    <a:pt x="114" y="340"/>
                    <a:pt x="114" y="340"/>
                  </a:cubicBezTo>
                  <a:cubicBezTo>
                    <a:pt x="116" y="339"/>
                    <a:pt x="117" y="336"/>
                    <a:pt x="116" y="335"/>
                  </a:cubicBezTo>
                  <a:cubicBezTo>
                    <a:pt x="115" y="333"/>
                    <a:pt x="114" y="333"/>
                    <a:pt x="113" y="332"/>
                  </a:cubicBezTo>
                  <a:cubicBezTo>
                    <a:pt x="113" y="332"/>
                    <a:pt x="113" y="332"/>
                    <a:pt x="113" y="332"/>
                  </a:cubicBezTo>
                  <a:cubicBezTo>
                    <a:pt x="112" y="332"/>
                    <a:pt x="112" y="295"/>
                    <a:pt x="113" y="295"/>
                  </a:cubicBezTo>
                  <a:cubicBezTo>
                    <a:pt x="113" y="295"/>
                    <a:pt x="113" y="295"/>
                    <a:pt x="113" y="295"/>
                  </a:cubicBezTo>
                  <a:cubicBezTo>
                    <a:pt x="113" y="295"/>
                    <a:pt x="114" y="295"/>
                    <a:pt x="114" y="295"/>
                  </a:cubicBezTo>
                  <a:cubicBezTo>
                    <a:pt x="116" y="294"/>
                    <a:pt x="117" y="291"/>
                    <a:pt x="116" y="290"/>
                  </a:cubicBezTo>
                  <a:cubicBezTo>
                    <a:pt x="115" y="288"/>
                    <a:pt x="114" y="287"/>
                    <a:pt x="112" y="287"/>
                  </a:cubicBezTo>
                  <a:cubicBezTo>
                    <a:pt x="112" y="287"/>
                    <a:pt x="112" y="287"/>
                    <a:pt x="112" y="287"/>
                  </a:cubicBezTo>
                  <a:cubicBezTo>
                    <a:pt x="112" y="287"/>
                    <a:pt x="112" y="287"/>
                    <a:pt x="112" y="287"/>
                  </a:cubicBezTo>
                  <a:cubicBezTo>
                    <a:pt x="112" y="287"/>
                    <a:pt x="112" y="287"/>
                    <a:pt x="112" y="287"/>
                  </a:cubicBezTo>
                  <a:cubicBezTo>
                    <a:pt x="112" y="287"/>
                    <a:pt x="108" y="278"/>
                    <a:pt x="103" y="265"/>
                  </a:cubicBezTo>
                  <a:cubicBezTo>
                    <a:pt x="126" y="273"/>
                    <a:pt x="151" y="282"/>
                    <a:pt x="151" y="284"/>
                  </a:cubicBezTo>
                  <a:cubicBezTo>
                    <a:pt x="151" y="284"/>
                    <a:pt x="151" y="284"/>
                    <a:pt x="151" y="284"/>
                  </a:cubicBezTo>
                  <a:cubicBezTo>
                    <a:pt x="150" y="289"/>
                    <a:pt x="152" y="294"/>
                    <a:pt x="156" y="297"/>
                  </a:cubicBezTo>
                  <a:cubicBezTo>
                    <a:pt x="159" y="299"/>
                    <a:pt x="162" y="300"/>
                    <a:pt x="165" y="300"/>
                  </a:cubicBezTo>
                  <a:cubicBezTo>
                    <a:pt x="170" y="300"/>
                    <a:pt x="174" y="299"/>
                    <a:pt x="177" y="295"/>
                  </a:cubicBezTo>
                  <a:cubicBezTo>
                    <a:pt x="178" y="294"/>
                    <a:pt x="178" y="293"/>
                    <a:pt x="179" y="291"/>
                  </a:cubicBezTo>
                  <a:cubicBezTo>
                    <a:pt x="179" y="291"/>
                    <a:pt x="179" y="291"/>
                    <a:pt x="179" y="291"/>
                  </a:cubicBezTo>
                  <a:cubicBezTo>
                    <a:pt x="179" y="291"/>
                    <a:pt x="179" y="291"/>
                    <a:pt x="180" y="291"/>
                  </a:cubicBezTo>
                  <a:cubicBezTo>
                    <a:pt x="191" y="291"/>
                    <a:pt x="320" y="319"/>
                    <a:pt x="319" y="321"/>
                  </a:cubicBezTo>
                  <a:cubicBezTo>
                    <a:pt x="319" y="321"/>
                    <a:pt x="319" y="321"/>
                    <a:pt x="319" y="321"/>
                  </a:cubicBezTo>
                  <a:cubicBezTo>
                    <a:pt x="319" y="323"/>
                    <a:pt x="320" y="325"/>
                    <a:pt x="321" y="327"/>
                  </a:cubicBezTo>
                  <a:cubicBezTo>
                    <a:pt x="323" y="331"/>
                    <a:pt x="327" y="333"/>
                    <a:pt x="331" y="333"/>
                  </a:cubicBezTo>
                  <a:cubicBezTo>
                    <a:pt x="333" y="333"/>
                    <a:pt x="335" y="333"/>
                    <a:pt x="336" y="332"/>
                  </a:cubicBezTo>
                  <a:cubicBezTo>
                    <a:pt x="339" y="331"/>
                    <a:pt x="340" y="330"/>
                    <a:pt x="341" y="328"/>
                  </a:cubicBezTo>
                  <a:cubicBezTo>
                    <a:pt x="341" y="328"/>
                    <a:pt x="341" y="328"/>
                    <a:pt x="341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47" y="328"/>
                    <a:pt x="375" y="340"/>
                    <a:pt x="375" y="342"/>
                  </a:cubicBezTo>
                  <a:cubicBezTo>
                    <a:pt x="375" y="342"/>
                    <a:pt x="375" y="342"/>
                    <a:pt x="375" y="342"/>
                  </a:cubicBezTo>
                  <a:cubicBezTo>
                    <a:pt x="375" y="343"/>
                    <a:pt x="375" y="345"/>
                    <a:pt x="375" y="346"/>
                  </a:cubicBezTo>
                  <a:cubicBezTo>
                    <a:pt x="376" y="348"/>
                    <a:pt x="378" y="349"/>
                    <a:pt x="380" y="350"/>
                  </a:cubicBezTo>
                  <a:cubicBezTo>
                    <a:pt x="380" y="350"/>
                    <a:pt x="380" y="350"/>
                    <a:pt x="380" y="350"/>
                  </a:cubicBezTo>
                  <a:cubicBezTo>
                    <a:pt x="381" y="350"/>
                    <a:pt x="371" y="406"/>
                    <a:pt x="370" y="406"/>
                  </a:cubicBezTo>
                  <a:cubicBezTo>
                    <a:pt x="371" y="406"/>
                    <a:pt x="371" y="406"/>
                    <a:pt x="371" y="406"/>
                  </a:cubicBezTo>
                  <a:cubicBezTo>
                    <a:pt x="371" y="406"/>
                    <a:pt x="371" y="406"/>
                    <a:pt x="370" y="406"/>
                  </a:cubicBezTo>
                  <a:cubicBezTo>
                    <a:pt x="370" y="406"/>
                    <a:pt x="369" y="406"/>
                    <a:pt x="368" y="406"/>
                  </a:cubicBezTo>
                  <a:cubicBezTo>
                    <a:pt x="366" y="407"/>
                    <a:pt x="365" y="410"/>
                    <a:pt x="366" y="412"/>
                  </a:cubicBezTo>
                  <a:cubicBezTo>
                    <a:pt x="367" y="414"/>
                    <a:pt x="369" y="415"/>
                    <a:pt x="370" y="415"/>
                  </a:cubicBezTo>
                  <a:cubicBezTo>
                    <a:pt x="371" y="415"/>
                    <a:pt x="372" y="415"/>
                    <a:pt x="373" y="414"/>
                  </a:cubicBezTo>
                  <a:cubicBezTo>
                    <a:pt x="375" y="413"/>
                    <a:pt x="376" y="411"/>
                    <a:pt x="375" y="408"/>
                  </a:cubicBezTo>
                  <a:cubicBezTo>
                    <a:pt x="375" y="408"/>
                    <a:pt x="375" y="408"/>
                    <a:pt x="375" y="408"/>
                  </a:cubicBezTo>
                  <a:cubicBezTo>
                    <a:pt x="375" y="408"/>
                    <a:pt x="375" y="408"/>
                    <a:pt x="375" y="408"/>
                  </a:cubicBezTo>
                  <a:cubicBezTo>
                    <a:pt x="374" y="407"/>
                    <a:pt x="399" y="388"/>
                    <a:pt x="401" y="388"/>
                  </a:cubicBezTo>
                  <a:cubicBezTo>
                    <a:pt x="402" y="388"/>
                    <a:pt x="402" y="388"/>
                    <a:pt x="402" y="388"/>
                  </a:cubicBezTo>
                  <a:cubicBezTo>
                    <a:pt x="402" y="388"/>
                    <a:pt x="402" y="388"/>
                    <a:pt x="402" y="388"/>
                  </a:cubicBezTo>
                  <a:cubicBezTo>
                    <a:pt x="403" y="390"/>
                    <a:pt x="406" y="390"/>
                    <a:pt x="408" y="390"/>
                  </a:cubicBezTo>
                  <a:cubicBezTo>
                    <a:pt x="409" y="390"/>
                    <a:pt x="411" y="390"/>
                    <a:pt x="412" y="390"/>
                  </a:cubicBezTo>
                  <a:cubicBezTo>
                    <a:pt x="416" y="388"/>
                    <a:pt x="418" y="382"/>
                    <a:pt x="416" y="378"/>
                  </a:cubicBezTo>
                  <a:cubicBezTo>
                    <a:pt x="415" y="375"/>
                    <a:pt x="411" y="373"/>
                    <a:pt x="408" y="373"/>
                  </a:cubicBezTo>
                  <a:cubicBezTo>
                    <a:pt x="407" y="373"/>
                    <a:pt x="405" y="373"/>
                    <a:pt x="404" y="374"/>
                  </a:cubicBezTo>
                  <a:cubicBezTo>
                    <a:pt x="404" y="374"/>
                    <a:pt x="404" y="374"/>
                    <a:pt x="404" y="374"/>
                  </a:cubicBezTo>
                  <a:cubicBezTo>
                    <a:pt x="404" y="374"/>
                    <a:pt x="404" y="374"/>
                    <a:pt x="404" y="374"/>
                  </a:cubicBezTo>
                  <a:cubicBezTo>
                    <a:pt x="402" y="374"/>
                    <a:pt x="385" y="349"/>
                    <a:pt x="386" y="348"/>
                  </a:cubicBezTo>
                  <a:cubicBezTo>
                    <a:pt x="386" y="348"/>
                    <a:pt x="386" y="348"/>
                    <a:pt x="386" y="348"/>
                  </a:cubicBezTo>
                  <a:cubicBezTo>
                    <a:pt x="389" y="346"/>
                    <a:pt x="389" y="343"/>
                    <a:pt x="388" y="340"/>
                  </a:cubicBezTo>
                  <a:cubicBezTo>
                    <a:pt x="387" y="338"/>
                    <a:pt x="384" y="337"/>
                    <a:pt x="382" y="337"/>
                  </a:cubicBezTo>
                  <a:cubicBezTo>
                    <a:pt x="381" y="337"/>
                    <a:pt x="380" y="337"/>
                    <a:pt x="379" y="337"/>
                  </a:cubicBezTo>
                  <a:cubicBezTo>
                    <a:pt x="378" y="338"/>
                    <a:pt x="377" y="339"/>
                    <a:pt x="376" y="340"/>
                  </a:cubicBezTo>
                  <a:cubicBezTo>
                    <a:pt x="376" y="340"/>
                    <a:pt x="376" y="340"/>
                    <a:pt x="376" y="340"/>
                  </a:cubicBezTo>
                  <a:cubicBezTo>
                    <a:pt x="376" y="340"/>
                    <a:pt x="376" y="340"/>
                    <a:pt x="376" y="340"/>
                  </a:cubicBezTo>
                  <a:cubicBezTo>
                    <a:pt x="373" y="340"/>
                    <a:pt x="342" y="327"/>
                    <a:pt x="343" y="325"/>
                  </a:cubicBezTo>
                  <a:cubicBezTo>
                    <a:pt x="343" y="325"/>
                    <a:pt x="343" y="325"/>
                    <a:pt x="343" y="325"/>
                  </a:cubicBezTo>
                  <a:cubicBezTo>
                    <a:pt x="343" y="324"/>
                    <a:pt x="343" y="323"/>
                    <a:pt x="343" y="322"/>
                  </a:cubicBezTo>
                  <a:cubicBezTo>
                    <a:pt x="343" y="322"/>
                    <a:pt x="343" y="322"/>
                    <a:pt x="343" y="322"/>
                  </a:cubicBezTo>
                  <a:cubicBezTo>
                    <a:pt x="343" y="320"/>
                    <a:pt x="479" y="305"/>
                    <a:pt x="496" y="305"/>
                  </a:cubicBezTo>
                  <a:cubicBezTo>
                    <a:pt x="497" y="305"/>
                    <a:pt x="497" y="305"/>
                    <a:pt x="497" y="305"/>
                  </a:cubicBezTo>
                  <a:cubicBezTo>
                    <a:pt x="497" y="305"/>
                    <a:pt x="497" y="305"/>
                    <a:pt x="497" y="305"/>
                  </a:cubicBezTo>
                  <a:cubicBezTo>
                    <a:pt x="498" y="306"/>
                    <a:pt x="498" y="306"/>
                    <a:pt x="498" y="307"/>
                  </a:cubicBezTo>
                  <a:cubicBezTo>
                    <a:pt x="500" y="311"/>
                    <a:pt x="504" y="314"/>
                    <a:pt x="509" y="314"/>
                  </a:cubicBezTo>
                  <a:cubicBezTo>
                    <a:pt x="511" y="314"/>
                    <a:pt x="512" y="313"/>
                    <a:pt x="514" y="313"/>
                  </a:cubicBezTo>
                  <a:cubicBezTo>
                    <a:pt x="516" y="312"/>
                    <a:pt x="517" y="311"/>
                    <a:pt x="519" y="309"/>
                  </a:cubicBezTo>
                  <a:cubicBezTo>
                    <a:pt x="519" y="309"/>
                    <a:pt x="519" y="309"/>
                    <a:pt x="519" y="309"/>
                  </a:cubicBezTo>
                  <a:cubicBezTo>
                    <a:pt x="519" y="309"/>
                    <a:pt x="519" y="309"/>
                    <a:pt x="519" y="309"/>
                  </a:cubicBezTo>
                  <a:cubicBezTo>
                    <a:pt x="523" y="309"/>
                    <a:pt x="568" y="332"/>
                    <a:pt x="567" y="333"/>
                  </a:cubicBezTo>
                  <a:cubicBezTo>
                    <a:pt x="567" y="333"/>
                    <a:pt x="567" y="333"/>
                    <a:pt x="567" y="333"/>
                  </a:cubicBezTo>
                  <a:cubicBezTo>
                    <a:pt x="566" y="336"/>
                    <a:pt x="566" y="338"/>
                    <a:pt x="567" y="341"/>
                  </a:cubicBezTo>
                  <a:cubicBezTo>
                    <a:pt x="569" y="344"/>
                    <a:pt x="573" y="346"/>
                    <a:pt x="576" y="346"/>
                  </a:cubicBezTo>
                  <a:cubicBezTo>
                    <a:pt x="578" y="346"/>
                    <a:pt x="579" y="346"/>
                    <a:pt x="581" y="345"/>
                  </a:cubicBezTo>
                  <a:cubicBezTo>
                    <a:pt x="586" y="343"/>
                    <a:pt x="588" y="337"/>
                    <a:pt x="586" y="332"/>
                  </a:cubicBezTo>
                  <a:cubicBezTo>
                    <a:pt x="585" y="331"/>
                    <a:pt x="585" y="331"/>
                    <a:pt x="585" y="331"/>
                  </a:cubicBezTo>
                  <a:cubicBezTo>
                    <a:pt x="585" y="331"/>
                    <a:pt x="585" y="331"/>
                    <a:pt x="585" y="331"/>
                  </a:cubicBezTo>
                  <a:cubicBezTo>
                    <a:pt x="584" y="330"/>
                    <a:pt x="626" y="294"/>
                    <a:pt x="631" y="294"/>
                  </a:cubicBezTo>
                  <a:cubicBezTo>
                    <a:pt x="631" y="294"/>
                    <a:pt x="631" y="294"/>
                    <a:pt x="631" y="294"/>
                  </a:cubicBezTo>
                  <a:cubicBezTo>
                    <a:pt x="631" y="294"/>
                    <a:pt x="631" y="294"/>
                    <a:pt x="631" y="294"/>
                  </a:cubicBezTo>
                  <a:cubicBezTo>
                    <a:pt x="634" y="296"/>
                    <a:pt x="637" y="298"/>
                    <a:pt x="641" y="298"/>
                  </a:cubicBezTo>
                  <a:cubicBezTo>
                    <a:pt x="647" y="298"/>
                    <a:pt x="653" y="294"/>
                    <a:pt x="655" y="289"/>
                  </a:cubicBezTo>
                  <a:cubicBezTo>
                    <a:pt x="655" y="289"/>
                    <a:pt x="655" y="289"/>
                    <a:pt x="655" y="289"/>
                  </a:cubicBezTo>
                  <a:cubicBezTo>
                    <a:pt x="655" y="289"/>
                    <a:pt x="656" y="289"/>
                    <a:pt x="656" y="289"/>
                  </a:cubicBezTo>
                  <a:cubicBezTo>
                    <a:pt x="666" y="289"/>
                    <a:pt x="737" y="308"/>
                    <a:pt x="737" y="310"/>
                  </a:cubicBezTo>
                  <a:cubicBezTo>
                    <a:pt x="737" y="310"/>
                    <a:pt x="737" y="310"/>
                    <a:pt x="737" y="310"/>
                  </a:cubicBezTo>
                  <a:cubicBezTo>
                    <a:pt x="737" y="311"/>
                    <a:pt x="737" y="312"/>
                    <a:pt x="738" y="314"/>
                  </a:cubicBezTo>
                  <a:cubicBezTo>
                    <a:pt x="738" y="314"/>
                    <a:pt x="739" y="315"/>
                    <a:pt x="739" y="316"/>
                  </a:cubicBezTo>
                  <a:cubicBezTo>
                    <a:pt x="739" y="316"/>
                    <a:pt x="739" y="316"/>
                    <a:pt x="739" y="316"/>
                  </a:cubicBezTo>
                  <a:cubicBezTo>
                    <a:pt x="740" y="317"/>
                    <a:pt x="692" y="378"/>
                    <a:pt x="689" y="378"/>
                  </a:cubicBezTo>
                  <a:cubicBezTo>
                    <a:pt x="689" y="378"/>
                    <a:pt x="689" y="378"/>
                    <a:pt x="689" y="378"/>
                  </a:cubicBezTo>
                  <a:cubicBezTo>
                    <a:pt x="687" y="377"/>
                    <a:pt x="684" y="376"/>
                    <a:pt x="682" y="376"/>
                  </a:cubicBezTo>
                  <a:cubicBezTo>
                    <a:pt x="674" y="376"/>
                    <a:pt x="667" y="382"/>
                    <a:pt x="667" y="390"/>
                  </a:cubicBezTo>
                  <a:cubicBezTo>
                    <a:pt x="667" y="391"/>
                    <a:pt x="667" y="392"/>
                    <a:pt x="668" y="393"/>
                  </a:cubicBezTo>
                  <a:cubicBezTo>
                    <a:pt x="668" y="396"/>
                    <a:pt x="559" y="435"/>
                    <a:pt x="552" y="435"/>
                  </a:cubicBezTo>
                  <a:cubicBezTo>
                    <a:pt x="552" y="435"/>
                    <a:pt x="552" y="435"/>
                    <a:pt x="552" y="435"/>
                  </a:cubicBezTo>
                  <a:cubicBezTo>
                    <a:pt x="552" y="435"/>
                    <a:pt x="552" y="435"/>
                    <a:pt x="552" y="435"/>
                  </a:cubicBezTo>
                  <a:cubicBezTo>
                    <a:pt x="550" y="431"/>
                    <a:pt x="545" y="429"/>
                    <a:pt x="540" y="429"/>
                  </a:cubicBezTo>
                  <a:cubicBezTo>
                    <a:pt x="533" y="429"/>
                    <a:pt x="527" y="434"/>
                    <a:pt x="527" y="442"/>
                  </a:cubicBezTo>
                  <a:cubicBezTo>
                    <a:pt x="527" y="449"/>
                    <a:pt x="533" y="455"/>
                    <a:pt x="540" y="455"/>
                  </a:cubicBezTo>
                  <a:cubicBezTo>
                    <a:pt x="548" y="455"/>
                    <a:pt x="554" y="449"/>
                    <a:pt x="554" y="442"/>
                  </a:cubicBezTo>
                  <a:cubicBezTo>
                    <a:pt x="554" y="441"/>
                    <a:pt x="554" y="440"/>
                    <a:pt x="553" y="439"/>
                  </a:cubicBezTo>
                  <a:cubicBezTo>
                    <a:pt x="553" y="436"/>
                    <a:pt x="661" y="397"/>
                    <a:pt x="669" y="397"/>
                  </a:cubicBezTo>
                  <a:cubicBezTo>
                    <a:pt x="669" y="397"/>
                    <a:pt x="669" y="397"/>
                    <a:pt x="669" y="397"/>
                  </a:cubicBezTo>
                  <a:cubicBezTo>
                    <a:pt x="669" y="397"/>
                    <a:pt x="669" y="397"/>
                    <a:pt x="669" y="397"/>
                  </a:cubicBezTo>
                  <a:cubicBezTo>
                    <a:pt x="671" y="401"/>
                    <a:pt x="675" y="403"/>
                    <a:pt x="680" y="404"/>
                  </a:cubicBezTo>
                  <a:cubicBezTo>
                    <a:pt x="680" y="404"/>
                    <a:pt x="680" y="404"/>
                    <a:pt x="680" y="404"/>
                  </a:cubicBezTo>
                  <a:cubicBezTo>
                    <a:pt x="683" y="404"/>
                    <a:pt x="682" y="478"/>
                    <a:pt x="681" y="478"/>
                  </a:cubicBezTo>
                  <a:cubicBezTo>
                    <a:pt x="681" y="478"/>
                    <a:pt x="681" y="478"/>
                    <a:pt x="681" y="478"/>
                  </a:cubicBezTo>
                  <a:cubicBezTo>
                    <a:pt x="680" y="478"/>
                    <a:pt x="679" y="479"/>
                    <a:pt x="679" y="479"/>
                  </a:cubicBezTo>
                  <a:cubicBezTo>
                    <a:pt x="676" y="480"/>
                    <a:pt x="674" y="483"/>
                    <a:pt x="674" y="486"/>
                  </a:cubicBezTo>
                  <a:cubicBezTo>
                    <a:pt x="674" y="486"/>
                    <a:pt x="674" y="486"/>
                    <a:pt x="674" y="486"/>
                  </a:cubicBezTo>
                  <a:cubicBezTo>
                    <a:pt x="674" y="488"/>
                    <a:pt x="615" y="505"/>
                    <a:pt x="607" y="505"/>
                  </a:cubicBezTo>
                  <a:cubicBezTo>
                    <a:pt x="607" y="505"/>
                    <a:pt x="606" y="505"/>
                    <a:pt x="606" y="505"/>
                  </a:cubicBezTo>
                  <a:cubicBezTo>
                    <a:pt x="606" y="505"/>
                    <a:pt x="606" y="505"/>
                    <a:pt x="606" y="505"/>
                  </a:cubicBezTo>
                  <a:cubicBezTo>
                    <a:pt x="604" y="501"/>
                    <a:pt x="599" y="498"/>
                    <a:pt x="594" y="498"/>
                  </a:cubicBezTo>
                  <a:cubicBezTo>
                    <a:pt x="592" y="498"/>
                    <a:pt x="590" y="498"/>
                    <a:pt x="588" y="499"/>
                  </a:cubicBezTo>
                  <a:cubicBezTo>
                    <a:pt x="582" y="502"/>
                    <a:pt x="579" y="510"/>
                    <a:pt x="582" y="516"/>
                  </a:cubicBezTo>
                  <a:cubicBezTo>
                    <a:pt x="584" y="521"/>
                    <a:pt x="589" y="524"/>
                    <a:pt x="594" y="524"/>
                  </a:cubicBezTo>
                  <a:cubicBezTo>
                    <a:pt x="596" y="524"/>
                    <a:pt x="598" y="523"/>
                    <a:pt x="600" y="523"/>
                  </a:cubicBezTo>
                  <a:cubicBezTo>
                    <a:pt x="605" y="520"/>
                    <a:pt x="608" y="515"/>
                    <a:pt x="608" y="509"/>
                  </a:cubicBezTo>
                  <a:cubicBezTo>
                    <a:pt x="608" y="509"/>
                    <a:pt x="608" y="509"/>
                    <a:pt x="608" y="509"/>
                  </a:cubicBezTo>
                  <a:cubicBezTo>
                    <a:pt x="607" y="507"/>
                    <a:pt x="670" y="489"/>
                    <a:pt x="675" y="489"/>
                  </a:cubicBezTo>
                  <a:cubicBezTo>
                    <a:pt x="675" y="489"/>
                    <a:pt x="675" y="489"/>
                    <a:pt x="675" y="489"/>
                  </a:cubicBezTo>
                  <a:cubicBezTo>
                    <a:pt x="675" y="489"/>
                    <a:pt x="675" y="489"/>
                    <a:pt x="675" y="489"/>
                  </a:cubicBezTo>
                  <a:cubicBezTo>
                    <a:pt x="676" y="491"/>
                    <a:pt x="679" y="493"/>
                    <a:pt x="682" y="493"/>
                  </a:cubicBezTo>
                  <a:cubicBezTo>
                    <a:pt x="683" y="493"/>
                    <a:pt x="684" y="493"/>
                    <a:pt x="685" y="492"/>
                  </a:cubicBezTo>
                  <a:cubicBezTo>
                    <a:pt x="689" y="490"/>
                    <a:pt x="690" y="486"/>
                    <a:pt x="689" y="482"/>
                  </a:cubicBezTo>
                  <a:cubicBezTo>
                    <a:pt x="688" y="480"/>
                    <a:pt x="685" y="479"/>
                    <a:pt x="683" y="478"/>
                  </a:cubicBezTo>
                  <a:cubicBezTo>
                    <a:pt x="683" y="478"/>
                    <a:pt x="683" y="478"/>
                    <a:pt x="683" y="478"/>
                  </a:cubicBezTo>
                  <a:cubicBezTo>
                    <a:pt x="682" y="478"/>
                    <a:pt x="681" y="404"/>
                    <a:pt x="684" y="404"/>
                  </a:cubicBezTo>
                  <a:cubicBezTo>
                    <a:pt x="684" y="404"/>
                    <a:pt x="684" y="404"/>
                    <a:pt x="684" y="404"/>
                  </a:cubicBezTo>
                  <a:cubicBezTo>
                    <a:pt x="689" y="403"/>
                    <a:pt x="693" y="400"/>
                    <a:pt x="695" y="396"/>
                  </a:cubicBezTo>
                  <a:cubicBezTo>
                    <a:pt x="695" y="396"/>
                    <a:pt x="695" y="396"/>
                    <a:pt x="695" y="396"/>
                  </a:cubicBezTo>
                  <a:cubicBezTo>
                    <a:pt x="695" y="396"/>
                    <a:pt x="695" y="396"/>
                    <a:pt x="696" y="396"/>
                  </a:cubicBezTo>
                  <a:cubicBezTo>
                    <a:pt x="704" y="396"/>
                    <a:pt x="759" y="413"/>
                    <a:pt x="758" y="416"/>
                  </a:cubicBezTo>
                  <a:cubicBezTo>
                    <a:pt x="758" y="416"/>
                    <a:pt x="758" y="416"/>
                    <a:pt x="758" y="416"/>
                  </a:cubicBezTo>
                  <a:cubicBezTo>
                    <a:pt x="758" y="417"/>
                    <a:pt x="758" y="418"/>
                    <a:pt x="758" y="419"/>
                  </a:cubicBezTo>
                  <a:cubicBezTo>
                    <a:pt x="758" y="429"/>
                    <a:pt x="766" y="437"/>
                    <a:pt x="776" y="437"/>
                  </a:cubicBezTo>
                  <a:cubicBezTo>
                    <a:pt x="786" y="437"/>
                    <a:pt x="795" y="429"/>
                    <a:pt x="795" y="419"/>
                  </a:cubicBezTo>
                  <a:cubicBezTo>
                    <a:pt x="795" y="409"/>
                    <a:pt x="786" y="401"/>
                    <a:pt x="776" y="401"/>
                  </a:cubicBezTo>
                  <a:cubicBezTo>
                    <a:pt x="769" y="401"/>
                    <a:pt x="763" y="405"/>
                    <a:pt x="760" y="411"/>
                  </a:cubicBezTo>
                  <a:cubicBezTo>
                    <a:pt x="760" y="411"/>
                    <a:pt x="760" y="411"/>
                    <a:pt x="760" y="411"/>
                  </a:cubicBezTo>
                  <a:cubicBezTo>
                    <a:pt x="760" y="411"/>
                    <a:pt x="759" y="411"/>
                    <a:pt x="759" y="411"/>
                  </a:cubicBezTo>
                  <a:cubicBezTo>
                    <a:pt x="749" y="411"/>
                    <a:pt x="696" y="395"/>
                    <a:pt x="696" y="392"/>
                  </a:cubicBezTo>
                  <a:cubicBezTo>
                    <a:pt x="696" y="392"/>
                    <a:pt x="696" y="392"/>
                    <a:pt x="696" y="392"/>
                  </a:cubicBezTo>
                  <a:cubicBezTo>
                    <a:pt x="696" y="391"/>
                    <a:pt x="696" y="391"/>
                    <a:pt x="696" y="390"/>
                  </a:cubicBezTo>
                  <a:cubicBezTo>
                    <a:pt x="696" y="386"/>
                    <a:pt x="695" y="383"/>
                    <a:pt x="692" y="380"/>
                  </a:cubicBezTo>
                  <a:cubicBezTo>
                    <a:pt x="692" y="380"/>
                    <a:pt x="692" y="380"/>
                    <a:pt x="692" y="380"/>
                  </a:cubicBezTo>
                  <a:cubicBezTo>
                    <a:pt x="690" y="378"/>
                    <a:pt x="739" y="317"/>
                    <a:pt x="741" y="317"/>
                  </a:cubicBezTo>
                  <a:cubicBezTo>
                    <a:pt x="741" y="317"/>
                    <a:pt x="741" y="317"/>
                    <a:pt x="741" y="317"/>
                  </a:cubicBezTo>
                  <a:cubicBezTo>
                    <a:pt x="741" y="317"/>
                    <a:pt x="741" y="317"/>
                    <a:pt x="741" y="317"/>
                  </a:cubicBezTo>
                  <a:cubicBezTo>
                    <a:pt x="742" y="318"/>
                    <a:pt x="743" y="318"/>
                    <a:pt x="745" y="318"/>
                  </a:cubicBezTo>
                  <a:cubicBezTo>
                    <a:pt x="746" y="318"/>
                    <a:pt x="747" y="318"/>
                    <a:pt x="748" y="317"/>
                  </a:cubicBezTo>
                  <a:cubicBezTo>
                    <a:pt x="748" y="317"/>
                    <a:pt x="749" y="316"/>
                    <a:pt x="750" y="316"/>
                  </a:cubicBezTo>
                  <a:cubicBezTo>
                    <a:pt x="749" y="316"/>
                    <a:pt x="749" y="316"/>
                    <a:pt x="749" y="316"/>
                  </a:cubicBezTo>
                  <a:cubicBezTo>
                    <a:pt x="749" y="316"/>
                    <a:pt x="750" y="316"/>
                    <a:pt x="750" y="316"/>
                  </a:cubicBezTo>
                  <a:cubicBezTo>
                    <a:pt x="752" y="316"/>
                    <a:pt x="870" y="414"/>
                    <a:pt x="868" y="417"/>
                  </a:cubicBezTo>
                  <a:cubicBezTo>
                    <a:pt x="868" y="417"/>
                    <a:pt x="868" y="417"/>
                    <a:pt x="868" y="417"/>
                  </a:cubicBezTo>
                  <a:cubicBezTo>
                    <a:pt x="867" y="419"/>
                    <a:pt x="866" y="421"/>
                    <a:pt x="866" y="424"/>
                  </a:cubicBezTo>
                  <a:cubicBezTo>
                    <a:pt x="865" y="433"/>
                    <a:pt x="872" y="440"/>
                    <a:pt x="881" y="441"/>
                  </a:cubicBezTo>
                  <a:cubicBezTo>
                    <a:pt x="882" y="441"/>
                    <a:pt x="882" y="441"/>
                    <a:pt x="882" y="441"/>
                  </a:cubicBezTo>
                  <a:cubicBezTo>
                    <a:pt x="885" y="441"/>
                    <a:pt x="887" y="440"/>
                    <a:pt x="889" y="439"/>
                  </a:cubicBezTo>
                  <a:cubicBezTo>
                    <a:pt x="889" y="439"/>
                    <a:pt x="889" y="439"/>
                    <a:pt x="889" y="439"/>
                  </a:cubicBezTo>
                  <a:cubicBezTo>
                    <a:pt x="889" y="439"/>
                    <a:pt x="889" y="439"/>
                    <a:pt x="889" y="439"/>
                  </a:cubicBezTo>
                  <a:cubicBezTo>
                    <a:pt x="893" y="439"/>
                    <a:pt x="933" y="497"/>
                    <a:pt x="931" y="499"/>
                  </a:cubicBezTo>
                  <a:cubicBezTo>
                    <a:pt x="931" y="499"/>
                    <a:pt x="931" y="499"/>
                    <a:pt x="931" y="499"/>
                  </a:cubicBezTo>
                  <a:cubicBezTo>
                    <a:pt x="929" y="501"/>
                    <a:pt x="927" y="504"/>
                    <a:pt x="927" y="508"/>
                  </a:cubicBezTo>
                  <a:cubicBezTo>
                    <a:pt x="926" y="515"/>
                    <a:pt x="932" y="522"/>
                    <a:pt x="940" y="522"/>
                  </a:cubicBezTo>
                  <a:cubicBezTo>
                    <a:pt x="940" y="522"/>
                    <a:pt x="940" y="522"/>
                    <a:pt x="941" y="522"/>
                  </a:cubicBezTo>
                  <a:cubicBezTo>
                    <a:pt x="948" y="522"/>
                    <a:pt x="954" y="516"/>
                    <a:pt x="954" y="509"/>
                  </a:cubicBezTo>
                  <a:cubicBezTo>
                    <a:pt x="955" y="503"/>
                    <a:pt x="950" y="497"/>
                    <a:pt x="944" y="496"/>
                  </a:cubicBezTo>
                  <a:cubicBezTo>
                    <a:pt x="944" y="496"/>
                    <a:pt x="944" y="496"/>
                    <a:pt x="944" y="496"/>
                  </a:cubicBezTo>
                  <a:cubicBezTo>
                    <a:pt x="941" y="495"/>
                    <a:pt x="946" y="401"/>
                    <a:pt x="951" y="401"/>
                  </a:cubicBezTo>
                  <a:cubicBezTo>
                    <a:pt x="951" y="401"/>
                    <a:pt x="951" y="401"/>
                    <a:pt x="951" y="401"/>
                  </a:cubicBezTo>
                  <a:cubicBezTo>
                    <a:pt x="959" y="400"/>
                    <a:pt x="967" y="395"/>
                    <a:pt x="971" y="388"/>
                  </a:cubicBezTo>
                  <a:cubicBezTo>
                    <a:pt x="978" y="376"/>
                    <a:pt x="973" y="361"/>
                    <a:pt x="960" y="354"/>
                  </a:cubicBezTo>
                  <a:cubicBezTo>
                    <a:pt x="957" y="352"/>
                    <a:pt x="952" y="351"/>
                    <a:pt x="948" y="351"/>
                  </a:cubicBezTo>
                  <a:cubicBezTo>
                    <a:pt x="940" y="351"/>
                    <a:pt x="931" y="355"/>
                    <a:pt x="926" y="363"/>
                  </a:cubicBezTo>
                  <a:cubicBezTo>
                    <a:pt x="926" y="363"/>
                    <a:pt x="926" y="363"/>
                    <a:pt x="926" y="363"/>
                  </a:cubicBezTo>
                  <a:cubicBezTo>
                    <a:pt x="926" y="363"/>
                    <a:pt x="926" y="363"/>
                    <a:pt x="925" y="363"/>
                  </a:cubicBezTo>
                  <a:cubicBezTo>
                    <a:pt x="921" y="363"/>
                    <a:pt x="909" y="359"/>
                    <a:pt x="896" y="354"/>
                  </a:cubicBezTo>
                  <a:cubicBezTo>
                    <a:pt x="911" y="360"/>
                    <a:pt x="924" y="367"/>
                    <a:pt x="923" y="369"/>
                  </a:cubicBezTo>
                  <a:cubicBezTo>
                    <a:pt x="923" y="369"/>
                    <a:pt x="923" y="369"/>
                    <a:pt x="923" y="369"/>
                  </a:cubicBezTo>
                  <a:cubicBezTo>
                    <a:pt x="921" y="376"/>
                    <a:pt x="922" y="382"/>
                    <a:pt x="926" y="388"/>
                  </a:cubicBezTo>
                  <a:cubicBezTo>
                    <a:pt x="926" y="388"/>
                    <a:pt x="926" y="388"/>
                    <a:pt x="926" y="388"/>
                  </a:cubicBezTo>
                  <a:cubicBezTo>
                    <a:pt x="928" y="392"/>
                    <a:pt x="898" y="414"/>
                    <a:pt x="894" y="414"/>
                  </a:cubicBezTo>
                  <a:cubicBezTo>
                    <a:pt x="893" y="414"/>
                    <a:pt x="893" y="414"/>
                    <a:pt x="893" y="413"/>
                  </a:cubicBezTo>
                  <a:cubicBezTo>
                    <a:pt x="893" y="413"/>
                    <a:pt x="893" y="413"/>
                    <a:pt x="893" y="413"/>
                  </a:cubicBezTo>
                  <a:cubicBezTo>
                    <a:pt x="890" y="411"/>
                    <a:pt x="887" y="410"/>
                    <a:pt x="883" y="409"/>
                  </a:cubicBezTo>
                  <a:cubicBezTo>
                    <a:pt x="883" y="409"/>
                    <a:pt x="882" y="409"/>
                    <a:pt x="882" y="409"/>
                  </a:cubicBezTo>
                  <a:cubicBezTo>
                    <a:pt x="878" y="409"/>
                    <a:pt x="874" y="411"/>
                    <a:pt x="871" y="413"/>
                  </a:cubicBezTo>
                  <a:cubicBezTo>
                    <a:pt x="871" y="413"/>
                    <a:pt x="871" y="413"/>
                    <a:pt x="871" y="413"/>
                  </a:cubicBezTo>
                  <a:cubicBezTo>
                    <a:pt x="871" y="413"/>
                    <a:pt x="871" y="413"/>
                    <a:pt x="871" y="413"/>
                  </a:cubicBezTo>
                  <a:cubicBezTo>
                    <a:pt x="867" y="413"/>
                    <a:pt x="750" y="316"/>
                    <a:pt x="751" y="314"/>
                  </a:cubicBezTo>
                  <a:cubicBezTo>
                    <a:pt x="751" y="314"/>
                    <a:pt x="751" y="314"/>
                    <a:pt x="751" y="314"/>
                  </a:cubicBezTo>
                  <a:cubicBezTo>
                    <a:pt x="752" y="312"/>
                    <a:pt x="753" y="310"/>
                    <a:pt x="752" y="307"/>
                  </a:cubicBezTo>
                  <a:cubicBezTo>
                    <a:pt x="750" y="305"/>
                    <a:pt x="747" y="303"/>
                    <a:pt x="745" y="303"/>
                  </a:cubicBezTo>
                  <a:cubicBezTo>
                    <a:pt x="744" y="303"/>
                    <a:pt x="742" y="303"/>
                    <a:pt x="741" y="304"/>
                  </a:cubicBezTo>
                  <a:cubicBezTo>
                    <a:pt x="740" y="305"/>
                    <a:pt x="738" y="306"/>
                    <a:pt x="738" y="307"/>
                  </a:cubicBezTo>
                  <a:cubicBezTo>
                    <a:pt x="738" y="307"/>
                    <a:pt x="738" y="307"/>
                    <a:pt x="738" y="307"/>
                  </a:cubicBezTo>
                  <a:cubicBezTo>
                    <a:pt x="738" y="307"/>
                    <a:pt x="738" y="307"/>
                    <a:pt x="737" y="307"/>
                  </a:cubicBezTo>
                  <a:cubicBezTo>
                    <a:pt x="732" y="307"/>
                    <a:pt x="656" y="287"/>
                    <a:pt x="657" y="284"/>
                  </a:cubicBezTo>
                  <a:cubicBezTo>
                    <a:pt x="657" y="285"/>
                    <a:pt x="657" y="285"/>
                    <a:pt x="657" y="285"/>
                  </a:cubicBezTo>
                  <a:cubicBezTo>
                    <a:pt x="657" y="284"/>
                    <a:pt x="657" y="283"/>
                    <a:pt x="657" y="283"/>
                  </a:cubicBezTo>
                  <a:cubicBezTo>
                    <a:pt x="657" y="280"/>
                    <a:pt x="656" y="278"/>
                    <a:pt x="655" y="275"/>
                  </a:cubicBezTo>
                  <a:cubicBezTo>
                    <a:pt x="653" y="273"/>
                    <a:pt x="710" y="233"/>
                    <a:pt x="712" y="233"/>
                  </a:cubicBezTo>
                  <a:cubicBezTo>
                    <a:pt x="712" y="233"/>
                    <a:pt x="712" y="233"/>
                    <a:pt x="712" y="233"/>
                  </a:cubicBezTo>
                  <a:cubicBezTo>
                    <a:pt x="712" y="233"/>
                    <a:pt x="712" y="233"/>
                    <a:pt x="712" y="233"/>
                  </a:cubicBezTo>
                  <a:cubicBezTo>
                    <a:pt x="714" y="234"/>
                    <a:pt x="716" y="235"/>
                    <a:pt x="718" y="235"/>
                  </a:cubicBezTo>
                  <a:cubicBezTo>
                    <a:pt x="719" y="235"/>
                    <a:pt x="720" y="235"/>
                    <a:pt x="721" y="234"/>
                  </a:cubicBezTo>
                  <a:cubicBezTo>
                    <a:pt x="725" y="233"/>
                    <a:pt x="726" y="228"/>
                    <a:pt x="724" y="225"/>
                  </a:cubicBezTo>
                  <a:cubicBezTo>
                    <a:pt x="723" y="222"/>
                    <a:pt x="720" y="220"/>
                    <a:pt x="718" y="220"/>
                  </a:cubicBezTo>
                  <a:cubicBezTo>
                    <a:pt x="716" y="220"/>
                    <a:pt x="715" y="221"/>
                    <a:pt x="714" y="221"/>
                  </a:cubicBezTo>
                  <a:cubicBezTo>
                    <a:pt x="713" y="222"/>
                    <a:pt x="713" y="222"/>
                    <a:pt x="713" y="222"/>
                  </a:cubicBezTo>
                  <a:cubicBezTo>
                    <a:pt x="713" y="222"/>
                    <a:pt x="713" y="222"/>
                    <a:pt x="713" y="222"/>
                  </a:cubicBezTo>
                  <a:cubicBezTo>
                    <a:pt x="713" y="222"/>
                    <a:pt x="713" y="222"/>
                    <a:pt x="713" y="222"/>
                  </a:cubicBezTo>
                  <a:cubicBezTo>
                    <a:pt x="713" y="222"/>
                    <a:pt x="711" y="220"/>
                    <a:pt x="708" y="218"/>
                  </a:cubicBezTo>
                  <a:cubicBezTo>
                    <a:pt x="735" y="191"/>
                    <a:pt x="763" y="165"/>
                    <a:pt x="764" y="165"/>
                  </a:cubicBezTo>
                  <a:cubicBezTo>
                    <a:pt x="764" y="165"/>
                    <a:pt x="764" y="165"/>
                    <a:pt x="764" y="165"/>
                  </a:cubicBezTo>
                  <a:cubicBezTo>
                    <a:pt x="764" y="165"/>
                    <a:pt x="764" y="165"/>
                    <a:pt x="764" y="165"/>
                  </a:cubicBezTo>
                  <a:cubicBezTo>
                    <a:pt x="765" y="166"/>
                    <a:pt x="767" y="167"/>
                    <a:pt x="768" y="167"/>
                  </a:cubicBezTo>
                  <a:cubicBezTo>
                    <a:pt x="769" y="167"/>
                    <a:pt x="769" y="167"/>
                    <a:pt x="770" y="166"/>
                  </a:cubicBezTo>
                  <a:cubicBezTo>
                    <a:pt x="770" y="167"/>
                    <a:pt x="770" y="167"/>
                    <a:pt x="770" y="167"/>
                  </a:cubicBezTo>
                  <a:cubicBezTo>
                    <a:pt x="770" y="167"/>
                    <a:pt x="770" y="167"/>
                    <a:pt x="770" y="167"/>
                  </a:cubicBezTo>
                  <a:cubicBezTo>
                    <a:pt x="772" y="167"/>
                    <a:pt x="805" y="248"/>
                    <a:pt x="802" y="250"/>
                  </a:cubicBezTo>
                  <a:cubicBezTo>
                    <a:pt x="802" y="250"/>
                    <a:pt x="802" y="250"/>
                    <a:pt x="802" y="250"/>
                  </a:cubicBezTo>
                  <a:cubicBezTo>
                    <a:pt x="793" y="254"/>
                    <a:pt x="790" y="265"/>
                    <a:pt x="794" y="273"/>
                  </a:cubicBezTo>
                  <a:cubicBezTo>
                    <a:pt x="797" y="280"/>
                    <a:pt x="804" y="284"/>
                    <a:pt x="811" y="284"/>
                  </a:cubicBezTo>
                  <a:cubicBezTo>
                    <a:pt x="814" y="284"/>
                    <a:pt x="817" y="283"/>
                    <a:pt x="819" y="282"/>
                  </a:cubicBezTo>
                  <a:cubicBezTo>
                    <a:pt x="829" y="278"/>
                    <a:pt x="833" y="267"/>
                    <a:pt x="828" y="258"/>
                  </a:cubicBezTo>
                  <a:cubicBezTo>
                    <a:pt x="827" y="255"/>
                    <a:pt x="825" y="253"/>
                    <a:pt x="822" y="251"/>
                  </a:cubicBezTo>
                  <a:cubicBezTo>
                    <a:pt x="823" y="251"/>
                    <a:pt x="823" y="251"/>
                    <a:pt x="823" y="251"/>
                  </a:cubicBezTo>
                  <a:cubicBezTo>
                    <a:pt x="820" y="249"/>
                    <a:pt x="844" y="209"/>
                    <a:pt x="845" y="209"/>
                  </a:cubicBezTo>
                  <a:cubicBezTo>
                    <a:pt x="845" y="209"/>
                    <a:pt x="845" y="209"/>
                    <a:pt x="845" y="209"/>
                  </a:cubicBezTo>
                  <a:cubicBezTo>
                    <a:pt x="845" y="209"/>
                    <a:pt x="845" y="209"/>
                    <a:pt x="845" y="209"/>
                  </a:cubicBezTo>
                  <a:cubicBezTo>
                    <a:pt x="846" y="209"/>
                    <a:pt x="847" y="209"/>
                    <a:pt x="848" y="209"/>
                  </a:cubicBezTo>
                  <a:cubicBezTo>
                    <a:pt x="849" y="209"/>
                    <a:pt x="850" y="209"/>
                    <a:pt x="851" y="208"/>
                  </a:cubicBezTo>
                  <a:cubicBezTo>
                    <a:pt x="855" y="207"/>
                    <a:pt x="857" y="202"/>
                    <a:pt x="855" y="199"/>
                  </a:cubicBezTo>
                  <a:cubicBezTo>
                    <a:pt x="854" y="197"/>
                    <a:pt x="852" y="195"/>
                    <a:pt x="850" y="195"/>
                  </a:cubicBezTo>
                  <a:cubicBezTo>
                    <a:pt x="850" y="195"/>
                    <a:pt x="850" y="195"/>
                    <a:pt x="850" y="195"/>
                  </a:cubicBezTo>
                  <a:cubicBezTo>
                    <a:pt x="849" y="194"/>
                    <a:pt x="852" y="155"/>
                    <a:pt x="856" y="155"/>
                  </a:cubicBezTo>
                  <a:cubicBezTo>
                    <a:pt x="856" y="155"/>
                    <a:pt x="856" y="155"/>
                    <a:pt x="856" y="155"/>
                  </a:cubicBezTo>
                  <a:cubicBezTo>
                    <a:pt x="859" y="155"/>
                    <a:pt x="862" y="154"/>
                    <a:pt x="864" y="153"/>
                  </a:cubicBezTo>
                  <a:cubicBezTo>
                    <a:pt x="864" y="153"/>
                    <a:pt x="864" y="153"/>
                    <a:pt x="864" y="153"/>
                  </a:cubicBezTo>
                  <a:cubicBezTo>
                    <a:pt x="864" y="153"/>
                    <a:pt x="864" y="153"/>
                    <a:pt x="864" y="153"/>
                  </a:cubicBezTo>
                  <a:cubicBezTo>
                    <a:pt x="869" y="153"/>
                    <a:pt x="917" y="215"/>
                    <a:pt x="914" y="217"/>
                  </a:cubicBezTo>
                  <a:cubicBezTo>
                    <a:pt x="915" y="217"/>
                    <a:pt x="915" y="217"/>
                    <a:pt x="915" y="217"/>
                  </a:cubicBezTo>
                  <a:cubicBezTo>
                    <a:pt x="910" y="222"/>
                    <a:pt x="909" y="228"/>
                    <a:pt x="912" y="234"/>
                  </a:cubicBezTo>
                  <a:cubicBezTo>
                    <a:pt x="913" y="236"/>
                    <a:pt x="914" y="238"/>
                    <a:pt x="916" y="239"/>
                  </a:cubicBezTo>
                  <a:cubicBezTo>
                    <a:pt x="915" y="239"/>
                    <a:pt x="915" y="239"/>
                    <a:pt x="915" y="239"/>
                  </a:cubicBezTo>
                  <a:cubicBezTo>
                    <a:pt x="918" y="241"/>
                    <a:pt x="860" y="330"/>
                    <a:pt x="858" y="330"/>
                  </a:cubicBezTo>
                  <a:cubicBezTo>
                    <a:pt x="858" y="330"/>
                    <a:pt x="858" y="330"/>
                    <a:pt x="858" y="330"/>
                  </a:cubicBezTo>
                  <a:cubicBezTo>
                    <a:pt x="858" y="330"/>
                    <a:pt x="858" y="330"/>
                    <a:pt x="858" y="330"/>
                  </a:cubicBezTo>
                  <a:cubicBezTo>
                    <a:pt x="857" y="329"/>
                    <a:pt x="856" y="329"/>
                    <a:pt x="855" y="329"/>
                  </a:cubicBezTo>
                  <a:cubicBezTo>
                    <a:pt x="854" y="329"/>
                    <a:pt x="853" y="329"/>
                    <a:pt x="852" y="330"/>
                  </a:cubicBezTo>
                  <a:cubicBezTo>
                    <a:pt x="848" y="332"/>
                    <a:pt x="847" y="336"/>
                    <a:pt x="848" y="340"/>
                  </a:cubicBezTo>
                  <a:cubicBezTo>
                    <a:pt x="850" y="342"/>
                    <a:pt x="852" y="344"/>
                    <a:pt x="855" y="344"/>
                  </a:cubicBezTo>
                  <a:cubicBezTo>
                    <a:pt x="856" y="344"/>
                    <a:pt x="858" y="344"/>
                    <a:pt x="859" y="343"/>
                  </a:cubicBezTo>
                  <a:cubicBezTo>
                    <a:pt x="860" y="343"/>
                    <a:pt x="861" y="342"/>
                    <a:pt x="862" y="341"/>
                  </a:cubicBezTo>
                  <a:cubicBezTo>
                    <a:pt x="862" y="341"/>
                    <a:pt x="862" y="341"/>
                    <a:pt x="862" y="341"/>
                  </a:cubicBezTo>
                  <a:cubicBezTo>
                    <a:pt x="862" y="341"/>
                    <a:pt x="862" y="341"/>
                    <a:pt x="862" y="341"/>
                  </a:cubicBezTo>
                  <a:cubicBezTo>
                    <a:pt x="863" y="341"/>
                    <a:pt x="873" y="344"/>
                    <a:pt x="884" y="349"/>
                  </a:cubicBezTo>
                  <a:cubicBezTo>
                    <a:pt x="872" y="344"/>
                    <a:pt x="863" y="339"/>
                    <a:pt x="863" y="338"/>
                  </a:cubicBezTo>
                  <a:cubicBezTo>
                    <a:pt x="863" y="338"/>
                    <a:pt x="863" y="338"/>
                    <a:pt x="863" y="338"/>
                  </a:cubicBezTo>
                  <a:cubicBezTo>
                    <a:pt x="863" y="337"/>
                    <a:pt x="863" y="335"/>
                    <a:pt x="862" y="333"/>
                  </a:cubicBezTo>
                  <a:cubicBezTo>
                    <a:pt x="862" y="332"/>
                    <a:pt x="861" y="332"/>
                    <a:pt x="860" y="331"/>
                  </a:cubicBezTo>
                  <a:cubicBezTo>
                    <a:pt x="860" y="331"/>
                    <a:pt x="860" y="331"/>
                    <a:pt x="860" y="331"/>
                  </a:cubicBezTo>
                  <a:cubicBezTo>
                    <a:pt x="859" y="330"/>
                    <a:pt x="916" y="241"/>
                    <a:pt x="919" y="241"/>
                  </a:cubicBezTo>
                  <a:cubicBezTo>
                    <a:pt x="919" y="241"/>
                    <a:pt x="919" y="241"/>
                    <a:pt x="919" y="241"/>
                  </a:cubicBezTo>
                  <a:cubicBezTo>
                    <a:pt x="919" y="241"/>
                    <a:pt x="919" y="241"/>
                    <a:pt x="919" y="241"/>
                  </a:cubicBezTo>
                  <a:cubicBezTo>
                    <a:pt x="921" y="242"/>
                    <a:pt x="923" y="242"/>
                    <a:pt x="925" y="242"/>
                  </a:cubicBezTo>
                  <a:cubicBezTo>
                    <a:pt x="928" y="242"/>
                    <a:pt x="930" y="242"/>
                    <a:pt x="932" y="241"/>
                  </a:cubicBezTo>
                  <a:cubicBezTo>
                    <a:pt x="939" y="238"/>
                    <a:pt x="942" y="230"/>
                    <a:pt x="940" y="223"/>
                  </a:cubicBezTo>
                  <a:cubicBezTo>
                    <a:pt x="940" y="223"/>
                    <a:pt x="940" y="223"/>
                    <a:pt x="940" y="223"/>
                  </a:cubicBezTo>
                  <a:cubicBezTo>
                    <a:pt x="939" y="220"/>
                    <a:pt x="990" y="192"/>
                    <a:pt x="999" y="192"/>
                  </a:cubicBezTo>
                  <a:cubicBezTo>
                    <a:pt x="999" y="192"/>
                    <a:pt x="999" y="192"/>
                    <a:pt x="1000" y="192"/>
                  </a:cubicBezTo>
                  <a:cubicBezTo>
                    <a:pt x="1000" y="192"/>
                    <a:pt x="1000" y="192"/>
                    <a:pt x="1000" y="192"/>
                  </a:cubicBezTo>
                  <a:cubicBezTo>
                    <a:pt x="1003" y="196"/>
                    <a:pt x="1008" y="200"/>
                    <a:pt x="1013" y="201"/>
                  </a:cubicBezTo>
                  <a:cubicBezTo>
                    <a:pt x="1013" y="201"/>
                    <a:pt x="1013" y="201"/>
                    <a:pt x="1013" y="201"/>
                  </a:cubicBezTo>
                  <a:cubicBezTo>
                    <a:pt x="1018" y="202"/>
                    <a:pt x="1008" y="276"/>
                    <a:pt x="1004" y="276"/>
                  </a:cubicBezTo>
                  <a:cubicBezTo>
                    <a:pt x="1004" y="276"/>
                    <a:pt x="1004" y="276"/>
                    <a:pt x="1004" y="276"/>
                  </a:cubicBezTo>
                  <a:cubicBezTo>
                    <a:pt x="993" y="277"/>
                    <a:pt x="984" y="286"/>
                    <a:pt x="984" y="297"/>
                  </a:cubicBezTo>
                  <a:cubicBezTo>
                    <a:pt x="984" y="308"/>
                    <a:pt x="994" y="317"/>
                    <a:pt x="1005" y="317"/>
                  </a:cubicBezTo>
                  <a:cubicBezTo>
                    <a:pt x="1017" y="317"/>
                    <a:pt x="1026" y="308"/>
                    <a:pt x="1026" y="297"/>
                  </a:cubicBezTo>
                  <a:cubicBezTo>
                    <a:pt x="1026" y="295"/>
                    <a:pt x="1026" y="293"/>
                    <a:pt x="1025" y="291"/>
                  </a:cubicBezTo>
                  <a:cubicBezTo>
                    <a:pt x="1025" y="291"/>
                    <a:pt x="1025" y="291"/>
                    <a:pt x="1025" y="291"/>
                  </a:cubicBezTo>
                  <a:cubicBezTo>
                    <a:pt x="1024" y="287"/>
                    <a:pt x="1073" y="268"/>
                    <a:pt x="1076" y="268"/>
                  </a:cubicBezTo>
                  <a:cubicBezTo>
                    <a:pt x="1076" y="268"/>
                    <a:pt x="1076" y="268"/>
                    <a:pt x="1076" y="268"/>
                  </a:cubicBezTo>
                  <a:cubicBezTo>
                    <a:pt x="1076" y="268"/>
                    <a:pt x="1076" y="268"/>
                    <a:pt x="1076" y="268"/>
                  </a:cubicBezTo>
                  <a:cubicBezTo>
                    <a:pt x="1078" y="270"/>
                    <a:pt x="1080" y="271"/>
                    <a:pt x="1083" y="271"/>
                  </a:cubicBezTo>
                  <a:cubicBezTo>
                    <a:pt x="1083" y="271"/>
                    <a:pt x="1084" y="271"/>
                    <a:pt x="1085" y="271"/>
                  </a:cubicBezTo>
                  <a:cubicBezTo>
                    <a:pt x="1085" y="271"/>
                    <a:pt x="1085" y="271"/>
                    <a:pt x="1085" y="271"/>
                  </a:cubicBezTo>
                  <a:cubicBezTo>
                    <a:pt x="1085" y="271"/>
                    <a:pt x="1085" y="271"/>
                    <a:pt x="1085" y="271"/>
                  </a:cubicBezTo>
                  <a:cubicBezTo>
                    <a:pt x="1085" y="271"/>
                    <a:pt x="1090" y="279"/>
                    <a:pt x="1095" y="290"/>
                  </a:cubicBezTo>
                  <a:cubicBezTo>
                    <a:pt x="1090" y="279"/>
                    <a:pt x="1087" y="270"/>
                    <a:pt x="1087" y="270"/>
                  </a:cubicBezTo>
                  <a:cubicBezTo>
                    <a:pt x="1087" y="270"/>
                    <a:pt x="1087" y="270"/>
                    <a:pt x="1087" y="270"/>
                  </a:cubicBezTo>
                  <a:cubicBezTo>
                    <a:pt x="1090" y="268"/>
                    <a:pt x="1091" y="264"/>
                    <a:pt x="1090" y="261"/>
                  </a:cubicBezTo>
                  <a:cubicBezTo>
                    <a:pt x="1088" y="258"/>
                    <a:pt x="1086" y="257"/>
                    <a:pt x="1083" y="257"/>
                  </a:cubicBezTo>
                  <a:cubicBezTo>
                    <a:pt x="1082" y="257"/>
                    <a:pt x="1080" y="257"/>
                    <a:pt x="1079" y="257"/>
                  </a:cubicBezTo>
                  <a:cubicBezTo>
                    <a:pt x="1076" y="259"/>
                    <a:pt x="1074" y="262"/>
                    <a:pt x="1075" y="266"/>
                  </a:cubicBezTo>
                  <a:cubicBezTo>
                    <a:pt x="1075" y="266"/>
                    <a:pt x="1075" y="266"/>
                    <a:pt x="1075" y="266"/>
                  </a:cubicBezTo>
                  <a:cubicBezTo>
                    <a:pt x="1076" y="267"/>
                    <a:pt x="1032" y="286"/>
                    <a:pt x="1024" y="286"/>
                  </a:cubicBezTo>
                  <a:cubicBezTo>
                    <a:pt x="1024" y="286"/>
                    <a:pt x="1023" y="286"/>
                    <a:pt x="1023" y="286"/>
                  </a:cubicBezTo>
                  <a:cubicBezTo>
                    <a:pt x="1023" y="286"/>
                    <a:pt x="1023" y="286"/>
                    <a:pt x="1023" y="286"/>
                  </a:cubicBezTo>
                  <a:cubicBezTo>
                    <a:pt x="1020" y="282"/>
                    <a:pt x="1016" y="279"/>
                    <a:pt x="1011" y="277"/>
                  </a:cubicBezTo>
                  <a:cubicBezTo>
                    <a:pt x="1011" y="277"/>
                    <a:pt x="1011" y="277"/>
                    <a:pt x="1011" y="277"/>
                  </a:cubicBezTo>
                  <a:cubicBezTo>
                    <a:pt x="1007" y="276"/>
                    <a:pt x="1016" y="202"/>
                    <a:pt x="1021" y="202"/>
                  </a:cubicBezTo>
                  <a:cubicBezTo>
                    <a:pt x="1021" y="202"/>
                    <a:pt x="1021" y="202"/>
                    <a:pt x="1021" y="202"/>
                  </a:cubicBezTo>
                  <a:cubicBezTo>
                    <a:pt x="1031" y="201"/>
                    <a:pt x="1040" y="195"/>
                    <a:pt x="1044" y="186"/>
                  </a:cubicBezTo>
                  <a:cubicBezTo>
                    <a:pt x="1044" y="184"/>
                    <a:pt x="1046" y="184"/>
                    <a:pt x="1048" y="184"/>
                  </a:cubicBezTo>
                  <a:cubicBezTo>
                    <a:pt x="1048" y="184"/>
                    <a:pt x="1048" y="184"/>
                    <a:pt x="1048" y="184"/>
                  </a:cubicBezTo>
                  <a:cubicBezTo>
                    <a:pt x="1046" y="183"/>
                    <a:pt x="1045" y="182"/>
                    <a:pt x="1045" y="180"/>
                  </a:cubicBezTo>
                  <a:cubicBezTo>
                    <a:pt x="1045" y="180"/>
                    <a:pt x="1045" y="180"/>
                    <a:pt x="1045" y="180"/>
                  </a:cubicBezTo>
                  <a:cubicBezTo>
                    <a:pt x="1045" y="179"/>
                    <a:pt x="1045" y="178"/>
                    <a:pt x="1045" y="178"/>
                  </a:cubicBezTo>
                  <a:cubicBezTo>
                    <a:pt x="1045" y="172"/>
                    <a:pt x="1043" y="167"/>
                    <a:pt x="1040" y="163"/>
                  </a:cubicBezTo>
                  <a:cubicBezTo>
                    <a:pt x="1040" y="163"/>
                    <a:pt x="1040" y="163"/>
                    <a:pt x="1040" y="163"/>
                  </a:cubicBezTo>
                  <a:cubicBezTo>
                    <a:pt x="1037" y="159"/>
                    <a:pt x="1115" y="80"/>
                    <a:pt x="1121" y="78"/>
                  </a:cubicBezTo>
                  <a:cubicBezTo>
                    <a:pt x="1120" y="84"/>
                    <a:pt x="1068" y="180"/>
                    <a:pt x="1067" y="180"/>
                  </a:cubicBezTo>
                  <a:cubicBezTo>
                    <a:pt x="1067" y="180"/>
                    <a:pt x="1067" y="180"/>
                    <a:pt x="1067" y="180"/>
                  </a:cubicBezTo>
                  <a:cubicBezTo>
                    <a:pt x="1067" y="180"/>
                    <a:pt x="1067" y="180"/>
                    <a:pt x="1067" y="180"/>
                  </a:cubicBezTo>
                  <a:cubicBezTo>
                    <a:pt x="1066" y="180"/>
                    <a:pt x="1065" y="180"/>
                    <a:pt x="1064" y="180"/>
                  </a:cubicBezTo>
                  <a:cubicBezTo>
                    <a:pt x="1061" y="180"/>
                    <a:pt x="1059" y="182"/>
                    <a:pt x="1058" y="184"/>
                  </a:cubicBezTo>
                  <a:cubicBezTo>
                    <a:pt x="1058" y="184"/>
                    <a:pt x="1058" y="184"/>
                    <a:pt x="1058" y="184"/>
                  </a:cubicBezTo>
                  <a:cubicBezTo>
                    <a:pt x="1057" y="185"/>
                    <a:pt x="1056" y="185"/>
                    <a:pt x="1055" y="185"/>
                  </a:cubicBezTo>
                  <a:cubicBezTo>
                    <a:pt x="1054" y="185"/>
                    <a:pt x="1054" y="185"/>
                    <a:pt x="1053" y="185"/>
                  </a:cubicBezTo>
                  <a:cubicBezTo>
                    <a:pt x="1055" y="186"/>
                    <a:pt x="1057" y="187"/>
                    <a:pt x="1057" y="187"/>
                  </a:cubicBezTo>
                  <a:cubicBezTo>
                    <a:pt x="1057" y="187"/>
                    <a:pt x="1057" y="187"/>
                    <a:pt x="1057" y="187"/>
                  </a:cubicBezTo>
                  <a:cubicBezTo>
                    <a:pt x="1057" y="187"/>
                    <a:pt x="1057" y="187"/>
                    <a:pt x="1057" y="187"/>
                  </a:cubicBezTo>
                  <a:cubicBezTo>
                    <a:pt x="1057" y="191"/>
                    <a:pt x="1060" y="195"/>
                    <a:pt x="1064" y="195"/>
                  </a:cubicBezTo>
                  <a:cubicBezTo>
                    <a:pt x="1066" y="195"/>
                    <a:pt x="1067" y="194"/>
                    <a:pt x="1069" y="194"/>
                  </a:cubicBezTo>
                  <a:cubicBezTo>
                    <a:pt x="1069" y="194"/>
                    <a:pt x="1069" y="194"/>
                    <a:pt x="1069" y="194"/>
                  </a:cubicBezTo>
                  <a:cubicBezTo>
                    <a:pt x="1069" y="194"/>
                    <a:pt x="1069" y="194"/>
                    <a:pt x="1069" y="194"/>
                  </a:cubicBezTo>
                  <a:cubicBezTo>
                    <a:pt x="1070" y="194"/>
                    <a:pt x="1093" y="219"/>
                    <a:pt x="1093" y="220"/>
                  </a:cubicBezTo>
                  <a:cubicBezTo>
                    <a:pt x="1093" y="220"/>
                    <a:pt x="1093" y="220"/>
                    <a:pt x="1093" y="220"/>
                  </a:cubicBezTo>
                  <a:cubicBezTo>
                    <a:pt x="1092" y="221"/>
                    <a:pt x="1091" y="222"/>
                    <a:pt x="1092" y="224"/>
                  </a:cubicBezTo>
                  <a:cubicBezTo>
                    <a:pt x="1093" y="225"/>
                    <a:pt x="1094" y="226"/>
                    <a:pt x="1096" y="226"/>
                  </a:cubicBezTo>
                  <a:cubicBezTo>
                    <a:pt x="1096" y="226"/>
                    <a:pt x="1097" y="226"/>
                    <a:pt x="1097" y="226"/>
                  </a:cubicBezTo>
                  <a:cubicBezTo>
                    <a:pt x="1099" y="225"/>
                    <a:pt x="1100" y="222"/>
                    <a:pt x="1099" y="221"/>
                  </a:cubicBezTo>
                  <a:cubicBezTo>
                    <a:pt x="1099" y="220"/>
                    <a:pt x="1099" y="220"/>
                    <a:pt x="1099" y="220"/>
                  </a:cubicBezTo>
                  <a:cubicBezTo>
                    <a:pt x="1099" y="220"/>
                    <a:pt x="1099" y="220"/>
                    <a:pt x="1099" y="220"/>
                  </a:cubicBezTo>
                  <a:cubicBezTo>
                    <a:pt x="1099" y="220"/>
                    <a:pt x="1130" y="196"/>
                    <a:pt x="1132" y="196"/>
                  </a:cubicBezTo>
                  <a:cubicBezTo>
                    <a:pt x="1132" y="196"/>
                    <a:pt x="1132" y="196"/>
                    <a:pt x="1132" y="196"/>
                  </a:cubicBezTo>
                  <a:cubicBezTo>
                    <a:pt x="1132" y="196"/>
                    <a:pt x="1132" y="196"/>
                    <a:pt x="1132" y="196"/>
                  </a:cubicBezTo>
                  <a:cubicBezTo>
                    <a:pt x="1133" y="197"/>
                    <a:pt x="1134" y="197"/>
                    <a:pt x="1136" y="197"/>
                  </a:cubicBezTo>
                  <a:cubicBezTo>
                    <a:pt x="1136" y="197"/>
                    <a:pt x="1137" y="197"/>
                    <a:pt x="1138" y="197"/>
                  </a:cubicBezTo>
                  <a:cubicBezTo>
                    <a:pt x="1138" y="197"/>
                    <a:pt x="1138" y="197"/>
                    <a:pt x="1138" y="197"/>
                  </a:cubicBezTo>
                  <a:cubicBezTo>
                    <a:pt x="1138" y="197"/>
                    <a:pt x="1138" y="197"/>
                    <a:pt x="1138" y="197"/>
                  </a:cubicBezTo>
                  <a:cubicBezTo>
                    <a:pt x="1139" y="197"/>
                    <a:pt x="1171" y="245"/>
                    <a:pt x="1169" y="247"/>
                  </a:cubicBezTo>
                  <a:cubicBezTo>
                    <a:pt x="1169" y="247"/>
                    <a:pt x="1169" y="247"/>
                    <a:pt x="1169" y="247"/>
                  </a:cubicBezTo>
                  <a:cubicBezTo>
                    <a:pt x="1164" y="251"/>
                    <a:pt x="1162" y="258"/>
                    <a:pt x="1165" y="264"/>
                  </a:cubicBezTo>
                  <a:cubicBezTo>
                    <a:pt x="1168" y="269"/>
                    <a:pt x="1173" y="272"/>
                    <a:pt x="1179" y="272"/>
                  </a:cubicBezTo>
                  <a:cubicBezTo>
                    <a:pt x="1181" y="272"/>
                    <a:pt x="1183" y="272"/>
                    <a:pt x="1185" y="271"/>
                  </a:cubicBezTo>
                  <a:cubicBezTo>
                    <a:pt x="1193" y="268"/>
                    <a:pt x="1196" y="259"/>
                    <a:pt x="1192" y="252"/>
                  </a:cubicBezTo>
                  <a:cubicBezTo>
                    <a:pt x="1190" y="246"/>
                    <a:pt x="1184" y="243"/>
                    <a:pt x="1179" y="243"/>
                  </a:cubicBezTo>
                  <a:cubicBezTo>
                    <a:pt x="1177" y="243"/>
                    <a:pt x="1175" y="244"/>
                    <a:pt x="1173" y="245"/>
                  </a:cubicBezTo>
                  <a:cubicBezTo>
                    <a:pt x="1173" y="245"/>
                    <a:pt x="1173" y="245"/>
                    <a:pt x="1173" y="245"/>
                  </a:cubicBezTo>
                  <a:cubicBezTo>
                    <a:pt x="1173" y="245"/>
                    <a:pt x="1173" y="245"/>
                    <a:pt x="1173" y="245"/>
                  </a:cubicBezTo>
                  <a:cubicBezTo>
                    <a:pt x="1169" y="245"/>
                    <a:pt x="1138" y="197"/>
                    <a:pt x="1139" y="196"/>
                  </a:cubicBezTo>
                  <a:cubicBezTo>
                    <a:pt x="1139" y="196"/>
                    <a:pt x="1139" y="196"/>
                    <a:pt x="1139" y="196"/>
                  </a:cubicBezTo>
                  <a:cubicBezTo>
                    <a:pt x="1140" y="195"/>
                    <a:pt x="1141" y="194"/>
                    <a:pt x="1141" y="192"/>
                  </a:cubicBezTo>
                  <a:cubicBezTo>
                    <a:pt x="1141" y="190"/>
                    <a:pt x="1139" y="187"/>
                    <a:pt x="1136" y="187"/>
                  </a:cubicBezTo>
                  <a:cubicBezTo>
                    <a:pt x="1133" y="187"/>
                    <a:pt x="1131" y="189"/>
                    <a:pt x="1131" y="191"/>
                  </a:cubicBezTo>
                  <a:cubicBezTo>
                    <a:pt x="1131" y="191"/>
                    <a:pt x="1131" y="191"/>
                    <a:pt x="1131" y="191"/>
                  </a:cubicBezTo>
                  <a:cubicBezTo>
                    <a:pt x="1131" y="191"/>
                    <a:pt x="1130" y="191"/>
                    <a:pt x="1129" y="191"/>
                  </a:cubicBezTo>
                  <a:cubicBezTo>
                    <a:pt x="1119" y="191"/>
                    <a:pt x="1072" y="188"/>
                    <a:pt x="1072" y="187"/>
                  </a:cubicBezTo>
                  <a:cubicBezTo>
                    <a:pt x="1072" y="187"/>
                    <a:pt x="1072" y="187"/>
                    <a:pt x="1072" y="187"/>
                  </a:cubicBezTo>
                  <a:cubicBezTo>
                    <a:pt x="1072" y="185"/>
                    <a:pt x="1071" y="183"/>
                    <a:pt x="1069" y="181"/>
                  </a:cubicBezTo>
                  <a:cubicBezTo>
                    <a:pt x="1069" y="182"/>
                    <a:pt x="1069" y="182"/>
                    <a:pt x="1069" y="182"/>
                  </a:cubicBezTo>
                  <a:cubicBezTo>
                    <a:pt x="1068" y="181"/>
                    <a:pt x="1122" y="80"/>
                    <a:pt x="1125" y="80"/>
                  </a:cubicBezTo>
                  <a:cubicBezTo>
                    <a:pt x="1125" y="80"/>
                    <a:pt x="1125" y="80"/>
                    <a:pt x="1125" y="80"/>
                  </a:cubicBezTo>
                  <a:cubicBezTo>
                    <a:pt x="1125" y="80"/>
                    <a:pt x="1125" y="80"/>
                    <a:pt x="1125" y="80"/>
                  </a:cubicBezTo>
                  <a:cubicBezTo>
                    <a:pt x="1126" y="80"/>
                    <a:pt x="1127" y="80"/>
                    <a:pt x="1129" y="80"/>
                  </a:cubicBezTo>
                  <a:cubicBezTo>
                    <a:pt x="1129" y="80"/>
                    <a:pt x="1130" y="80"/>
                    <a:pt x="1130" y="80"/>
                  </a:cubicBezTo>
                  <a:cubicBezTo>
                    <a:pt x="1130" y="80"/>
                    <a:pt x="1130" y="80"/>
                    <a:pt x="1130" y="80"/>
                  </a:cubicBezTo>
                  <a:cubicBezTo>
                    <a:pt x="1130" y="80"/>
                    <a:pt x="1130" y="80"/>
                    <a:pt x="1130" y="80"/>
                  </a:cubicBezTo>
                  <a:cubicBezTo>
                    <a:pt x="1133" y="80"/>
                    <a:pt x="1146" y="135"/>
                    <a:pt x="1143" y="136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3" y="136"/>
                    <a:pt x="1142" y="136"/>
                    <a:pt x="1142" y="137"/>
                  </a:cubicBezTo>
                  <a:cubicBezTo>
                    <a:pt x="1133" y="141"/>
                    <a:pt x="1129" y="151"/>
                    <a:pt x="1133" y="160"/>
                  </a:cubicBezTo>
                  <a:cubicBezTo>
                    <a:pt x="1136" y="167"/>
                    <a:pt x="1143" y="171"/>
                    <a:pt x="1150" y="171"/>
                  </a:cubicBezTo>
                  <a:cubicBezTo>
                    <a:pt x="1153" y="171"/>
                    <a:pt x="1155" y="170"/>
                    <a:pt x="1158" y="169"/>
                  </a:cubicBezTo>
                  <a:cubicBezTo>
                    <a:pt x="1161" y="168"/>
                    <a:pt x="1163" y="166"/>
                    <a:pt x="1164" y="164"/>
                  </a:cubicBezTo>
                  <a:cubicBezTo>
                    <a:pt x="1164" y="164"/>
                    <a:pt x="1164" y="164"/>
                    <a:pt x="1164" y="164"/>
                  </a:cubicBezTo>
                  <a:cubicBezTo>
                    <a:pt x="1164" y="164"/>
                    <a:pt x="1165" y="164"/>
                    <a:pt x="1165" y="164"/>
                  </a:cubicBezTo>
                  <a:cubicBezTo>
                    <a:pt x="1171" y="164"/>
                    <a:pt x="1256" y="212"/>
                    <a:pt x="1254" y="217"/>
                  </a:cubicBezTo>
                  <a:cubicBezTo>
                    <a:pt x="1253" y="220"/>
                    <a:pt x="1252" y="224"/>
                    <a:pt x="1252" y="228"/>
                  </a:cubicBezTo>
                  <a:cubicBezTo>
                    <a:pt x="1252" y="233"/>
                    <a:pt x="1254" y="238"/>
                    <a:pt x="1257" y="243"/>
                  </a:cubicBezTo>
                  <a:cubicBezTo>
                    <a:pt x="1257" y="243"/>
                    <a:pt x="1257" y="243"/>
                    <a:pt x="1257" y="243"/>
                  </a:cubicBezTo>
                  <a:cubicBezTo>
                    <a:pt x="1259" y="247"/>
                    <a:pt x="1178" y="318"/>
                    <a:pt x="1154" y="334"/>
                  </a:cubicBezTo>
                  <a:cubicBezTo>
                    <a:pt x="1151" y="326"/>
                    <a:pt x="1143" y="320"/>
                    <a:pt x="1134" y="320"/>
                  </a:cubicBezTo>
                  <a:cubicBezTo>
                    <a:pt x="1126" y="320"/>
                    <a:pt x="1120" y="324"/>
                    <a:pt x="1116" y="329"/>
                  </a:cubicBezTo>
                  <a:cubicBezTo>
                    <a:pt x="1113" y="324"/>
                    <a:pt x="1108" y="316"/>
                    <a:pt x="1103" y="307"/>
                  </a:cubicBezTo>
                  <a:cubicBezTo>
                    <a:pt x="1109" y="319"/>
                    <a:pt x="1113" y="329"/>
                    <a:pt x="1113" y="334"/>
                  </a:cubicBezTo>
                  <a:cubicBezTo>
                    <a:pt x="1112" y="336"/>
                    <a:pt x="1112" y="339"/>
                    <a:pt x="1112" y="341"/>
                  </a:cubicBezTo>
                  <a:cubicBezTo>
                    <a:pt x="1112" y="353"/>
                    <a:pt x="1122" y="363"/>
                    <a:pt x="1134" y="363"/>
                  </a:cubicBezTo>
                  <a:cubicBezTo>
                    <a:pt x="1146" y="363"/>
                    <a:pt x="1156" y="353"/>
                    <a:pt x="1156" y="341"/>
                  </a:cubicBezTo>
                  <a:cubicBezTo>
                    <a:pt x="1156" y="341"/>
                    <a:pt x="1156" y="341"/>
                    <a:pt x="1156" y="341"/>
                  </a:cubicBezTo>
                  <a:cubicBezTo>
                    <a:pt x="1169" y="323"/>
                    <a:pt x="1255" y="249"/>
                    <a:pt x="1262" y="249"/>
                  </a:cubicBezTo>
                  <a:cubicBezTo>
                    <a:pt x="1262" y="249"/>
                    <a:pt x="1263" y="249"/>
                    <a:pt x="1263" y="249"/>
                  </a:cubicBezTo>
                  <a:cubicBezTo>
                    <a:pt x="1263" y="249"/>
                    <a:pt x="1263" y="249"/>
                    <a:pt x="1263" y="249"/>
                  </a:cubicBezTo>
                  <a:cubicBezTo>
                    <a:pt x="1266" y="251"/>
                    <a:pt x="1269" y="253"/>
                    <a:pt x="1273" y="254"/>
                  </a:cubicBezTo>
                  <a:cubicBezTo>
                    <a:pt x="1273" y="254"/>
                    <a:pt x="1273" y="254"/>
                    <a:pt x="1273" y="254"/>
                  </a:cubicBezTo>
                  <a:cubicBezTo>
                    <a:pt x="1275" y="255"/>
                    <a:pt x="1274" y="272"/>
                    <a:pt x="1272" y="290"/>
                  </a:cubicBezTo>
                  <a:cubicBezTo>
                    <a:pt x="1275" y="272"/>
                    <a:pt x="1278" y="255"/>
                    <a:pt x="1281" y="255"/>
                  </a:cubicBezTo>
                  <a:cubicBezTo>
                    <a:pt x="1281" y="255"/>
                    <a:pt x="1281" y="255"/>
                    <a:pt x="1281" y="255"/>
                  </a:cubicBezTo>
                  <a:cubicBezTo>
                    <a:pt x="1297" y="255"/>
                    <a:pt x="1309" y="243"/>
                    <a:pt x="1309" y="228"/>
                  </a:cubicBezTo>
                  <a:cubicBezTo>
                    <a:pt x="1309" y="212"/>
                    <a:pt x="1297" y="200"/>
                    <a:pt x="1281" y="200"/>
                  </a:cubicBezTo>
                  <a:cubicBezTo>
                    <a:pt x="1272" y="200"/>
                    <a:pt x="1264" y="204"/>
                    <a:pt x="1258" y="210"/>
                  </a:cubicBezTo>
                  <a:cubicBezTo>
                    <a:pt x="1258" y="210"/>
                    <a:pt x="1258" y="210"/>
                    <a:pt x="1258" y="210"/>
                  </a:cubicBezTo>
                  <a:cubicBezTo>
                    <a:pt x="1248" y="210"/>
                    <a:pt x="1166" y="163"/>
                    <a:pt x="1167" y="159"/>
                  </a:cubicBezTo>
                  <a:cubicBezTo>
                    <a:pt x="1167" y="159"/>
                    <a:pt x="1167" y="159"/>
                    <a:pt x="1167" y="159"/>
                  </a:cubicBezTo>
                  <a:cubicBezTo>
                    <a:pt x="1169" y="155"/>
                    <a:pt x="1169" y="150"/>
                    <a:pt x="1167" y="145"/>
                  </a:cubicBezTo>
                  <a:cubicBezTo>
                    <a:pt x="1164" y="139"/>
                    <a:pt x="1157" y="135"/>
                    <a:pt x="1150" y="135"/>
                  </a:cubicBezTo>
                  <a:cubicBezTo>
                    <a:pt x="1149" y="135"/>
                    <a:pt x="1149" y="135"/>
                    <a:pt x="1148" y="135"/>
                  </a:cubicBezTo>
                  <a:cubicBezTo>
                    <a:pt x="1149" y="135"/>
                    <a:pt x="1149" y="135"/>
                    <a:pt x="1149" y="135"/>
                  </a:cubicBezTo>
                  <a:cubicBezTo>
                    <a:pt x="1149" y="135"/>
                    <a:pt x="1149" y="135"/>
                    <a:pt x="1148" y="135"/>
                  </a:cubicBezTo>
                  <a:cubicBezTo>
                    <a:pt x="1145" y="135"/>
                    <a:pt x="1132" y="80"/>
                    <a:pt x="1134" y="79"/>
                  </a:cubicBezTo>
                  <a:cubicBezTo>
                    <a:pt x="1134" y="79"/>
                    <a:pt x="1134" y="79"/>
                    <a:pt x="1134" y="79"/>
                  </a:cubicBezTo>
                  <a:cubicBezTo>
                    <a:pt x="1135" y="79"/>
                    <a:pt x="1135" y="79"/>
                    <a:pt x="1135" y="79"/>
                  </a:cubicBezTo>
                  <a:cubicBezTo>
                    <a:pt x="1141" y="76"/>
                    <a:pt x="1144" y="68"/>
                    <a:pt x="1141" y="62"/>
                  </a:cubicBezTo>
                  <a:cubicBezTo>
                    <a:pt x="1139" y="57"/>
                    <a:pt x="1134" y="54"/>
                    <a:pt x="1129" y="54"/>
                  </a:cubicBezTo>
                  <a:cubicBezTo>
                    <a:pt x="1127" y="54"/>
                    <a:pt x="1125" y="55"/>
                    <a:pt x="1123" y="56"/>
                  </a:cubicBezTo>
                  <a:cubicBezTo>
                    <a:pt x="1116" y="59"/>
                    <a:pt x="1113" y="66"/>
                    <a:pt x="1117" y="73"/>
                  </a:cubicBezTo>
                  <a:cubicBezTo>
                    <a:pt x="1117" y="74"/>
                    <a:pt x="1118" y="74"/>
                    <a:pt x="1118" y="75"/>
                  </a:cubicBezTo>
                  <a:cubicBezTo>
                    <a:pt x="1118" y="75"/>
                    <a:pt x="1118" y="75"/>
                    <a:pt x="1118" y="75"/>
                  </a:cubicBezTo>
                  <a:cubicBezTo>
                    <a:pt x="1120" y="77"/>
                    <a:pt x="1041" y="158"/>
                    <a:pt x="1035" y="158"/>
                  </a:cubicBezTo>
                  <a:cubicBezTo>
                    <a:pt x="1034" y="158"/>
                    <a:pt x="1034" y="158"/>
                    <a:pt x="1034" y="158"/>
                  </a:cubicBezTo>
                  <a:cubicBezTo>
                    <a:pt x="1034" y="158"/>
                    <a:pt x="1034" y="158"/>
                    <a:pt x="1034" y="158"/>
                  </a:cubicBezTo>
                  <a:cubicBezTo>
                    <a:pt x="1031" y="155"/>
                    <a:pt x="1027" y="154"/>
                    <a:pt x="1023" y="153"/>
                  </a:cubicBezTo>
                  <a:cubicBezTo>
                    <a:pt x="1023" y="153"/>
                    <a:pt x="1023" y="153"/>
                    <a:pt x="1023" y="153"/>
                  </a:cubicBezTo>
                  <a:cubicBezTo>
                    <a:pt x="1018" y="153"/>
                    <a:pt x="1019" y="84"/>
                    <a:pt x="1022" y="84"/>
                  </a:cubicBezTo>
                  <a:cubicBezTo>
                    <a:pt x="1022" y="84"/>
                    <a:pt x="1022" y="84"/>
                    <a:pt x="1022" y="84"/>
                  </a:cubicBezTo>
                  <a:cubicBezTo>
                    <a:pt x="1028" y="83"/>
                    <a:pt x="1033" y="77"/>
                    <a:pt x="1033" y="71"/>
                  </a:cubicBezTo>
                  <a:cubicBezTo>
                    <a:pt x="1033" y="64"/>
                    <a:pt x="1027" y="58"/>
                    <a:pt x="1020" y="58"/>
                  </a:cubicBezTo>
                  <a:cubicBezTo>
                    <a:pt x="1015" y="58"/>
                    <a:pt x="1011" y="60"/>
                    <a:pt x="1009" y="63"/>
                  </a:cubicBezTo>
                  <a:cubicBezTo>
                    <a:pt x="1009" y="63"/>
                    <a:pt x="1009" y="63"/>
                    <a:pt x="1009" y="63"/>
                  </a:cubicBezTo>
                  <a:cubicBezTo>
                    <a:pt x="1009" y="63"/>
                    <a:pt x="1009" y="63"/>
                    <a:pt x="1008" y="63"/>
                  </a:cubicBezTo>
                  <a:cubicBezTo>
                    <a:pt x="1006" y="63"/>
                    <a:pt x="1000" y="60"/>
                    <a:pt x="994" y="57"/>
                  </a:cubicBezTo>
                  <a:cubicBezTo>
                    <a:pt x="1001" y="61"/>
                    <a:pt x="1008" y="65"/>
                    <a:pt x="1007" y="66"/>
                  </a:cubicBezTo>
                  <a:cubicBezTo>
                    <a:pt x="1007" y="66"/>
                    <a:pt x="1007" y="66"/>
                    <a:pt x="1007" y="66"/>
                  </a:cubicBezTo>
                  <a:cubicBezTo>
                    <a:pt x="1007" y="68"/>
                    <a:pt x="1006" y="69"/>
                    <a:pt x="1006" y="71"/>
                  </a:cubicBezTo>
                  <a:cubicBezTo>
                    <a:pt x="1006" y="76"/>
                    <a:pt x="1010" y="81"/>
                    <a:pt x="1014" y="83"/>
                  </a:cubicBezTo>
                  <a:cubicBezTo>
                    <a:pt x="1014" y="83"/>
                    <a:pt x="1014" y="83"/>
                    <a:pt x="1014" y="83"/>
                  </a:cubicBezTo>
                  <a:cubicBezTo>
                    <a:pt x="1016" y="83"/>
                    <a:pt x="1013" y="92"/>
                    <a:pt x="1011" y="101"/>
                  </a:cubicBezTo>
                  <a:cubicBezTo>
                    <a:pt x="1013" y="93"/>
                    <a:pt x="1016" y="85"/>
                    <a:pt x="1018" y="84"/>
                  </a:cubicBezTo>
                  <a:cubicBezTo>
                    <a:pt x="1020" y="87"/>
                    <a:pt x="1021" y="153"/>
                    <a:pt x="1016" y="153"/>
                  </a:cubicBezTo>
                  <a:cubicBezTo>
                    <a:pt x="1016" y="153"/>
                    <a:pt x="1016" y="153"/>
                    <a:pt x="1016" y="153"/>
                  </a:cubicBezTo>
                  <a:cubicBezTo>
                    <a:pt x="1016" y="153"/>
                    <a:pt x="1016" y="153"/>
                    <a:pt x="1016" y="153"/>
                  </a:cubicBezTo>
                  <a:cubicBezTo>
                    <a:pt x="1016" y="153"/>
                    <a:pt x="1016" y="153"/>
                    <a:pt x="1016" y="153"/>
                  </a:cubicBezTo>
                  <a:cubicBezTo>
                    <a:pt x="1014" y="153"/>
                    <a:pt x="1012" y="151"/>
                    <a:pt x="1011" y="147"/>
                  </a:cubicBezTo>
                  <a:cubicBezTo>
                    <a:pt x="1012" y="151"/>
                    <a:pt x="1012" y="154"/>
                    <a:pt x="1010" y="155"/>
                  </a:cubicBezTo>
                  <a:cubicBezTo>
                    <a:pt x="1004" y="157"/>
                    <a:pt x="999" y="162"/>
                    <a:pt x="996" y="168"/>
                  </a:cubicBezTo>
                  <a:cubicBezTo>
                    <a:pt x="996" y="168"/>
                    <a:pt x="996" y="168"/>
                    <a:pt x="994" y="168"/>
                  </a:cubicBezTo>
                  <a:cubicBezTo>
                    <a:pt x="978" y="168"/>
                    <a:pt x="874" y="142"/>
                    <a:pt x="874" y="139"/>
                  </a:cubicBezTo>
                  <a:cubicBezTo>
                    <a:pt x="874" y="139"/>
                    <a:pt x="874" y="139"/>
                    <a:pt x="874" y="139"/>
                  </a:cubicBezTo>
                  <a:cubicBezTo>
                    <a:pt x="874" y="138"/>
                    <a:pt x="874" y="138"/>
                    <a:pt x="874" y="137"/>
                  </a:cubicBezTo>
                  <a:cubicBezTo>
                    <a:pt x="874" y="127"/>
                    <a:pt x="866" y="119"/>
                    <a:pt x="855" y="119"/>
                  </a:cubicBezTo>
                  <a:cubicBezTo>
                    <a:pt x="853" y="119"/>
                    <a:pt x="850" y="120"/>
                    <a:pt x="848" y="121"/>
                  </a:cubicBezTo>
                  <a:cubicBezTo>
                    <a:pt x="848" y="120"/>
                    <a:pt x="848" y="120"/>
                    <a:pt x="848" y="120"/>
                  </a:cubicBezTo>
                  <a:cubicBezTo>
                    <a:pt x="848" y="121"/>
                    <a:pt x="848" y="121"/>
                    <a:pt x="848" y="121"/>
                  </a:cubicBezTo>
                  <a:cubicBezTo>
                    <a:pt x="843" y="121"/>
                    <a:pt x="786" y="34"/>
                    <a:pt x="789" y="31"/>
                  </a:cubicBezTo>
                  <a:cubicBezTo>
                    <a:pt x="789" y="31"/>
                    <a:pt x="789" y="31"/>
                    <a:pt x="789" y="31"/>
                  </a:cubicBezTo>
                  <a:cubicBezTo>
                    <a:pt x="791" y="31"/>
                    <a:pt x="800" y="38"/>
                    <a:pt x="810" y="45"/>
                  </a:cubicBezTo>
                  <a:cubicBezTo>
                    <a:pt x="800" y="37"/>
                    <a:pt x="791" y="29"/>
                    <a:pt x="792" y="28"/>
                  </a:cubicBezTo>
                  <a:cubicBezTo>
                    <a:pt x="792" y="28"/>
                    <a:pt x="792" y="28"/>
                    <a:pt x="792" y="28"/>
                  </a:cubicBezTo>
                  <a:cubicBezTo>
                    <a:pt x="794" y="25"/>
                    <a:pt x="795" y="22"/>
                    <a:pt x="795" y="18"/>
                  </a:cubicBezTo>
                  <a:cubicBezTo>
                    <a:pt x="795" y="8"/>
                    <a:pt x="787" y="0"/>
                    <a:pt x="77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6035675" y="2900363"/>
              <a:ext cx="52388" cy="41275"/>
            </a:xfrm>
            <a:custGeom>
              <a:avLst/>
              <a:gdLst>
                <a:gd name="T0" fmla="*/ 14 w 14"/>
                <a:gd name="T1" fmla="*/ 0 h 11"/>
                <a:gd name="T2" fmla="*/ 0 w 14"/>
                <a:gd name="T3" fmla="*/ 11 h 11"/>
                <a:gd name="T4" fmla="*/ 14 w 14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9" y="4"/>
                    <a:pt x="4" y="8"/>
                    <a:pt x="0" y="11"/>
                  </a:cubicBezTo>
                  <a:cubicBezTo>
                    <a:pt x="4" y="8"/>
                    <a:pt x="10" y="4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5457825" y="2247900"/>
              <a:ext cx="1231900" cy="652463"/>
            </a:xfrm>
            <a:custGeom>
              <a:avLst/>
              <a:gdLst>
                <a:gd name="T0" fmla="*/ 294 w 328"/>
                <a:gd name="T1" fmla="*/ 53 h 173"/>
                <a:gd name="T2" fmla="*/ 290 w 328"/>
                <a:gd name="T3" fmla="*/ 68 h 173"/>
                <a:gd name="T4" fmla="*/ 237 w 328"/>
                <a:gd name="T5" fmla="*/ 89 h 173"/>
                <a:gd name="T6" fmla="*/ 255 w 328"/>
                <a:gd name="T7" fmla="*/ 21 h 173"/>
                <a:gd name="T8" fmla="*/ 257 w 328"/>
                <a:gd name="T9" fmla="*/ 22 h 173"/>
                <a:gd name="T10" fmla="*/ 257 w 328"/>
                <a:gd name="T11" fmla="*/ 0 h 173"/>
                <a:gd name="T12" fmla="*/ 252 w 328"/>
                <a:gd name="T13" fmla="*/ 20 h 173"/>
                <a:gd name="T14" fmla="*/ 230 w 328"/>
                <a:gd name="T15" fmla="*/ 84 h 173"/>
                <a:gd name="T16" fmla="*/ 225 w 328"/>
                <a:gd name="T17" fmla="*/ 84 h 173"/>
                <a:gd name="T18" fmla="*/ 213 w 328"/>
                <a:gd name="T19" fmla="*/ 59 h 173"/>
                <a:gd name="T20" fmla="*/ 199 w 328"/>
                <a:gd name="T21" fmla="*/ 34 h 173"/>
                <a:gd name="T22" fmla="*/ 185 w 328"/>
                <a:gd name="T23" fmla="*/ 44 h 173"/>
                <a:gd name="T24" fmla="*/ 104 w 328"/>
                <a:gd name="T25" fmla="*/ 22 h 173"/>
                <a:gd name="T26" fmla="*/ 88 w 328"/>
                <a:gd name="T27" fmla="*/ 38 h 173"/>
                <a:gd name="T28" fmla="*/ 16 w 328"/>
                <a:gd name="T29" fmla="*/ 52 h 173"/>
                <a:gd name="T30" fmla="*/ 6 w 328"/>
                <a:gd name="T31" fmla="*/ 48 h 173"/>
                <a:gd name="T32" fmla="*/ 12 w 328"/>
                <a:gd name="T33" fmla="*/ 61 h 173"/>
                <a:gd name="T34" fmla="*/ 86 w 328"/>
                <a:gd name="T35" fmla="*/ 42 h 173"/>
                <a:gd name="T36" fmla="*/ 104 w 328"/>
                <a:gd name="T37" fmla="*/ 54 h 173"/>
                <a:gd name="T38" fmla="*/ 128 w 328"/>
                <a:gd name="T39" fmla="*/ 41 h 173"/>
                <a:gd name="T40" fmla="*/ 192 w 328"/>
                <a:gd name="T41" fmla="*/ 53 h 173"/>
                <a:gd name="T42" fmla="*/ 210 w 328"/>
                <a:gd name="T43" fmla="*/ 60 h 173"/>
                <a:gd name="T44" fmla="*/ 222 w 328"/>
                <a:gd name="T45" fmla="*/ 86 h 173"/>
                <a:gd name="T46" fmla="*/ 222 w 328"/>
                <a:gd name="T47" fmla="*/ 101 h 173"/>
                <a:gd name="T48" fmla="*/ 205 w 328"/>
                <a:gd name="T49" fmla="*/ 130 h 173"/>
                <a:gd name="T50" fmla="*/ 178 w 328"/>
                <a:gd name="T51" fmla="*/ 162 h 173"/>
                <a:gd name="T52" fmla="*/ 181 w 328"/>
                <a:gd name="T53" fmla="*/ 166 h 173"/>
                <a:gd name="T54" fmla="*/ 198 w 328"/>
                <a:gd name="T55" fmla="*/ 172 h 173"/>
                <a:gd name="T56" fmla="*/ 226 w 328"/>
                <a:gd name="T57" fmla="*/ 150 h 173"/>
                <a:gd name="T58" fmla="*/ 211 w 328"/>
                <a:gd name="T59" fmla="*/ 132 h 173"/>
                <a:gd name="T60" fmla="*/ 225 w 328"/>
                <a:gd name="T61" fmla="*/ 103 h 173"/>
                <a:gd name="T62" fmla="*/ 230 w 328"/>
                <a:gd name="T63" fmla="*/ 103 h 173"/>
                <a:gd name="T64" fmla="*/ 244 w 328"/>
                <a:gd name="T65" fmla="*/ 146 h 173"/>
                <a:gd name="T66" fmla="*/ 242 w 328"/>
                <a:gd name="T67" fmla="*/ 149 h 173"/>
                <a:gd name="T68" fmla="*/ 242 w 328"/>
                <a:gd name="T69" fmla="*/ 151 h 173"/>
                <a:gd name="T70" fmla="*/ 248 w 328"/>
                <a:gd name="T71" fmla="*/ 154 h 173"/>
                <a:gd name="T72" fmla="*/ 250 w 328"/>
                <a:gd name="T73" fmla="*/ 153 h 173"/>
                <a:gd name="T74" fmla="*/ 251 w 328"/>
                <a:gd name="T75" fmla="*/ 152 h 173"/>
                <a:gd name="T76" fmla="*/ 246 w 328"/>
                <a:gd name="T77" fmla="*/ 146 h 173"/>
                <a:gd name="T78" fmla="*/ 232 w 328"/>
                <a:gd name="T79" fmla="*/ 102 h 173"/>
                <a:gd name="T80" fmla="*/ 238 w 328"/>
                <a:gd name="T81" fmla="*/ 92 h 173"/>
                <a:gd name="T82" fmla="*/ 292 w 328"/>
                <a:gd name="T83" fmla="*/ 72 h 173"/>
                <a:gd name="T84" fmla="*/ 324 w 328"/>
                <a:gd name="T85" fmla="*/ 57 h 173"/>
                <a:gd name="T86" fmla="*/ 297 w 328"/>
                <a:gd name="T87" fmla="*/ 50 h 173"/>
                <a:gd name="T88" fmla="*/ 266 w 328"/>
                <a:gd name="T89" fmla="*/ 17 h 173"/>
                <a:gd name="T90" fmla="*/ 257 w 328"/>
                <a:gd name="T9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8" h="173">
                  <a:moveTo>
                    <a:pt x="263" y="20"/>
                  </a:moveTo>
                  <a:cubicBezTo>
                    <a:pt x="263" y="20"/>
                    <a:pt x="263" y="20"/>
                    <a:pt x="263" y="20"/>
                  </a:cubicBezTo>
                  <a:cubicBezTo>
                    <a:pt x="266" y="20"/>
                    <a:pt x="296" y="51"/>
                    <a:pt x="294" y="53"/>
                  </a:cubicBezTo>
                  <a:cubicBezTo>
                    <a:pt x="294" y="53"/>
                    <a:pt x="294" y="53"/>
                    <a:pt x="294" y="53"/>
                  </a:cubicBezTo>
                  <a:cubicBezTo>
                    <a:pt x="290" y="57"/>
                    <a:pt x="289" y="63"/>
                    <a:pt x="290" y="68"/>
                  </a:cubicBezTo>
                  <a:cubicBezTo>
                    <a:pt x="290" y="68"/>
                    <a:pt x="290" y="68"/>
                    <a:pt x="290" y="68"/>
                  </a:cubicBezTo>
                  <a:cubicBezTo>
                    <a:pt x="291" y="71"/>
                    <a:pt x="242" y="89"/>
                    <a:pt x="237" y="89"/>
                  </a:cubicBezTo>
                  <a:cubicBezTo>
                    <a:pt x="237" y="89"/>
                    <a:pt x="237" y="89"/>
                    <a:pt x="237" y="89"/>
                  </a:cubicBezTo>
                  <a:cubicBezTo>
                    <a:pt x="237" y="89"/>
                    <a:pt x="237" y="89"/>
                    <a:pt x="237" y="89"/>
                  </a:cubicBezTo>
                  <a:cubicBezTo>
                    <a:pt x="236" y="87"/>
                    <a:pt x="234" y="86"/>
                    <a:pt x="233" y="85"/>
                  </a:cubicBezTo>
                  <a:cubicBezTo>
                    <a:pt x="233" y="85"/>
                    <a:pt x="233" y="85"/>
                    <a:pt x="233" y="85"/>
                  </a:cubicBezTo>
                  <a:cubicBezTo>
                    <a:pt x="231" y="84"/>
                    <a:pt x="253" y="21"/>
                    <a:pt x="255" y="21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6" y="21"/>
                    <a:pt x="256" y="22"/>
                    <a:pt x="257" y="22"/>
                  </a:cubicBezTo>
                  <a:cubicBezTo>
                    <a:pt x="259" y="22"/>
                    <a:pt x="261" y="21"/>
                    <a:pt x="263" y="20"/>
                  </a:cubicBezTo>
                  <a:cubicBezTo>
                    <a:pt x="263" y="20"/>
                    <a:pt x="263" y="20"/>
                    <a:pt x="263" y="20"/>
                  </a:cubicBezTo>
                  <a:moveTo>
                    <a:pt x="257" y="0"/>
                  </a:moveTo>
                  <a:cubicBezTo>
                    <a:pt x="251" y="0"/>
                    <a:pt x="246" y="5"/>
                    <a:pt x="246" y="11"/>
                  </a:cubicBezTo>
                  <a:cubicBezTo>
                    <a:pt x="246" y="15"/>
                    <a:pt x="248" y="19"/>
                    <a:pt x="252" y="20"/>
                  </a:cubicBezTo>
                  <a:cubicBezTo>
                    <a:pt x="252" y="20"/>
                    <a:pt x="252" y="20"/>
                    <a:pt x="252" y="20"/>
                  </a:cubicBezTo>
                  <a:cubicBezTo>
                    <a:pt x="254" y="21"/>
                    <a:pt x="232" y="84"/>
                    <a:pt x="230" y="84"/>
                  </a:cubicBezTo>
                  <a:cubicBezTo>
                    <a:pt x="230" y="84"/>
                    <a:pt x="230" y="84"/>
                    <a:pt x="230" y="84"/>
                  </a:cubicBezTo>
                  <a:cubicBezTo>
                    <a:pt x="230" y="84"/>
                    <a:pt x="230" y="84"/>
                    <a:pt x="230" y="84"/>
                  </a:cubicBezTo>
                  <a:cubicBezTo>
                    <a:pt x="229" y="84"/>
                    <a:pt x="229" y="84"/>
                    <a:pt x="228" y="84"/>
                  </a:cubicBezTo>
                  <a:cubicBezTo>
                    <a:pt x="227" y="84"/>
                    <a:pt x="226" y="84"/>
                    <a:pt x="225" y="85"/>
                  </a:cubicBezTo>
                  <a:cubicBezTo>
                    <a:pt x="225" y="84"/>
                    <a:pt x="225" y="84"/>
                    <a:pt x="225" y="84"/>
                  </a:cubicBezTo>
                  <a:cubicBezTo>
                    <a:pt x="225" y="85"/>
                    <a:pt x="225" y="85"/>
                    <a:pt x="225" y="85"/>
                  </a:cubicBezTo>
                  <a:cubicBezTo>
                    <a:pt x="223" y="85"/>
                    <a:pt x="211" y="60"/>
                    <a:pt x="214" y="59"/>
                  </a:cubicBezTo>
                  <a:cubicBezTo>
                    <a:pt x="213" y="59"/>
                    <a:pt x="213" y="59"/>
                    <a:pt x="213" y="59"/>
                  </a:cubicBezTo>
                  <a:cubicBezTo>
                    <a:pt x="220" y="55"/>
                    <a:pt x="222" y="47"/>
                    <a:pt x="219" y="41"/>
                  </a:cubicBezTo>
                  <a:cubicBezTo>
                    <a:pt x="216" y="36"/>
                    <a:pt x="211" y="33"/>
                    <a:pt x="205" y="33"/>
                  </a:cubicBezTo>
                  <a:cubicBezTo>
                    <a:pt x="203" y="33"/>
                    <a:pt x="201" y="33"/>
                    <a:pt x="199" y="34"/>
                  </a:cubicBezTo>
                  <a:cubicBezTo>
                    <a:pt x="195" y="36"/>
                    <a:pt x="192" y="39"/>
                    <a:pt x="191" y="43"/>
                  </a:cubicBezTo>
                  <a:cubicBezTo>
                    <a:pt x="191" y="43"/>
                    <a:pt x="191" y="43"/>
                    <a:pt x="191" y="43"/>
                  </a:cubicBezTo>
                  <a:cubicBezTo>
                    <a:pt x="191" y="44"/>
                    <a:pt x="189" y="44"/>
                    <a:pt x="185" y="44"/>
                  </a:cubicBezTo>
                  <a:cubicBezTo>
                    <a:pt x="168" y="44"/>
                    <a:pt x="121" y="39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28"/>
                    <a:pt x="114" y="22"/>
                    <a:pt x="104" y="22"/>
                  </a:cubicBezTo>
                  <a:cubicBezTo>
                    <a:pt x="95" y="22"/>
                    <a:pt x="88" y="29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41"/>
                    <a:pt x="24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48"/>
                    <a:pt x="12" y="47"/>
                    <a:pt x="9" y="47"/>
                  </a:cubicBezTo>
                  <a:cubicBezTo>
                    <a:pt x="8" y="47"/>
                    <a:pt x="7" y="47"/>
                    <a:pt x="6" y="48"/>
                  </a:cubicBezTo>
                  <a:cubicBezTo>
                    <a:pt x="2" y="49"/>
                    <a:pt x="0" y="54"/>
                    <a:pt x="2" y="57"/>
                  </a:cubicBezTo>
                  <a:cubicBezTo>
                    <a:pt x="3" y="60"/>
                    <a:pt x="6" y="61"/>
                    <a:pt x="9" y="61"/>
                  </a:cubicBezTo>
                  <a:cubicBezTo>
                    <a:pt x="10" y="61"/>
                    <a:pt x="11" y="61"/>
                    <a:pt x="12" y="61"/>
                  </a:cubicBezTo>
                  <a:cubicBezTo>
                    <a:pt x="15" y="60"/>
                    <a:pt x="17" y="57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3"/>
                    <a:pt x="73" y="42"/>
                    <a:pt x="86" y="42"/>
                  </a:cubicBezTo>
                  <a:cubicBezTo>
                    <a:pt x="87" y="42"/>
                    <a:pt x="88" y="43"/>
                    <a:pt x="89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91" y="49"/>
                    <a:pt x="97" y="54"/>
                    <a:pt x="104" y="54"/>
                  </a:cubicBezTo>
                  <a:cubicBezTo>
                    <a:pt x="112" y="54"/>
                    <a:pt x="119" y="49"/>
                    <a:pt x="121" y="42"/>
                  </a:cubicBezTo>
                  <a:cubicBezTo>
                    <a:pt x="121" y="42"/>
                    <a:pt x="121" y="42"/>
                    <a:pt x="121" y="42"/>
                  </a:cubicBezTo>
                  <a:cubicBezTo>
                    <a:pt x="121" y="41"/>
                    <a:pt x="124" y="41"/>
                    <a:pt x="128" y="41"/>
                  </a:cubicBezTo>
                  <a:cubicBezTo>
                    <a:pt x="145" y="41"/>
                    <a:pt x="191" y="46"/>
                    <a:pt x="191" y="48"/>
                  </a:cubicBezTo>
                  <a:cubicBezTo>
                    <a:pt x="191" y="48"/>
                    <a:pt x="191" y="48"/>
                    <a:pt x="191" y="48"/>
                  </a:cubicBezTo>
                  <a:cubicBezTo>
                    <a:pt x="191" y="49"/>
                    <a:pt x="191" y="51"/>
                    <a:pt x="192" y="53"/>
                  </a:cubicBezTo>
                  <a:cubicBezTo>
                    <a:pt x="195" y="58"/>
                    <a:pt x="200" y="61"/>
                    <a:pt x="205" y="61"/>
                  </a:cubicBezTo>
                  <a:cubicBezTo>
                    <a:pt x="207" y="61"/>
                    <a:pt x="208" y="61"/>
                    <a:pt x="210" y="60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3" y="60"/>
                    <a:pt x="224" y="85"/>
                    <a:pt x="222" y="86"/>
                  </a:cubicBezTo>
                  <a:cubicBezTo>
                    <a:pt x="222" y="86"/>
                    <a:pt x="222" y="86"/>
                    <a:pt x="222" y="86"/>
                  </a:cubicBezTo>
                  <a:cubicBezTo>
                    <a:pt x="218" y="88"/>
                    <a:pt x="217" y="94"/>
                    <a:pt x="219" y="98"/>
                  </a:cubicBezTo>
                  <a:cubicBezTo>
                    <a:pt x="220" y="99"/>
                    <a:pt x="221" y="101"/>
                    <a:pt x="222" y="101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23" y="103"/>
                    <a:pt x="210" y="130"/>
                    <a:pt x="206" y="130"/>
                  </a:cubicBezTo>
                  <a:cubicBezTo>
                    <a:pt x="206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3" y="129"/>
                    <a:pt x="201" y="128"/>
                    <a:pt x="198" y="128"/>
                  </a:cubicBezTo>
                  <a:cubicBezTo>
                    <a:pt x="185" y="128"/>
                    <a:pt x="175" y="138"/>
                    <a:pt x="175" y="150"/>
                  </a:cubicBezTo>
                  <a:cubicBezTo>
                    <a:pt x="175" y="155"/>
                    <a:pt x="176" y="159"/>
                    <a:pt x="178" y="162"/>
                  </a:cubicBezTo>
                  <a:cubicBezTo>
                    <a:pt x="178" y="162"/>
                    <a:pt x="178" y="162"/>
                    <a:pt x="178" y="162"/>
                  </a:cubicBezTo>
                  <a:cubicBezTo>
                    <a:pt x="179" y="163"/>
                    <a:pt x="174" y="168"/>
                    <a:pt x="168" y="173"/>
                  </a:cubicBezTo>
                  <a:cubicBezTo>
                    <a:pt x="174" y="169"/>
                    <a:pt x="179" y="166"/>
                    <a:pt x="181" y="166"/>
                  </a:cubicBezTo>
                  <a:cubicBezTo>
                    <a:pt x="182" y="166"/>
                    <a:pt x="182" y="166"/>
                    <a:pt x="182" y="166"/>
                  </a:cubicBezTo>
                  <a:cubicBezTo>
                    <a:pt x="182" y="166"/>
                    <a:pt x="182" y="166"/>
                    <a:pt x="182" y="166"/>
                  </a:cubicBezTo>
                  <a:cubicBezTo>
                    <a:pt x="186" y="170"/>
                    <a:pt x="192" y="172"/>
                    <a:pt x="198" y="172"/>
                  </a:cubicBezTo>
                  <a:cubicBezTo>
                    <a:pt x="210" y="172"/>
                    <a:pt x="219" y="164"/>
                    <a:pt x="221" y="153"/>
                  </a:cubicBezTo>
                  <a:cubicBezTo>
                    <a:pt x="221" y="153"/>
                    <a:pt x="221" y="153"/>
                    <a:pt x="221" y="153"/>
                  </a:cubicBezTo>
                  <a:cubicBezTo>
                    <a:pt x="221" y="151"/>
                    <a:pt x="223" y="151"/>
                    <a:pt x="226" y="150"/>
                  </a:cubicBezTo>
                  <a:cubicBezTo>
                    <a:pt x="223" y="150"/>
                    <a:pt x="221" y="149"/>
                    <a:pt x="221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0" y="141"/>
                    <a:pt x="216" y="136"/>
                    <a:pt x="211" y="132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07" y="130"/>
                    <a:pt x="223" y="103"/>
                    <a:pt x="225" y="103"/>
                  </a:cubicBezTo>
                  <a:cubicBezTo>
                    <a:pt x="225" y="103"/>
                    <a:pt x="225" y="103"/>
                    <a:pt x="225" y="103"/>
                  </a:cubicBezTo>
                  <a:cubicBezTo>
                    <a:pt x="225" y="103"/>
                    <a:pt x="225" y="103"/>
                    <a:pt x="225" y="103"/>
                  </a:cubicBezTo>
                  <a:cubicBezTo>
                    <a:pt x="226" y="103"/>
                    <a:pt x="227" y="103"/>
                    <a:pt x="228" y="103"/>
                  </a:cubicBezTo>
                  <a:cubicBezTo>
                    <a:pt x="229" y="103"/>
                    <a:pt x="229" y="103"/>
                    <a:pt x="230" y="103"/>
                  </a:cubicBezTo>
                  <a:cubicBezTo>
                    <a:pt x="230" y="103"/>
                    <a:pt x="230" y="103"/>
                    <a:pt x="230" y="103"/>
                  </a:cubicBezTo>
                  <a:cubicBezTo>
                    <a:pt x="230" y="103"/>
                    <a:pt x="230" y="103"/>
                    <a:pt x="230" y="103"/>
                  </a:cubicBezTo>
                  <a:cubicBezTo>
                    <a:pt x="232" y="103"/>
                    <a:pt x="245" y="146"/>
                    <a:pt x="244" y="146"/>
                  </a:cubicBezTo>
                  <a:cubicBezTo>
                    <a:pt x="244" y="146"/>
                    <a:pt x="244" y="146"/>
                    <a:pt x="244" y="146"/>
                  </a:cubicBezTo>
                  <a:cubicBezTo>
                    <a:pt x="243" y="147"/>
                    <a:pt x="242" y="148"/>
                    <a:pt x="242" y="150"/>
                  </a:cubicBezTo>
                  <a:cubicBezTo>
                    <a:pt x="242" y="149"/>
                    <a:pt x="242" y="149"/>
                    <a:pt x="242" y="149"/>
                  </a:cubicBezTo>
                  <a:cubicBezTo>
                    <a:pt x="242" y="150"/>
                    <a:pt x="240" y="150"/>
                    <a:pt x="237" y="150"/>
                  </a:cubicBezTo>
                  <a:cubicBezTo>
                    <a:pt x="240" y="151"/>
                    <a:pt x="242" y="151"/>
                    <a:pt x="242" y="151"/>
                  </a:cubicBezTo>
                  <a:cubicBezTo>
                    <a:pt x="242" y="151"/>
                    <a:pt x="242" y="151"/>
                    <a:pt x="242" y="151"/>
                  </a:cubicBezTo>
                  <a:cubicBezTo>
                    <a:pt x="242" y="151"/>
                    <a:pt x="242" y="152"/>
                    <a:pt x="242" y="152"/>
                  </a:cubicBezTo>
                  <a:cubicBezTo>
                    <a:pt x="243" y="154"/>
                    <a:pt x="245" y="155"/>
                    <a:pt x="246" y="155"/>
                  </a:cubicBezTo>
                  <a:cubicBezTo>
                    <a:pt x="247" y="155"/>
                    <a:pt x="248" y="155"/>
                    <a:pt x="248" y="154"/>
                  </a:cubicBezTo>
                  <a:cubicBezTo>
                    <a:pt x="249" y="154"/>
                    <a:pt x="250" y="154"/>
                    <a:pt x="250" y="153"/>
                  </a:cubicBezTo>
                  <a:cubicBezTo>
                    <a:pt x="250" y="153"/>
                    <a:pt x="250" y="153"/>
                    <a:pt x="250" y="153"/>
                  </a:cubicBezTo>
                  <a:cubicBezTo>
                    <a:pt x="250" y="153"/>
                    <a:pt x="250" y="153"/>
                    <a:pt x="250" y="153"/>
                  </a:cubicBezTo>
                  <a:cubicBezTo>
                    <a:pt x="251" y="153"/>
                    <a:pt x="256" y="155"/>
                    <a:pt x="262" y="158"/>
                  </a:cubicBezTo>
                  <a:cubicBezTo>
                    <a:pt x="256" y="155"/>
                    <a:pt x="251" y="152"/>
                    <a:pt x="251" y="152"/>
                  </a:cubicBezTo>
                  <a:cubicBezTo>
                    <a:pt x="251" y="152"/>
                    <a:pt x="251" y="152"/>
                    <a:pt x="251" y="152"/>
                  </a:cubicBezTo>
                  <a:cubicBezTo>
                    <a:pt x="251" y="151"/>
                    <a:pt x="251" y="150"/>
                    <a:pt x="251" y="148"/>
                  </a:cubicBezTo>
                  <a:cubicBezTo>
                    <a:pt x="250" y="147"/>
                    <a:pt x="248" y="146"/>
                    <a:pt x="246" y="146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5" y="146"/>
                    <a:pt x="231" y="103"/>
                    <a:pt x="232" y="102"/>
                  </a:cubicBezTo>
                  <a:cubicBezTo>
                    <a:pt x="232" y="102"/>
                    <a:pt x="232" y="102"/>
                    <a:pt x="232" y="102"/>
                  </a:cubicBezTo>
                  <a:cubicBezTo>
                    <a:pt x="237" y="101"/>
                    <a:pt x="239" y="96"/>
                    <a:pt x="238" y="92"/>
                  </a:cubicBezTo>
                  <a:cubicBezTo>
                    <a:pt x="238" y="92"/>
                    <a:pt x="238" y="92"/>
                    <a:pt x="238" y="92"/>
                  </a:cubicBezTo>
                  <a:cubicBezTo>
                    <a:pt x="237" y="90"/>
                    <a:pt x="283" y="72"/>
                    <a:pt x="291" y="72"/>
                  </a:cubicBezTo>
                  <a:cubicBezTo>
                    <a:pt x="292" y="72"/>
                    <a:pt x="292" y="72"/>
                    <a:pt x="292" y="73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5" y="78"/>
                    <a:pt x="301" y="81"/>
                    <a:pt x="308" y="81"/>
                  </a:cubicBezTo>
                  <a:cubicBezTo>
                    <a:pt x="310" y="81"/>
                    <a:pt x="313" y="81"/>
                    <a:pt x="315" y="80"/>
                  </a:cubicBezTo>
                  <a:cubicBezTo>
                    <a:pt x="324" y="76"/>
                    <a:pt x="328" y="65"/>
                    <a:pt x="324" y="57"/>
                  </a:cubicBezTo>
                  <a:cubicBezTo>
                    <a:pt x="321" y="51"/>
                    <a:pt x="314" y="47"/>
                    <a:pt x="308" y="47"/>
                  </a:cubicBezTo>
                  <a:cubicBezTo>
                    <a:pt x="305" y="47"/>
                    <a:pt x="302" y="47"/>
                    <a:pt x="300" y="49"/>
                  </a:cubicBezTo>
                  <a:cubicBezTo>
                    <a:pt x="299" y="49"/>
                    <a:pt x="298" y="49"/>
                    <a:pt x="297" y="50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98" y="50"/>
                    <a:pt x="297" y="50"/>
                    <a:pt x="297" y="50"/>
                  </a:cubicBezTo>
                  <a:cubicBezTo>
                    <a:pt x="293" y="50"/>
                    <a:pt x="264" y="19"/>
                    <a:pt x="266" y="17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67" y="16"/>
                    <a:pt x="268" y="13"/>
                    <a:pt x="268" y="11"/>
                  </a:cubicBezTo>
                  <a:cubicBezTo>
                    <a:pt x="268" y="5"/>
                    <a:pt x="263" y="0"/>
                    <a:pt x="25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7312025" y="3098800"/>
              <a:ext cx="12700" cy="26988"/>
            </a:xfrm>
            <a:custGeom>
              <a:avLst/>
              <a:gdLst>
                <a:gd name="T0" fmla="*/ 0 w 3"/>
                <a:gd name="T1" fmla="*/ 0 h 7"/>
                <a:gd name="T2" fmla="*/ 3 w 3"/>
                <a:gd name="T3" fmla="*/ 7 h 7"/>
                <a:gd name="T4" fmla="*/ 0 w 3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1" y="2"/>
                    <a:pt x="2" y="4"/>
                    <a:pt x="3" y="7"/>
                  </a:cubicBezTo>
                  <a:cubicBezTo>
                    <a:pt x="2" y="4"/>
                    <a:pt x="1" y="2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6307138" y="2813050"/>
              <a:ext cx="41275" cy="3175"/>
            </a:xfrm>
            <a:custGeom>
              <a:avLst/>
              <a:gdLst>
                <a:gd name="T0" fmla="*/ 5 w 11"/>
                <a:gd name="T1" fmla="*/ 0 h 1"/>
                <a:gd name="T2" fmla="*/ 0 w 11"/>
                <a:gd name="T3" fmla="*/ 0 h 1"/>
                <a:gd name="T4" fmla="*/ 5 w 11"/>
                <a:gd name="T5" fmla="*/ 1 h 1"/>
                <a:gd name="T6" fmla="*/ 11 w 11"/>
                <a:gd name="T7" fmla="*/ 0 h 1"/>
                <a:gd name="T8" fmla="*/ 5 w 1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9" y="0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6442075" y="2843213"/>
              <a:ext cx="11113" cy="7938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0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1"/>
                    <a:pt x="2" y="2"/>
                    <a:pt x="3" y="2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6502400" y="3136900"/>
              <a:ext cx="14288" cy="52388"/>
            </a:xfrm>
            <a:custGeom>
              <a:avLst/>
              <a:gdLst>
                <a:gd name="T0" fmla="*/ 0 w 4"/>
                <a:gd name="T1" fmla="*/ 0 h 14"/>
                <a:gd name="T2" fmla="*/ 4 w 4"/>
                <a:gd name="T3" fmla="*/ 14 h 14"/>
                <a:gd name="T4" fmla="*/ 0 w 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4">
                  <a:moveTo>
                    <a:pt x="0" y="0"/>
                  </a:moveTo>
                  <a:cubicBezTo>
                    <a:pt x="1" y="4"/>
                    <a:pt x="2" y="9"/>
                    <a:pt x="4" y="14"/>
                  </a:cubicBezTo>
                  <a:cubicBezTo>
                    <a:pt x="3" y="9"/>
                    <a:pt x="1" y="4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5980113" y="2941638"/>
              <a:ext cx="528638" cy="195263"/>
            </a:xfrm>
            <a:custGeom>
              <a:avLst/>
              <a:gdLst>
                <a:gd name="T0" fmla="*/ 95 w 141"/>
                <a:gd name="T1" fmla="*/ 22 h 52"/>
                <a:gd name="T2" fmla="*/ 101 w 141"/>
                <a:gd name="T3" fmla="*/ 23 h 52"/>
                <a:gd name="T4" fmla="*/ 103 w 141"/>
                <a:gd name="T5" fmla="*/ 22 h 52"/>
                <a:gd name="T6" fmla="*/ 133 w 141"/>
                <a:gd name="T7" fmla="*/ 41 h 52"/>
                <a:gd name="T8" fmla="*/ 132 w 141"/>
                <a:gd name="T9" fmla="*/ 42 h 52"/>
                <a:gd name="T10" fmla="*/ 70 w 141"/>
                <a:gd name="T11" fmla="*/ 45 h 52"/>
                <a:gd name="T12" fmla="*/ 65 w 141"/>
                <a:gd name="T13" fmla="*/ 45 h 52"/>
                <a:gd name="T14" fmla="*/ 64 w 141"/>
                <a:gd name="T15" fmla="*/ 43 h 52"/>
                <a:gd name="T16" fmla="*/ 95 w 141"/>
                <a:gd name="T17" fmla="*/ 22 h 52"/>
                <a:gd name="T18" fmla="*/ 15 w 141"/>
                <a:gd name="T19" fmla="*/ 0 h 52"/>
                <a:gd name="T20" fmla="*/ 7 w 141"/>
                <a:gd name="T21" fmla="*/ 6 h 52"/>
                <a:gd name="T22" fmla="*/ 4 w 141"/>
                <a:gd name="T23" fmla="*/ 5 h 52"/>
                <a:gd name="T24" fmla="*/ 1 w 141"/>
                <a:gd name="T25" fmla="*/ 10 h 52"/>
                <a:gd name="T26" fmla="*/ 6 w 141"/>
                <a:gd name="T27" fmla="*/ 12 h 52"/>
                <a:gd name="T28" fmla="*/ 7 w 141"/>
                <a:gd name="T29" fmla="*/ 11 h 52"/>
                <a:gd name="T30" fmla="*/ 52 w 141"/>
                <a:gd name="T31" fmla="*/ 43 h 52"/>
                <a:gd name="T32" fmla="*/ 52 w 141"/>
                <a:gd name="T33" fmla="*/ 49 h 52"/>
                <a:gd name="T34" fmla="*/ 61 w 141"/>
                <a:gd name="T35" fmla="*/ 52 h 52"/>
                <a:gd name="T36" fmla="*/ 65 w 141"/>
                <a:gd name="T37" fmla="*/ 47 h 52"/>
                <a:gd name="T38" fmla="*/ 132 w 141"/>
                <a:gd name="T39" fmla="*/ 43 h 52"/>
                <a:gd name="T40" fmla="*/ 133 w 141"/>
                <a:gd name="T41" fmla="*/ 44 h 52"/>
                <a:gd name="T42" fmla="*/ 137 w 141"/>
                <a:gd name="T43" fmla="*/ 46 h 52"/>
                <a:gd name="T44" fmla="*/ 137 w 141"/>
                <a:gd name="T45" fmla="*/ 46 h 52"/>
                <a:gd name="T46" fmla="*/ 138 w 141"/>
                <a:gd name="T47" fmla="*/ 46 h 52"/>
                <a:gd name="T48" fmla="*/ 140 w 141"/>
                <a:gd name="T49" fmla="*/ 41 h 52"/>
                <a:gd name="T50" fmla="*/ 138 w 141"/>
                <a:gd name="T51" fmla="*/ 39 h 52"/>
                <a:gd name="T52" fmla="*/ 137 w 141"/>
                <a:gd name="T53" fmla="*/ 39 h 52"/>
                <a:gd name="T54" fmla="*/ 137 w 141"/>
                <a:gd name="T55" fmla="*/ 39 h 52"/>
                <a:gd name="T56" fmla="*/ 135 w 141"/>
                <a:gd name="T57" fmla="*/ 39 h 52"/>
                <a:gd name="T58" fmla="*/ 133 w 141"/>
                <a:gd name="T59" fmla="*/ 40 h 52"/>
                <a:gd name="T60" fmla="*/ 103 w 141"/>
                <a:gd name="T61" fmla="*/ 21 h 52"/>
                <a:gd name="T62" fmla="*/ 103 w 141"/>
                <a:gd name="T63" fmla="*/ 17 h 52"/>
                <a:gd name="T64" fmla="*/ 97 w 141"/>
                <a:gd name="T65" fmla="*/ 15 h 52"/>
                <a:gd name="T66" fmla="*/ 95 w 141"/>
                <a:gd name="T67" fmla="*/ 21 h 52"/>
                <a:gd name="T68" fmla="*/ 63 w 141"/>
                <a:gd name="T69" fmla="*/ 41 h 52"/>
                <a:gd name="T70" fmla="*/ 58 w 141"/>
                <a:gd name="T71" fmla="*/ 39 h 52"/>
                <a:gd name="T72" fmla="*/ 53 w 141"/>
                <a:gd name="T73" fmla="*/ 41 h 52"/>
                <a:gd name="T74" fmla="*/ 53 w 141"/>
                <a:gd name="T75" fmla="*/ 41 h 52"/>
                <a:gd name="T76" fmla="*/ 8 w 141"/>
                <a:gd name="T77" fmla="*/ 10 h 52"/>
                <a:gd name="T78" fmla="*/ 8 w 141"/>
                <a:gd name="T79" fmla="*/ 7 h 52"/>
                <a:gd name="T80" fmla="*/ 15 w 141"/>
                <a:gd name="T8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" h="52">
                  <a:moveTo>
                    <a:pt x="96" y="22"/>
                  </a:moveTo>
                  <a:cubicBezTo>
                    <a:pt x="95" y="22"/>
                    <a:pt x="95" y="22"/>
                    <a:pt x="95" y="22"/>
                  </a:cubicBezTo>
                  <a:cubicBezTo>
                    <a:pt x="96" y="23"/>
                    <a:pt x="98" y="24"/>
                    <a:pt x="99" y="24"/>
                  </a:cubicBezTo>
                  <a:cubicBezTo>
                    <a:pt x="100" y="24"/>
                    <a:pt x="100" y="23"/>
                    <a:pt x="101" y="23"/>
                  </a:cubicBezTo>
                  <a:cubicBezTo>
                    <a:pt x="102" y="23"/>
                    <a:pt x="102" y="23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4" y="22"/>
                    <a:pt x="133" y="40"/>
                    <a:pt x="133" y="41"/>
                  </a:cubicBezTo>
                  <a:cubicBezTo>
                    <a:pt x="133" y="41"/>
                    <a:pt x="133" y="41"/>
                    <a:pt x="133" y="41"/>
                  </a:cubicBezTo>
                  <a:cubicBezTo>
                    <a:pt x="132" y="41"/>
                    <a:pt x="132" y="42"/>
                    <a:pt x="132" y="42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3"/>
                    <a:pt x="86" y="45"/>
                    <a:pt x="70" y="45"/>
                  </a:cubicBezTo>
                  <a:cubicBezTo>
                    <a:pt x="67" y="45"/>
                    <a:pt x="65" y="45"/>
                    <a:pt x="65" y="45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5" y="44"/>
                    <a:pt x="64" y="43"/>
                    <a:pt x="64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2"/>
                    <a:pt x="94" y="22"/>
                    <a:pt x="95" y="22"/>
                  </a:cubicBezTo>
                  <a:cubicBezTo>
                    <a:pt x="96" y="22"/>
                    <a:pt x="96" y="22"/>
                    <a:pt x="96" y="22"/>
                  </a:cubicBezTo>
                  <a:moveTo>
                    <a:pt x="15" y="0"/>
                  </a:moveTo>
                  <a:cubicBezTo>
                    <a:pt x="11" y="3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1" y="12"/>
                    <a:pt x="3" y="12"/>
                    <a:pt x="4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7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52" y="42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4"/>
                    <a:pt x="51" y="47"/>
                    <a:pt x="52" y="49"/>
                  </a:cubicBezTo>
                  <a:cubicBezTo>
                    <a:pt x="53" y="51"/>
                    <a:pt x="55" y="52"/>
                    <a:pt x="58" y="52"/>
                  </a:cubicBezTo>
                  <a:cubicBezTo>
                    <a:pt x="59" y="52"/>
                    <a:pt x="60" y="52"/>
                    <a:pt x="61" y="52"/>
                  </a:cubicBezTo>
                  <a:cubicBezTo>
                    <a:pt x="63" y="51"/>
                    <a:pt x="65" y="49"/>
                    <a:pt x="65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5"/>
                    <a:pt x="117" y="43"/>
                    <a:pt x="129" y="43"/>
                  </a:cubicBezTo>
                  <a:cubicBezTo>
                    <a:pt x="131" y="43"/>
                    <a:pt x="132" y="43"/>
                    <a:pt x="132" y="43"/>
                  </a:cubicBezTo>
                  <a:cubicBezTo>
                    <a:pt x="132" y="43"/>
                    <a:pt x="132" y="43"/>
                    <a:pt x="132" y="43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6"/>
                    <a:pt x="135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8" y="49"/>
                    <a:pt x="139" y="52"/>
                  </a:cubicBezTo>
                  <a:cubicBezTo>
                    <a:pt x="138" y="48"/>
                    <a:pt x="138" y="46"/>
                    <a:pt x="138" y="46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40" y="45"/>
                    <a:pt x="141" y="43"/>
                    <a:pt x="140" y="41"/>
                  </a:cubicBezTo>
                  <a:cubicBezTo>
                    <a:pt x="140" y="40"/>
                    <a:pt x="139" y="39"/>
                    <a:pt x="138" y="39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38" y="39"/>
                    <a:pt x="139" y="33"/>
                    <a:pt x="141" y="25"/>
                  </a:cubicBezTo>
                  <a:cubicBezTo>
                    <a:pt x="139" y="33"/>
                    <a:pt x="137" y="39"/>
                    <a:pt x="137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37" y="39"/>
                    <a:pt x="136" y="39"/>
                    <a:pt x="136" y="39"/>
                  </a:cubicBezTo>
                  <a:cubicBezTo>
                    <a:pt x="136" y="39"/>
                    <a:pt x="135" y="39"/>
                    <a:pt x="135" y="39"/>
                  </a:cubicBezTo>
                  <a:cubicBezTo>
                    <a:pt x="134" y="39"/>
                    <a:pt x="134" y="40"/>
                    <a:pt x="133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2" y="40"/>
                    <a:pt x="103" y="22"/>
                    <a:pt x="103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0"/>
                    <a:pt x="104" y="18"/>
                    <a:pt x="103" y="17"/>
                  </a:cubicBezTo>
                  <a:cubicBezTo>
                    <a:pt x="103" y="15"/>
                    <a:pt x="101" y="14"/>
                    <a:pt x="99" y="14"/>
                  </a:cubicBezTo>
                  <a:cubicBezTo>
                    <a:pt x="98" y="14"/>
                    <a:pt x="98" y="15"/>
                    <a:pt x="97" y="15"/>
                  </a:cubicBezTo>
                  <a:cubicBezTo>
                    <a:pt x="95" y="16"/>
                    <a:pt x="94" y="19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2"/>
                    <a:pt x="65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2" y="40"/>
                    <a:pt x="60" y="39"/>
                    <a:pt x="58" y="39"/>
                  </a:cubicBezTo>
                  <a:cubicBezTo>
                    <a:pt x="57" y="39"/>
                    <a:pt x="56" y="39"/>
                    <a:pt x="55" y="40"/>
                  </a:cubicBezTo>
                  <a:cubicBezTo>
                    <a:pt x="54" y="40"/>
                    <a:pt x="54" y="41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1" y="41"/>
                    <a:pt x="8" y="11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11" y="4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6508750" y="3016250"/>
              <a:ext cx="7938" cy="19050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5 h 5"/>
                <a:gd name="T4" fmla="*/ 2 w 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1" y="2"/>
                    <a:pt x="1" y="4"/>
                    <a:pt x="0" y="5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50" dirty="0"/>
            </a:p>
          </p:txBody>
        </p:sp>
      </p:grp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2657054" y="4183373"/>
            <a:ext cx="3017520" cy="3017520"/>
          </a:xfrm>
          <a:custGeom>
            <a:avLst/>
            <a:gdLst>
              <a:gd name="connsiteX0" fmla="*/ 1005840 w 2011680"/>
              <a:gd name="connsiteY0" fmla="*/ 0 h 2011680"/>
              <a:gd name="connsiteX1" fmla="*/ 2011680 w 2011680"/>
              <a:gd name="connsiteY1" fmla="*/ 1005840 h 2011680"/>
              <a:gd name="connsiteX2" fmla="*/ 1005840 w 2011680"/>
              <a:gd name="connsiteY2" fmla="*/ 2011680 h 2011680"/>
              <a:gd name="connsiteX3" fmla="*/ 0 w 2011680"/>
              <a:gd name="connsiteY3" fmla="*/ 1005840 h 2011680"/>
              <a:gd name="connsiteX4" fmla="*/ 1005840 w 2011680"/>
              <a:gd name="connsiteY4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680" h="2011680"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bg2"/>
            </a:solidFill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12572963" y="4183373"/>
            <a:ext cx="3017520" cy="3017520"/>
          </a:xfrm>
          <a:custGeom>
            <a:avLst/>
            <a:gdLst>
              <a:gd name="connsiteX0" fmla="*/ 1005840 w 2011680"/>
              <a:gd name="connsiteY0" fmla="*/ 0 h 2011680"/>
              <a:gd name="connsiteX1" fmla="*/ 2011680 w 2011680"/>
              <a:gd name="connsiteY1" fmla="*/ 1005840 h 2011680"/>
              <a:gd name="connsiteX2" fmla="*/ 1005840 w 2011680"/>
              <a:gd name="connsiteY2" fmla="*/ 2011680 h 2011680"/>
              <a:gd name="connsiteX3" fmla="*/ 0 w 2011680"/>
              <a:gd name="connsiteY3" fmla="*/ 1005840 h 2011680"/>
              <a:gd name="connsiteX4" fmla="*/ 1005840 w 2011680"/>
              <a:gd name="connsiteY4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680" h="2011680"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bg2"/>
            </a:solidFill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7615008" y="4183373"/>
            <a:ext cx="3017520" cy="3017520"/>
          </a:xfrm>
          <a:custGeom>
            <a:avLst/>
            <a:gdLst>
              <a:gd name="connsiteX0" fmla="*/ 1005840 w 2011680"/>
              <a:gd name="connsiteY0" fmla="*/ 0 h 2011680"/>
              <a:gd name="connsiteX1" fmla="*/ 2011680 w 2011680"/>
              <a:gd name="connsiteY1" fmla="*/ 1005840 h 2011680"/>
              <a:gd name="connsiteX2" fmla="*/ 1005840 w 2011680"/>
              <a:gd name="connsiteY2" fmla="*/ 2011680 h 2011680"/>
              <a:gd name="connsiteX3" fmla="*/ 0 w 2011680"/>
              <a:gd name="connsiteY3" fmla="*/ 1005840 h 2011680"/>
              <a:gd name="connsiteX4" fmla="*/ 1005840 w 2011680"/>
              <a:gd name="connsiteY4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680" h="2011680"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bg2"/>
            </a:solidFill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4154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Active Social Flatforms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0" y="6515085"/>
            <a:ext cx="18288000" cy="37719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27451233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Use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274"/>
          <p:cNvGrpSpPr>
            <a:grpSpLocks noChangeAspect="1"/>
          </p:cNvGrpSpPr>
          <p:nvPr userDrawn="1"/>
        </p:nvGrpSpPr>
        <p:grpSpPr>
          <a:xfrm>
            <a:off x="1325880" y="2318646"/>
            <a:ext cx="15636240" cy="7780740"/>
            <a:chOff x="538789" y="1131575"/>
            <a:chExt cx="5819028" cy="2895599"/>
          </a:xfrm>
          <a:pattFill prst="dkUpDiag">
            <a:fgClr>
              <a:schemeClr val="tx2">
                <a:lumMod val="90000"/>
                <a:lumOff val="10000"/>
              </a:schemeClr>
            </a:fgClr>
            <a:bgClr>
              <a:schemeClr val="tx2">
                <a:lumMod val="75000"/>
                <a:lumOff val="25000"/>
              </a:schemeClr>
            </a:bgClr>
          </a:pattFill>
        </p:grpSpPr>
        <p:grpSp>
          <p:nvGrpSpPr>
            <p:cNvPr id="12" name="Group 341"/>
            <p:cNvGrpSpPr/>
            <p:nvPr/>
          </p:nvGrpSpPr>
          <p:grpSpPr>
            <a:xfrm>
              <a:off x="2984512" y="2355982"/>
              <a:ext cx="1110006" cy="1241414"/>
              <a:chOff x="4097338" y="2217738"/>
              <a:chExt cx="1139825" cy="1274763"/>
            </a:xfrm>
            <a:grpFill/>
          </p:grpSpPr>
          <p:sp>
            <p:nvSpPr>
              <p:cNvPr id="183" name="Freeform 5"/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84" name="Freeform 6"/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</p:grpSp>
        <p:grpSp>
          <p:nvGrpSpPr>
            <p:cNvPr id="13" name="Group 274"/>
            <p:cNvGrpSpPr/>
            <p:nvPr/>
          </p:nvGrpSpPr>
          <p:grpSpPr>
            <a:xfrm>
              <a:off x="1945621" y="2801220"/>
              <a:ext cx="759070" cy="1225954"/>
              <a:chOff x="3030538" y="2674938"/>
              <a:chExt cx="779463" cy="1258888"/>
            </a:xfrm>
            <a:grpFill/>
          </p:grpSpPr>
          <p:sp>
            <p:nvSpPr>
              <p:cNvPr id="181" name="Freeform 22"/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82" name="Freeform 23"/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</p:grpSp>
        <p:grpSp>
          <p:nvGrpSpPr>
            <p:cNvPr id="14" name="Group 277"/>
            <p:cNvGrpSpPr/>
            <p:nvPr/>
          </p:nvGrpSpPr>
          <p:grpSpPr>
            <a:xfrm>
              <a:off x="538789" y="1131575"/>
              <a:ext cx="2523022" cy="1757766"/>
              <a:chOff x="1585913" y="960438"/>
              <a:chExt cx="2590800" cy="1804987"/>
            </a:xfrm>
            <a:grpFill/>
          </p:grpSpPr>
          <p:sp>
            <p:nvSpPr>
              <p:cNvPr id="118" name="Freeform 21"/>
              <p:cNvSpPr>
                <a:spLocks/>
              </p:cNvSpPr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19" name="Freeform 39"/>
              <p:cNvSpPr>
                <a:spLocks/>
              </p:cNvSpPr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20" name="Freeform 40"/>
              <p:cNvSpPr>
                <a:spLocks/>
              </p:cNvSpPr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21" name="Freeform 41"/>
              <p:cNvSpPr>
                <a:spLocks/>
              </p:cNvSpPr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22" name="Freeform 42"/>
              <p:cNvSpPr>
                <a:spLocks/>
              </p:cNvSpPr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23" name="Freeform 43"/>
              <p:cNvSpPr>
                <a:spLocks/>
              </p:cNvSpPr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24" name="Freeform 44"/>
              <p:cNvSpPr>
                <a:spLocks/>
              </p:cNvSpPr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25" name="Freeform 45"/>
              <p:cNvSpPr>
                <a:spLocks/>
              </p:cNvSpPr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26" name="Freeform 46"/>
              <p:cNvSpPr>
                <a:spLocks/>
              </p:cNvSpPr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27" name="Freeform 47"/>
              <p:cNvSpPr>
                <a:spLocks/>
              </p:cNvSpPr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28" name="Freeform 48"/>
              <p:cNvSpPr>
                <a:spLocks/>
              </p:cNvSpPr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29" name="Freeform 49"/>
              <p:cNvSpPr>
                <a:spLocks/>
              </p:cNvSpPr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30" name="Freeform 50"/>
              <p:cNvSpPr>
                <a:spLocks/>
              </p:cNvSpPr>
              <p:nvPr/>
            </p:nvSpPr>
            <p:spPr bwMode="auto">
              <a:xfrm>
                <a:off x="2030413" y="1400175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31" name="Freeform 51"/>
              <p:cNvSpPr>
                <a:spLocks/>
              </p:cNvSpPr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32" name="Freeform 52"/>
              <p:cNvSpPr>
                <a:spLocks/>
              </p:cNvSpPr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33" name="Freeform 53"/>
              <p:cNvSpPr>
                <a:spLocks/>
              </p:cNvSpPr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34" name="Freeform 54"/>
              <p:cNvSpPr>
                <a:spLocks/>
              </p:cNvSpPr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35" name="Freeform 55"/>
              <p:cNvSpPr>
                <a:spLocks/>
              </p:cNvSpPr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36" name="Freeform 56"/>
              <p:cNvSpPr>
                <a:spLocks/>
              </p:cNvSpPr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37" name="Freeform 57"/>
              <p:cNvSpPr>
                <a:spLocks/>
              </p:cNvSpPr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38" name="Freeform 58"/>
              <p:cNvSpPr>
                <a:spLocks/>
              </p:cNvSpPr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39" name="Freeform 59"/>
              <p:cNvSpPr>
                <a:spLocks/>
              </p:cNvSpPr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40" name="Freeform 60"/>
              <p:cNvSpPr>
                <a:spLocks/>
              </p:cNvSpPr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41" name="Freeform 61"/>
              <p:cNvSpPr>
                <a:spLocks/>
              </p:cNvSpPr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42" name="Freeform 62"/>
              <p:cNvSpPr>
                <a:spLocks/>
              </p:cNvSpPr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43" name="Freeform 63"/>
              <p:cNvSpPr>
                <a:spLocks/>
              </p:cNvSpPr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44" name="Freeform 64"/>
              <p:cNvSpPr>
                <a:spLocks/>
              </p:cNvSpPr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45" name="Freeform 65"/>
              <p:cNvSpPr>
                <a:spLocks/>
              </p:cNvSpPr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46" name="Freeform 66"/>
              <p:cNvSpPr>
                <a:spLocks/>
              </p:cNvSpPr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47" name="Freeform 67"/>
              <p:cNvSpPr>
                <a:spLocks/>
              </p:cNvSpPr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48" name="Freeform 68"/>
              <p:cNvSpPr>
                <a:spLocks/>
              </p:cNvSpPr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49" name="Freeform 69"/>
              <p:cNvSpPr>
                <a:spLocks/>
              </p:cNvSpPr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50" name="Freeform 70"/>
              <p:cNvSpPr>
                <a:spLocks/>
              </p:cNvSpPr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51" name="Freeform 71"/>
              <p:cNvSpPr>
                <a:spLocks/>
              </p:cNvSpPr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52" name="Freeform 72"/>
              <p:cNvSpPr>
                <a:spLocks/>
              </p:cNvSpPr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53" name="Freeform 73"/>
              <p:cNvSpPr>
                <a:spLocks/>
              </p:cNvSpPr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54" name="Freeform 74"/>
              <p:cNvSpPr>
                <a:spLocks/>
              </p:cNvSpPr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55" name="Freeform 75"/>
              <p:cNvSpPr>
                <a:spLocks/>
              </p:cNvSpPr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56" name="Freeform 76"/>
              <p:cNvSpPr>
                <a:spLocks/>
              </p:cNvSpPr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57" name="Freeform 77"/>
              <p:cNvSpPr>
                <a:spLocks/>
              </p:cNvSpPr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58" name="Freeform 78"/>
              <p:cNvSpPr>
                <a:spLocks/>
              </p:cNvSpPr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59" name="Freeform 79"/>
              <p:cNvSpPr>
                <a:spLocks/>
              </p:cNvSpPr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60" name="Freeform 80"/>
              <p:cNvSpPr>
                <a:spLocks/>
              </p:cNvSpPr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61" name="Freeform 81"/>
              <p:cNvSpPr>
                <a:spLocks/>
              </p:cNvSpPr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62" name="Freeform 82"/>
              <p:cNvSpPr>
                <a:spLocks/>
              </p:cNvSpPr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63" name="Freeform 83"/>
              <p:cNvSpPr>
                <a:spLocks/>
              </p:cNvSpPr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64" name="Freeform 84"/>
              <p:cNvSpPr>
                <a:spLocks/>
              </p:cNvSpPr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65" name="Freeform 85"/>
              <p:cNvSpPr>
                <a:spLocks/>
              </p:cNvSpPr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66" name="Freeform 86"/>
              <p:cNvSpPr>
                <a:spLocks/>
              </p:cNvSpPr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67" name="Freeform 87"/>
              <p:cNvSpPr>
                <a:spLocks/>
              </p:cNvSpPr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68" name="Freeform 88"/>
              <p:cNvSpPr>
                <a:spLocks/>
              </p:cNvSpPr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69" name="Freeform 89"/>
              <p:cNvSpPr>
                <a:spLocks/>
              </p:cNvSpPr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70" name="Freeform 90"/>
              <p:cNvSpPr>
                <a:spLocks/>
              </p:cNvSpPr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71" name="Freeform 91"/>
              <p:cNvSpPr>
                <a:spLocks/>
              </p:cNvSpPr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72" name="Freeform 92"/>
              <p:cNvSpPr>
                <a:spLocks/>
              </p:cNvSpPr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73" name="Freeform 93"/>
              <p:cNvSpPr>
                <a:spLocks/>
              </p:cNvSpPr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74" name="Freeform 94"/>
              <p:cNvSpPr>
                <a:spLocks/>
              </p:cNvSpPr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75" name="Freeform 95"/>
              <p:cNvSpPr>
                <a:spLocks/>
              </p:cNvSpPr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76" name="Freeform 96"/>
              <p:cNvSpPr>
                <a:spLocks/>
              </p:cNvSpPr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77" name="Freeform 97"/>
              <p:cNvSpPr>
                <a:spLocks/>
              </p:cNvSpPr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78" name="Freeform 98"/>
              <p:cNvSpPr>
                <a:spLocks/>
              </p:cNvSpPr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79" name="Freeform 99"/>
              <p:cNvSpPr>
                <a:spLocks/>
              </p:cNvSpPr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80" name="Freeform 100"/>
              <p:cNvSpPr>
                <a:spLocks/>
              </p:cNvSpPr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</p:grpSp>
        <p:grpSp>
          <p:nvGrpSpPr>
            <p:cNvPr id="15" name="Group 345"/>
            <p:cNvGrpSpPr/>
            <p:nvPr/>
          </p:nvGrpSpPr>
          <p:grpSpPr>
            <a:xfrm>
              <a:off x="3103551" y="1256797"/>
              <a:ext cx="669405" cy="1125467"/>
              <a:chOff x="4219575" y="1089025"/>
              <a:chExt cx="687388" cy="1155701"/>
            </a:xfrm>
            <a:grpFill/>
          </p:grpSpPr>
          <p:sp>
            <p:nvSpPr>
              <p:cNvPr id="103" name="Freeform 36"/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grpSp>
            <p:nvGrpSpPr>
              <p:cNvPr id="104" name="Group 343"/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105" name="Freeform 24"/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106" name="Freeform 25"/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107" name="Freeform 26"/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108" name="Freeform 27"/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109" name="Freeform 28"/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110" name="Freeform 29"/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111" name="Freeform 31"/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112" name="Freeform 32"/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113" name="Freeform 33"/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114" name="Freeform 34"/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115" name="Freeform 35"/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116" name="Freeform 37"/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117" name="Freeform 38"/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</p:grpSp>
        </p:grpSp>
        <p:grpSp>
          <p:nvGrpSpPr>
            <p:cNvPr id="16" name="Group 363"/>
            <p:cNvGrpSpPr/>
            <p:nvPr/>
          </p:nvGrpSpPr>
          <p:grpSpPr>
            <a:xfrm>
              <a:off x="5105582" y="3000650"/>
              <a:ext cx="941496" cy="822457"/>
              <a:chOff x="6275388" y="2879725"/>
              <a:chExt cx="966788" cy="844551"/>
            </a:xfrm>
            <a:grpFill/>
          </p:grpSpPr>
          <p:sp>
            <p:nvSpPr>
              <p:cNvPr id="85" name="Freeform 9"/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grpSp>
            <p:nvGrpSpPr>
              <p:cNvPr id="86" name="Group 361"/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87" name="Freeform 7"/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88" name="Freeform 8"/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89" name="Freeform 10"/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90" name="Freeform 11"/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91" name="Freeform 12"/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92" name="Freeform 13"/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93" name="Freeform 14"/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94" name="Freeform 15"/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95" name="Freeform 16"/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96" name="Freeform 17"/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97" name="Freeform 18"/>
                <p:cNvSpPr>
                  <a:spLocks/>
                </p:cNvSpPr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98" name="Freeform 19"/>
                <p:cNvSpPr>
                  <a:spLocks/>
                </p:cNvSpPr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99" name="Freeform 20"/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100" name="Freeform 116"/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101" name="Freeform 117"/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  <p:sp>
              <p:nvSpPr>
                <p:cNvPr id="102" name="Freeform 118"/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50" dirty="0"/>
                </a:p>
              </p:txBody>
            </p:sp>
          </p:grpSp>
        </p:grpSp>
        <p:grpSp>
          <p:nvGrpSpPr>
            <p:cNvPr id="17" name="Group 383"/>
            <p:cNvGrpSpPr/>
            <p:nvPr/>
          </p:nvGrpSpPr>
          <p:grpSpPr>
            <a:xfrm>
              <a:off x="3584348" y="1207327"/>
              <a:ext cx="2773469" cy="1960289"/>
              <a:chOff x="4713288" y="1038225"/>
              <a:chExt cx="2847975" cy="2012950"/>
            </a:xfrm>
            <a:grpFill/>
          </p:grpSpPr>
          <p:sp>
            <p:nvSpPr>
              <p:cNvPr id="18" name="Freeform 101"/>
              <p:cNvSpPr>
                <a:spLocks/>
              </p:cNvSpPr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19" name="Freeform 102"/>
              <p:cNvSpPr>
                <a:spLocks/>
              </p:cNvSpPr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20" name="Freeform 103"/>
              <p:cNvSpPr>
                <a:spLocks/>
              </p:cNvSpPr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21" name="Freeform 104"/>
              <p:cNvSpPr>
                <a:spLocks/>
              </p:cNvSpPr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22" name="Freeform 105"/>
              <p:cNvSpPr>
                <a:spLocks/>
              </p:cNvSpPr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23" name="Freeform 106"/>
              <p:cNvSpPr>
                <a:spLocks/>
              </p:cNvSpPr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24" name="Freeform 107"/>
              <p:cNvSpPr>
                <a:spLocks/>
              </p:cNvSpPr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25" name="Freeform 108"/>
              <p:cNvSpPr>
                <a:spLocks/>
              </p:cNvSpPr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26" name="Freeform 109"/>
              <p:cNvSpPr>
                <a:spLocks/>
              </p:cNvSpPr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27" name="Freeform 110"/>
              <p:cNvSpPr>
                <a:spLocks/>
              </p:cNvSpPr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28" name="Freeform 111"/>
              <p:cNvSpPr>
                <a:spLocks/>
              </p:cNvSpPr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29" name="Freeform 112"/>
              <p:cNvSpPr>
                <a:spLocks/>
              </p:cNvSpPr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30" name="Freeform 113"/>
              <p:cNvSpPr>
                <a:spLocks/>
              </p:cNvSpPr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31" name="Freeform 114"/>
              <p:cNvSpPr>
                <a:spLocks/>
              </p:cNvSpPr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32" name="Freeform 115"/>
              <p:cNvSpPr>
                <a:spLocks/>
              </p:cNvSpPr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33" name="Freeform 119"/>
              <p:cNvSpPr>
                <a:spLocks/>
              </p:cNvSpPr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34" name="Freeform 120"/>
              <p:cNvSpPr>
                <a:spLocks/>
              </p:cNvSpPr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35" name="Freeform 121"/>
              <p:cNvSpPr>
                <a:spLocks/>
              </p:cNvSpPr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36" name="Freeform 122"/>
              <p:cNvSpPr>
                <a:spLocks/>
              </p:cNvSpPr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37" name="Freeform 123"/>
              <p:cNvSpPr>
                <a:spLocks/>
              </p:cNvSpPr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38" name="Freeform 124"/>
              <p:cNvSpPr>
                <a:spLocks/>
              </p:cNvSpPr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39" name="Freeform 125"/>
              <p:cNvSpPr>
                <a:spLocks/>
              </p:cNvSpPr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40" name="Freeform 126"/>
              <p:cNvSpPr>
                <a:spLocks/>
              </p:cNvSpPr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41" name="Freeform 127"/>
              <p:cNvSpPr>
                <a:spLocks/>
              </p:cNvSpPr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42" name="Freeform 128"/>
              <p:cNvSpPr>
                <a:spLocks/>
              </p:cNvSpPr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43" name="Freeform 129"/>
              <p:cNvSpPr>
                <a:spLocks/>
              </p:cNvSpPr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44" name="Freeform 130"/>
              <p:cNvSpPr>
                <a:spLocks/>
              </p:cNvSpPr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45" name="Freeform 131"/>
              <p:cNvSpPr>
                <a:spLocks/>
              </p:cNvSpPr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46" name="Freeform 132"/>
              <p:cNvSpPr>
                <a:spLocks/>
              </p:cNvSpPr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47" name="Freeform 133"/>
              <p:cNvSpPr>
                <a:spLocks/>
              </p:cNvSpPr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48" name="Freeform 134"/>
              <p:cNvSpPr>
                <a:spLocks/>
              </p:cNvSpPr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49" name="Freeform 135"/>
              <p:cNvSpPr>
                <a:spLocks/>
              </p:cNvSpPr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50" name="Freeform 136"/>
              <p:cNvSpPr>
                <a:spLocks/>
              </p:cNvSpPr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51" name="Freeform 137"/>
              <p:cNvSpPr>
                <a:spLocks/>
              </p:cNvSpPr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52" name="Freeform 138"/>
              <p:cNvSpPr>
                <a:spLocks/>
              </p:cNvSpPr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53" name="Freeform 139"/>
              <p:cNvSpPr>
                <a:spLocks/>
              </p:cNvSpPr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54" name="Freeform 140"/>
              <p:cNvSpPr>
                <a:spLocks/>
              </p:cNvSpPr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55" name="Freeform 141"/>
              <p:cNvSpPr>
                <a:spLocks/>
              </p:cNvSpPr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56" name="Freeform 142"/>
              <p:cNvSpPr>
                <a:spLocks/>
              </p:cNvSpPr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57" name="Freeform 143"/>
              <p:cNvSpPr>
                <a:spLocks/>
              </p:cNvSpPr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58" name="Freeform 144"/>
              <p:cNvSpPr>
                <a:spLocks/>
              </p:cNvSpPr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59" name="Freeform 145"/>
              <p:cNvSpPr>
                <a:spLocks/>
              </p:cNvSpPr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60" name="Freeform 146"/>
              <p:cNvSpPr>
                <a:spLocks/>
              </p:cNvSpPr>
              <p:nvPr/>
            </p:nvSpPr>
            <p:spPr bwMode="auto">
              <a:xfrm>
                <a:off x="4713288" y="1196975"/>
                <a:ext cx="2847975" cy="1058863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61" name="Freeform 147"/>
              <p:cNvSpPr>
                <a:spLocks/>
              </p:cNvSpPr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62" name="Freeform 148"/>
              <p:cNvSpPr>
                <a:spLocks/>
              </p:cNvSpPr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63" name="Freeform 149"/>
              <p:cNvSpPr>
                <a:spLocks/>
              </p:cNvSpPr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64" name="Freeform 150"/>
              <p:cNvSpPr>
                <a:spLocks/>
              </p:cNvSpPr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65" name="Freeform 151"/>
              <p:cNvSpPr>
                <a:spLocks/>
              </p:cNvSpPr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66" name="Freeform 152"/>
              <p:cNvSpPr>
                <a:spLocks/>
              </p:cNvSpPr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67" name="Freeform 153"/>
              <p:cNvSpPr>
                <a:spLocks/>
              </p:cNvSpPr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68" name="Freeform 154"/>
              <p:cNvSpPr>
                <a:spLocks/>
              </p:cNvSpPr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69" name="Freeform 155"/>
              <p:cNvSpPr>
                <a:spLocks/>
              </p:cNvSpPr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70" name="Freeform 156"/>
              <p:cNvSpPr>
                <a:spLocks/>
              </p:cNvSpPr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71" name="Freeform 157"/>
              <p:cNvSpPr>
                <a:spLocks/>
              </p:cNvSpPr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72" name="Freeform 158"/>
              <p:cNvSpPr>
                <a:spLocks/>
              </p:cNvSpPr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73" name="Freeform 159"/>
              <p:cNvSpPr>
                <a:spLocks/>
              </p:cNvSpPr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74" name="Freeform 160"/>
              <p:cNvSpPr>
                <a:spLocks/>
              </p:cNvSpPr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75" name="Freeform 161"/>
              <p:cNvSpPr>
                <a:spLocks/>
              </p:cNvSpPr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76" name="Freeform 162"/>
              <p:cNvSpPr>
                <a:spLocks/>
              </p:cNvSpPr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77" name="Freeform 164"/>
              <p:cNvSpPr>
                <a:spLocks/>
              </p:cNvSpPr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78" name="Freeform 165"/>
              <p:cNvSpPr>
                <a:spLocks/>
              </p:cNvSpPr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79" name="Freeform 166"/>
              <p:cNvSpPr>
                <a:spLocks/>
              </p:cNvSpPr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80" name="Freeform 167"/>
              <p:cNvSpPr>
                <a:spLocks/>
              </p:cNvSpPr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81" name="Freeform 168"/>
              <p:cNvSpPr>
                <a:spLocks/>
              </p:cNvSpPr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82" name="Freeform 169"/>
              <p:cNvSpPr>
                <a:spLocks/>
              </p:cNvSpPr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83" name="Freeform 170"/>
              <p:cNvSpPr>
                <a:spLocks/>
              </p:cNvSpPr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  <p:sp>
            <p:nvSpPr>
              <p:cNvPr id="84" name="Freeform 171"/>
              <p:cNvSpPr>
                <a:spLocks/>
              </p:cNvSpPr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68776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Network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85" name="Freeform 5"/>
          <p:cNvSpPr>
            <a:spLocks noEditPoints="1"/>
          </p:cNvSpPr>
          <p:nvPr userDrawn="1"/>
        </p:nvSpPr>
        <p:spPr bwMode="auto">
          <a:xfrm>
            <a:off x="1753293" y="2270251"/>
            <a:ext cx="14781414" cy="7673882"/>
          </a:xfrm>
          <a:custGeom>
            <a:avLst/>
            <a:gdLst>
              <a:gd name="T0" fmla="*/ 1631 w 1765"/>
              <a:gd name="T1" fmla="*/ 822 h 915"/>
              <a:gd name="T2" fmla="*/ 1615 w 1765"/>
              <a:gd name="T3" fmla="*/ 679 h 915"/>
              <a:gd name="T4" fmla="*/ 1465 w 1765"/>
              <a:gd name="T5" fmla="*/ 648 h 915"/>
              <a:gd name="T6" fmla="*/ 1514 w 1765"/>
              <a:gd name="T7" fmla="*/ 800 h 915"/>
              <a:gd name="T8" fmla="*/ 1340 w 1765"/>
              <a:gd name="T9" fmla="*/ 612 h 915"/>
              <a:gd name="T10" fmla="*/ 1441 w 1765"/>
              <a:gd name="T11" fmla="*/ 589 h 915"/>
              <a:gd name="T12" fmla="*/ 1423 w 1765"/>
              <a:gd name="T13" fmla="*/ 581 h 915"/>
              <a:gd name="T14" fmla="*/ 436 w 1765"/>
              <a:gd name="T15" fmla="*/ 534 h 915"/>
              <a:gd name="T16" fmla="*/ 1398 w 1765"/>
              <a:gd name="T17" fmla="*/ 496 h 915"/>
              <a:gd name="T18" fmla="*/ 1431 w 1765"/>
              <a:gd name="T19" fmla="*/ 389 h 915"/>
              <a:gd name="T20" fmla="*/ 1479 w 1765"/>
              <a:gd name="T21" fmla="*/ 351 h 915"/>
              <a:gd name="T22" fmla="*/ 213 w 1765"/>
              <a:gd name="T23" fmla="*/ 277 h 915"/>
              <a:gd name="T24" fmla="*/ 1501 w 1765"/>
              <a:gd name="T25" fmla="*/ 286 h 915"/>
              <a:gd name="T26" fmla="*/ 1755 w 1765"/>
              <a:gd name="T27" fmla="*/ 243 h 915"/>
              <a:gd name="T28" fmla="*/ 788 w 1765"/>
              <a:gd name="T29" fmla="*/ 278 h 915"/>
              <a:gd name="T30" fmla="*/ 1718 w 1765"/>
              <a:gd name="T31" fmla="*/ 185 h 915"/>
              <a:gd name="T32" fmla="*/ 893 w 1765"/>
              <a:gd name="T33" fmla="*/ 137 h 915"/>
              <a:gd name="T34" fmla="*/ 570 w 1765"/>
              <a:gd name="T35" fmla="*/ 116 h 915"/>
              <a:gd name="T36" fmla="*/ 263 w 1765"/>
              <a:gd name="T37" fmla="*/ 116 h 915"/>
              <a:gd name="T38" fmla="*/ 421 w 1765"/>
              <a:gd name="T39" fmla="*/ 95 h 915"/>
              <a:gd name="T40" fmla="*/ 497 w 1765"/>
              <a:gd name="T41" fmla="*/ 160 h 915"/>
              <a:gd name="T42" fmla="*/ 356 w 1765"/>
              <a:gd name="T43" fmla="*/ 262 h 915"/>
              <a:gd name="T44" fmla="*/ 417 w 1765"/>
              <a:gd name="T45" fmla="*/ 301 h 915"/>
              <a:gd name="T46" fmla="*/ 629 w 1765"/>
              <a:gd name="T47" fmla="*/ 595 h 915"/>
              <a:gd name="T48" fmla="*/ 407 w 1765"/>
              <a:gd name="T49" fmla="*/ 487 h 915"/>
              <a:gd name="T50" fmla="*/ 481 w 1765"/>
              <a:gd name="T51" fmla="*/ 329 h 915"/>
              <a:gd name="T52" fmla="*/ 493 w 1765"/>
              <a:gd name="T53" fmla="*/ 214 h 915"/>
              <a:gd name="T54" fmla="*/ 402 w 1765"/>
              <a:gd name="T55" fmla="*/ 152 h 915"/>
              <a:gd name="T56" fmla="*/ 234 w 1765"/>
              <a:gd name="T57" fmla="*/ 129 h 915"/>
              <a:gd name="T58" fmla="*/ 44 w 1765"/>
              <a:gd name="T59" fmla="*/ 201 h 915"/>
              <a:gd name="T60" fmla="*/ 227 w 1765"/>
              <a:gd name="T61" fmla="*/ 276 h 915"/>
              <a:gd name="T62" fmla="*/ 401 w 1765"/>
              <a:gd name="T63" fmla="*/ 503 h 915"/>
              <a:gd name="T64" fmla="*/ 464 w 1765"/>
              <a:gd name="T65" fmla="*/ 881 h 915"/>
              <a:gd name="T66" fmla="*/ 638 w 1765"/>
              <a:gd name="T67" fmla="*/ 642 h 915"/>
              <a:gd name="T68" fmla="*/ 357 w 1765"/>
              <a:gd name="T69" fmla="*/ 78 h 915"/>
              <a:gd name="T70" fmla="*/ 343 w 1765"/>
              <a:gd name="T71" fmla="*/ 75 h 915"/>
              <a:gd name="T72" fmla="*/ 480 w 1765"/>
              <a:gd name="T73" fmla="*/ 62 h 915"/>
              <a:gd name="T74" fmla="*/ 1051 w 1765"/>
              <a:gd name="T75" fmla="*/ 346 h 915"/>
              <a:gd name="T76" fmla="*/ 953 w 1765"/>
              <a:gd name="T77" fmla="*/ 627 h 915"/>
              <a:gd name="T78" fmla="*/ 1614 w 1765"/>
              <a:gd name="T79" fmla="*/ 133 h 915"/>
              <a:gd name="T80" fmla="*/ 1346 w 1765"/>
              <a:gd name="T81" fmla="*/ 90 h 915"/>
              <a:gd name="T82" fmla="*/ 1187 w 1765"/>
              <a:gd name="T83" fmla="*/ 148 h 915"/>
              <a:gd name="T84" fmla="*/ 989 w 1765"/>
              <a:gd name="T85" fmla="*/ 175 h 915"/>
              <a:gd name="T86" fmla="*/ 841 w 1765"/>
              <a:gd name="T87" fmla="*/ 198 h 915"/>
              <a:gd name="T88" fmla="*/ 909 w 1765"/>
              <a:gd name="T89" fmla="*/ 249 h 915"/>
              <a:gd name="T90" fmla="*/ 860 w 1765"/>
              <a:gd name="T91" fmla="*/ 317 h 915"/>
              <a:gd name="T92" fmla="*/ 1005 w 1765"/>
              <a:gd name="T93" fmla="*/ 300 h 915"/>
              <a:gd name="T94" fmla="*/ 772 w 1765"/>
              <a:gd name="T95" fmla="*/ 393 h 915"/>
              <a:gd name="T96" fmla="*/ 888 w 1765"/>
              <a:gd name="T97" fmla="*/ 729 h 915"/>
              <a:gd name="T98" fmla="*/ 994 w 1765"/>
              <a:gd name="T99" fmla="*/ 458 h 915"/>
              <a:gd name="T100" fmla="*/ 1150 w 1765"/>
              <a:gd name="T101" fmla="*/ 451 h 915"/>
              <a:gd name="T102" fmla="*/ 1306 w 1765"/>
              <a:gd name="T103" fmla="*/ 515 h 915"/>
              <a:gd name="T104" fmla="*/ 1420 w 1765"/>
              <a:gd name="T105" fmla="*/ 350 h 915"/>
              <a:gd name="T106" fmla="*/ 1558 w 1765"/>
              <a:gd name="T107" fmla="*/ 253 h 915"/>
              <a:gd name="T108" fmla="*/ 256 w 1765"/>
              <a:gd name="T109" fmla="*/ 71 h 915"/>
              <a:gd name="T110" fmla="*/ 896 w 1765"/>
              <a:gd name="T111" fmla="*/ 61 h 915"/>
              <a:gd name="T112" fmla="*/ 1038 w 1765"/>
              <a:gd name="T113" fmla="*/ 34 h 915"/>
              <a:gd name="T114" fmla="*/ 371 w 1765"/>
              <a:gd name="T115" fmla="*/ 37 h 915"/>
              <a:gd name="T116" fmla="*/ 507 w 1765"/>
              <a:gd name="T117" fmla="*/ 23 h 915"/>
              <a:gd name="T118" fmla="*/ 363 w 1765"/>
              <a:gd name="T119" fmla="*/ 25 h 915"/>
              <a:gd name="T120" fmla="*/ 722 w 1765"/>
              <a:gd name="T121" fmla="*/ 60 h 915"/>
              <a:gd name="T122" fmla="*/ 572 w 1765"/>
              <a:gd name="T123" fmla="*/ 22 h 915"/>
              <a:gd name="T124" fmla="*/ 576 w 1765"/>
              <a:gd name="T125" fmla="*/ 14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65" h="915">
                <a:moveTo>
                  <a:pt x="492" y="914"/>
                </a:moveTo>
                <a:cubicBezTo>
                  <a:pt x="492" y="915"/>
                  <a:pt x="492" y="915"/>
                  <a:pt x="492" y="915"/>
                </a:cubicBezTo>
                <a:cubicBezTo>
                  <a:pt x="492" y="915"/>
                  <a:pt x="493" y="915"/>
                  <a:pt x="493" y="915"/>
                </a:cubicBezTo>
                <a:cubicBezTo>
                  <a:pt x="493" y="915"/>
                  <a:pt x="493" y="915"/>
                  <a:pt x="492" y="914"/>
                </a:cubicBezTo>
                <a:cubicBezTo>
                  <a:pt x="492" y="915"/>
                  <a:pt x="492" y="914"/>
                  <a:pt x="492" y="914"/>
                </a:cubicBezTo>
                <a:close/>
                <a:moveTo>
                  <a:pt x="493" y="914"/>
                </a:moveTo>
                <a:cubicBezTo>
                  <a:pt x="494" y="914"/>
                  <a:pt x="495" y="914"/>
                  <a:pt x="495" y="914"/>
                </a:cubicBezTo>
                <a:cubicBezTo>
                  <a:pt x="496" y="913"/>
                  <a:pt x="493" y="913"/>
                  <a:pt x="493" y="913"/>
                </a:cubicBezTo>
                <a:cubicBezTo>
                  <a:pt x="493" y="913"/>
                  <a:pt x="493" y="913"/>
                  <a:pt x="493" y="914"/>
                </a:cubicBezTo>
                <a:close/>
                <a:moveTo>
                  <a:pt x="489" y="911"/>
                </a:moveTo>
                <a:cubicBezTo>
                  <a:pt x="489" y="912"/>
                  <a:pt x="489" y="912"/>
                  <a:pt x="489" y="912"/>
                </a:cubicBezTo>
                <a:cubicBezTo>
                  <a:pt x="490" y="914"/>
                  <a:pt x="490" y="913"/>
                  <a:pt x="491" y="914"/>
                </a:cubicBezTo>
                <a:cubicBezTo>
                  <a:pt x="491" y="912"/>
                  <a:pt x="490" y="912"/>
                  <a:pt x="489" y="911"/>
                </a:cubicBezTo>
                <a:cubicBezTo>
                  <a:pt x="489" y="912"/>
                  <a:pt x="489" y="911"/>
                  <a:pt x="489" y="911"/>
                </a:cubicBezTo>
                <a:close/>
                <a:moveTo>
                  <a:pt x="490" y="911"/>
                </a:moveTo>
                <a:cubicBezTo>
                  <a:pt x="490" y="910"/>
                  <a:pt x="490" y="909"/>
                  <a:pt x="490" y="908"/>
                </a:cubicBezTo>
                <a:cubicBezTo>
                  <a:pt x="489" y="908"/>
                  <a:pt x="488" y="908"/>
                  <a:pt x="486" y="908"/>
                </a:cubicBezTo>
                <a:cubicBezTo>
                  <a:pt x="486" y="908"/>
                  <a:pt x="486" y="908"/>
                  <a:pt x="486" y="909"/>
                </a:cubicBezTo>
                <a:cubicBezTo>
                  <a:pt x="486" y="909"/>
                  <a:pt x="485" y="909"/>
                  <a:pt x="485" y="909"/>
                </a:cubicBezTo>
                <a:cubicBezTo>
                  <a:pt x="485" y="910"/>
                  <a:pt x="485" y="909"/>
                  <a:pt x="485" y="909"/>
                </a:cubicBezTo>
                <a:cubicBezTo>
                  <a:pt x="484" y="909"/>
                  <a:pt x="483" y="909"/>
                  <a:pt x="483" y="909"/>
                </a:cubicBezTo>
                <a:cubicBezTo>
                  <a:pt x="482" y="909"/>
                  <a:pt x="482" y="910"/>
                  <a:pt x="481" y="910"/>
                </a:cubicBezTo>
                <a:cubicBezTo>
                  <a:pt x="482" y="911"/>
                  <a:pt x="482" y="911"/>
                  <a:pt x="483" y="911"/>
                </a:cubicBezTo>
                <a:cubicBezTo>
                  <a:pt x="484" y="912"/>
                  <a:pt x="485" y="912"/>
                  <a:pt x="486" y="912"/>
                </a:cubicBezTo>
                <a:cubicBezTo>
                  <a:pt x="486" y="912"/>
                  <a:pt x="486" y="912"/>
                  <a:pt x="486" y="912"/>
                </a:cubicBezTo>
                <a:cubicBezTo>
                  <a:pt x="486" y="912"/>
                  <a:pt x="486" y="911"/>
                  <a:pt x="486" y="911"/>
                </a:cubicBezTo>
                <a:cubicBezTo>
                  <a:pt x="488" y="910"/>
                  <a:pt x="489" y="911"/>
                  <a:pt x="490" y="911"/>
                </a:cubicBezTo>
                <a:cubicBezTo>
                  <a:pt x="490" y="910"/>
                  <a:pt x="490" y="911"/>
                  <a:pt x="490" y="911"/>
                </a:cubicBezTo>
                <a:close/>
                <a:moveTo>
                  <a:pt x="477" y="909"/>
                </a:moveTo>
                <a:cubicBezTo>
                  <a:pt x="478" y="909"/>
                  <a:pt x="478" y="910"/>
                  <a:pt x="479" y="910"/>
                </a:cubicBezTo>
                <a:cubicBezTo>
                  <a:pt x="479" y="909"/>
                  <a:pt x="479" y="909"/>
                  <a:pt x="480" y="908"/>
                </a:cubicBezTo>
                <a:cubicBezTo>
                  <a:pt x="480" y="908"/>
                  <a:pt x="480" y="908"/>
                  <a:pt x="480" y="908"/>
                </a:cubicBezTo>
                <a:cubicBezTo>
                  <a:pt x="479" y="908"/>
                  <a:pt x="478" y="908"/>
                  <a:pt x="477" y="908"/>
                </a:cubicBezTo>
                <a:cubicBezTo>
                  <a:pt x="477" y="908"/>
                  <a:pt x="477" y="909"/>
                  <a:pt x="477" y="909"/>
                </a:cubicBezTo>
                <a:cubicBezTo>
                  <a:pt x="478" y="909"/>
                  <a:pt x="477" y="909"/>
                  <a:pt x="477" y="909"/>
                </a:cubicBezTo>
                <a:close/>
                <a:moveTo>
                  <a:pt x="476" y="907"/>
                </a:moveTo>
                <a:cubicBezTo>
                  <a:pt x="475" y="907"/>
                  <a:pt x="475" y="907"/>
                  <a:pt x="475" y="907"/>
                </a:cubicBezTo>
                <a:cubicBezTo>
                  <a:pt x="476" y="908"/>
                  <a:pt x="478" y="908"/>
                  <a:pt x="476" y="907"/>
                </a:cubicBezTo>
                <a:cubicBezTo>
                  <a:pt x="476" y="907"/>
                  <a:pt x="476" y="907"/>
                  <a:pt x="476" y="907"/>
                </a:cubicBezTo>
                <a:close/>
                <a:moveTo>
                  <a:pt x="510" y="904"/>
                </a:moveTo>
                <a:cubicBezTo>
                  <a:pt x="510" y="905"/>
                  <a:pt x="508" y="905"/>
                  <a:pt x="508" y="906"/>
                </a:cubicBezTo>
                <a:cubicBezTo>
                  <a:pt x="508" y="907"/>
                  <a:pt x="510" y="906"/>
                  <a:pt x="510" y="907"/>
                </a:cubicBezTo>
                <a:cubicBezTo>
                  <a:pt x="511" y="907"/>
                  <a:pt x="512" y="906"/>
                  <a:pt x="512" y="906"/>
                </a:cubicBezTo>
                <a:cubicBezTo>
                  <a:pt x="513" y="906"/>
                  <a:pt x="513" y="905"/>
                  <a:pt x="513" y="905"/>
                </a:cubicBezTo>
                <a:cubicBezTo>
                  <a:pt x="512" y="905"/>
                  <a:pt x="512" y="905"/>
                  <a:pt x="511" y="905"/>
                </a:cubicBezTo>
                <a:cubicBezTo>
                  <a:pt x="510" y="905"/>
                  <a:pt x="511" y="904"/>
                  <a:pt x="510" y="904"/>
                </a:cubicBezTo>
                <a:close/>
                <a:moveTo>
                  <a:pt x="472" y="901"/>
                </a:moveTo>
                <a:cubicBezTo>
                  <a:pt x="472" y="901"/>
                  <a:pt x="472" y="900"/>
                  <a:pt x="472" y="900"/>
                </a:cubicBezTo>
                <a:cubicBezTo>
                  <a:pt x="472" y="900"/>
                  <a:pt x="472" y="899"/>
                  <a:pt x="473" y="899"/>
                </a:cubicBezTo>
                <a:cubicBezTo>
                  <a:pt x="472" y="899"/>
                  <a:pt x="471" y="898"/>
                  <a:pt x="471" y="898"/>
                </a:cubicBezTo>
                <a:cubicBezTo>
                  <a:pt x="471" y="898"/>
                  <a:pt x="470" y="898"/>
                  <a:pt x="470" y="898"/>
                </a:cubicBezTo>
                <a:cubicBezTo>
                  <a:pt x="470" y="897"/>
                  <a:pt x="470" y="897"/>
                  <a:pt x="469" y="897"/>
                </a:cubicBezTo>
                <a:cubicBezTo>
                  <a:pt x="469" y="897"/>
                  <a:pt x="469" y="896"/>
                  <a:pt x="469" y="896"/>
                </a:cubicBezTo>
                <a:cubicBezTo>
                  <a:pt x="468" y="896"/>
                  <a:pt x="468" y="896"/>
                  <a:pt x="467" y="895"/>
                </a:cubicBezTo>
                <a:cubicBezTo>
                  <a:pt x="467" y="897"/>
                  <a:pt x="466" y="898"/>
                  <a:pt x="466" y="899"/>
                </a:cubicBezTo>
                <a:cubicBezTo>
                  <a:pt x="467" y="899"/>
                  <a:pt x="467" y="899"/>
                  <a:pt x="467" y="900"/>
                </a:cubicBezTo>
                <a:cubicBezTo>
                  <a:pt x="468" y="900"/>
                  <a:pt x="468" y="900"/>
                  <a:pt x="469" y="900"/>
                </a:cubicBezTo>
                <a:cubicBezTo>
                  <a:pt x="469" y="900"/>
                  <a:pt x="469" y="901"/>
                  <a:pt x="469" y="902"/>
                </a:cubicBezTo>
                <a:cubicBezTo>
                  <a:pt x="469" y="901"/>
                  <a:pt x="469" y="902"/>
                  <a:pt x="469" y="902"/>
                </a:cubicBezTo>
                <a:cubicBezTo>
                  <a:pt x="470" y="902"/>
                  <a:pt x="470" y="902"/>
                  <a:pt x="470" y="902"/>
                </a:cubicBezTo>
                <a:cubicBezTo>
                  <a:pt x="471" y="902"/>
                  <a:pt x="471" y="902"/>
                  <a:pt x="472" y="902"/>
                </a:cubicBezTo>
                <a:cubicBezTo>
                  <a:pt x="472" y="902"/>
                  <a:pt x="472" y="902"/>
                  <a:pt x="473" y="902"/>
                </a:cubicBezTo>
                <a:cubicBezTo>
                  <a:pt x="472" y="902"/>
                  <a:pt x="472" y="901"/>
                  <a:pt x="472" y="901"/>
                </a:cubicBezTo>
                <a:close/>
                <a:moveTo>
                  <a:pt x="495" y="907"/>
                </a:moveTo>
                <a:cubicBezTo>
                  <a:pt x="494" y="907"/>
                  <a:pt x="494" y="907"/>
                  <a:pt x="493" y="907"/>
                </a:cubicBezTo>
                <a:cubicBezTo>
                  <a:pt x="492" y="907"/>
                  <a:pt x="491" y="907"/>
                  <a:pt x="492" y="907"/>
                </a:cubicBezTo>
                <a:cubicBezTo>
                  <a:pt x="493" y="907"/>
                  <a:pt x="495" y="906"/>
                  <a:pt x="495" y="907"/>
                </a:cubicBezTo>
                <a:close/>
                <a:moveTo>
                  <a:pt x="503" y="905"/>
                </a:moveTo>
                <a:cubicBezTo>
                  <a:pt x="503" y="905"/>
                  <a:pt x="501" y="905"/>
                  <a:pt x="501" y="905"/>
                </a:cubicBezTo>
                <a:cubicBezTo>
                  <a:pt x="501" y="905"/>
                  <a:pt x="500" y="905"/>
                  <a:pt x="500" y="905"/>
                </a:cubicBezTo>
                <a:cubicBezTo>
                  <a:pt x="500" y="905"/>
                  <a:pt x="500" y="904"/>
                  <a:pt x="500" y="904"/>
                </a:cubicBezTo>
                <a:cubicBezTo>
                  <a:pt x="499" y="904"/>
                  <a:pt x="499" y="904"/>
                  <a:pt x="499" y="904"/>
                </a:cubicBezTo>
                <a:cubicBezTo>
                  <a:pt x="497" y="904"/>
                  <a:pt x="497" y="902"/>
                  <a:pt x="496" y="902"/>
                </a:cubicBezTo>
                <a:cubicBezTo>
                  <a:pt x="495" y="902"/>
                  <a:pt x="495" y="902"/>
                  <a:pt x="495" y="902"/>
                </a:cubicBezTo>
                <a:cubicBezTo>
                  <a:pt x="495" y="901"/>
                  <a:pt x="494" y="902"/>
                  <a:pt x="494" y="901"/>
                </a:cubicBezTo>
                <a:cubicBezTo>
                  <a:pt x="494" y="901"/>
                  <a:pt x="493" y="901"/>
                  <a:pt x="493" y="901"/>
                </a:cubicBezTo>
                <a:cubicBezTo>
                  <a:pt x="493" y="900"/>
                  <a:pt x="494" y="900"/>
                  <a:pt x="493" y="899"/>
                </a:cubicBezTo>
                <a:cubicBezTo>
                  <a:pt x="492" y="899"/>
                  <a:pt x="491" y="898"/>
                  <a:pt x="491" y="897"/>
                </a:cubicBezTo>
                <a:cubicBezTo>
                  <a:pt x="491" y="896"/>
                  <a:pt x="490" y="896"/>
                  <a:pt x="489" y="896"/>
                </a:cubicBezTo>
                <a:cubicBezTo>
                  <a:pt x="489" y="895"/>
                  <a:pt x="491" y="895"/>
                  <a:pt x="491" y="894"/>
                </a:cubicBezTo>
                <a:cubicBezTo>
                  <a:pt x="491" y="893"/>
                  <a:pt x="489" y="893"/>
                  <a:pt x="489" y="892"/>
                </a:cubicBezTo>
                <a:cubicBezTo>
                  <a:pt x="488" y="892"/>
                  <a:pt x="488" y="892"/>
                  <a:pt x="487" y="892"/>
                </a:cubicBezTo>
                <a:cubicBezTo>
                  <a:pt x="486" y="893"/>
                  <a:pt x="486" y="892"/>
                  <a:pt x="486" y="891"/>
                </a:cubicBezTo>
                <a:cubicBezTo>
                  <a:pt x="485" y="891"/>
                  <a:pt x="485" y="892"/>
                  <a:pt x="484" y="892"/>
                </a:cubicBezTo>
                <a:cubicBezTo>
                  <a:pt x="484" y="892"/>
                  <a:pt x="483" y="893"/>
                  <a:pt x="483" y="893"/>
                </a:cubicBezTo>
                <a:cubicBezTo>
                  <a:pt x="482" y="893"/>
                  <a:pt x="482" y="892"/>
                  <a:pt x="481" y="892"/>
                </a:cubicBezTo>
                <a:cubicBezTo>
                  <a:pt x="478" y="893"/>
                  <a:pt x="479" y="894"/>
                  <a:pt x="480" y="895"/>
                </a:cubicBezTo>
                <a:cubicBezTo>
                  <a:pt x="480" y="895"/>
                  <a:pt x="480" y="895"/>
                  <a:pt x="480" y="895"/>
                </a:cubicBezTo>
                <a:cubicBezTo>
                  <a:pt x="480" y="896"/>
                  <a:pt x="479" y="897"/>
                  <a:pt x="480" y="897"/>
                </a:cubicBezTo>
                <a:cubicBezTo>
                  <a:pt x="481" y="897"/>
                  <a:pt x="481" y="898"/>
                  <a:pt x="481" y="897"/>
                </a:cubicBezTo>
                <a:cubicBezTo>
                  <a:pt x="482" y="897"/>
                  <a:pt x="483" y="897"/>
                  <a:pt x="484" y="897"/>
                </a:cubicBezTo>
                <a:cubicBezTo>
                  <a:pt x="484" y="898"/>
                  <a:pt x="484" y="898"/>
                  <a:pt x="484" y="898"/>
                </a:cubicBezTo>
                <a:cubicBezTo>
                  <a:pt x="483" y="898"/>
                  <a:pt x="483" y="898"/>
                  <a:pt x="482" y="899"/>
                </a:cubicBezTo>
                <a:cubicBezTo>
                  <a:pt x="482" y="899"/>
                  <a:pt x="481" y="899"/>
                  <a:pt x="481" y="899"/>
                </a:cubicBezTo>
                <a:cubicBezTo>
                  <a:pt x="481" y="900"/>
                  <a:pt x="481" y="899"/>
                  <a:pt x="481" y="899"/>
                </a:cubicBezTo>
                <a:cubicBezTo>
                  <a:pt x="480" y="899"/>
                  <a:pt x="480" y="900"/>
                  <a:pt x="481" y="901"/>
                </a:cubicBezTo>
                <a:cubicBezTo>
                  <a:pt x="481" y="901"/>
                  <a:pt x="481" y="902"/>
                  <a:pt x="481" y="902"/>
                </a:cubicBezTo>
                <a:cubicBezTo>
                  <a:pt x="482" y="902"/>
                  <a:pt x="483" y="902"/>
                  <a:pt x="483" y="902"/>
                </a:cubicBezTo>
                <a:cubicBezTo>
                  <a:pt x="483" y="903"/>
                  <a:pt x="484" y="904"/>
                  <a:pt x="485" y="904"/>
                </a:cubicBezTo>
                <a:cubicBezTo>
                  <a:pt x="484" y="905"/>
                  <a:pt x="484" y="903"/>
                  <a:pt x="483" y="903"/>
                </a:cubicBezTo>
                <a:cubicBezTo>
                  <a:pt x="481" y="903"/>
                  <a:pt x="480" y="903"/>
                  <a:pt x="481" y="904"/>
                </a:cubicBezTo>
                <a:cubicBezTo>
                  <a:pt x="481" y="905"/>
                  <a:pt x="480" y="905"/>
                  <a:pt x="480" y="905"/>
                </a:cubicBezTo>
                <a:cubicBezTo>
                  <a:pt x="480" y="904"/>
                  <a:pt x="480" y="905"/>
                  <a:pt x="480" y="904"/>
                </a:cubicBezTo>
                <a:cubicBezTo>
                  <a:pt x="480" y="904"/>
                  <a:pt x="480" y="904"/>
                  <a:pt x="480" y="903"/>
                </a:cubicBezTo>
                <a:cubicBezTo>
                  <a:pt x="479" y="903"/>
                  <a:pt x="480" y="903"/>
                  <a:pt x="480" y="903"/>
                </a:cubicBezTo>
                <a:cubicBezTo>
                  <a:pt x="480" y="902"/>
                  <a:pt x="479" y="902"/>
                  <a:pt x="479" y="902"/>
                </a:cubicBezTo>
                <a:cubicBezTo>
                  <a:pt x="479" y="902"/>
                  <a:pt x="480" y="902"/>
                  <a:pt x="479" y="901"/>
                </a:cubicBezTo>
                <a:cubicBezTo>
                  <a:pt x="479" y="901"/>
                  <a:pt x="479" y="900"/>
                  <a:pt x="479" y="900"/>
                </a:cubicBezTo>
                <a:cubicBezTo>
                  <a:pt x="479" y="900"/>
                  <a:pt x="479" y="900"/>
                  <a:pt x="479" y="900"/>
                </a:cubicBezTo>
                <a:cubicBezTo>
                  <a:pt x="479" y="899"/>
                  <a:pt x="477" y="900"/>
                  <a:pt x="478" y="900"/>
                </a:cubicBezTo>
                <a:cubicBezTo>
                  <a:pt x="477" y="900"/>
                  <a:pt x="477" y="902"/>
                  <a:pt x="477" y="902"/>
                </a:cubicBezTo>
                <a:cubicBezTo>
                  <a:pt x="476" y="901"/>
                  <a:pt x="476" y="901"/>
                  <a:pt x="475" y="902"/>
                </a:cubicBezTo>
                <a:cubicBezTo>
                  <a:pt x="475" y="901"/>
                  <a:pt x="475" y="901"/>
                  <a:pt x="475" y="900"/>
                </a:cubicBezTo>
                <a:cubicBezTo>
                  <a:pt x="474" y="900"/>
                  <a:pt x="472" y="900"/>
                  <a:pt x="473" y="902"/>
                </a:cubicBezTo>
                <a:cubicBezTo>
                  <a:pt x="474" y="903"/>
                  <a:pt x="475" y="903"/>
                  <a:pt x="476" y="903"/>
                </a:cubicBezTo>
                <a:cubicBezTo>
                  <a:pt x="476" y="903"/>
                  <a:pt x="477" y="902"/>
                  <a:pt x="478" y="902"/>
                </a:cubicBezTo>
                <a:cubicBezTo>
                  <a:pt x="478" y="902"/>
                  <a:pt x="478" y="904"/>
                  <a:pt x="478" y="904"/>
                </a:cubicBezTo>
                <a:cubicBezTo>
                  <a:pt x="476" y="904"/>
                  <a:pt x="474" y="904"/>
                  <a:pt x="473" y="905"/>
                </a:cubicBezTo>
                <a:cubicBezTo>
                  <a:pt x="472" y="905"/>
                  <a:pt x="473" y="906"/>
                  <a:pt x="474" y="906"/>
                </a:cubicBezTo>
                <a:cubicBezTo>
                  <a:pt x="474" y="906"/>
                  <a:pt x="474" y="905"/>
                  <a:pt x="475" y="905"/>
                </a:cubicBezTo>
                <a:cubicBezTo>
                  <a:pt x="475" y="906"/>
                  <a:pt x="475" y="906"/>
                  <a:pt x="475" y="906"/>
                </a:cubicBezTo>
                <a:cubicBezTo>
                  <a:pt x="476" y="906"/>
                  <a:pt x="477" y="906"/>
                  <a:pt x="477" y="906"/>
                </a:cubicBezTo>
                <a:cubicBezTo>
                  <a:pt x="477" y="906"/>
                  <a:pt x="478" y="906"/>
                  <a:pt x="478" y="906"/>
                </a:cubicBezTo>
                <a:cubicBezTo>
                  <a:pt x="478" y="907"/>
                  <a:pt x="478" y="907"/>
                  <a:pt x="478" y="907"/>
                </a:cubicBezTo>
                <a:cubicBezTo>
                  <a:pt x="479" y="907"/>
                  <a:pt x="481" y="908"/>
                  <a:pt x="481" y="907"/>
                </a:cubicBezTo>
                <a:cubicBezTo>
                  <a:pt x="481" y="907"/>
                  <a:pt x="481" y="907"/>
                  <a:pt x="481" y="907"/>
                </a:cubicBezTo>
                <a:cubicBezTo>
                  <a:pt x="482" y="907"/>
                  <a:pt x="482" y="907"/>
                  <a:pt x="482" y="907"/>
                </a:cubicBezTo>
                <a:cubicBezTo>
                  <a:pt x="482" y="908"/>
                  <a:pt x="481" y="908"/>
                  <a:pt x="482" y="909"/>
                </a:cubicBezTo>
                <a:cubicBezTo>
                  <a:pt x="483" y="908"/>
                  <a:pt x="483" y="909"/>
                  <a:pt x="484" y="908"/>
                </a:cubicBezTo>
                <a:cubicBezTo>
                  <a:pt x="485" y="907"/>
                  <a:pt x="485" y="910"/>
                  <a:pt x="486" y="908"/>
                </a:cubicBezTo>
                <a:cubicBezTo>
                  <a:pt x="486" y="908"/>
                  <a:pt x="488" y="908"/>
                  <a:pt x="488" y="907"/>
                </a:cubicBezTo>
                <a:cubicBezTo>
                  <a:pt x="488" y="907"/>
                  <a:pt x="490" y="907"/>
                  <a:pt x="490" y="907"/>
                </a:cubicBezTo>
                <a:cubicBezTo>
                  <a:pt x="490" y="907"/>
                  <a:pt x="491" y="906"/>
                  <a:pt x="491" y="907"/>
                </a:cubicBezTo>
                <a:cubicBezTo>
                  <a:pt x="491" y="908"/>
                  <a:pt x="491" y="909"/>
                  <a:pt x="492" y="909"/>
                </a:cubicBezTo>
                <a:cubicBezTo>
                  <a:pt x="493" y="910"/>
                  <a:pt x="493" y="910"/>
                  <a:pt x="493" y="911"/>
                </a:cubicBezTo>
                <a:cubicBezTo>
                  <a:pt x="494" y="910"/>
                  <a:pt x="496" y="909"/>
                  <a:pt x="496" y="907"/>
                </a:cubicBezTo>
                <a:cubicBezTo>
                  <a:pt x="497" y="907"/>
                  <a:pt x="497" y="907"/>
                  <a:pt x="497" y="908"/>
                </a:cubicBezTo>
                <a:cubicBezTo>
                  <a:pt x="498" y="907"/>
                  <a:pt x="502" y="907"/>
                  <a:pt x="503" y="907"/>
                </a:cubicBezTo>
                <a:cubicBezTo>
                  <a:pt x="504" y="907"/>
                  <a:pt x="504" y="907"/>
                  <a:pt x="504" y="907"/>
                </a:cubicBezTo>
                <a:cubicBezTo>
                  <a:pt x="504" y="906"/>
                  <a:pt x="505" y="906"/>
                  <a:pt x="505" y="906"/>
                </a:cubicBezTo>
                <a:cubicBezTo>
                  <a:pt x="505" y="905"/>
                  <a:pt x="503" y="906"/>
                  <a:pt x="503" y="905"/>
                </a:cubicBezTo>
                <a:close/>
                <a:moveTo>
                  <a:pt x="466" y="895"/>
                </a:moveTo>
                <a:cubicBezTo>
                  <a:pt x="465" y="895"/>
                  <a:pt x="465" y="894"/>
                  <a:pt x="463" y="893"/>
                </a:cubicBezTo>
                <a:cubicBezTo>
                  <a:pt x="462" y="893"/>
                  <a:pt x="462" y="893"/>
                  <a:pt x="462" y="892"/>
                </a:cubicBezTo>
                <a:cubicBezTo>
                  <a:pt x="462" y="892"/>
                  <a:pt x="464" y="892"/>
                  <a:pt x="464" y="893"/>
                </a:cubicBezTo>
                <a:cubicBezTo>
                  <a:pt x="464" y="893"/>
                  <a:pt x="464" y="893"/>
                  <a:pt x="465" y="893"/>
                </a:cubicBezTo>
                <a:cubicBezTo>
                  <a:pt x="465" y="892"/>
                  <a:pt x="465" y="892"/>
                  <a:pt x="465" y="891"/>
                </a:cubicBezTo>
                <a:cubicBezTo>
                  <a:pt x="464" y="891"/>
                  <a:pt x="465" y="891"/>
                  <a:pt x="465" y="890"/>
                </a:cubicBezTo>
                <a:cubicBezTo>
                  <a:pt x="465" y="890"/>
                  <a:pt x="465" y="890"/>
                  <a:pt x="465" y="890"/>
                </a:cubicBezTo>
                <a:cubicBezTo>
                  <a:pt x="464" y="890"/>
                  <a:pt x="465" y="889"/>
                  <a:pt x="465" y="889"/>
                </a:cubicBezTo>
                <a:cubicBezTo>
                  <a:pt x="464" y="888"/>
                  <a:pt x="463" y="887"/>
                  <a:pt x="462" y="887"/>
                </a:cubicBezTo>
                <a:cubicBezTo>
                  <a:pt x="461" y="887"/>
                  <a:pt x="461" y="887"/>
                  <a:pt x="460" y="886"/>
                </a:cubicBezTo>
                <a:cubicBezTo>
                  <a:pt x="459" y="886"/>
                  <a:pt x="459" y="887"/>
                  <a:pt x="458" y="887"/>
                </a:cubicBezTo>
                <a:cubicBezTo>
                  <a:pt x="458" y="888"/>
                  <a:pt x="459" y="890"/>
                  <a:pt x="460" y="891"/>
                </a:cubicBezTo>
                <a:cubicBezTo>
                  <a:pt x="461" y="892"/>
                  <a:pt x="460" y="893"/>
                  <a:pt x="461" y="894"/>
                </a:cubicBezTo>
                <a:cubicBezTo>
                  <a:pt x="462" y="894"/>
                  <a:pt x="462" y="895"/>
                  <a:pt x="463" y="895"/>
                </a:cubicBezTo>
                <a:cubicBezTo>
                  <a:pt x="464" y="896"/>
                  <a:pt x="464" y="896"/>
                  <a:pt x="465" y="896"/>
                </a:cubicBezTo>
                <a:cubicBezTo>
                  <a:pt x="466" y="897"/>
                  <a:pt x="466" y="896"/>
                  <a:pt x="466" y="895"/>
                </a:cubicBezTo>
                <a:cubicBezTo>
                  <a:pt x="465" y="895"/>
                  <a:pt x="466" y="895"/>
                  <a:pt x="466" y="895"/>
                </a:cubicBezTo>
                <a:close/>
                <a:moveTo>
                  <a:pt x="540" y="884"/>
                </a:moveTo>
                <a:cubicBezTo>
                  <a:pt x="538" y="884"/>
                  <a:pt x="538" y="884"/>
                  <a:pt x="538" y="885"/>
                </a:cubicBezTo>
                <a:cubicBezTo>
                  <a:pt x="537" y="885"/>
                  <a:pt x="537" y="884"/>
                  <a:pt x="537" y="883"/>
                </a:cubicBezTo>
                <a:cubicBezTo>
                  <a:pt x="537" y="883"/>
                  <a:pt x="536" y="883"/>
                  <a:pt x="536" y="883"/>
                </a:cubicBezTo>
                <a:cubicBezTo>
                  <a:pt x="535" y="883"/>
                  <a:pt x="535" y="884"/>
                  <a:pt x="534" y="884"/>
                </a:cubicBezTo>
                <a:cubicBezTo>
                  <a:pt x="533" y="885"/>
                  <a:pt x="533" y="885"/>
                  <a:pt x="534" y="886"/>
                </a:cubicBezTo>
                <a:cubicBezTo>
                  <a:pt x="532" y="886"/>
                  <a:pt x="532" y="888"/>
                  <a:pt x="530" y="889"/>
                </a:cubicBezTo>
                <a:cubicBezTo>
                  <a:pt x="530" y="890"/>
                  <a:pt x="530" y="889"/>
                  <a:pt x="531" y="890"/>
                </a:cubicBezTo>
                <a:cubicBezTo>
                  <a:pt x="531" y="890"/>
                  <a:pt x="532" y="891"/>
                  <a:pt x="532" y="891"/>
                </a:cubicBezTo>
                <a:cubicBezTo>
                  <a:pt x="532" y="890"/>
                  <a:pt x="532" y="890"/>
                  <a:pt x="532" y="890"/>
                </a:cubicBezTo>
                <a:cubicBezTo>
                  <a:pt x="532" y="890"/>
                  <a:pt x="533" y="889"/>
                  <a:pt x="533" y="889"/>
                </a:cubicBezTo>
                <a:cubicBezTo>
                  <a:pt x="534" y="889"/>
                  <a:pt x="535" y="889"/>
                  <a:pt x="536" y="889"/>
                </a:cubicBezTo>
                <a:cubicBezTo>
                  <a:pt x="535" y="888"/>
                  <a:pt x="535" y="888"/>
                  <a:pt x="535" y="887"/>
                </a:cubicBezTo>
                <a:cubicBezTo>
                  <a:pt x="536" y="887"/>
                  <a:pt x="536" y="888"/>
                  <a:pt x="537" y="888"/>
                </a:cubicBezTo>
                <a:cubicBezTo>
                  <a:pt x="537" y="887"/>
                  <a:pt x="538" y="887"/>
                  <a:pt x="539" y="886"/>
                </a:cubicBezTo>
                <a:cubicBezTo>
                  <a:pt x="539" y="886"/>
                  <a:pt x="540" y="886"/>
                  <a:pt x="540" y="887"/>
                </a:cubicBezTo>
                <a:cubicBezTo>
                  <a:pt x="541" y="887"/>
                  <a:pt x="540" y="886"/>
                  <a:pt x="541" y="886"/>
                </a:cubicBezTo>
                <a:cubicBezTo>
                  <a:pt x="542" y="886"/>
                  <a:pt x="540" y="885"/>
                  <a:pt x="540" y="885"/>
                </a:cubicBezTo>
                <a:cubicBezTo>
                  <a:pt x="539" y="885"/>
                  <a:pt x="540" y="885"/>
                  <a:pt x="540" y="884"/>
                </a:cubicBezTo>
                <a:cubicBezTo>
                  <a:pt x="539" y="884"/>
                  <a:pt x="540" y="884"/>
                  <a:pt x="540" y="884"/>
                </a:cubicBezTo>
                <a:close/>
                <a:moveTo>
                  <a:pt x="531" y="885"/>
                </a:moveTo>
                <a:cubicBezTo>
                  <a:pt x="532" y="885"/>
                  <a:pt x="532" y="884"/>
                  <a:pt x="533" y="884"/>
                </a:cubicBezTo>
                <a:cubicBezTo>
                  <a:pt x="532" y="883"/>
                  <a:pt x="530" y="884"/>
                  <a:pt x="529" y="884"/>
                </a:cubicBezTo>
                <a:cubicBezTo>
                  <a:pt x="528" y="884"/>
                  <a:pt x="527" y="883"/>
                  <a:pt x="526" y="883"/>
                </a:cubicBezTo>
                <a:cubicBezTo>
                  <a:pt x="526" y="883"/>
                  <a:pt x="527" y="884"/>
                  <a:pt x="527" y="885"/>
                </a:cubicBezTo>
                <a:cubicBezTo>
                  <a:pt x="526" y="885"/>
                  <a:pt x="526" y="885"/>
                  <a:pt x="527" y="885"/>
                </a:cubicBezTo>
                <a:cubicBezTo>
                  <a:pt x="527" y="885"/>
                  <a:pt x="527" y="886"/>
                  <a:pt x="527" y="886"/>
                </a:cubicBezTo>
                <a:cubicBezTo>
                  <a:pt x="527" y="886"/>
                  <a:pt x="526" y="887"/>
                  <a:pt x="526" y="887"/>
                </a:cubicBezTo>
                <a:cubicBezTo>
                  <a:pt x="525" y="888"/>
                  <a:pt x="524" y="888"/>
                  <a:pt x="524" y="889"/>
                </a:cubicBezTo>
                <a:cubicBezTo>
                  <a:pt x="524" y="889"/>
                  <a:pt x="525" y="890"/>
                  <a:pt x="525" y="890"/>
                </a:cubicBezTo>
                <a:cubicBezTo>
                  <a:pt x="525" y="890"/>
                  <a:pt x="526" y="889"/>
                  <a:pt x="526" y="889"/>
                </a:cubicBezTo>
                <a:cubicBezTo>
                  <a:pt x="527" y="888"/>
                  <a:pt x="527" y="887"/>
                  <a:pt x="528" y="887"/>
                </a:cubicBezTo>
                <a:cubicBezTo>
                  <a:pt x="528" y="889"/>
                  <a:pt x="529" y="887"/>
                  <a:pt x="530" y="887"/>
                </a:cubicBezTo>
                <a:cubicBezTo>
                  <a:pt x="530" y="886"/>
                  <a:pt x="530" y="885"/>
                  <a:pt x="531" y="885"/>
                </a:cubicBezTo>
                <a:cubicBezTo>
                  <a:pt x="532" y="885"/>
                  <a:pt x="531" y="885"/>
                  <a:pt x="531" y="885"/>
                </a:cubicBezTo>
                <a:close/>
                <a:moveTo>
                  <a:pt x="462" y="882"/>
                </a:moveTo>
                <a:cubicBezTo>
                  <a:pt x="462" y="882"/>
                  <a:pt x="462" y="882"/>
                  <a:pt x="463" y="883"/>
                </a:cubicBezTo>
                <a:cubicBezTo>
                  <a:pt x="463" y="883"/>
                  <a:pt x="463" y="884"/>
                  <a:pt x="463" y="883"/>
                </a:cubicBezTo>
                <a:cubicBezTo>
                  <a:pt x="463" y="883"/>
                  <a:pt x="463" y="883"/>
                  <a:pt x="463" y="883"/>
                </a:cubicBezTo>
                <a:cubicBezTo>
                  <a:pt x="463" y="882"/>
                  <a:pt x="463" y="883"/>
                  <a:pt x="463" y="882"/>
                </a:cubicBezTo>
                <a:cubicBezTo>
                  <a:pt x="463" y="882"/>
                  <a:pt x="463" y="881"/>
                  <a:pt x="463" y="881"/>
                </a:cubicBezTo>
                <a:cubicBezTo>
                  <a:pt x="462" y="881"/>
                  <a:pt x="462" y="881"/>
                  <a:pt x="462" y="880"/>
                </a:cubicBezTo>
                <a:cubicBezTo>
                  <a:pt x="461" y="879"/>
                  <a:pt x="460" y="879"/>
                  <a:pt x="459" y="880"/>
                </a:cubicBezTo>
                <a:cubicBezTo>
                  <a:pt x="460" y="881"/>
                  <a:pt x="459" y="881"/>
                  <a:pt x="459" y="882"/>
                </a:cubicBezTo>
                <a:cubicBezTo>
                  <a:pt x="459" y="882"/>
                  <a:pt x="459" y="885"/>
                  <a:pt x="459" y="885"/>
                </a:cubicBezTo>
                <a:cubicBezTo>
                  <a:pt x="460" y="885"/>
                  <a:pt x="461" y="886"/>
                  <a:pt x="461" y="885"/>
                </a:cubicBezTo>
                <a:cubicBezTo>
                  <a:pt x="461" y="884"/>
                  <a:pt x="462" y="885"/>
                  <a:pt x="462" y="885"/>
                </a:cubicBezTo>
                <a:cubicBezTo>
                  <a:pt x="462" y="884"/>
                  <a:pt x="462" y="883"/>
                  <a:pt x="462" y="883"/>
                </a:cubicBezTo>
                <a:cubicBezTo>
                  <a:pt x="462" y="883"/>
                  <a:pt x="462" y="882"/>
                  <a:pt x="462" y="882"/>
                </a:cubicBezTo>
                <a:close/>
                <a:moveTo>
                  <a:pt x="458" y="880"/>
                </a:moveTo>
                <a:cubicBezTo>
                  <a:pt x="458" y="879"/>
                  <a:pt x="458" y="879"/>
                  <a:pt x="458" y="879"/>
                </a:cubicBezTo>
                <a:cubicBezTo>
                  <a:pt x="457" y="879"/>
                  <a:pt x="457" y="879"/>
                  <a:pt x="457" y="880"/>
                </a:cubicBezTo>
                <a:cubicBezTo>
                  <a:pt x="458" y="880"/>
                  <a:pt x="458" y="880"/>
                  <a:pt x="458" y="880"/>
                </a:cubicBezTo>
                <a:cubicBezTo>
                  <a:pt x="458" y="879"/>
                  <a:pt x="458" y="880"/>
                  <a:pt x="458" y="880"/>
                </a:cubicBezTo>
                <a:close/>
                <a:moveTo>
                  <a:pt x="462" y="878"/>
                </a:moveTo>
                <a:cubicBezTo>
                  <a:pt x="462" y="879"/>
                  <a:pt x="463" y="880"/>
                  <a:pt x="464" y="880"/>
                </a:cubicBezTo>
                <a:cubicBezTo>
                  <a:pt x="464" y="879"/>
                  <a:pt x="463" y="878"/>
                  <a:pt x="462" y="878"/>
                </a:cubicBezTo>
                <a:cubicBezTo>
                  <a:pt x="462" y="879"/>
                  <a:pt x="462" y="878"/>
                  <a:pt x="462" y="878"/>
                </a:cubicBezTo>
                <a:close/>
                <a:moveTo>
                  <a:pt x="459" y="875"/>
                </a:moveTo>
                <a:cubicBezTo>
                  <a:pt x="458" y="876"/>
                  <a:pt x="457" y="878"/>
                  <a:pt x="458" y="878"/>
                </a:cubicBezTo>
                <a:cubicBezTo>
                  <a:pt x="458" y="878"/>
                  <a:pt x="458" y="879"/>
                  <a:pt x="459" y="878"/>
                </a:cubicBezTo>
                <a:cubicBezTo>
                  <a:pt x="460" y="878"/>
                  <a:pt x="460" y="877"/>
                  <a:pt x="461" y="877"/>
                </a:cubicBezTo>
                <a:cubicBezTo>
                  <a:pt x="460" y="876"/>
                  <a:pt x="459" y="876"/>
                  <a:pt x="459" y="875"/>
                </a:cubicBezTo>
                <a:close/>
                <a:moveTo>
                  <a:pt x="457" y="863"/>
                </a:moveTo>
                <a:cubicBezTo>
                  <a:pt x="457" y="864"/>
                  <a:pt x="457" y="864"/>
                  <a:pt x="457" y="865"/>
                </a:cubicBezTo>
                <a:cubicBezTo>
                  <a:pt x="457" y="865"/>
                  <a:pt x="457" y="866"/>
                  <a:pt x="457" y="866"/>
                </a:cubicBezTo>
                <a:cubicBezTo>
                  <a:pt x="457" y="866"/>
                  <a:pt x="457" y="867"/>
                  <a:pt x="457" y="868"/>
                </a:cubicBezTo>
                <a:cubicBezTo>
                  <a:pt x="457" y="868"/>
                  <a:pt x="457" y="867"/>
                  <a:pt x="458" y="867"/>
                </a:cubicBezTo>
                <a:cubicBezTo>
                  <a:pt x="457" y="868"/>
                  <a:pt x="457" y="869"/>
                  <a:pt x="458" y="870"/>
                </a:cubicBezTo>
                <a:cubicBezTo>
                  <a:pt x="458" y="870"/>
                  <a:pt x="458" y="870"/>
                  <a:pt x="458" y="870"/>
                </a:cubicBezTo>
                <a:cubicBezTo>
                  <a:pt x="458" y="870"/>
                  <a:pt x="458" y="871"/>
                  <a:pt x="458" y="871"/>
                </a:cubicBezTo>
                <a:cubicBezTo>
                  <a:pt x="457" y="872"/>
                  <a:pt x="457" y="872"/>
                  <a:pt x="457" y="873"/>
                </a:cubicBezTo>
                <a:cubicBezTo>
                  <a:pt x="457" y="874"/>
                  <a:pt x="458" y="874"/>
                  <a:pt x="458" y="875"/>
                </a:cubicBezTo>
                <a:cubicBezTo>
                  <a:pt x="460" y="874"/>
                  <a:pt x="460" y="874"/>
                  <a:pt x="461" y="875"/>
                </a:cubicBezTo>
                <a:cubicBezTo>
                  <a:pt x="462" y="876"/>
                  <a:pt x="461" y="875"/>
                  <a:pt x="462" y="874"/>
                </a:cubicBezTo>
                <a:cubicBezTo>
                  <a:pt x="462" y="874"/>
                  <a:pt x="462" y="874"/>
                  <a:pt x="462" y="874"/>
                </a:cubicBezTo>
                <a:cubicBezTo>
                  <a:pt x="462" y="874"/>
                  <a:pt x="462" y="873"/>
                  <a:pt x="462" y="873"/>
                </a:cubicBezTo>
                <a:cubicBezTo>
                  <a:pt x="462" y="873"/>
                  <a:pt x="462" y="872"/>
                  <a:pt x="462" y="872"/>
                </a:cubicBezTo>
                <a:cubicBezTo>
                  <a:pt x="462" y="872"/>
                  <a:pt x="462" y="872"/>
                  <a:pt x="462" y="872"/>
                </a:cubicBezTo>
                <a:cubicBezTo>
                  <a:pt x="462" y="871"/>
                  <a:pt x="462" y="870"/>
                  <a:pt x="463" y="870"/>
                </a:cubicBezTo>
                <a:cubicBezTo>
                  <a:pt x="463" y="870"/>
                  <a:pt x="462" y="870"/>
                  <a:pt x="462" y="870"/>
                </a:cubicBezTo>
                <a:cubicBezTo>
                  <a:pt x="462" y="869"/>
                  <a:pt x="463" y="867"/>
                  <a:pt x="462" y="867"/>
                </a:cubicBezTo>
                <a:cubicBezTo>
                  <a:pt x="463" y="865"/>
                  <a:pt x="461" y="863"/>
                  <a:pt x="461" y="861"/>
                </a:cubicBezTo>
                <a:cubicBezTo>
                  <a:pt x="461" y="861"/>
                  <a:pt x="459" y="862"/>
                  <a:pt x="458" y="862"/>
                </a:cubicBezTo>
                <a:cubicBezTo>
                  <a:pt x="459" y="863"/>
                  <a:pt x="459" y="863"/>
                  <a:pt x="458" y="864"/>
                </a:cubicBezTo>
                <a:cubicBezTo>
                  <a:pt x="458" y="863"/>
                  <a:pt x="458" y="863"/>
                  <a:pt x="457" y="863"/>
                </a:cubicBezTo>
                <a:cubicBezTo>
                  <a:pt x="457" y="864"/>
                  <a:pt x="457" y="863"/>
                  <a:pt x="457" y="863"/>
                </a:cubicBezTo>
                <a:close/>
                <a:moveTo>
                  <a:pt x="1611" y="854"/>
                </a:moveTo>
                <a:cubicBezTo>
                  <a:pt x="1610" y="855"/>
                  <a:pt x="1611" y="856"/>
                  <a:pt x="1611" y="856"/>
                </a:cubicBezTo>
                <a:cubicBezTo>
                  <a:pt x="1610" y="858"/>
                  <a:pt x="1610" y="856"/>
                  <a:pt x="1610" y="857"/>
                </a:cubicBezTo>
                <a:cubicBezTo>
                  <a:pt x="1610" y="858"/>
                  <a:pt x="1610" y="858"/>
                  <a:pt x="1610" y="859"/>
                </a:cubicBezTo>
                <a:cubicBezTo>
                  <a:pt x="1611" y="859"/>
                  <a:pt x="1613" y="859"/>
                  <a:pt x="1614" y="857"/>
                </a:cubicBezTo>
                <a:cubicBezTo>
                  <a:pt x="1614" y="857"/>
                  <a:pt x="1614" y="857"/>
                  <a:pt x="1613" y="857"/>
                </a:cubicBezTo>
                <a:cubicBezTo>
                  <a:pt x="1612" y="857"/>
                  <a:pt x="1613" y="856"/>
                  <a:pt x="1612" y="856"/>
                </a:cubicBezTo>
                <a:cubicBezTo>
                  <a:pt x="1612" y="855"/>
                  <a:pt x="1612" y="854"/>
                  <a:pt x="1611" y="854"/>
                </a:cubicBezTo>
                <a:cubicBezTo>
                  <a:pt x="1611" y="855"/>
                  <a:pt x="1611" y="854"/>
                  <a:pt x="1611" y="854"/>
                </a:cubicBezTo>
                <a:close/>
                <a:moveTo>
                  <a:pt x="466" y="848"/>
                </a:moveTo>
                <a:cubicBezTo>
                  <a:pt x="466" y="848"/>
                  <a:pt x="466" y="848"/>
                  <a:pt x="466" y="848"/>
                </a:cubicBezTo>
                <a:cubicBezTo>
                  <a:pt x="466" y="848"/>
                  <a:pt x="466" y="848"/>
                  <a:pt x="466" y="848"/>
                </a:cubicBezTo>
                <a:cubicBezTo>
                  <a:pt x="466" y="848"/>
                  <a:pt x="466" y="848"/>
                  <a:pt x="466" y="848"/>
                </a:cubicBezTo>
                <a:close/>
                <a:moveTo>
                  <a:pt x="463" y="846"/>
                </a:moveTo>
                <a:cubicBezTo>
                  <a:pt x="463" y="847"/>
                  <a:pt x="462" y="846"/>
                  <a:pt x="462" y="846"/>
                </a:cubicBezTo>
                <a:cubicBezTo>
                  <a:pt x="461" y="847"/>
                  <a:pt x="462" y="848"/>
                  <a:pt x="462" y="848"/>
                </a:cubicBezTo>
                <a:cubicBezTo>
                  <a:pt x="462" y="848"/>
                  <a:pt x="463" y="847"/>
                  <a:pt x="463" y="847"/>
                </a:cubicBezTo>
                <a:cubicBezTo>
                  <a:pt x="463" y="846"/>
                  <a:pt x="464" y="847"/>
                  <a:pt x="465" y="847"/>
                </a:cubicBezTo>
                <a:cubicBezTo>
                  <a:pt x="465" y="847"/>
                  <a:pt x="464" y="846"/>
                  <a:pt x="465" y="846"/>
                </a:cubicBezTo>
                <a:cubicBezTo>
                  <a:pt x="465" y="846"/>
                  <a:pt x="466" y="846"/>
                  <a:pt x="466" y="846"/>
                </a:cubicBezTo>
                <a:cubicBezTo>
                  <a:pt x="466" y="845"/>
                  <a:pt x="466" y="845"/>
                  <a:pt x="465" y="845"/>
                </a:cubicBezTo>
                <a:cubicBezTo>
                  <a:pt x="465" y="845"/>
                  <a:pt x="464" y="845"/>
                  <a:pt x="464" y="845"/>
                </a:cubicBezTo>
                <a:cubicBezTo>
                  <a:pt x="464" y="844"/>
                  <a:pt x="464" y="844"/>
                  <a:pt x="465" y="844"/>
                </a:cubicBezTo>
                <a:cubicBezTo>
                  <a:pt x="466" y="843"/>
                  <a:pt x="466" y="842"/>
                  <a:pt x="466" y="841"/>
                </a:cubicBezTo>
                <a:cubicBezTo>
                  <a:pt x="465" y="841"/>
                  <a:pt x="464" y="841"/>
                  <a:pt x="464" y="842"/>
                </a:cubicBezTo>
                <a:cubicBezTo>
                  <a:pt x="463" y="842"/>
                  <a:pt x="463" y="841"/>
                  <a:pt x="463" y="842"/>
                </a:cubicBezTo>
                <a:cubicBezTo>
                  <a:pt x="463" y="843"/>
                  <a:pt x="463" y="843"/>
                  <a:pt x="462" y="843"/>
                </a:cubicBezTo>
                <a:cubicBezTo>
                  <a:pt x="462" y="844"/>
                  <a:pt x="463" y="845"/>
                  <a:pt x="464" y="845"/>
                </a:cubicBezTo>
                <a:cubicBezTo>
                  <a:pt x="464" y="846"/>
                  <a:pt x="463" y="846"/>
                  <a:pt x="463" y="846"/>
                </a:cubicBezTo>
                <a:close/>
                <a:moveTo>
                  <a:pt x="465" y="840"/>
                </a:moveTo>
                <a:cubicBezTo>
                  <a:pt x="464" y="840"/>
                  <a:pt x="465" y="840"/>
                  <a:pt x="465" y="840"/>
                </a:cubicBezTo>
                <a:cubicBezTo>
                  <a:pt x="465" y="840"/>
                  <a:pt x="465" y="840"/>
                  <a:pt x="465" y="839"/>
                </a:cubicBezTo>
                <a:cubicBezTo>
                  <a:pt x="465" y="839"/>
                  <a:pt x="465" y="840"/>
                  <a:pt x="465" y="840"/>
                </a:cubicBezTo>
                <a:close/>
                <a:moveTo>
                  <a:pt x="464" y="838"/>
                </a:moveTo>
                <a:cubicBezTo>
                  <a:pt x="464" y="838"/>
                  <a:pt x="464" y="838"/>
                  <a:pt x="463" y="838"/>
                </a:cubicBezTo>
                <a:cubicBezTo>
                  <a:pt x="464" y="839"/>
                  <a:pt x="464" y="839"/>
                  <a:pt x="465" y="839"/>
                </a:cubicBezTo>
                <a:cubicBezTo>
                  <a:pt x="465" y="838"/>
                  <a:pt x="464" y="838"/>
                  <a:pt x="464" y="838"/>
                </a:cubicBezTo>
                <a:close/>
                <a:moveTo>
                  <a:pt x="463" y="837"/>
                </a:moveTo>
                <a:cubicBezTo>
                  <a:pt x="464" y="837"/>
                  <a:pt x="464" y="838"/>
                  <a:pt x="464" y="837"/>
                </a:cubicBezTo>
                <a:cubicBezTo>
                  <a:pt x="464" y="835"/>
                  <a:pt x="463" y="836"/>
                  <a:pt x="463" y="837"/>
                </a:cubicBezTo>
                <a:close/>
                <a:moveTo>
                  <a:pt x="465" y="828"/>
                </a:moveTo>
                <a:cubicBezTo>
                  <a:pt x="465" y="829"/>
                  <a:pt x="464" y="829"/>
                  <a:pt x="464" y="829"/>
                </a:cubicBezTo>
                <a:cubicBezTo>
                  <a:pt x="464" y="830"/>
                  <a:pt x="464" y="830"/>
                  <a:pt x="464" y="831"/>
                </a:cubicBezTo>
                <a:cubicBezTo>
                  <a:pt x="464" y="831"/>
                  <a:pt x="466" y="831"/>
                  <a:pt x="466" y="831"/>
                </a:cubicBezTo>
                <a:cubicBezTo>
                  <a:pt x="466" y="830"/>
                  <a:pt x="467" y="831"/>
                  <a:pt x="467" y="830"/>
                </a:cubicBezTo>
                <a:cubicBezTo>
                  <a:pt x="467" y="829"/>
                  <a:pt x="467" y="828"/>
                  <a:pt x="468" y="829"/>
                </a:cubicBezTo>
                <a:cubicBezTo>
                  <a:pt x="468" y="828"/>
                  <a:pt x="468" y="827"/>
                  <a:pt x="467" y="827"/>
                </a:cubicBezTo>
                <a:cubicBezTo>
                  <a:pt x="469" y="826"/>
                  <a:pt x="468" y="826"/>
                  <a:pt x="467" y="825"/>
                </a:cubicBezTo>
                <a:cubicBezTo>
                  <a:pt x="467" y="825"/>
                  <a:pt x="467" y="824"/>
                  <a:pt x="467" y="823"/>
                </a:cubicBezTo>
                <a:cubicBezTo>
                  <a:pt x="468" y="823"/>
                  <a:pt x="468" y="824"/>
                  <a:pt x="468" y="823"/>
                </a:cubicBezTo>
                <a:cubicBezTo>
                  <a:pt x="468" y="822"/>
                  <a:pt x="468" y="821"/>
                  <a:pt x="468" y="821"/>
                </a:cubicBezTo>
                <a:cubicBezTo>
                  <a:pt x="467" y="821"/>
                  <a:pt x="466" y="821"/>
                  <a:pt x="466" y="821"/>
                </a:cubicBezTo>
                <a:cubicBezTo>
                  <a:pt x="466" y="821"/>
                  <a:pt x="465" y="821"/>
                  <a:pt x="465" y="821"/>
                </a:cubicBezTo>
                <a:cubicBezTo>
                  <a:pt x="465" y="822"/>
                  <a:pt x="465" y="823"/>
                  <a:pt x="465" y="824"/>
                </a:cubicBezTo>
                <a:cubicBezTo>
                  <a:pt x="465" y="824"/>
                  <a:pt x="465" y="828"/>
                  <a:pt x="465" y="828"/>
                </a:cubicBezTo>
                <a:close/>
                <a:moveTo>
                  <a:pt x="1640" y="818"/>
                </a:moveTo>
                <a:cubicBezTo>
                  <a:pt x="1640" y="818"/>
                  <a:pt x="1640" y="818"/>
                  <a:pt x="1640" y="818"/>
                </a:cubicBezTo>
                <a:cubicBezTo>
                  <a:pt x="1640" y="818"/>
                  <a:pt x="1640" y="818"/>
                  <a:pt x="1640" y="818"/>
                </a:cubicBezTo>
                <a:close/>
                <a:moveTo>
                  <a:pt x="1640" y="820"/>
                </a:moveTo>
                <a:cubicBezTo>
                  <a:pt x="1640" y="819"/>
                  <a:pt x="1640" y="818"/>
                  <a:pt x="1639" y="819"/>
                </a:cubicBezTo>
                <a:cubicBezTo>
                  <a:pt x="1639" y="819"/>
                  <a:pt x="1639" y="819"/>
                  <a:pt x="1639" y="820"/>
                </a:cubicBezTo>
                <a:cubicBezTo>
                  <a:pt x="1638" y="820"/>
                  <a:pt x="1638" y="820"/>
                  <a:pt x="1637" y="819"/>
                </a:cubicBezTo>
                <a:cubicBezTo>
                  <a:pt x="1637" y="819"/>
                  <a:pt x="1637" y="819"/>
                  <a:pt x="1637" y="818"/>
                </a:cubicBezTo>
                <a:cubicBezTo>
                  <a:pt x="1637" y="817"/>
                  <a:pt x="1636" y="818"/>
                  <a:pt x="1636" y="817"/>
                </a:cubicBezTo>
                <a:cubicBezTo>
                  <a:pt x="1635" y="817"/>
                  <a:pt x="1635" y="816"/>
                  <a:pt x="1635" y="816"/>
                </a:cubicBezTo>
                <a:cubicBezTo>
                  <a:pt x="1635" y="816"/>
                  <a:pt x="1636" y="816"/>
                  <a:pt x="1636" y="815"/>
                </a:cubicBezTo>
                <a:cubicBezTo>
                  <a:pt x="1636" y="815"/>
                  <a:pt x="1636" y="815"/>
                  <a:pt x="1636" y="815"/>
                </a:cubicBezTo>
                <a:cubicBezTo>
                  <a:pt x="1635" y="815"/>
                  <a:pt x="1635" y="815"/>
                  <a:pt x="1634" y="815"/>
                </a:cubicBezTo>
                <a:cubicBezTo>
                  <a:pt x="1633" y="816"/>
                  <a:pt x="1632" y="817"/>
                  <a:pt x="1631" y="818"/>
                </a:cubicBezTo>
                <a:cubicBezTo>
                  <a:pt x="1631" y="819"/>
                  <a:pt x="1631" y="820"/>
                  <a:pt x="1631" y="821"/>
                </a:cubicBezTo>
                <a:cubicBezTo>
                  <a:pt x="1631" y="821"/>
                  <a:pt x="1631" y="822"/>
                  <a:pt x="1631" y="822"/>
                </a:cubicBezTo>
                <a:cubicBezTo>
                  <a:pt x="1631" y="823"/>
                  <a:pt x="1629" y="823"/>
                  <a:pt x="1630" y="824"/>
                </a:cubicBezTo>
                <a:cubicBezTo>
                  <a:pt x="1630" y="824"/>
                  <a:pt x="1630" y="825"/>
                  <a:pt x="1629" y="825"/>
                </a:cubicBezTo>
                <a:cubicBezTo>
                  <a:pt x="1629" y="825"/>
                  <a:pt x="1628" y="825"/>
                  <a:pt x="1628" y="826"/>
                </a:cubicBezTo>
                <a:cubicBezTo>
                  <a:pt x="1628" y="826"/>
                  <a:pt x="1628" y="827"/>
                  <a:pt x="1628" y="827"/>
                </a:cubicBezTo>
                <a:cubicBezTo>
                  <a:pt x="1627" y="828"/>
                  <a:pt x="1627" y="829"/>
                  <a:pt x="1626" y="830"/>
                </a:cubicBezTo>
                <a:cubicBezTo>
                  <a:pt x="1626" y="831"/>
                  <a:pt x="1625" y="831"/>
                  <a:pt x="1625" y="832"/>
                </a:cubicBezTo>
                <a:cubicBezTo>
                  <a:pt x="1625" y="833"/>
                  <a:pt x="1624" y="833"/>
                  <a:pt x="1623" y="833"/>
                </a:cubicBezTo>
                <a:cubicBezTo>
                  <a:pt x="1623" y="833"/>
                  <a:pt x="1623" y="834"/>
                  <a:pt x="1622" y="834"/>
                </a:cubicBezTo>
                <a:cubicBezTo>
                  <a:pt x="1622" y="834"/>
                  <a:pt x="1622" y="834"/>
                  <a:pt x="1622" y="834"/>
                </a:cubicBezTo>
                <a:cubicBezTo>
                  <a:pt x="1622" y="835"/>
                  <a:pt x="1622" y="834"/>
                  <a:pt x="1621" y="834"/>
                </a:cubicBezTo>
                <a:cubicBezTo>
                  <a:pt x="1621" y="835"/>
                  <a:pt x="1621" y="836"/>
                  <a:pt x="1620" y="836"/>
                </a:cubicBezTo>
                <a:cubicBezTo>
                  <a:pt x="1620" y="836"/>
                  <a:pt x="1620" y="835"/>
                  <a:pt x="1620" y="836"/>
                </a:cubicBezTo>
                <a:cubicBezTo>
                  <a:pt x="1620" y="836"/>
                  <a:pt x="1619" y="836"/>
                  <a:pt x="1619" y="836"/>
                </a:cubicBezTo>
                <a:cubicBezTo>
                  <a:pt x="1618" y="837"/>
                  <a:pt x="1618" y="837"/>
                  <a:pt x="1617" y="837"/>
                </a:cubicBezTo>
                <a:cubicBezTo>
                  <a:pt x="1617" y="837"/>
                  <a:pt x="1616" y="837"/>
                  <a:pt x="1616" y="837"/>
                </a:cubicBezTo>
                <a:cubicBezTo>
                  <a:pt x="1616" y="838"/>
                  <a:pt x="1616" y="838"/>
                  <a:pt x="1615" y="838"/>
                </a:cubicBezTo>
                <a:cubicBezTo>
                  <a:pt x="1615" y="838"/>
                  <a:pt x="1615" y="838"/>
                  <a:pt x="1615" y="838"/>
                </a:cubicBezTo>
                <a:cubicBezTo>
                  <a:pt x="1615" y="838"/>
                  <a:pt x="1614" y="838"/>
                  <a:pt x="1614" y="838"/>
                </a:cubicBezTo>
                <a:cubicBezTo>
                  <a:pt x="1614" y="839"/>
                  <a:pt x="1614" y="839"/>
                  <a:pt x="1613" y="840"/>
                </a:cubicBezTo>
                <a:cubicBezTo>
                  <a:pt x="1613" y="840"/>
                  <a:pt x="1612" y="841"/>
                  <a:pt x="1612" y="841"/>
                </a:cubicBezTo>
                <a:cubicBezTo>
                  <a:pt x="1611" y="841"/>
                  <a:pt x="1610" y="841"/>
                  <a:pt x="1610" y="842"/>
                </a:cubicBezTo>
                <a:cubicBezTo>
                  <a:pt x="1610" y="842"/>
                  <a:pt x="1610" y="842"/>
                  <a:pt x="1609" y="843"/>
                </a:cubicBezTo>
                <a:cubicBezTo>
                  <a:pt x="1608" y="843"/>
                  <a:pt x="1608" y="844"/>
                  <a:pt x="1608" y="845"/>
                </a:cubicBezTo>
                <a:cubicBezTo>
                  <a:pt x="1607" y="845"/>
                  <a:pt x="1606" y="844"/>
                  <a:pt x="1606" y="845"/>
                </a:cubicBezTo>
                <a:cubicBezTo>
                  <a:pt x="1606" y="845"/>
                  <a:pt x="1606" y="846"/>
                  <a:pt x="1607" y="846"/>
                </a:cubicBezTo>
                <a:cubicBezTo>
                  <a:pt x="1607" y="847"/>
                  <a:pt x="1606" y="847"/>
                  <a:pt x="1606" y="849"/>
                </a:cubicBezTo>
                <a:cubicBezTo>
                  <a:pt x="1606" y="849"/>
                  <a:pt x="1605" y="849"/>
                  <a:pt x="1605" y="849"/>
                </a:cubicBezTo>
                <a:cubicBezTo>
                  <a:pt x="1605" y="849"/>
                  <a:pt x="1605" y="849"/>
                  <a:pt x="1605" y="849"/>
                </a:cubicBezTo>
                <a:cubicBezTo>
                  <a:pt x="1605" y="849"/>
                  <a:pt x="1605" y="849"/>
                  <a:pt x="1605" y="849"/>
                </a:cubicBezTo>
                <a:cubicBezTo>
                  <a:pt x="1605" y="850"/>
                  <a:pt x="1605" y="850"/>
                  <a:pt x="1605" y="851"/>
                </a:cubicBezTo>
                <a:cubicBezTo>
                  <a:pt x="1606" y="851"/>
                  <a:pt x="1606" y="851"/>
                  <a:pt x="1606" y="851"/>
                </a:cubicBezTo>
                <a:cubicBezTo>
                  <a:pt x="1606" y="851"/>
                  <a:pt x="1606" y="851"/>
                  <a:pt x="1607" y="852"/>
                </a:cubicBezTo>
                <a:cubicBezTo>
                  <a:pt x="1607" y="852"/>
                  <a:pt x="1607" y="852"/>
                  <a:pt x="1608" y="852"/>
                </a:cubicBezTo>
                <a:cubicBezTo>
                  <a:pt x="1609" y="852"/>
                  <a:pt x="1610" y="852"/>
                  <a:pt x="1611" y="851"/>
                </a:cubicBezTo>
                <a:cubicBezTo>
                  <a:pt x="1611" y="852"/>
                  <a:pt x="1611" y="853"/>
                  <a:pt x="1611" y="853"/>
                </a:cubicBezTo>
                <a:cubicBezTo>
                  <a:pt x="1612" y="853"/>
                  <a:pt x="1612" y="853"/>
                  <a:pt x="1613" y="853"/>
                </a:cubicBezTo>
                <a:cubicBezTo>
                  <a:pt x="1614" y="853"/>
                  <a:pt x="1614" y="854"/>
                  <a:pt x="1614" y="854"/>
                </a:cubicBezTo>
                <a:cubicBezTo>
                  <a:pt x="1615" y="854"/>
                  <a:pt x="1615" y="854"/>
                  <a:pt x="1615" y="854"/>
                </a:cubicBezTo>
                <a:cubicBezTo>
                  <a:pt x="1616" y="855"/>
                  <a:pt x="1617" y="854"/>
                  <a:pt x="1618" y="855"/>
                </a:cubicBezTo>
                <a:cubicBezTo>
                  <a:pt x="1619" y="854"/>
                  <a:pt x="1619" y="854"/>
                  <a:pt x="1620" y="853"/>
                </a:cubicBezTo>
                <a:cubicBezTo>
                  <a:pt x="1620" y="853"/>
                  <a:pt x="1621" y="853"/>
                  <a:pt x="1621" y="852"/>
                </a:cubicBezTo>
                <a:cubicBezTo>
                  <a:pt x="1622" y="852"/>
                  <a:pt x="1622" y="852"/>
                  <a:pt x="1622" y="851"/>
                </a:cubicBezTo>
                <a:cubicBezTo>
                  <a:pt x="1623" y="851"/>
                  <a:pt x="1623" y="850"/>
                  <a:pt x="1624" y="849"/>
                </a:cubicBezTo>
                <a:cubicBezTo>
                  <a:pt x="1624" y="849"/>
                  <a:pt x="1624" y="850"/>
                  <a:pt x="1624" y="849"/>
                </a:cubicBezTo>
                <a:cubicBezTo>
                  <a:pt x="1624" y="849"/>
                  <a:pt x="1624" y="849"/>
                  <a:pt x="1624" y="848"/>
                </a:cubicBezTo>
                <a:cubicBezTo>
                  <a:pt x="1624" y="848"/>
                  <a:pt x="1625" y="848"/>
                  <a:pt x="1625" y="848"/>
                </a:cubicBezTo>
                <a:cubicBezTo>
                  <a:pt x="1625" y="848"/>
                  <a:pt x="1625" y="848"/>
                  <a:pt x="1625" y="848"/>
                </a:cubicBezTo>
                <a:cubicBezTo>
                  <a:pt x="1625" y="847"/>
                  <a:pt x="1625" y="849"/>
                  <a:pt x="1625" y="847"/>
                </a:cubicBezTo>
                <a:cubicBezTo>
                  <a:pt x="1625" y="847"/>
                  <a:pt x="1625" y="846"/>
                  <a:pt x="1626" y="846"/>
                </a:cubicBezTo>
                <a:cubicBezTo>
                  <a:pt x="1626" y="846"/>
                  <a:pt x="1626" y="845"/>
                  <a:pt x="1626" y="845"/>
                </a:cubicBezTo>
                <a:cubicBezTo>
                  <a:pt x="1627" y="844"/>
                  <a:pt x="1626" y="844"/>
                  <a:pt x="1627" y="843"/>
                </a:cubicBezTo>
                <a:cubicBezTo>
                  <a:pt x="1627" y="843"/>
                  <a:pt x="1627" y="843"/>
                  <a:pt x="1627" y="843"/>
                </a:cubicBezTo>
                <a:cubicBezTo>
                  <a:pt x="1627" y="843"/>
                  <a:pt x="1627" y="843"/>
                  <a:pt x="1627" y="842"/>
                </a:cubicBezTo>
                <a:cubicBezTo>
                  <a:pt x="1627" y="842"/>
                  <a:pt x="1627" y="842"/>
                  <a:pt x="1627" y="841"/>
                </a:cubicBezTo>
                <a:cubicBezTo>
                  <a:pt x="1627" y="840"/>
                  <a:pt x="1627" y="839"/>
                  <a:pt x="1628" y="839"/>
                </a:cubicBezTo>
                <a:cubicBezTo>
                  <a:pt x="1629" y="839"/>
                  <a:pt x="1629" y="839"/>
                  <a:pt x="1629" y="839"/>
                </a:cubicBezTo>
                <a:cubicBezTo>
                  <a:pt x="1630" y="840"/>
                  <a:pt x="1630" y="839"/>
                  <a:pt x="1631" y="839"/>
                </a:cubicBezTo>
                <a:cubicBezTo>
                  <a:pt x="1632" y="838"/>
                  <a:pt x="1632" y="838"/>
                  <a:pt x="1632" y="837"/>
                </a:cubicBezTo>
                <a:cubicBezTo>
                  <a:pt x="1633" y="837"/>
                  <a:pt x="1635" y="837"/>
                  <a:pt x="1636" y="837"/>
                </a:cubicBezTo>
                <a:cubicBezTo>
                  <a:pt x="1636" y="837"/>
                  <a:pt x="1637" y="837"/>
                  <a:pt x="1637" y="837"/>
                </a:cubicBezTo>
                <a:cubicBezTo>
                  <a:pt x="1637" y="836"/>
                  <a:pt x="1636" y="837"/>
                  <a:pt x="1635" y="837"/>
                </a:cubicBezTo>
                <a:cubicBezTo>
                  <a:pt x="1635" y="837"/>
                  <a:pt x="1635" y="835"/>
                  <a:pt x="1635" y="835"/>
                </a:cubicBezTo>
                <a:cubicBezTo>
                  <a:pt x="1635" y="834"/>
                  <a:pt x="1634" y="834"/>
                  <a:pt x="1635" y="833"/>
                </a:cubicBezTo>
                <a:cubicBezTo>
                  <a:pt x="1636" y="833"/>
                  <a:pt x="1636" y="832"/>
                  <a:pt x="1637" y="832"/>
                </a:cubicBezTo>
                <a:cubicBezTo>
                  <a:pt x="1637" y="832"/>
                  <a:pt x="1637" y="832"/>
                  <a:pt x="1637" y="832"/>
                </a:cubicBezTo>
                <a:cubicBezTo>
                  <a:pt x="1637" y="832"/>
                  <a:pt x="1638" y="832"/>
                  <a:pt x="1638" y="831"/>
                </a:cubicBezTo>
                <a:cubicBezTo>
                  <a:pt x="1638" y="831"/>
                  <a:pt x="1638" y="831"/>
                  <a:pt x="1638" y="830"/>
                </a:cubicBezTo>
                <a:cubicBezTo>
                  <a:pt x="1638" y="830"/>
                  <a:pt x="1638" y="831"/>
                  <a:pt x="1638" y="830"/>
                </a:cubicBezTo>
                <a:cubicBezTo>
                  <a:pt x="1638" y="830"/>
                  <a:pt x="1639" y="830"/>
                  <a:pt x="1639" y="829"/>
                </a:cubicBezTo>
                <a:cubicBezTo>
                  <a:pt x="1639" y="828"/>
                  <a:pt x="1639" y="828"/>
                  <a:pt x="1640" y="828"/>
                </a:cubicBezTo>
                <a:cubicBezTo>
                  <a:pt x="1640" y="827"/>
                  <a:pt x="1641" y="824"/>
                  <a:pt x="1642" y="825"/>
                </a:cubicBezTo>
                <a:cubicBezTo>
                  <a:pt x="1642" y="824"/>
                  <a:pt x="1641" y="822"/>
                  <a:pt x="1642" y="822"/>
                </a:cubicBezTo>
                <a:cubicBezTo>
                  <a:pt x="1643" y="821"/>
                  <a:pt x="1643" y="820"/>
                  <a:pt x="1643" y="819"/>
                </a:cubicBezTo>
                <a:cubicBezTo>
                  <a:pt x="1642" y="819"/>
                  <a:pt x="1641" y="819"/>
                  <a:pt x="1640" y="820"/>
                </a:cubicBezTo>
                <a:cubicBezTo>
                  <a:pt x="1640" y="819"/>
                  <a:pt x="1640" y="820"/>
                  <a:pt x="1640" y="820"/>
                </a:cubicBezTo>
                <a:close/>
                <a:moveTo>
                  <a:pt x="1516" y="815"/>
                </a:moveTo>
                <a:cubicBezTo>
                  <a:pt x="1515" y="816"/>
                  <a:pt x="1515" y="816"/>
                  <a:pt x="1515" y="817"/>
                </a:cubicBezTo>
                <a:cubicBezTo>
                  <a:pt x="1514" y="817"/>
                  <a:pt x="1514" y="817"/>
                  <a:pt x="1513" y="817"/>
                </a:cubicBezTo>
                <a:cubicBezTo>
                  <a:pt x="1512" y="818"/>
                  <a:pt x="1511" y="818"/>
                  <a:pt x="1509" y="818"/>
                </a:cubicBezTo>
                <a:cubicBezTo>
                  <a:pt x="1509" y="818"/>
                  <a:pt x="1509" y="818"/>
                  <a:pt x="1508" y="818"/>
                </a:cubicBezTo>
                <a:cubicBezTo>
                  <a:pt x="1508" y="818"/>
                  <a:pt x="1508" y="818"/>
                  <a:pt x="1508" y="818"/>
                </a:cubicBezTo>
                <a:cubicBezTo>
                  <a:pt x="1508" y="817"/>
                  <a:pt x="1508" y="818"/>
                  <a:pt x="1507" y="818"/>
                </a:cubicBezTo>
                <a:cubicBezTo>
                  <a:pt x="1507" y="818"/>
                  <a:pt x="1507" y="817"/>
                  <a:pt x="1507" y="817"/>
                </a:cubicBezTo>
                <a:cubicBezTo>
                  <a:pt x="1506" y="817"/>
                  <a:pt x="1506" y="817"/>
                  <a:pt x="1506" y="817"/>
                </a:cubicBezTo>
                <a:cubicBezTo>
                  <a:pt x="1505" y="816"/>
                  <a:pt x="1505" y="816"/>
                  <a:pt x="1504" y="816"/>
                </a:cubicBezTo>
                <a:cubicBezTo>
                  <a:pt x="1504" y="816"/>
                  <a:pt x="1504" y="816"/>
                  <a:pt x="1503" y="816"/>
                </a:cubicBezTo>
                <a:cubicBezTo>
                  <a:pt x="1503" y="816"/>
                  <a:pt x="1504" y="815"/>
                  <a:pt x="1503" y="815"/>
                </a:cubicBezTo>
                <a:cubicBezTo>
                  <a:pt x="1502" y="815"/>
                  <a:pt x="1502" y="816"/>
                  <a:pt x="1502" y="816"/>
                </a:cubicBezTo>
                <a:cubicBezTo>
                  <a:pt x="1501" y="816"/>
                  <a:pt x="1501" y="815"/>
                  <a:pt x="1500" y="815"/>
                </a:cubicBezTo>
                <a:cubicBezTo>
                  <a:pt x="1499" y="815"/>
                  <a:pt x="1499" y="815"/>
                  <a:pt x="1499" y="816"/>
                </a:cubicBezTo>
                <a:cubicBezTo>
                  <a:pt x="1499" y="817"/>
                  <a:pt x="1499" y="818"/>
                  <a:pt x="1500" y="819"/>
                </a:cubicBezTo>
                <a:cubicBezTo>
                  <a:pt x="1500" y="819"/>
                  <a:pt x="1501" y="820"/>
                  <a:pt x="1501" y="820"/>
                </a:cubicBezTo>
                <a:cubicBezTo>
                  <a:pt x="1501" y="821"/>
                  <a:pt x="1501" y="820"/>
                  <a:pt x="1501" y="821"/>
                </a:cubicBezTo>
                <a:cubicBezTo>
                  <a:pt x="1501" y="822"/>
                  <a:pt x="1503" y="822"/>
                  <a:pt x="1503" y="823"/>
                </a:cubicBezTo>
                <a:cubicBezTo>
                  <a:pt x="1503" y="824"/>
                  <a:pt x="1503" y="824"/>
                  <a:pt x="1504" y="824"/>
                </a:cubicBezTo>
                <a:cubicBezTo>
                  <a:pt x="1504" y="824"/>
                  <a:pt x="1505" y="825"/>
                  <a:pt x="1505" y="825"/>
                </a:cubicBezTo>
                <a:cubicBezTo>
                  <a:pt x="1504" y="825"/>
                  <a:pt x="1503" y="825"/>
                  <a:pt x="1503" y="826"/>
                </a:cubicBezTo>
                <a:cubicBezTo>
                  <a:pt x="1503" y="826"/>
                  <a:pt x="1503" y="827"/>
                  <a:pt x="1503" y="827"/>
                </a:cubicBezTo>
                <a:cubicBezTo>
                  <a:pt x="1503" y="828"/>
                  <a:pt x="1504" y="828"/>
                  <a:pt x="1504" y="829"/>
                </a:cubicBezTo>
                <a:cubicBezTo>
                  <a:pt x="1504" y="830"/>
                  <a:pt x="1505" y="829"/>
                  <a:pt x="1505" y="830"/>
                </a:cubicBezTo>
                <a:cubicBezTo>
                  <a:pt x="1505" y="830"/>
                  <a:pt x="1505" y="830"/>
                  <a:pt x="1505" y="830"/>
                </a:cubicBezTo>
                <a:cubicBezTo>
                  <a:pt x="1506" y="831"/>
                  <a:pt x="1507" y="831"/>
                  <a:pt x="1507" y="832"/>
                </a:cubicBezTo>
                <a:cubicBezTo>
                  <a:pt x="1507" y="833"/>
                  <a:pt x="1507" y="832"/>
                  <a:pt x="1508" y="833"/>
                </a:cubicBezTo>
                <a:cubicBezTo>
                  <a:pt x="1508" y="833"/>
                  <a:pt x="1508" y="833"/>
                  <a:pt x="1509" y="833"/>
                </a:cubicBezTo>
                <a:cubicBezTo>
                  <a:pt x="1510" y="833"/>
                  <a:pt x="1509" y="833"/>
                  <a:pt x="1510" y="833"/>
                </a:cubicBezTo>
                <a:cubicBezTo>
                  <a:pt x="1511" y="833"/>
                  <a:pt x="1511" y="833"/>
                  <a:pt x="1511" y="832"/>
                </a:cubicBezTo>
                <a:cubicBezTo>
                  <a:pt x="1512" y="833"/>
                  <a:pt x="1512" y="833"/>
                  <a:pt x="1512" y="833"/>
                </a:cubicBezTo>
                <a:cubicBezTo>
                  <a:pt x="1513" y="832"/>
                  <a:pt x="1513" y="832"/>
                  <a:pt x="1513" y="831"/>
                </a:cubicBezTo>
                <a:cubicBezTo>
                  <a:pt x="1512" y="832"/>
                  <a:pt x="1512" y="832"/>
                  <a:pt x="1512" y="832"/>
                </a:cubicBezTo>
                <a:cubicBezTo>
                  <a:pt x="1511" y="832"/>
                  <a:pt x="1511" y="831"/>
                  <a:pt x="1511" y="830"/>
                </a:cubicBezTo>
                <a:cubicBezTo>
                  <a:pt x="1512" y="830"/>
                  <a:pt x="1513" y="829"/>
                  <a:pt x="1513" y="829"/>
                </a:cubicBezTo>
                <a:cubicBezTo>
                  <a:pt x="1514" y="829"/>
                  <a:pt x="1514" y="831"/>
                  <a:pt x="1515" y="831"/>
                </a:cubicBezTo>
                <a:cubicBezTo>
                  <a:pt x="1515" y="830"/>
                  <a:pt x="1515" y="831"/>
                  <a:pt x="1515" y="830"/>
                </a:cubicBezTo>
                <a:cubicBezTo>
                  <a:pt x="1515" y="829"/>
                  <a:pt x="1515" y="829"/>
                  <a:pt x="1515" y="829"/>
                </a:cubicBezTo>
                <a:cubicBezTo>
                  <a:pt x="1515" y="827"/>
                  <a:pt x="1515" y="827"/>
                  <a:pt x="1515" y="825"/>
                </a:cubicBezTo>
                <a:cubicBezTo>
                  <a:pt x="1515" y="824"/>
                  <a:pt x="1515" y="825"/>
                  <a:pt x="1516" y="824"/>
                </a:cubicBezTo>
                <a:cubicBezTo>
                  <a:pt x="1516" y="824"/>
                  <a:pt x="1516" y="823"/>
                  <a:pt x="1516" y="824"/>
                </a:cubicBezTo>
                <a:cubicBezTo>
                  <a:pt x="1517" y="824"/>
                  <a:pt x="1517" y="823"/>
                  <a:pt x="1517" y="822"/>
                </a:cubicBezTo>
                <a:cubicBezTo>
                  <a:pt x="1517" y="821"/>
                  <a:pt x="1517" y="820"/>
                  <a:pt x="1517" y="820"/>
                </a:cubicBezTo>
                <a:cubicBezTo>
                  <a:pt x="1517" y="819"/>
                  <a:pt x="1517" y="818"/>
                  <a:pt x="1516" y="817"/>
                </a:cubicBezTo>
                <a:cubicBezTo>
                  <a:pt x="1516" y="817"/>
                  <a:pt x="1516" y="816"/>
                  <a:pt x="1516" y="815"/>
                </a:cubicBezTo>
                <a:close/>
                <a:moveTo>
                  <a:pt x="1515" y="810"/>
                </a:moveTo>
                <a:cubicBezTo>
                  <a:pt x="1515" y="810"/>
                  <a:pt x="1514" y="811"/>
                  <a:pt x="1515" y="811"/>
                </a:cubicBezTo>
                <a:cubicBezTo>
                  <a:pt x="1516" y="812"/>
                  <a:pt x="1515" y="813"/>
                  <a:pt x="1516" y="813"/>
                </a:cubicBezTo>
                <a:cubicBezTo>
                  <a:pt x="1517" y="813"/>
                  <a:pt x="1517" y="812"/>
                  <a:pt x="1518" y="812"/>
                </a:cubicBezTo>
                <a:cubicBezTo>
                  <a:pt x="1517" y="812"/>
                  <a:pt x="1517" y="811"/>
                  <a:pt x="1517" y="811"/>
                </a:cubicBezTo>
                <a:cubicBezTo>
                  <a:pt x="1516" y="810"/>
                  <a:pt x="1516" y="810"/>
                  <a:pt x="1515" y="810"/>
                </a:cubicBezTo>
                <a:close/>
                <a:moveTo>
                  <a:pt x="1495" y="811"/>
                </a:moveTo>
                <a:cubicBezTo>
                  <a:pt x="1496" y="811"/>
                  <a:pt x="1496" y="809"/>
                  <a:pt x="1496" y="809"/>
                </a:cubicBezTo>
                <a:cubicBezTo>
                  <a:pt x="1495" y="808"/>
                  <a:pt x="1495" y="810"/>
                  <a:pt x="1495" y="811"/>
                </a:cubicBezTo>
                <a:close/>
                <a:moveTo>
                  <a:pt x="1650" y="790"/>
                </a:moveTo>
                <a:cubicBezTo>
                  <a:pt x="1650" y="790"/>
                  <a:pt x="1650" y="789"/>
                  <a:pt x="1650" y="789"/>
                </a:cubicBezTo>
                <a:cubicBezTo>
                  <a:pt x="1650" y="789"/>
                  <a:pt x="1650" y="789"/>
                  <a:pt x="1649" y="790"/>
                </a:cubicBezTo>
                <a:cubicBezTo>
                  <a:pt x="1650" y="789"/>
                  <a:pt x="1649" y="790"/>
                  <a:pt x="1650" y="790"/>
                </a:cubicBezTo>
                <a:close/>
                <a:moveTo>
                  <a:pt x="1467" y="783"/>
                </a:moveTo>
                <a:cubicBezTo>
                  <a:pt x="1467" y="783"/>
                  <a:pt x="1466" y="783"/>
                  <a:pt x="1465" y="783"/>
                </a:cubicBezTo>
                <a:cubicBezTo>
                  <a:pt x="1464" y="783"/>
                  <a:pt x="1465" y="784"/>
                  <a:pt x="1464" y="785"/>
                </a:cubicBezTo>
                <a:cubicBezTo>
                  <a:pt x="1466" y="785"/>
                  <a:pt x="1467" y="785"/>
                  <a:pt x="1469" y="785"/>
                </a:cubicBezTo>
                <a:cubicBezTo>
                  <a:pt x="1470" y="783"/>
                  <a:pt x="1467" y="784"/>
                  <a:pt x="1467" y="783"/>
                </a:cubicBezTo>
                <a:cubicBezTo>
                  <a:pt x="1467" y="783"/>
                  <a:pt x="1467" y="783"/>
                  <a:pt x="1467" y="783"/>
                </a:cubicBezTo>
                <a:close/>
                <a:moveTo>
                  <a:pt x="1662" y="799"/>
                </a:moveTo>
                <a:cubicBezTo>
                  <a:pt x="1660" y="799"/>
                  <a:pt x="1659" y="800"/>
                  <a:pt x="1657" y="800"/>
                </a:cubicBezTo>
                <a:cubicBezTo>
                  <a:pt x="1657" y="801"/>
                  <a:pt x="1657" y="801"/>
                  <a:pt x="1657" y="801"/>
                </a:cubicBezTo>
                <a:cubicBezTo>
                  <a:pt x="1657" y="800"/>
                  <a:pt x="1656" y="801"/>
                  <a:pt x="1656" y="801"/>
                </a:cubicBezTo>
                <a:cubicBezTo>
                  <a:pt x="1655" y="801"/>
                  <a:pt x="1656" y="800"/>
                  <a:pt x="1656" y="800"/>
                </a:cubicBezTo>
                <a:cubicBezTo>
                  <a:pt x="1656" y="800"/>
                  <a:pt x="1655" y="800"/>
                  <a:pt x="1655" y="800"/>
                </a:cubicBezTo>
                <a:cubicBezTo>
                  <a:pt x="1655" y="800"/>
                  <a:pt x="1655" y="800"/>
                  <a:pt x="1655" y="800"/>
                </a:cubicBezTo>
                <a:cubicBezTo>
                  <a:pt x="1654" y="800"/>
                  <a:pt x="1654" y="800"/>
                  <a:pt x="1653" y="800"/>
                </a:cubicBezTo>
                <a:cubicBezTo>
                  <a:pt x="1653" y="800"/>
                  <a:pt x="1652" y="799"/>
                  <a:pt x="1652" y="799"/>
                </a:cubicBezTo>
                <a:cubicBezTo>
                  <a:pt x="1651" y="798"/>
                  <a:pt x="1651" y="798"/>
                  <a:pt x="1651" y="797"/>
                </a:cubicBezTo>
                <a:cubicBezTo>
                  <a:pt x="1651" y="797"/>
                  <a:pt x="1652" y="796"/>
                  <a:pt x="1651" y="796"/>
                </a:cubicBezTo>
                <a:cubicBezTo>
                  <a:pt x="1651" y="796"/>
                  <a:pt x="1651" y="796"/>
                  <a:pt x="1651" y="795"/>
                </a:cubicBezTo>
                <a:cubicBezTo>
                  <a:pt x="1651" y="795"/>
                  <a:pt x="1651" y="794"/>
                  <a:pt x="1651" y="793"/>
                </a:cubicBezTo>
                <a:cubicBezTo>
                  <a:pt x="1651" y="793"/>
                  <a:pt x="1650" y="794"/>
                  <a:pt x="1650" y="794"/>
                </a:cubicBezTo>
                <a:cubicBezTo>
                  <a:pt x="1650" y="793"/>
                  <a:pt x="1650" y="793"/>
                  <a:pt x="1650" y="792"/>
                </a:cubicBezTo>
                <a:cubicBezTo>
                  <a:pt x="1649" y="792"/>
                  <a:pt x="1650" y="792"/>
                  <a:pt x="1650" y="791"/>
                </a:cubicBezTo>
                <a:cubicBezTo>
                  <a:pt x="1650" y="791"/>
                  <a:pt x="1649" y="791"/>
                  <a:pt x="1649" y="792"/>
                </a:cubicBezTo>
                <a:cubicBezTo>
                  <a:pt x="1649" y="792"/>
                  <a:pt x="1649" y="793"/>
                  <a:pt x="1649" y="793"/>
                </a:cubicBezTo>
                <a:cubicBezTo>
                  <a:pt x="1649" y="793"/>
                  <a:pt x="1648" y="793"/>
                  <a:pt x="1648" y="793"/>
                </a:cubicBezTo>
                <a:cubicBezTo>
                  <a:pt x="1648" y="794"/>
                  <a:pt x="1648" y="794"/>
                  <a:pt x="1648" y="794"/>
                </a:cubicBezTo>
                <a:cubicBezTo>
                  <a:pt x="1648" y="795"/>
                  <a:pt x="1649" y="795"/>
                  <a:pt x="1648" y="795"/>
                </a:cubicBezTo>
                <a:cubicBezTo>
                  <a:pt x="1648" y="795"/>
                  <a:pt x="1648" y="794"/>
                  <a:pt x="1647" y="794"/>
                </a:cubicBezTo>
                <a:cubicBezTo>
                  <a:pt x="1647" y="794"/>
                  <a:pt x="1646" y="794"/>
                  <a:pt x="1646" y="794"/>
                </a:cubicBezTo>
                <a:cubicBezTo>
                  <a:pt x="1646" y="794"/>
                  <a:pt x="1646" y="793"/>
                  <a:pt x="1646" y="792"/>
                </a:cubicBezTo>
                <a:cubicBezTo>
                  <a:pt x="1646" y="792"/>
                  <a:pt x="1646" y="791"/>
                  <a:pt x="1646" y="790"/>
                </a:cubicBezTo>
                <a:cubicBezTo>
                  <a:pt x="1646" y="790"/>
                  <a:pt x="1646" y="790"/>
                  <a:pt x="1646" y="790"/>
                </a:cubicBezTo>
                <a:cubicBezTo>
                  <a:pt x="1645" y="790"/>
                  <a:pt x="1645" y="789"/>
                  <a:pt x="1645" y="788"/>
                </a:cubicBezTo>
                <a:cubicBezTo>
                  <a:pt x="1645" y="788"/>
                  <a:pt x="1644" y="786"/>
                  <a:pt x="1645" y="786"/>
                </a:cubicBezTo>
                <a:cubicBezTo>
                  <a:pt x="1645" y="785"/>
                  <a:pt x="1645" y="784"/>
                  <a:pt x="1645" y="784"/>
                </a:cubicBezTo>
                <a:cubicBezTo>
                  <a:pt x="1644" y="784"/>
                  <a:pt x="1644" y="784"/>
                  <a:pt x="1643" y="784"/>
                </a:cubicBezTo>
                <a:cubicBezTo>
                  <a:pt x="1643" y="784"/>
                  <a:pt x="1643" y="783"/>
                  <a:pt x="1643" y="783"/>
                </a:cubicBezTo>
                <a:cubicBezTo>
                  <a:pt x="1643" y="782"/>
                  <a:pt x="1643" y="782"/>
                  <a:pt x="1642" y="782"/>
                </a:cubicBezTo>
                <a:cubicBezTo>
                  <a:pt x="1642" y="782"/>
                  <a:pt x="1642" y="782"/>
                  <a:pt x="1642" y="781"/>
                </a:cubicBezTo>
                <a:cubicBezTo>
                  <a:pt x="1641" y="781"/>
                  <a:pt x="1640" y="781"/>
                  <a:pt x="1640" y="781"/>
                </a:cubicBezTo>
                <a:cubicBezTo>
                  <a:pt x="1640" y="781"/>
                  <a:pt x="1640" y="780"/>
                  <a:pt x="1640" y="780"/>
                </a:cubicBezTo>
                <a:cubicBezTo>
                  <a:pt x="1640" y="780"/>
                  <a:pt x="1639" y="780"/>
                  <a:pt x="1639" y="780"/>
                </a:cubicBezTo>
                <a:cubicBezTo>
                  <a:pt x="1639" y="780"/>
                  <a:pt x="1639" y="781"/>
                  <a:pt x="1639" y="781"/>
                </a:cubicBezTo>
                <a:cubicBezTo>
                  <a:pt x="1639" y="781"/>
                  <a:pt x="1638" y="780"/>
                  <a:pt x="1638" y="780"/>
                </a:cubicBezTo>
                <a:cubicBezTo>
                  <a:pt x="1638" y="779"/>
                  <a:pt x="1637" y="779"/>
                  <a:pt x="1637" y="779"/>
                </a:cubicBezTo>
                <a:cubicBezTo>
                  <a:pt x="1637" y="779"/>
                  <a:pt x="1637" y="778"/>
                  <a:pt x="1636" y="778"/>
                </a:cubicBezTo>
                <a:cubicBezTo>
                  <a:pt x="1636" y="778"/>
                  <a:pt x="1636" y="777"/>
                  <a:pt x="1636" y="777"/>
                </a:cubicBezTo>
                <a:cubicBezTo>
                  <a:pt x="1636" y="777"/>
                  <a:pt x="1635" y="777"/>
                  <a:pt x="1635" y="778"/>
                </a:cubicBezTo>
                <a:cubicBezTo>
                  <a:pt x="1635" y="779"/>
                  <a:pt x="1636" y="780"/>
                  <a:pt x="1637" y="780"/>
                </a:cubicBezTo>
                <a:cubicBezTo>
                  <a:pt x="1637" y="780"/>
                  <a:pt x="1637" y="781"/>
                  <a:pt x="1637" y="781"/>
                </a:cubicBezTo>
                <a:cubicBezTo>
                  <a:pt x="1637" y="781"/>
                  <a:pt x="1638" y="781"/>
                  <a:pt x="1638" y="782"/>
                </a:cubicBezTo>
                <a:cubicBezTo>
                  <a:pt x="1638" y="782"/>
                  <a:pt x="1638" y="784"/>
                  <a:pt x="1638" y="784"/>
                </a:cubicBezTo>
                <a:cubicBezTo>
                  <a:pt x="1639" y="784"/>
                  <a:pt x="1639" y="785"/>
                  <a:pt x="1639" y="785"/>
                </a:cubicBezTo>
                <a:cubicBezTo>
                  <a:pt x="1640" y="785"/>
                  <a:pt x="1640" y="785"/>
                  <a:pt x="1640" y="786"/>
                </a:cubicBezTo>
                <a:cubicBezTo>
                  <a:pt x="1640" y="786"/>
                  <a:pt x="1640" y="787"/>
                  <a:pt x="1640" y="787"/>
                </a:cubicBezTo>
                <a:cubicBezTo>
                  <a:pt x="1641" y="787"/>
                  <a:pt x="1641" y="788"/>
                  <a:pt x="1642" y="789"/>
                </a:cubicBezTo>
                <a:cubicBezTo>
                  <a:pt x="1642" y="789"/>
                  <a:pt x="1642" y="789"/>
                  <a:pt x="1643" y="789"/>
                </a:cubicBezTo>
                <a:cubicBezTo>
                  <a:pt x="1644" y="790"/>
                  <a:pt x="1644" y="790"/>
                  <a:pt x="1644" y="791"/>
                </a:cubicBezTo>
                <a:cubicBezTo>
                  <a:pt x="1643" y="791"/>
                  <a:pt x="1643" y="791"/>
                  <a:pt x="1643" y="791"/>
                </a:cubicBezTo>
                <a:cubicBezTo>
                  <a:pt x="1643" y="792"/>
                  <a:pt x="1643" y="793"/>
                  <a:pt x="1643" y="793"/>
                </a:cubicBezTo>
                <a:cubicBezTo>
                  <a:pt x="1643" y="794"/>
                  <a:pt x="1644" y="794"/>
                  <a:pt x="1645" y="794"/>
                </a:cubicBezTo>
                <a:cubicBezTo>
                  <a:pt x="1645" y="795"/>
                  <a:pt x="1644" y="795"/>
                  <a:pt x="1644" y="796"/>
                </a:cubicBezTo>
                <a:cubicBezTo>
                  <a:pt x="1644" y="796"/>
                  <a:pt x="1645" y="797"/>
                  <a:pt x="1645" y="798"/>
                </a:cubicBezTo>
                <a:cubicBezTo>
                  <a:pt x="1645" y="798"/>
                  <a:pt x="1645" y="799"/>
                  <a:pt x="1645" y="800"/>
                </a:cubicBezTo>
                <a:cubicBezTo>
                  <a:pt x="1645" y="800"/>
                  <a:pt x="1645" y="800"/>
                  <a:pt x="1645" y="801"/>
                </a:cubicBezTo>
                <a:cubicBezTo>
                  <a:pt x="1645" y="801"/>
                  <a:pt x="1645" y="801"/>
                  <a:pt x="1645" y="802"/>
                </a:cubicBezTo>
                <a:cubicBezTo>
                  <a:pt x="1645" y="802"/>
                  <a:pt x="1644" y="802"/>
                  <a:pt x="1644" y="802"/>
                </a:cubicBezTo>
                <a:cubicBezTo>
                  <a:pt x="1644" y="803"/>
                  <a:pt x="1644" y="803"/>
                  <a:pt x="1644" y="804"/>
                </a:cubicBezTo>
                <a:cubicBezTo>
                  <a:pt x="1644" y="804"/>
                  <a:pt x="1643" y="804"/>
                  <a:pt x="1643" y="804"/>
                </a:cubicBezTo>
                <a:cubicBezTo>
                  <a:pt x="1643" y="804"/>
                  <a:pt x="1644" y="805"/>
                  <a:pt x="1643" y="805"/>
                </a:cubicBezTo>
                <a:cubicBezTo>
                  <a:pt x="1643" y="805"/>
                  <a:pt x="1643" y="805"/>
                  <a:pt x="1643" y="806"/>
                </a:cubicBezTo>
                <a:cubicBezTo>
                  <a:pt x="1643" y="806"/>
                  <a:pt x="1642" y="806"/>
                  <a:pt x="1641" y="806"/>
                </a:cubicBezTo>
                <a:cubicBezTo>
                  <a:pt x="1640" y="806"/>
                  <a:pt x="1639" y="807"/>
                  <a:pt x="1640" y="808"/>
                </a:cubicBezTo>
                <a:cubicBezTo>
                  <a:pt x="1641" y="810"/>
                  <a:pt x="1643" y="810"/>
                  <a:pt x="1644" y="810"/>
                </a:cubicBezTo>
                <a:cubicBezTo>
                  <a:pt x="1644" y="810"/>
                  <a:pt x="1644" y="811"/>
                  <a:pt x="1644" y="811"/>
                </a:cubicBezTo>
                <a:cubicBezTo>
                  <a:pt x="1644" y="811"/>
                  <a:pt x="1644" y="811"/>
                  <a:pt x="1645" y="811"/>
                </a:cubicBezTo>
                <a:cubicBezTo>
                  <a:pt x="1646" y="812"/>
                  <a:pt x="1646" y="812"/>
                  <a:pt x="1646" y="813"/>
                </a:cubicBezTo>
                <a:cubicBezTo>
                  <a:pt x="1647" y="814"/>
                  <a:pt x="1647" y="815"/>
                  <a:pt x="1647" y="815"/>
                </a:cubicBezTo>
                <a:cubicBezTo>
                  <a:pt x="1647" y="816"/>
                  <a:pt x="1646" y="816"/>
                  <a:pt x="1646" y="817"/>
                </a:cubicBezTo>
                <a:cubicBezTo>
                  <a:pt x="1646" y="818"/>
                  <a:pt x="1646" y="818"/>
                  <a:pt x="1645" y="819"/>
                </a:cubicBezTo>
                <a:cubicBezTo>
                  <a:pt x="1645" y="819"/>
                  <a:pt x="1645" y="820"/>
                  <a:pt x="1645" y="820"/>
                </a:cubicBezTo>
                <a:cubicBezTo>
                  <a:pt x="1646" y="820"/>
                  <a:pt x="1646" y="821"/>
                  <a:pt x="1646" y="821"/>
                </a:cubicBezTo>
                <a:cubicBezTo>
                  <a:pt x="1646" y="821"/>
                  <a:pt x="1647" y="821"/>
                  <a:pt x="1648" y="821"/>
                </a:cubicBezTo>
                <a:cubicBezTo>
                  <a:pt x="1648" y="821"/>
                  <a:pt x="1649" y="822"/>
                  <a:pt x="1649" y="822"/>
                </a:cubicBezTo>
                <a:cubicBezTo>
                  <a:pt x="1650" y="822"/>
                  <a:pt x="1650" y="821"/>
                  <a:pt x="1651" y="821"/>
                </a:cubicBezTo>
                <a:cubicBezTo>
                  <a:pt x="1651" y="821"/>
                  <a:pt x="1652" y="820"/>
                  <a:pt x="1652" y="820"/>
                </a:cubicBezTo>
                <a:cubicBezTo>
                  <a:pt x="1652" y="820"/>
                  <a:pt x="1652" y="819"/>
                  <a:pt x="1652" y="819"/>
                </a:cubicBezTo>
                <a:cubicBezTo>
                  <a:pt x="1652" y="819"/>
                  <a:pt x="1652" y="819"/>
                  <a:pt x="1652" y="819"/>
                </a:cubicBezTo>
                <a:cubicBezTo>
                  <a:pt x="1652" y="818"/>
                  <a:pt x="1652" y="818"/>
                  <a:pt x="1653" y="818"/>
                </a:cubicBezTo>
                <a:cubicBezTo>
                  <a:pt x="1653" y="817"/>
                  <a:pt x="1653" y="818"/>
                  <a:pt x="1653" y="817"/>
                </a:cubicBezTo>
                <a:cubicBezTo>
                  <a:pt x="1653" y="817"/>
                  <a:pt x="1653" y="816"/>
                  <a:pt x="1653" y="816"/>
                </a:cubicBezTo>
                <a:cubicBezTo>
                  <a:pt x="1653" y="816"/>
                  <a:pt x="1655" y="815"/>
                  <a:pt x="1655" y="814"/>
                </a:cubicBezTo>
                <a:cubicBezTo>
                  <a:pt x="1656" y="814"/>
                  <a:pt x="1656" y="814"/>
                  <a:pt x="1656" y="813"/>
                </a:cubicBezTo>
                <a:cubicBezTo>
                  <a:pt x="1656" y="812"/>
                  <a:pt x="1656" y="811"/>
                  <a:pt x="1657" y="811"/>
                </a:cubicBezTo>
                <a:cubicBezTo>
                  <a:pt x="1656" y="810"/>
                  <a:pt x="1655" y="810"/>
                  <a:pt x="1656" y="809"/>
                </a:cubicBezTo>
                <a:cubicBezTo>
                  <a:pt x="1657" y="808"/>
                  <a:pt x="1657" y="808"/>
                  <a:pt x="1658" y="808"/>
                </a:cubicBezTo>
                <a:cubicBezTo>
                  <a:pt x="1658" y="808"/>
                  <a:pt x="1659" y="807"/>
                  <a:pt x="1659" y="807"/>
                </a:cubicBezTo>
                <a:cubicBezTo>
                  <a:pt x="1659" y="807"/>
                  <a:pt x="1660" y="807"/>
                  <a:pt x="1660" y="808"/>
                </a:cubicBezTo>
                <a:cubicBezTo>
                  <a:pt x="1660" y="808"/>
                  <a:pt x="1660" y="808"/>
                  <a:pt x="1661" y="808"/>
                </a:cubicBezTo>
                <a:cubicBezTo>
                  <a:pt x="1661" y="807"/>
                  <a:pt x="1660" y="807"/>
                  <a:pt x="1660" y="806"/>
                </a:cubicBezTo>
                <a:cubicBezTo>
                  <a:pt x="1661" y="805"/>
                  <a:pt x="1661" y="805"/>
                  <a:pt x="1661" y="805"/>
                </a:cubicBezTo>
                <a:cubicBezTo>
                  <a:pt x="1661" y="804"/>
                  <a:pt x="1662" y="805"/>
                  <a:pt x="1662" y="804"/>
                </a:cubicBezTo>
                <a:cubicBezTo>
                  <a:pt x="1662" y="804"/>
                  <a:pt x="1662" y="804"/>
                  <a:pt x="1662" y="804"/>
                </a:cubicBezTo>
                <a:cubicBezTo>
                  <a:pt x="1662" y="803"/>
                  <a:pt x="1662" y="803"/>
                  <a:pt x="1662" y="803"/>
                </a:cubicBezTo>
                <a:cubicBezTo>
                  <a:pt x="1662" y="802"/>
                  <a:pt x="1662" y="803"/>
                  <a:pt x="1662" y="802"/>
                </a:cubicBezTo>
                <a:cubicBezTo>
                  <a:pt x="1662" y="802"/>
                  <a:pt x="1663" y="802"/>
                  <a:pt x="1663" y="801"/>
                </a:cubicBezTo>
                <a:cubicBezTo>
                  <a:pt x="1663" y="801"/>
                  <a:pt x="1663" y="801"/>
                  <a:pt x="1663" y="801"/>
                </a:cubicBezTo>
                <a:cubicBezTo>
                  <a:pt x="1664" y="800"/>
                  <a:pt x="1663" y="799"/>
                  <a:pt x="1662" y="799"/>
                </a:cubicBezTo>
                <a:cubicBezTo>
                  <a:pt x="1659" y="799"/>
                  <a:pt x="1662" y="799"/>
                  <a:pt x="1662" y="799"/>
                </a:cubicBezTo>
                <a:close/>
                <a:moveTo>
                  <a:pt x="566" y="763"/>
                </a:moveTo>
                <a:cubicBezTo>
                  <a:pt x="566" y="763"/>
                  <a:pt x="567" y="763"/>
                  <a:pt x="567" y="762"/>
                </a:cubicBezTo>
                <a:cubicBezTo>
                  <a:pt x="566" y="762"/>
                  <a:pt x="565" y="762"/>
                  <a:pt x="566" y="763"/>
                </a:cubicBezTo>
                <a:cubicBezTo>
                  <a:pt x="566" y="763"/>
                  <a:pt x="566" y="763"/>
                  <a:pt x="566" y="763"/>
                </a:cubicBezTo>
                <a:close/>
                <a:moveTo>
                  <a:pt x="568" y="762"/>
                </a:moveTo>
                <a:cubicBezTo>
                  <a:pt x="568" y="762"/>
                  <a:pt x="568" y="763"/>
                  <a:pt x="568" y="763"/>
                </a:cubicBezTo>
                <a:cubicBezTo>
                  <a:pt x="569" y="763"/>
                  <a:pt x="570" y="763"/>
                  <a:pt x="571" y="762"/>
                </a:cubicBezTo>
                <a:cubicBezTo>
                  <a:pt x="570" y="762"/>
                  <a:pt x="569" y="762"/>
                  <a:pt x="568" y="762"/>
                </a:cubicBezTo>
                <a:close/>
                <a:moveTo>
                  <a:pt x="570" y="760"/>
                </a:moveTo>
                <a:cubicBezTo>
                  <a:pt x="571" y="760"/>
                  <a:pt x="572" y="760"/>
                  <a:pt x="572" y="759"/>
                </a:cubicBezTo>
                <a:cubicBezTo>
                  <a:pt x="571" y="759"/>
                  <a:pt x="571" y="759"/>
                  <a:pt x="570" y="760"/>
                </a:cubicBezTo>
                <a:cubicBezTo>
                  <a:pt x="572" y="760"/>
                  <a:pt x="570" y="760"/>
                  <a:pt x="570" y="760"/>
                </a:cubicBezTo>
                <a:close/>
                <a:moveTo>
                  <a:pt x="1353" y="720"/>
                </a:moveTo>
                <a:cubicBezTo>
                  <a:pt x="1353" y="720"/>
                  <a:pt x="1353" y="720"/>
                  <a:pt x="1353" y="720"/>
                </a:cubicBezTo>
                <a:cubicBezTo>
                  <a:pt x="1353" y="720"/>
                  <a:pt x="1353" y="720"/>
                  <a:pt x="1353" y="720"/>
                </a:cubicBezTo>
                <a:close/>
                <a:moveTo>
                  <a:pt x="1613" y="703"/>
                </a:moveTo>
                <a:cubicBezTo>
                  <a:pt x="1613" y="702"/>
                  <a:pt x="1613" y="702"/>
                  <a:pt x="1612" y="702"/>
                </a:cubicBezTo>
                <a:cubicBezTo>
                  <a:pt x="1613" y="702"/>
                  <a:pt x="1613" y="702"/>
                  <a:pt x="1613" y="703"/>
                </a:cubicBezTo>
                <a:close/>
                <a:moveTo>
                  <a:pt x="1608" y="696"/>
                </a:moveTo>
                <a:cubicBezTo>
                  <a:pt x="1608" y="697"/>
                  <a:pt x="1608" y="698"/>
                  <a:pt x="1608" y="698"/>
                </a:cubicBezTo>
                <a:cubicBezTo>
                  <a:pt x="1608" y="699"/>
                  <a:pt x="1608" y="699"/>
                  <a:pt x="1609" y="699"/>
                </a:cubicBezTo>
                <a:cubicBezTo>
                  <a:pt x="1609" y="699"/>
                  <a:pt x="1609" y="699"/>
                  <a:pt x="1609" y="699"/>
                </a:cubicBezTo>
                <a:cubicBezTo>
                  <a:pt x="1609" y="698"/>
                  <a:pt x="1609" y="697"/>
                  <a:pt x="1608" y="696"/>
                </a:cubicBezTo>
                <a:cubicBezTo>
                  <a:pt x="1608" y="697"/>
                  <a:pt x="1608" y="696"/>
                  <a:pt x="1608" y="696"/>
                </a:cubicBezTo>
                <a:close/>
                <a:moveTo>
                  <a:pt x="1077" y="696"/>
                </a:moveTo>
                <a:cubicBezTo>
                  <a:pt x="1077" y="696"/>
                  <a:pt x="1077" y="697"/>
                  <a:pt x="1077" y="697"/>
                </a:cubicBezTo>
                <a:cubicBezTo>
                  <a:pt x="1077" y="697"/>
                  <a:pt x="1077" y="698"/>
                  <a:pt x="1078" y="698"/>
                </a:cubicBezTo>
                <a:cubicBezTo>
                  <a:pt x="1079" y="698"/>
                  <a:pt x="1079" y="698"/>
                  <a:pt x="1080" y="698"/>
                </a:cubicBezTo>
                <a:cubicBezTo>
                  <a:pt x="1080" y="697"/>
                  <a:pt x="1079" y="697"/>
                  <a:pt x="1079" y="696"/>
                </a:cubicBezTo>
                <a:cubicBezTo>
                  <a:pt x="1078" y="696"/>
                  <a:pt x="1078" y="696"/>
                  <a:pt x="1077" y="696"/>
                </a:cubicBezTo>
                <a:close/>
                <a:moveTo>
                  <a:pt x="1605" y="705"/>
                </a:moveTo>
                <a:cubicBezTo>
                  <a:pt x="1606" y="705"/>
                  <a:pt x="1606" y="706"/>
                  <a:pt x="1606" y="706"/>
                </a:cubicBezTo>
                <a:cubicBezTo>
                  <a:pt x="1607" y="706"/>
                  <a:pt x="1608" y="706"/>
                  <a:pt x="1608" y="706"/>
                </a:cubicBezTo>
                <a:cubicBezTo>
                  <a:pt x="1608" y="706"/>
                  <a:pt x="1609" y="706"/>
                  <a:pt x="1609" y="706"/>
                </a:cubicBezTo>
                <a:cubicBezTo>
                  <a:pt x="1609" y="705"/>
                  <a:pt x="1608" y="704"/>
                  <a:pt x="1607" y="704"/>
                </a:cubicBezTo>
                <a:cubicBezTo>
                  <a:pt x="1607" y="704"/>
                  <a:pt x="1607" y="703"/>
                  <a:pt x="1607" y="703"/>
                </a:cubicBezTo>
                <a:cubicBezTo>
                  <a:pt x="1607" y="703"/>
                  <a:pt x="1607" y="703"/>
                  <a:pt x="1606" y="703"/>
                </a:cubicBezTo>
                <a:cubicBezTo>
                  <a:pt x="1606" y="702"/>
                  <a:pt x="1606" y="702"/>
                  <a:pt x="1606" y="702"/>
                </a:cubicBezTo>
                <a:cubicBezTo>
                  <a:pt x="1605" y="701"/>
                  <a:pt x="1604" y="702"/>
                  <a:pt x="1603" y="701"/>
                </a:cubicBezTo>
                <a:cubicBezTo>
                  <a:pt x="1603" y="701"/>
                  <a:pt x="1603" y="700"/>
                  <a:pt x="1602" y="700"/>
                </a:cubicBezTo>
                <a:cubicBezTo>
                  <a:pt x="1602" y="699"/>
                  <a:pt x="1602" y="700"/>
                  <a:pt x="1602" y="699"/>
                </a:cubicBezTo>
                <a:cubicBezTo>
                  <a:pt x="1601" y="698"/>
                  <a:pt x="1601" y="699"/>
                  <a:pt x="1600" y="698"/>
                </a:cubicBezTo>
                <a:cubicBezTo>
                  <a:pt x="1600" y="698"/>
                  <a:pt x="1600" y="697"/>
                  <a:pt x="1600" y="697"/>
                </a:cubicBezTo>
                <a:cubicBezTo>
                  <a:pt x="1599" y="697"/>
                  <a:pt x="1599" y="697"/>
                  <a:pt x="1598" y="696"/>
                </a:cubicBezTo>
                <a:cubicBezTo>
                  <a:pt x="1598" y="696"/>
                  <a:pt x="1598" y="695"/>
                  <a:pt x="1598" y="694"/>
                </a:cubicBezTo>
                <a:cubicBezTo>
                  <a:pt x="1598" y="693"/>
                  <a:pt x="1598" y="693"/>
                  <a:pt x="1596" y="693"/>
                </a:cubicBezTo>
                <a:cubicBezTo>
                  <a:pt x="1595" y="693"/>
                  <a:pt x="1595" y="693"/>
                  <a:pt x="1595" y="693"/>
                </a:cubicBezTo>
                <a:cubicBezTo>
                  <a:pt x="1595" y="694"/>
                  <a:pt x="1595" y="694"/>
                  <a:pt x="1595" y="695"/>
                </a:cubicBezTo>
                <a:cubicBezTo>
                  <a:pt x="1596" y="695"/>
                  <a:pt x="1596" y="695"/>
                  <a:pt x="1596" y="696"/>
                </a:cubicBezTo>
                <a:cubicBezTo>
                  <a:pt x="1597" y="698"/>
                  <a:pt x="1596" y="696"/>
                  <a:pt x="1597" y="697"/>
                </a:cubicBezTo>
                <a:cubicBezTo>
                  <a:pt x="1597" y="697"/>
                  <a:pt x="1596" y="697"/>
                  <a:pt x="1597" y="697"/>
                </a:cubicBezTo>
                <a:cubicBezTo>
                  <a:pt x="1597" y="698"/>
                  <a:pt x="1598" y="698"/>
                  <a:pt x="1598" y="698"/>
                </a:cubicBezTo>
                <a:cubicBezTo>
                  <a:pt x="1598" y="698"/>
                  <a:pt x="1598" y="699"/>
                  <a:pt x="1598" y="700"/>
                </a:cubicBezTo>
                <a:cubicBezTo>
                  <a:pt x="1599" y="700"/>
                  <a:pt x="1599" y="701"/>
                  <a:pt x="1600" y="701"/>
                </a:cubicBezTo>
                <a:cubicBezTo>
                  <a:pt x="1601" y="701"/>
                  <a:pt x="1601" y="702"/>
                  <a:pt x="1601" y="703"/>
                </a:cubicBezTo>
                <a:cubicBezTo>
                  <a:pt x="1602" y="704"/>
                  <a:pt x="1602" y="704"/>
                  <a:pt x="1603" y="704"/>
                </a:cubicBezTo>
                <a:cubicBezTo>
                  <a:pt x="1604" y="704"/>
                  <a:pt x="1604" y="705"/>
                  <a:pt x="1605" y="705"/>
                </a:cubicBezTo>
                <a:close/>
                <a:moveTo>
                  <a:pt x="1088" y="691"/>
                </a:moveTo>
                <a:cubicBezTo>
                  <a:pt x="1087" y="691"/>
                  <a:pt x="1087" y="691"/>
                  <a:pt x="1087" y="692"/>
                </a:cubicBezTo>
                <a:cubicBezTo>
                  <a:pt x="1087" y="693"/>
                  <a:pt x="1087" y="693"/>
                  <a:pt x="1087" y="693"/>
                </a:cubicBezTo>
                <a:cubicBezTo>
                  <a:pt x="1088" y="693"/>
                  <a:pt x="1088" y="693"/>
                  <a:pt x="1088" y="694"/>
                </a:cubicBezTo>
                <a:cubicBezTo>
                  <a:pt x="1089" y="694"/>
                  <a:pt x="1089" y="694"/>
                  <a:pt x="1090" y="693"/>
                </a:cubicBezTo>
                <a:cubicBezTo>
                  <a:pt x="1090" y="692"/>
                  <a:pt x="1090" y="691"/>
                  <a:pt x="1089" y="689"/>
                </a:cubicBezTo>
                <a:cubicBezTo>
                  <a:pt x="1089" y="690"/>
                  <a:pt x="1088" y="690"/>
                  <a:pt x="1088" y="691"/>
                </a:cubicBezTo>
                <a:close/>
                <a:moveTo>
                  <a:pt x="1659" y="680"/>
                </a:moveTo>
                <a:cubicBezTo>
                  <a:pt x="1659" y="681"/>
                  <a:pt x="1658" y="682"/>
                  <a:pt x="1659" y="683"/>
                </a:cubicBezTo>
                <a:cubicBezTo>
                  <a:pt x="1660" y="683"/>
                  <a:pt x="1661" y="682"/>
                  <a:pt x="1661" y="683"/>
                </a:cubicBezTo>
                <a:cubicBezTo>
                  <a:pt x="1663" y="683"/>
                  <a:pt x="1665" y="683"/>
                  <a:pt x="1664" y="681"/>
                </a:cubicBezTo>
                <a:cubicBezTo>
                  <a:pt x="1664" y="680"/>
                  <a:pt x="1664" y="680"/>
                  <a:pt x="1663" y="679"/>
                </a:cubicBezTo>
                <a:cubicBezTo>
                  <a:pt x="1662" y="680"/>
                  <a:pt x="1661" y="680"/>
                  <a:pt x="1659" y="680"/>
                </a:cubicBezTo>
                <a:cubicBezTo>
                  <a:pt x="1659" y="681"/>
                  <a:pt x="1659" y="680"/>
                  <a:pt x="1659" y="680"/>
                </a:cubicBezTo>
                <a:close/>
                <a:moveTo>
                  <a:pt x="1615" y="675"/>
                </a:moveTo>
                <a:cubicBezTo>
                  <a:pt x="1615" y="675"/>
                  <a:pt x="1614" y="675"/>
                  <a:pt x="1614" y="675"/>
                </a:cubicBezTo>
                <a:cubicBezTo>
                  <a:pt x="1614" y="676"/>
                  <a:pt x="1615" y="678"/>
                  <a:pt x="1615" y="679"/>
                </a:cubicBezTo>
                <a:cubicBezTo>
                  <a:pt x="1616" y="679"/>
                  <a:pt x="1616" y="679"/>
                  <a:pt x="1617" y="679"/>
                </a:cubicBezTo>
                <a:cubicBezTo>
                  <a:pt x="1617" y="678"/>
                  <a:pt x="1616" y="678"/>
                  <a:pt x="1616" y="677"/>
                </a:cubicBezTo>
                <a:cubicBezTo>
                  <a:pt x="1616" y="677"/>
                  <a:pt x="1616" y="677"/>
                  <a:pt x="1616" y="677"/>
                </a:cubicBezTo>
                <a:cubicBezTo>
                  <a:pt x="1616" y="677"/>
                  <a:pt x="1615" y="677"/>
                  <a:pt x="1615" y="677"/>
                </a:cubicBezTo>
                <a:cubicBezTo>
                  <a:pt x="1615" y="676"/>
                  <a:pt x="1615" y="676"/>
                  <a:pt x="1615" y="675"/>
                </a:cubicBezTo>
                <a:close/>
                <a:moveTo>
                  <a:pt x="1053" y="675"/>
                </a:moveTo>
                <a:cubicBezTo>
                  <a:pt x="1054" y="675"/>
                  <a:pt x="1054" y="672"/>
                  <a:pt x="1053" y="675"/>
                </a:cubicBezTo>
                <a:close/>
                <a:moveTo>
                  <a:pt x="1664" y="676"/>
                </a:moveTo>
                <a:cubicBezTo>
                  <a:pt x="1665" y="676"/>
                  <a:pt x="1666" y="675"/>
                  <a:pt x="1667" y="675"/>
                </a:cubicBezTo>
                <a:cubicBezTo>
                  <a:pt x="1667" y="675"/>
                  <a:pt x="1669" y="675"/>
                  <a:pt x="1669" y="674"/>
                </a:cubicBezTo>
                <a:cubicBezTo>
                  <a:pt x="1669" y="674"/>
                  <a:pt x="1669" y="673"/>
                  <a:pt x="1669" y="673"/>
                </a:cubicBezTo>
                <a:cubicBezTo>
                  <a:pt x="1670" y="673"/>
                  <a:pt x="1670" y="672"/>
                  <a:pt x="1670" y="671"/>
                </a:cubicBezTo>
                <a:cubicBezTo>
                  <a:pt x="1668" y="672"/>
                  <a:pt x="1666" y="674"/>
                  <a:pt x="1663" y="675"/>
                </a:cubicBezTo>
                <a:cubicBezTo>
                  <a:pt x="1664" y="675"/>
                  <a:pt x="1664" y="675"/>
                  <a:pt x="1664" y="676"/>
                </a:cubicBezTo>
                <a:cubicBezTo>
                  <a:pt x="1666" y="675"/>
                  <a:pt x="1664" y="676"/>
                  <a:pt x="1664" y="676"/>
                </a:cubicBezTo>
                <a:close/>
                <a:moveTo>
                  <a:pt x="1477" y="674"/>
                </a:moveTo>
                <a:cubicBezTo>
                  <a:pt x="1477" y="673"/>
                  <a:pt x="1478" y="672"/>
                  <a:pt x="1478" y="672"/>
                </a:cubicBezTo>
                <a:cubicBezTo>
                  <a:pt x="1478" y="671"/>
                  <a:pt x="1477" y="671"/>
                  <a:pt x="1477" y="671"/>
                </a:cubicBezTo>
                <a:cubicBezTo>
                  <a:pt x="1476" y="673"/>
                  <a:pt x="1476" y="673"/>
                  <a:pt x="1477" y="674"/>
                </a:cubicBezTo>
                <a:cubicBezTo>
                  <a:pt x="1477" y="673"/>
                  <a:pt x="1477" y="674"/>
                  <a:pt x="1477" y="674"/>
                </a:cubicBezTo>
                <a:close/>
                <a:moveTo>
                  <a:pt x="1614" y="670"/>
                </a:moveTo>
                <a:cubicBezTo>
                  <a:pt x="1612" y="671"/>
                  <a:pt x="1613" y="668"/>
                  <a:pt x="1612" y="668"/>
                </a:cubicBezTo>
                <a:cubicBezTo>
                  <a:pt x="1611" y="668"/>
                  <a:pt x="1612" y="671"/>
                  <a:pt x="1612" y="671"/>
                </a:cubicBezTo>
                <a:cubicBezTo>
                  <a:pt x="1612" y="671"/>
                  <a:pt x="1612" y="673"/>
                  <a:pt x="1612" y="674"/>
                </a:cubicBezTo>
                <a:cubicBezTo>
                  <a:pt x="1614" y="673"/>
                  <a:pt x="1614" y="674"/>
                  <a:pt x="1615" y="673"/>
                </a:cubicBezTo>
                <a:cubicBezTo>
                  <a:pt x="1615" y="673"/>
                  <a:pt x="1615" y="672"/>
                  <a:pt x="1615" y="672"/>
                </a:cubicBezTo>
                <a:cubicBezTo>
                  <a:pt x="1615" y="671"/>
                  <a:pt x="1615" y="671"/>
                  <a:pt x="1614" y="671"/>
                </a:cubicBezTo>
                <a:cubicBezTo>
                  <a:pt x="1615" y="670"/>
                  <a:pt x="1615" y="670"/>
                  <a:pt x="1615" y="669"/>
                </a:cubicBezTo>
                <a:cubicBezTo>
                  <a:pt x="1614" y="669"/>
                  <a:pt x="1614" y="669"/>
                  <a:pt x="1614" y="670"/>
                </a:cubicBezTo>
                <a:close/>
                <a:moveTo>
                  <a:pt x="1465" y="659"/>
                </a:moveTo>
                <a:cubicBezTo>
                  <a:pt x="1465" y="659"/>
                  <a:pt x="1465" y="659"/>
                  <a:pt x="1465" y="658"/>
                </a:cubicBezTo>
                <a:cubicBezTo>
                  <a:pt x="1465" y="657"/>
                  <a:pt x="1465" y="657"/>
                  <a:pt x="1464" y="657"/>
                </a:cubicBezTo>
                <a:cubicBezTo>
                  <a:pt x="1464" y="656"/>
                  <a:pt x="1463" y="657"/>
                  <a:pt x="1463" y="657"/>
                </a:cubicBezTo>
                <a:cubicBezTo>
                  <a:pt x="1462" y="658"/>
                  <a:pt x="1462" y="658"/>
                  <a:pt x="1462" y="659"/>
                </a:cubicBezTo>
                <a:cubicBezTo>
                  <a:pt x="1463" y="659"/>
                  <a:pt x="1463" y="659"/>
                  <a:pt x="1464" y="659"/>
                </a:cubicBezTo>
                <a:cubicBezTo>
                  <a:pt x="1464" y="660"/>
                  <a:pt x="1465" y="659"/>
                  <a:pt x="1465" y="659"/>
                </a:cubicBezTo>
                <a:cubicBezTo>
                  <a:pt x="1464" y="658"/>
                  <a:pt x="1465" y="659"/>
                  <a:pt x="1465" y="659"/>
                </a:cubicBezTo>
                <a:close/>
                <a:moveTo>
                  <a:pt x="1055" y="660"/>
                </a:moveTo>
                <a:cubicBezTo>
                  <a:pt x="1055" y="660"/>
                  <a:pt x="1055" y="660"/>
                  <a:pt x="1054" y="659"/>
                </a:cubicBezTo>
                <a:cubicBezTo>
                  <a:pt x="1054" y="659"/>
                  <a:pt x="1055" y="659"/>
                  <a:pt x="1054" y="659"/>
                </a:cubicBezTo>
                <a:cubicBezTo>
                  <a:pt x="1054" y="658"/>
                  <a:pt x="1054" y="657"/>
                  <a:pt x="1054" y="656"/>
                </a:cubicBezTo>
                <a:cubicBezTo>
                  <a:pt x="1053" y="656"/>
                  <a:pt x="1054" y="653"/>
                  <a:pt x="1054" y="653"/>
                </a:cubicBezTo>
                <a:cubicBezTo>
                  <a:pt x="1053" y="653"/>
                  <a:pt x="1053" y="652"/>
                  <a:pt x="1053" y="652"/>
                </a:cubicBezTo>
                <a:cubicBezTo>
                  <a:pt x="1053" y="651"/>
                  <a:pt x="1053" y="650"/>
                  <a:pt x="1052" y="650"/>
                </a:cubicBezTo>
                <a:cubicBezTo>
                  <a:pt x="1051" y="650"/>
                  <a:pt x="1051" y="650"/>
                  <a:pt x="1051" y="649"/>
                </a:cubicBezTo>
                <a:cubicBezTo>
                  <a:pt x="1049" y="648"/>
                  <a:pt x="1049" y="649"/>
                  <a:pt x="1050" y="647"/>
                </a:cubicBezTo>
                <a:cubicBezTo>
                  <a:pt x="1049" y="647"/>
                  <a:pt x="1049" y="647"/>
                  <a:pt x="1049" y="647"/>
                </a:cubicBezTo>
                <a:cubicBezTo>
                  <a:pt x="1048" y="647"/>
                  <a:pt x="1048" y="647"/>
                  <a:pt x="1048" y="648"/>
                </a:cubicBezTo>
                <a:cubicBezTo>
                  <a:pt x="1048" y="648"/>
                  <a:pt x="1048" y="649"/>
                  <a:pt x="1048" y="649"/>
                </a:cubicBezTo>
                <a:cubicBezTo>
                  <a:pt x="1047" y="649"/>
                  <a:pt x="1047" y="650"/>
                  <a:pt x="1047" y="651"/>
                </a:cubicBezTo>
                <a:cubicBezTo>
                  <a:pt x="1047" y="651"/>
                  <a:pt x="1047" y="651"/>
                  <a:pt x="1047" y="651"/>
                </a:cubicBezTo>
                <a:cubicBezTo>
                  <a:pt x="1047" y="652"/>
                  <a:pt x="1047" y="653"/>
                  <a:pt x="1047" y="654"/>
                </a:cubicBezTo>
                <a:cubicBezTo>
                  <a:pt x="1047" y="654"/>
                  <a:pt x="1047" y="654"/>
                  <a:pt x="1047" y="654"/>
                </a:cubicBezTo>
                <a:cubicBezTo>
                  <a:pt x="1047" y="655"/>
                  <a:pt x="1047" y="654"/>
                  <a:pt x="1047" y="655"/>
                </a:cubicBezTo>
                <a:cubicBezTo>
                  <a:pt x="1047" y="655"/>
                  <a:pt x="1047" y="655"/>
                  <a:pt x="1047" y="655"/>
                </a:cubicBezTo>
                <a:cubicBezTo>
                  <a:pt x="1046" y="656"/>
                  <a:pt x="1046" y="656"/>
                  <a:pt x="1046" y="656"/>
                </a:cubicBezTo>
                <a:cubicBezTo>
                  <a:pt x="1045" y="656"/>
                  <a:pt x="1045" y="657"/>
                  <a:pt x="1044" y="657"/>
                </a:cubicBezTo>
                <a:cubicBezTo>
                  <a:pt x="1044" y="656"/>
                  <a:pt x="1044" y="656"/>
                  <a:pt x="1043" y="656"/>
                </a:cubicBezTo>
                <a:cubicBezTo>
                  <a:pt x="1043" y="656"/>
                  <a:pt x="1043" y="657"/>
                  <a:pt x="1043" y="657"/>
                </a:cubicBezTo>
                <a:cubicBezTo>
                  <a:pt x="1044" y="657"/>
                  <a:pt x="1044" y="659"/>
                  <a:pt x="1043" y="659"/>
                </a:cubicBezTo>
                <a:cubicBezTo>
                  <a:pt x="1042" y="659"/>
                  <a:pt x="1043" y="660"/>
                  <a:pt x="1043" y="661"/>
                </a:cubicBezTo>
                <a:cubicBezTo>
                  <a:pt x="1043" y="661"/>
                  <a:pt x="1042" y="660"/>
                  <a:pt x="1042" y="661"/>
                </a:cubicBezTo>
                <a:cubicBezTo>
                  <a:pt x="1042" y="662"/>
                  <a:pt x="1042" y="662"/>
                  <a:pt x="1041" y="662"/>
                </a:cubicBezTo>
                <a:cubicBezTo>
                  <a:pt x="1041" y="662"/>
                  <a:pt x="1041" y="662"/>
                  <a:pt x="1040" y="661"/>
                </a:cubicBezTo>
                <a:cubicBezTo>
                  <a:pt x="1040" y="662"/>
                  <a:pt x="1039" y="662"/>
                  <a:pt x="1039" y="662"/>
                </a:cubicBezTo>
                <a:cubicBezTo>
                  <a:pt x="1039" y="663"/>
                  <a:pt x="1039" y="664"/>
                  <a:pt x="1039" y="664"/>
                </a:cubicBezTo>
                <a:cubicBezTo>
                  <a:pt x="1039" y="665"/>
                  <a:pt x="1039" y="665"/>
                  <a:pt x="1039" y="666"/>
                </a:cubicBezTo>
                <a:cubicBezTo>
                  <a:pt x="1039" y="666"/>
                  <a:pt x="1038" y="665"/>
                  <a:pt x="1039" y="665"/>
                </a:cubicBezTo>
                <a:cubicBezTo>
                  <a:pt x="1037" y="665"/>
                  <a:pt x="1036" y="666"/>
                  <a:pt x="1035" y="666"/>
                </a:cubicBezTo>
                <a:cubicBezTo>
                  <a:pt x="1035" y="667"/>
                  <a:pt x="1034" y="667"/>
                  <a:pt x="1034" y="667"/>
                </a:cubicBezTo>
                <a:cubicBezTo>
                  <a:pt x="1032" y="666"/>
                  <a:pt x="1032" y="666"/>
                  <a:pt x="1032" y="668"/>
                </a:cubicBezTo>
                <a:cubicBezTo>
                  <a:pt x="1030" y="667"/>
                  <a:pt x="1030" y="668"/>
                  <a:pt x="1029" y="669"/>
                </a:cubicBezTo>
                <a:cubicBezTo>
                  <a:pt x="1028" y="669"/>
                  <a:pt x="1027" y="670"/>
                  <a:pt x="1027" y="670"/>
                </a:cubicBezTo>
                <a:cubicBezTo>
                  <a:pt x="1026" y="671"/>
                  <a:pt x="1026" y="671"/>
                  <a:pt x="1025" y="671"/>
                </a:cubicBezTo>
                <a:cubicBezTo>
                  <a:pt x="1025" y="672"/>
                  <a:pt x="1025" y="673"/>
                  <a:pt x="1024" y="674"/>
                </a:cubicBezTo>
                <a:cubicBezTo>
                  <a:pt x="1024" y="674"/>
                  <a:pt x="1024" y="675"/>
                  <a:pt x="1023" y="675"/>
                </a:cubicBezTo>
                <a:cubicBezTo>
                  <a:pt x="1023" y="675"/>
                  <a:pt x="1023" y="677"/>
                  <a:pt x="1023" y="677"/>
                </a:cubicBezTo>
                <a:cubicBezTo>
                  <a:pt x="1024" y="678"/>
                  <a:pt x="1024" y="678"/>
                  <a:pt x="1024" y="679"/>
                </a:cubicBezTo>
                <a:cubicBezTo>
                  <a:pt x="1025" y="679"/>
                  <a:pt x="1025" y="682"/>
                  <a:pt x="1025" y="683"/>
                </a:cubicBezTo>
                <a:cubicBezTo>
                  <a:pt x="1025" y="684"/>
                  <a:pt x="1025" y="683"/>
                  <a:pt x="1025" y="684"/>
                </a:cubicBezTo>
                <a:cubicBezTo>
                  <a:pt x="1025" y="684"/>
                  <a:pt x="1025" y="685"/>
                  <a:pt x="1025" y="685"/>
                </a:cubicBezTo>
                <a:cubicBezTo>
                  <a:pt x="1025" y="685"/>
                  <a:pt x="1026" y="685"/>
                  <a:pt x="1026" y="686"/>
                </a:cubicBezTo>
                <a:cubicBezTo>
                  <a:pt x="1026" y="687"/>
                  <a:pt x="1026" y="688"/>
                  <a:pt x="1026" y="689"/>
                </a:cubicBezTo>
                <a:cubicBezTo>
                  <a:pt x="1026" y="689"/>
                  <a:pt x="1026" y="690"/>
                  <a:pt x="1025" y="690"/>
                </a:cubicBezTo>
                <a:cubicBezTo>
                  <a:pt x="1025" y="690"/>
                  <a:pt x="1025" y="690"/>
                  <a:pt x="1025" y="690"/>
                </a:cubicBezTo>
                <a:cubicBezTo>
                  <a:pt x="1025" y="690"/>
                  <a:pt x="1025" y="691"/>
                  <a:pt x="1025" y="691"/>
                </a:cubicBezTo>
                <a:cubicBezTo>
                  <a:pt x="1025" y="692"/>
                  <a:pt x="1022" y="692"/>
                  <a:pt x="1022" y="694"/>
                </a:cubicBezTo>
                <a:cubicBezTo>
                  <a:pt x="1022" y="694"/>
                  <a:pt x="1022" y="695"/>
                  <a:pt x="1022" y="695"/>
                </a:cubicBezTo>
                <a:cubicBezTo>
                  <a:pt x="1022" y="696"/>
                  <a:pt x="1021" y="698"/>
                  <a:pt x="1020" y="697"/>
                </a:cubicBezTo>
                <a:cubicBezTo>
                  <a:pt x="1020" y="698"/>
                  <a:pt x="1020" y="699"/>
                  <a:pt x="1020" y="699"/>
                </a:cubicBezTo>
                <a:cubicBezTo>
                  <a:pt x="1020" y="700"/>
                  <a:pt x="1020" y="700"/>
                  <a:pt x="1020" y="700"/>
                </a:cubicBezTo>
                <a:cubicBezTo>
                  <a:pt x="1019" y="701"/>
                  <a:pt x="1020" y="701"/>
                  <a:pt x="1019" y="701"/>
                </a:cubicBezTo>
                <a:cubicBezTo>
                  <a:pt x="1019" y="702"/>
                  <a:pt x="1020" y="702"/>
                  <a:pt x="1020" y="703"/>
                </a:cubicBezTo>
                <a:cubicBezTo>
                  <a:pt x="1020" y="704"/>
                  <a:pt x="1019" y="705"/>
                  <a:pt x="1019" y="706"/>
                </a:cubicBezTo>
                <a:cubicBezTo>
                  <a:pt x="1020" y="706"/>
                  <a:pt x="1020" y="707"/>
                  <a:pt x="1020" y="707"/>
                </a:cubicBezTo>
                <a:cubicBezTo>
                  <a:pt x="1020" y="707"/>
                  <a:pt x="1020" y="707"/>
                  <a:pt x="1020" y="707"/>
                </a:cubicBezTo>
                <a:cubicBezTo>
                  <a:pt x="1020" y="708"/>
                  <a:pt x="1021" y="708"/>
                  <a:pt x="1021" y="709"/>
                </a:cubicBezTo>
                <a:cubicBezTo>
                  <a:pt x="1022" y="710"/>
                  <a:pt x="1022" y="710"/>
                  <a:pt x="1022" y="711"/>
                </a:cubicBezTo>
                <a:cubicBezTo>
                  <a:pt x="1022" y="711"/>
                  <a:pt x="1022" y="711"/>
                  <a:pt x="1022" y="712"/>
                </a:cubicBezTo>
                <a:cubicBezTo>
                  <a:pt x="1022" y="712"/>
                  <a:pt x="1022" y="712"/>
                  <a:pt x="1022" y="712"/>
                </a:cubicBezTo>
                <a:cubicBezTo>
                  <a:pt x="1022" y="713"/>
                  <a:pt x="1022" y="713"/>
                  <a:pt x="1022" y="714"/>
                </a:cubicBezTo>
                <a:cubicBezTo>
                  <a:pt x="1022" y="714"/>
                  <a:pt x="1023" y="714"/>
                  <a:pt x="1023" y="714"/>
                </a:cubicBezTo>
                <a:cubicBezTo>
                  <a:pt x="1023" y="715"/>
                  <a:pt x="1024" y="716"/>
                  <a:pt x="1024" y="717"/>
                </a:cubicBezTo>
                <a:cubicBezTo>
                  <a:pt x="1024" y="718"/>
                  <a:pt x="1025" y="718"/>
                  <a:pt x="1026" y="719"/>
                </a:cubicBezTo>
                <a:cubicBezTo>
                  <a:pt x="1026" y="719"/>
                  <a:pt x="1026" y="719"/>
                  <a:pt x="1026" y="719"/>
                </a:cubicBezTo>
                <a:cubicBezTo>
                  <a:pt x="1027" y="719"/>
                  <a:pt x="1027" y="720"/>
                  <a:pt x="1028" y="720"/>
                </a:cubicBezTo>
                <a:cubicBezTo>
                  <a:pt x="1028" y="720"/>
                  <a:pt x="1029" y="721"/>
                  <a:pt x="1030" y="721"/>
                </a:cubicBezTo>
                <a:cubicBezTo>
                  <a:pt x="1030" y="722"/>
                  <a:pt x="1031" y="722"/>
                  <a:pt x="1032" y="722"/>
                </a:cubicBezTo>
                <a:cubicBezTo>
                  <a:pt x="1032" y="722"/>
                  <a:pt x="1033" y="721"/>
                  <a:pt x="1033" y="721"/>
                </a:cubicBezTo>
                <a:cubicBezTo>
                  <a:pt x="1033" y="721"/>
                  <a:pt x="1034" y="720"/>
                  <a:pt x="1035" y="720"/>
                </a:cubicBezTo>
                <a:cubicBezTo>
                  <a:pt x="1035" y="720"/>
                  <a:pt x="1036" y="720"/>
                  <a:pt x="1036" y="720"/>
                </a:cubicBezTo>
                <a:cubicBezTo>
                  <a:pt x="1037" y="720"/>
                  <a:pt x="1037" y="719"/>
                  <a:pt x="1038" y="719"/>
                </a:cubicBezTo>
                <a:cubicBezTo>
                  <a:pt x="1038" y="718"/>
                  <a:pt x="1038" y="718"/>
                  <a:pt x="1038" y="717"/>
                </a:cubicBezTo>
                <a:cubicBezTo>
                  <a:pt x="1038" y="717"/>
                  <a:pt x="1039" y="717"/>
                  <a:pt x="1039" y="716"/>
                </a:cubicBezTo>
                <a:cubicBezTo>
                  <a:pt x="1039" y="716"/>
                  <a:pt x="1039" y="715"/>
                  <a:pt x="1039" y="715"/>
                </a:cubicBezTo>
                <a:cubicBezTo>
                  <a:pt x="1040" y="715"/>
                  <a:pt x="1040" y="713"/>
                  <a:pt x="1040" y="713"/>
                </a:cubicBezTo>
                <a:cubicBezTo>
                  <a:pt x="1040" y="712"/>
                  <a:pt x="1040" y="713"/>
                  <a:pt x="1040" y="712"/>
                </a:cubicBezTo>
                <a:cubicBezTo>
                  <a:pt x="1041" y="712"/>
                  <a:pt x="1041" y="709"/>
                  <a:pt x="1041" y="709"/>
                </a:cubicBezTo>
                <a:cubicBezTo>
                  <a:pt x="1041" y="709"/>
                  <a:pt x="1041" y="708"/>
                  <a:pt x="1041" y="708"/>
                </a:cubicBezTo>
                <a:cubicBezTo>
                  <a:pt x="1041" y="707"/>
                  <a:pt x="1042" y="707"/>
                  <a:pt x="1042" y="707"/>
                </a:cubicBezTo>
                <a:cubicBezTo>
                  <a:pt x="1042" y="707"/>
                  <a:pt x="1042" y="706"/>
                  <a:pt x="1042" y="706"/>
                </a:cubicBezTo>
                <a:cubicBezTo>
                  <a:pt x="1042" y="706"/>
                  <a:pt x="1043" y="706"/>
                  <a:pt x="1043" y="706"/>
                </a:cubicBezTo>
                <a:cubicBezTo>
                  <a:pt x="1043" y="705"/>
                  <a:pt x="1043" y="704"/>
                  <a:pt x="1043" y="703"/>
                </a:cubicBezTo>
                <a:cubicBezTo>
                  <a:pt x="1043" y="703"/>
                  <a:pt x="1043" y="702"/>
                  <a:pt x="1043" y="702"/>
                </a:cubicBezTo>
                <a:cubicBezTo>
                  <a:pt x="1043" y="702"/>
                  <a:pt x="1044" y="702"/>
                  <a:pt x="1044" y="702"/>
                </a:cubicBezTo>
                <a:cubicBezTo>
                  <a:pt x="1044" y="701"/>
                  <a:pt x="1044" y="701"/>
                  <a:pt x="1044" y="701"/>
                </a:cubicBezTo>
                <a:cubicBezTo>
                  <a:pt x="1044" y="701"/>
                  <a:pt x="1044" y="700"/>
                  <a:pt x="1044" y="700"/>
                </a:cubicBezTo>
                <a:cubicBezTo>
                  <a:pt x="1044" y="700"/>
                  <a:pt x="1044" y="699"/>
                  <a:pt x="1044" y="698"/>
                </a:cubicBezTo>
                <a:cubicBezTo>
                  <a:pt x="1044" y="698"/>
                  <a:pt x="1045" y="698"/>
                  <a:pt x="1045" y="698"/>
                </a:cubicBezTo>
                <a:cubicBezTo>
                  <a:pt x="1045" y="698"/>
                  <a:pt x="1045" y="697"/>
                  <a:pt x="1045" y="697"/>
                </a:cubicBezTo>
                <a:cubicBezTo>
                  <a:pt x="1045" y="697"/>
                  <a:pt x="1046" y="697"/>
                  <a:pt x="1046" y="696"/>
                </a:cubicBezTo>
                <a:cubicBezTo>
                  <a:pt x="1046" y="696"/>
                  <a:pt x="1046" y="695"/>
                  <a:pt x="1046" y="695"/>
                </a:cubicBezTo>
                <a:cubicBezTo>
                  <a:pt x="1046" y="694"/>
                  <a:pt x="1046" y="695"/>
                  <a:pt x="1046" y="695"/>
                </a:cubicBezTo>
                <a:cubicBezTo>
                  <a:pt x="1046" y="694"/>
                  <a:pt x="1046" y="694"/>
                  <a:pt x="1046" y="694"/>
                </a:cubicBezTo>
                <a:cubicBezTo>
                  <a:pt x="1046" y="693"/>
                  <a:pt x="1046" y="694"/>
                  <a:pt x="1046" y="694"/>
                </a:cubicBezTo>
                <a:cubicBezTo>
                  <a:pt x="1046" y="693"/>
                  <a:pt x="1046" y="691"/>
                  <a:pt x="1047" y="692"/>
                </a:cubicBezTo>
                <a:cubicBezTo>
                  <a:pt x="1047" y="691"/>
                  <a:pt x="1046" y="690"/>
                  <a:pt x="1046" y="689"/>
                </a:cubicBezTo>
                <a:cubicBezTo>
                  <a:pt x="1047" y="689"/>
                  <a:pt x="1048" y="687"/>
                  <a:pt x="1048" y="686"/>
                </a:cubicBezTo>
                <a:cubicBezTo>
                  <a:pt x="1048" y="686"/>
                  <a:pt x="1048" y="685"/>
                  <a:pt x="1048" y="685"/>
                </a:cubicBezTo>
                <a:cubicBezTo>
                  <a:pt x="1049" y="685"/>
                  <a:pt x="1048" y="684"/>
                  <a:pt x="1049" y="684"/>
                </a:cubicBezTo>
                <a:cubicBezTo>
                  <a:pt x="1049" y="684"/>
                  <a:pt x="1050" y="681"/>
                  <a:pt x="1050" y="680"/>
                </a:cubicBezTo>
                <a:cubicBezTo>
                  <a:pt x="1050" y="680"/>
                  <a:pt x="1051" y="680"/>
                  <a:pt x="1051" y="679"/>
                </a:cubicBezTo>
                <a:cubicBezTo>
                  <a:pt x="1051" y="679"/>
                  <a:pt x="1050" y="678"/>
                  <a:pt x="1051" y="678"/>
                </a:cubicBezTo>
                <a:cubicBezTo>
                  <a:pt x="1051" y="678"/>
                  <a:pt x="1051" y="678"/>
                  <a:pt x="1051" y="678"/>
                </a:cubicBezTo>
                <a:cubicBezTo>
                  <a:pt x="1051" y="677"/>
                  <a:pt x="1051" y="676"/>
                  <a:pt x="1051" y="676"/>
                </a:cubicBezTo>
                <a:cubicBezTo>
                  <a:pt x="1051" y="675"/>
                  <a:pt x="1052" y="674"/>
                  <a:pt x="1052" y="673"/>
                </a:cubicBezTo>
                <a:cubicBezTo>
                  <a:pt x="1052" y="673"/>
                  <a:pt x="1052" y="673"/>
                  <a:pt x="1052" y="673"/>
                </a:cubicBezTo>
                <a:cubicBezTo>
                  <a:pt x="1052" y="673"/>
                  <a:pt x="1052" y="672"/>
                  <a:pt x="1053" y="672"/>
                </a:cubicBezTo>
                <a:cubicBezTo>
                  <a:pt x="1053" y="671"/>
                  <a:pt x="1053" y="670"/>
                  <a:pt x="1052" y="669"/>
                </a:cubicBezTo>
                <a:cubicBezTo>
                  <a:pt x="1052" y="669"/>
                  <a:pt x="1052" y="669"/>
                  <a:pt x="1052" y="668"/>
                </a:cubicBezTo>
                <a:cubicBezTo>
                  <a:pt x="1052" y="668"/>
                  <a:pt x="1052" y="667"/>
                  <a:pt x="1052" y="667"/>
                </a:cubicBezTo>
                <a:cubicBezTo>
                  <a:pt x="1051" y="667"/>
                  <a:pt x="1051" y="666"/>
                  <a:pt x="1051" y="665"/>
                </a:cubicBezTo>
                <a:cubicBezTo>
                  <a:pt x="1051" y="665"/>
                  <a:pt x="1051" y="665"/>
                  <a:pt x="1052" y="665"/>
                </a:cubicBezTo>
                <a:cubicBezTo>
                  <a:pt x="1052" y="665"/>
                  <a:pt x="1052" y="665"/>
                  <a:pt x="1052" y="665"/>
                </a:cubicBezTo>
                <a:cubicBezTo>
                  <a:pt x="1053" y="665"/>
                  <a:pt x="1053" y="665"/>
                  <a:pt x="1053" y="666"/>
                </a:cubicBezTo>
                <a:cubicBezTo>
                  <a:pt x="1053" y="666"/>
                  <a:pt x="1054" y="668"/>
                  <a:pt x="1054" y="667"/>
                </a:cubicBezTo>
                <a:cubicBezTo>
                  <a:pt x="1055" y="666"/>
                  <a:pt x="1057" y="660"/>
                  <a:pt x="1055" y="660"/>
                </a:cubicBezTo>
                <a:close/>
                <a:moveTo>
                  <a:pt x="1437" y="644"/>
                </a:moveTo>
                <a:cubicBezTo>
                  <a:pt x="1436" y="644"/>
                  <a:pt x="1436" y="644"/>
                  <a:pt x="1436" y="646"/>
                </a:cubicBezTo>
                <a:cubicBezTo>
                  <a:pt x="1437" y="646"/>
                  <a:pt x="1437" y="646"/>
                  <a:pt x="1437" y="644"/>
                </a:cubicBezTo>
                <a:cubicBezTo>
                  <a:pt x="1437" y="644"/>
                  <a:pt x="1437" y="644"/>
                  <a:pt x="1437" y="644"/>
                </a:cubicBezTo>
                <a:close/>
                <a:moveTo>
                  <a:pt x="1433" y="646"/>
                </a:moveTo>
                <a:cubicBezTo>
                  <a:pt x="1433" y="646"/>
                  <a:pt x="1433" y="646"/>
                  <a:pt x="1434" y="646"/>
                </a:cubicBezTo>
                <a:cubicBezTo>
                  <a:pt x="1434" y="646"/>
                  <a:pt x="1434" y="644"/>
                  <a:pt x="1434" y="644"/>
                </a:cubicBezTo>
                <a:cubicBezTo>
                  <a:pt x="1433" y="644"/>
                  <a:pt x="1433" y="645"/>
                  <a:pt x="1433" y="646"/>
                </a:cubicBezTo>
                <a:cubicBezTo>
                  <a:pt x="1433" y="646"/>
                  <a:pt x="1433" y="646"/>
                  <a:pt x="1433" y="646"/>
                </a:cubicBezTo>
                <a:close/>
                <a:moveTo>
                  <a:pt x="1437" y="645"/>
                </a:moveTo>
                <a:cubicBezTo>
                  <a:pt x="1438" y="645"/>
                  <a:pt x="1439" y="645"/>
                  <a:pt x="1439" y="644"/>
                </a:cubicBezTo>
                <a:cubicBezTo>
                  <a:pt x="1439" y="644"/>
                  <a:pt x="1438" y="644"/>
                  <a:pt x="1438" y="644"/>
                </a:cubicBezTo>
                <a:cubicBezTo>
                  <a:pt x="1437" y="643"/>
                  <a:pt x="1437" y="644"/>
                  <a:pt x="1437" y="645"/>
                </a:cubicBezTo>
                <a:close/>
                <a:moveTo>
                  <a:pt x="1468" y="757"/>
                </a:moveTo>
                <a:cubicBezTo>
                  <a:pt x="1468" y="757"/>
                  <a:pt x="1466" y="754"/>
                  <a:pt x="1466" y="753"/>
                </a:cubicBezTo>
                <a:cubicBezTo>
                  <a:pt x="1468" y="753"/>
                  <a:pt x="1468" y="755"/>
                  <a:pt x="1468" y="757"/>
                </a:cubicBezTo>
                <a:close/>
                <a:moveTo>
                  <a:pt x="1461" y="760"/>
                </a:moveTo>
                <a:cubicBezTo>
                  <a:pt x="1461" y="760"/>
                  <a:pt x="1461" y="760"/>
                  <a:pt x="1461" y="760"/>
                </a:cubicBezTo>
                <a:cubicBezTo>
                  <a:pt x="1460" y="760"/>
                  <a:pt x="1460" y="760"/>
                  <a:pt x="1460" y="760"/>
                </a:cubicBezTo>
                <a:cubicBezTo>
                  <a:pt x="1459" y="760"/>
                  <a:pt x="1459" y="759"/>
                  <a:pt x="1459" y="758"/>
                </a:cubicBezTo>
                <a:cubicBezTo>
                  <a:pt x="1459" y="757"/>
                  <a:pt x="1458" y="756"/>
                  <a:pt x="1458" y="756"/>
                </a:cubicBezTo>
                <a:cubicBezTo>
                  <a:pt x="1460" y="756"/>
                  <a:pt x="1461" y="758"/>
                  <a:pt x="1461" y="760"/>
                </a:cubicBezTo>
                <a:close/>
                <a:moveTo>
                  <a:pt x="1457" y="757"/>
                </a:moveTo>
                <a:cubicBezTo>
                  <a:pt x="1456" y="757"/>
                  <a:pt x="1456" y="757"/>
                  <a:pt x="1457" y="756"/>
                </a:cubicBezTo>
                <a:cubicBezTo>
                  <a:pt x="1457" y="757"/>
                  <a:pt x="1457" y="757"/>
                  <a:pt x="1457" y="757"/>
                </a:cubicBezTo>
                <a:close/>
                <a:moveTo>
                  <a:pt x="1542" y="738"/>
                </a:moveTo>
                <a:cubicBezTo>
                  <a:pt x="1541" y="738"/>
                  <a:pt x="1540" y="737"/>
                  <a:pt x="1540" y="737"/>
                </a:cubicBezTo>
                <a:cubicBezTo>
                  <a:pt x="1540" y="737"/>
                  <a:pt x="1540" y="737"/>
                  <a:pt x="1540" y="736"/>
                </a:cubicBezTo>
                <a:cubicBezTo>
                  <a:pt x="1540" y="736"/>
                  <a:pt x="1540" y="736"/>
                  <a:pt x="1540" y="736"/>
                </a:cubicBezTo>
                <a:cubicBezTo>
                  <a:pt x="1540" y="736"/>
                  <a:pt x="1540" y="736"/>
                  <a:pt x="1540" y="736"/>
                </a:cubicBezTo>
                <a:cubicBezTo>
                  <a:pt x="1539" y="736"/>
                  <a:pt x="1539" y="733"/>
                  <a:pt x="1539" y="733"/>
                </a:cubicBezTo>
                <a:cubicBezTo>
                  <a:pt x="1540" y="733"/>
                  <a:pt x="1539" y="733"/>
                  <a:pt x="1539" y="732"/>
                </a:cubicBezTo>
                <a:cubicBezTo>
                  <a:pt x="1539" y="731"/>
                  <a:pt x="1539" y="731"/>
                  <a:pt x="1539" y="731"/>
                </a:cubicBezTo>
                <a:cubicBezTo>
                  <a:pt x="1539" y="731"/>
                  <a:pt x="1539" y="730"/>
                  <a:pt x="1539" y="730"/>
                </a:cubicBezTo>
                <a:cubicBezTo>
                  <a:pt x="1539" y="729"/>
                  <a:pt x="1539" y="729"/>
                  <a:pt x="1539" y="729"/>
                </a:cubicBezTo>
                <a:cubicBezTo>
                  <a:pt x="1539" y="729"/>
                  <a:pt x="1539" y="728"/>
                  <a:pt x="1539" y="728"/>
                </a:cubicBezTo>
                <a:cubicBezTo>
                  <a:pt x="1539" y="727"/>
                  <a:pt x="1539" y="728"/>
                  <a:pt x="1540" y="727"/>
                </a:cubicBezTo>
                <a:cubicBezTo>
                  <a:pt x="1540" y="727"/>
                  <a:pt x="1539" y="727"/>
                  <a:pt x="1539" y="726"/>
                </a:cubicBezTo>
                <a:cubicBezTo>
                  <a:pt x="1539" y="726"/>
                  <a:pt x="1540" y="725"/>
                  <a:pt x="1539" y="724"/>
                </a:cubicBezTo>
                <a:cubicBezTo>
                  <a:pt x="1539" y="724"/>
                  <a:pt x="1539" y="724"/>
                  <a:pt x="1539" y="723"/>
                </a:cubicBezTo>
                <a:cubicBezTo>
                  <a:pt x="1539" y="722"/>
                  <a:pt x="1539" y="722"/>
                  <a:pt x="1538" y="722"/>
                </a:cubicBezTo>
                <a:cubicBezTo>
                  <a:pt x="1537" y="722"/>
                  <a:pt x="1538" y="722"/>
                  <a:pt x="1538" y="721"/>
                </a:cubicBezTo>
                <a:cubicBezTo>
                  <a:pt x="1538" y="721"/>
                  <a:pt x="1537" y="721"/>
                  <a:pt x="1537" y="721"/>
                </a:cubicBezTo>
                <a:cubicBezTo>
                  <a:pt x="1537" y="721"/>
                  <a:pt x="1537" y="720"/>
                  <a:pt x="1536" y="720"/>
                </a:cubicBezTo>
                <a:cubicBezTo>
                  <a:pt x="1536" y="720"/>
                  <a:pt x="1536" y="719"/>
                  <a:pt x="1536" y="719"/>
                </a:cubicBezTo>
                <a:cubicBezTo>
                  <a:pt x="1535" y="719"/>
                  <a:pt x="1535" y="719"/>
                  <a:pt x="1535" y="719"/>
                </a:cubicBezTo>
                <a:cubicBezTo>
                  <a:pt x="1535" y="717"/>
                  <a:pt x="1535" y="717"/>
                  <a:pt x="1534" y="716"/>
                </a:cubicBezTo>
                <a:cubicBezTo>
                  <a:pt x="1533" y="716"/>
                  <a:pt x="1531" y="714"/>
                  <a:pt x="1531" y="714"/>
                </a:cubicBezTo>
                <a:cubicBezTo>
                  <a:pt x="1531" y="714"/>
                  <a:pt x="1531" y="714"/>
                  <a:pt x="1531" y="714"/>
                </a:cubicBezTo>
                <a:cubicBezTo>
                  <a:pt x="1531" y="714"/>
                  <a:pt x="1531" y="713"/>
                  <a:pt x="1530" y="713"/>
                </a:cubicBezTo>
                <a:cubicBezTo>
                  <a:pt x="1529" y="712"/>
                  <a:pt x="1530" y="711"/>
                  <a:pt x="1530" y="710"/>
                </a:cubicBezTo>
                <a:cubicBezTo>
                  <a:pt x="1530" y="709"/>
                  <a:pt x="1530" y="709"/>
                  <a:pt x="1530" y="708"/>
                </a:cubicBezTo>
                <a:cubicBezTo>
                  <a:pt x="1530" y="708"/>
                  <a:pt x="1529" y="708"/>
                  <a:pt x="1529" y="708"/>
                </a:cubicBezTo>
                <a:cubicBezTo>
                  <a:pt x="1529" y="708"/>
                  <a:pt x="1529" y="707"/>
                  <a:pt x="1529" y="707"/>
                </a:cubicBezTo>
                <a:cubicBezTo>
                  <a:pt x="1528" y="707"/>
                  <a:pt x="1527" y="706"/>
                  <a:pt x="1527" y="705"/>
                </a:cubicBezTo>
                <a:cubicBezTo>
                  <a:pt x="1527" y="705"/>
                  <a:pt x="1526" y="705"/>
                  <a:pt x="1526" y="706"/>
                </a:cubicBezTo>
                <a:cubicBezTo>
                  <a:pt x="1525" y="705"/>
                  <a:pt x="1523" y="704"/>
                  <a:pt x="1524" y="702"/>
                </a:cubicBezTo>
                <a:cubicBezTo>
                  <a:pt x="1524" y="702"/>
                  <a:pt x="1524" y="702"/>
                  <a:pt x="1524" y="702"/>
                </a:cubicBezTo>
                <a:cubicBezTo>
                  <a:pt x="1524" y="702"/>
                  <a:pt x="1524" y="701"/>
                  <a:pt x="1524" y="700"/>
                </a:cubicBezTo>
                <a:cubicBezTo>
                  <a:pt x="1524" y="700"/>
                  <a:pt x="1524" y="700"/>
                  <a:pt x="1524" y="699"/>
                </a:cubicBezTo>
                <a:cubicBezTo>
                  <a:pt x="1524" y="698"/>
                  <a:pt x="1523" y="699"/>
                  <a:pt x="1523" y="698"/>
                </a:cubicBezTo>
                <a:cubicBezTo>
                  <a:pt x="1523" y="698"/>
                  <a:pt x="1523" y="698"/>
                  <a:pt x="1523" y="697"/>
                </a:cubicBezTo>
                <a:cubicBezTo>
                  <a:pt x="1522" y="696"/>
                  <a:pt x="1522" y="697"/>
                  <a:pt x="1521" y="697"/>
                </a:cubicBezTo>
                <a:cubicBezTo>
                  <a:pt x="1521" y="697"/>
                  <a:pt x="1522" y="696"/>
                  <a:pt x="1520" y="696"/>
                </a:cubicBezTo>
                <a:cubicBezTo>
                  <a:pt x="1520" y="696"/>
                  <a:pt x="1520" y="695"/>
                  <a:pt x="1520" y="695"/>
                </a:cubicBezTo>
                <a:cubicBezTo>
                  <a:pt x="1521" y="694"/>
                  <a:pt x="1521" y="694"/>
                  <a:pt x="1521" y="693"/>
                </a:cubicBezTo>
                <a:cubicBezTo>
                  <a:pt x="1521" y="692"/>
                  <a:pt x="1520" y="692"/>
                  <a:pt x="1519" y="692"/>
                </a:cubicBezTo>
                <a:cubicBezTo>
                  <a:pt x="1518" y="690"/>
                  <a:pt x="1519" y="689"/>
                  <a:pt x="1517" y="689"/>
                </a:cubicBezTo>
                <a:cubicBezTo>
                  <a:pt x="1517" y="689"/>
                  <a:pt x="1515" y="688"/>
                  <a:pt x="1516" y="689"/>
                </a:cubicBezTo>
                <a:cubicBezTo>
                  <a:pt x="1515" y="689"/>
                  <a:pt x="1514" y="689"/>
                  <a:pt x="1514" y="689"/>
                </a:cubicBezTo>
                <a:cubicBezTo>
                  <a:pt x="1514" y="688"/>
                  <a:pt x="1514" y="688"/>
                  <a:pt x="1514" y="687"/>
                </a:cubicBezTo>
                <a:cubicBezTo>
                  <a:pt x="1513" y="687"/>
                  <a:pt x="1512" y="687"/>
                  <a:pt x="1511" y="687"/>
                </a:cubicBezTo>
                <a:cubicBezTo>
                  <a:pt x="1510" y="687"/>
                  <a:pt x="1510" y="686"/>
                  <a:pt x="1510" y="686"/>
                </a:cubicBezTo>
                <a:cubicBezTo>
                  <a:pt x="1509" y="686"/>
                  <a:pt x="1509" y="685"/>
                  <a:pt x="1509" y="684"/>
                </a:cubicBezTo>
                <a:cubicBezTo>
                  <a:pt x="1509" y="683"/>
                  <a:pt x="1509" y="684"/>
                  <a:pt x="1509" y="683"/>
                </a:cubicBezTo>
                <a:cubicBezTo>
                  <a:pt x="1509" y="683"/>
                  <a:pt x="1509" y="682"/>
                  <a:pt x="1509" y="682"/>
                </a:cubicBezTo>
                <a:cubicBezTo>
                  <a:pt x="1509" y="682"/>
                  <a:pt x="1508" y="681"/>
                  <a:pt x="1508" y="681"/>
                </a:cubicBezTo>
                <a:cubicBezTo>
                  <a:pt x="1508" y="680"/>
                  <a:pt x="1508" y="679"/>
                  <a:pt x="1508" y="678"/>
                </a:cubicBezTo>
                <a:cubicBezTo>
                  <a:pt x="1508" y="678"/>
                  <a:pt x="1508" y="677"/>
                  <a:pt x="1508" y="677"/>
                </a:cubicBezTo>
                <a:cubicBezTo>
                  <a:pt x="1508" y="676"/>
                  <a:pt x="1508" y="677"/>
                  <a:pt x="1508" y="676"/>
                </a:cubicBezTo>
                <a:cubicBezTo>
                  <a:pt x="1508" y="676"/>
                  <a:pt x="1508" y="675"/>
                  <a:pt x="1508" y="675"/>
                </a:cubicBezTo>
                <a:cubicBezTo>
                  <a:pt x="1508" y="675"/>
                  <a:pt x="1507" y="675"/>
                  <a:pt x="1507" y="675"/>
                </a:cubicBezTo>
                <a:cubicBezTo>
                  <a:pt x="1507" y="674"/>
                  <a:pt x="1507" y="674"/>
                  <a:pt x="1507" y="673"/>
                </a:cubicBezTo>
                <a:cubicBezTo>
                  <a:pt x="1507" y="673"/>
                  <a:pt x="1507" y="673"/>
                  <a:pt x="1507" y="673"/>
                </a:cubicBezTo>
                <a:cubicBezTo>
                  <a:pt x="1506" y="672"/>
                  <a:pt x="1506" y="672"/>
                  <a:pt x="1506" y="671"/>
                </a:cubicBezTo>
                <a:cubicBezTo>
                  <a:pt x="1505" y="671"/>
                  <a:pt x="1505" y="671"/>
                  <a:pt x="1505" y="670"/>
                </a:cubicBezTo>
                <a:cubicBezTo>
                  <a:pt x="1505" y="670"/>
                  <a:pt x="1505" y="670"/>
                  <a:pt x="1504" y="670"/>
                </a:cubicBezTo>
                <a:cubicBezTo>
                  <a:pt x="1504" y="669"/>
                  <a:pt x="1505" y="669"/>
                  <a:pt x="1505" y="669"/>
                </a:cubicBezTo>
                <a:cubicBezTo>
                  <a:pt x="1505" y="668"/>
                  <a:pt x="1504" y="669"/>
                  <a:pt x="1504" y="668"/>
                </a:cubicBezTo>
                <a:cubicBezTo>
                  <a:pt x="1504" y="668"/>
                  <a:pt x="1504" y="667"/>
                  <a:pt x="1504" y="667"/>
                </a:cubicBezTo>
                <a:cubicBezTo>
                  <a:pt x="1504" y="666"/>
                  <a:pt x="1505" y="667"/>
                  <a:pt x="1505" y="667"/>
                </a:cubicBezTo>
                <a:cubicBezTo>
                  <a:pt x="1505" y="666"/>
                  <a:pt x="1505" y="666"/>
                  <a:pt x="1505" y="666"/>
                </a:cubicBezTo>
                <a:cubicBezTo>
                  <a:pt x="1505" y="665"/>
                  <a:pt x="1504" y="665"/>
                  <a:pt x="1504" y="665"/>
                </a:cubicBezTo>
                <a:cubicBezTo>
                  <a:pt x="1504" y="665"/>
                  <a:pt x="1504" y="664"/>
                  <a:pt x="1505" y="664"/>
                </a:cubicBezTo>
                <a:cubicBezTo>
                  <a:pt x="1505" y="663"/>
                  <a:pt x="1504" y="663"/>
                  <a:pt x="1504" y="662"/>
                </a:cubicBezTo>
                <a:cubicBezTo>
                  <a:pt x="1503" y="662"/>
                  <a:pt x="1503" y="662"/>
                  <a:pt x="1503" y="662"/>
                </a:cubicBezTo>
                <a:cubicBezTo>
                  <a:pt x="1502" y="661"/>
                  <a:pt x="1503" y="661"/>
                  <a:pt x="1502" y="661"/>
                </a:cubicBezTo>
                <a:cubicBezTo>
                  <a:pt x="1502" y="660"/>
                  <a:pt x="1502" y="662"/>
                  <a:pt x="1501" y="660"/>
                </a:cubicBezTo>
                <a:cubicBezTo>
                  <a:pt x="1501" y="659"/>
                  <a:pt x="1501" y="659"/>
                  <a:pt x="1500" y="659"/>
                </a:cubicBezTo>
                <a:cubicBezTo>
                  <a:pt x="1500" y="660"/>
                  <a:pt x="1498" y="660"/>
                  <a:pt x="1498" y="661"/>
                </a:cubicBezTo>
                <a:cubicBezTo>
                  <a:pt x="1496" y="660"/>
                  <a:pt x="1496" y="660"/>
                  <a:pt x="1496" y="658"/>
                </a:cubicBezTo>
                <a:cubicBezTo>
                  <a:pt x="1496" y="658"/>
                  <a:pt x="1496" y="657"/>
                  <a:pt x="1496" y="657"/>
                </a:cubicBezTo>
                <a:cubicBezTo>
                  <a:pt x="1496" y="657"/>
                  <a:pt x="1497" y="656"/>
                  <a:pt x="1497" y="656"/>
                </a:cubicBezTo>
                <a:cubicBezTo>
                  <a:pt x="1497" y="655"/>
                  <a:pt x="1497" y="654"/>
                  <a:pt x="1497" y="653"/>
                </a:cubicBezTo>
                <a:cubicBezTo>
                  <a:pt x="1497" y="653"/>
                  <a:pt x="1497" y="653"/>
                  <a:pt x="1497" y="652"/>
                </a:cubicBezTo>
                <a:cubicBezTo>
                  <a:pt x="1496" y="652"/>
                  <a:pt x="1496" y="652"/>
                  <a:pt x="1496" y="652"/>
                </a:cubicBezTo>
                <a:cubicBezTo>
                  <a:pt x="1496" y="652"/>
                  <a:pt x="1496" y="651"/>
                  <a:pt x="1496" y="651"/>
                </a:cubicBezTo>
                <a:cubicBezTo>
                  <a:pt x="1495" y="650"/>
                  <a:pt x="1495" y="650"/>
                  <a:pt x="1495" y="650"/>
                </a:cubicBezTo>
                <a:cubicBezTo>
                  <a:pt x="1495" y="649"/>
                  <a:pt x="1494" y="649"/>
                  <a:pt x="1494" y="649"/>
                </a:cubicBezTo>
                <a:cubicBezTo>
                  <a:pt x="1494" y="649"/>
                  <a:pt x="1494" y="648"/>
                  <a:pt x="1494" y="648"/>
                </a:cubicBezTo>
                <a:cubicBezTo>
                  <a:pt x="1494" y="647"/>
                  <a:pt x="1493" y="647"/>
                  <a:pt x="1493" y="646"/>
                </a:cubicBezTo>
                <a:cubicBezTo>
                  <a:pt x="1493" y="645"/>
                  <a:pt x="1493" y="645"/>
                  <a:pt x="1491" y="644"/>
                </a:cubicBezTo>
                <a:cubicBezTo>
                  <a:pt x="1491" y="643"/>
                  <a:pt x="1491" y="642"/>
                  <a:pt x="1491" y="642"/>
                </a:cubicBezTo>
                <a:cubicBezTo>
                  <a:pt x="1490" y="641"/>
                  <a:pt x="1490" y="641"/>
                  <a:pt x="1489" y="641"/>
                </a:cubicBezTo>
                <a:cubicBezTo>
                  <a:pt x="1488" y="641"/>
                  <a:pt x="1489" y="642"/>
                  <a:pt x="1488" y="643"/>
                </a:cubicBezTo>
                <a:cubicBezTo>
                  <a:pt x="1488" y="644"/>
                  <a:pt x="1488" y="645"/>
                  <a:pt x="1488" y="647"/>
                </a:cubicBezTo>
                <a:cubicBezTo>
                  <a:pt x="1487" y="647"/>
                  <a:pt x="1487" y="647"/>
                  <a:pt x="1487" y="648"/>
                </a:cubicBezTo>
                <a:cubicBezTo>
                  <a:pt x="1487" y="649"/>
                  <a:pt x="1487" y="649"/>
                  <a:pt x="1487" y="649"/>
                </a:cubicBezTo>
                <a:cubicBezTo>
                  <a:pt x="1487" y="649"/>
                  <a:pt x="1487" y="649"/>
                  <a:pt x="1488" y="649"/>
                </a:cubicBezTo>
                <a:cubicBezTo>
                  <a:pt x="1487" y="650"/>
                  <a:pt x="1487" y="652"/>
                  <a:pt x="1487" y="653"/>
                </a:cubicBezTo>
                <a:cubicBezTo>
                  <a:pt x="1488" y="653"/>
                  <a:pt x="1488" y="654"/>
                  <a:pt x="1487" y="655"/>
                </a:cubicBezTo>
                <a:cubicBezTo>
                  <a:pt x="1487" y="655"/>
                  <a:pt x="1487" y="656"/>
                  <a:pt x="1486" y="656"/>
                </a:cubicBezTo>
                <a:cubicBezTo>
                  <a:pt x="1486" y="657"/>
                  <a:pt x="1487" y="663"/>
                  <a:pt x="1487" y="663"/>
                </a:cubicBezTo>
                <a:cubicBezTo>
                  <a:pt x="1487" y="663"/>
                  <a:pt x="1487" y="664"/>
                  <a:pt x="1487" y="664"/>
                </a:cubicBezTo>
                <a:cubicBezTo>
                  <a:pt x="1487" y="664"/>
                  <a:pt x="1488" y="665"/>
                  <a:pt x="1487" y="665"/>
                </a:cubicBezTo>
                <a:cubicBezTo>
                  <a:pt x="1487" y="665"/>
                  <a:pt x="1487" y="665"/>
                  <a:pt x="1487" y="665"/>
                </a:cubicBezTo>
                <a:cubicBezTo>
                  <a:pt x="1486" y="666"/>
                  <a:pt x="1486" y="666"/>
                  <a:pt x="1486" y="666"/>
                </a:cubicBezTo>
                <a:cubicBezTo>
                  <a:pt x="1486" y="667"/>
                  <a:pt x="1486" y="668"/>
                  <a:pt x="1486" y="668"/>
                </a:cubicBezTo>
                <a:cubicBezTo>
                  <a:pt x="1486" y="669"/>
                  <a:pt x="1486" y="669"/>
                  <a:pt x="1486" y="669"/>
                </a:cubicBezTo>
                <a:cubicBezTo>
                  <a:pt x="1486" y="670"/>
                  <a:pt x="1486" y="669"/>
                  <a:pt x="1486" y="670"/>
                </a:cubicBezTo>
                <a:cubicBezTo>
                  <a:pt x="1486" y="670"/>
                  <a:pt x="1485" y="670"/>
                  <a:pt x="1485" y="671"/>
                </a:cubicBezTo>
                <a:cubicBezTo>
                  <a:pt x="1485" y="671"/>
                  <a:pt x="1484" y="671"/>
                  <a:pt x="1485" y="672"/>
                </a:cubicBezTo>
                <a:cubicBezTo>
                  <a:pt x="1485" y="673"/>
                  <a:pt x="1485" y="673"/>
                  <a:pt x="1485" y="674"/>
                </a:cubicBezTo>
                <a:cubicBezTo>
                  <a:pt x="1483" y="675"/>
                  <a:pt x="1484" y="678"/>
                  <a:pt x="1483" y="678"/>
                </a:cubicBezTo>
                <a:cubicBezTo>
                  <a:pt x="1482" y="679"/>
                  <a:pt x="1481" y="679"/>
                  <a:pt x="1480" y="679"/>
                </a:cubicBezTo>
                <a:cubicBezTo>
                  <a:pt x="1479" y="679"/>
                  <a:pt x="1479" y="679"/>
                  <a:pt x="1478" y="679"/>
                </a:cubicBezTo>
                <a:cubicBezTo>
                  <a:pt x="1478" y="678"/>
                  <a:pt x="1478" y="678"/>
                  <a:pt x="1478" y="677"/>
                </a:cubicBezTo>
                <a:cubicBezTo>
                  <a:pt x="1477" y="677"/>
                  <a:pt x="1477" y="677"/>
                  <a:pt x="1477" y="676"/>
                </a:cubicBezTo>
                <a:cubicBezTo>
                  <a:pt x="1477" y="675"/>
                  <a:pt x="1476" y="676"/>
                  <a:pt x="1476" y="675"/>
                </a:cubicBezTo>
                <a:cubicBezTo>
                  <a:pt x="1476" y="674"/>
                  <a:pt x="1474" y="674"/>
                  <a:pt x="1474" y="674"/>
                </a:cubicBezTo>
                <a:cubicBezTo>
                  <a:pt x="1473" y="673"/>
                  <a:pt x="1472" y="673"/>
                  <a:pt x="1472" y="672"/>
                </a:cubicBezTo>
                <a:cubicBezTo>
                  <a:pt x="1471" y="672"/>
                  <a:pt x="1470" y="672"/>
                  <a:pt x="1470" y="671"/>
                </a:cubicBezTo>
                <a:cubicBezTo>
                  <a:pt x="1470" y="671"/>
                  <a:pt x="1470" y="670"/>
                  <a:pt x="1470" y="670"/>
                </a:cubicBezTo>
                <a:cubicBezTo>
                  <a:pt x="1468" y="670"/>
                  <a:pt x="1468" y="670"/>
                  <a:pt x="1467" y="668"/>
                </a:cubicBezTo>
                <a:cubicBezTo>
                  <a:pt x="1466" y="668"/>
                  <a:pt x="1465" y="668"/>
                  <a:pt x="1465" y="668"/>
                </a:cubicBezTo>
                <a:cubicBezTo>
                  <a:pt x="1465" y="667"/>
                  <a:pt x="1464" y="668"/>
                  <a:pt x="1464" y="668"/>
                </a:cubicBezTo>
                <a:cubicBezTo>
                  <a:pt x="1463" y="668"/>
                  <a:pt x="1463" y="667"/>
                  <a:pt x="1463" y="667"/>
                </a:cubicBezTo>
                <a:cubicBezTo>
                  <a:pt x="1463" y="666"/>
                  <a:pt x="1462" y="666"/>
                  <a:pt x="1462" y="666"/>
                </a:cubicBezTo>
                <a:cubicBezTo>
                  <a:pt x="1460" y="665"/>
                  <a:pt x="1462" y="666"/>
                  <a:pt x="1461" y="665"/>
                </a:cubicBezTo>
                <a:cubicBezTo>
                  <a:pt x="1461" y="665"/>
                  <a:pt x="1461" y="665"/>
                  <a:pt x="1460" y="665"/>
                </a:cubicBezTo>
                <a:cubicBezTo>
                  <a:pt x="1460" y="665"/>
                  <a:pt x="1460" y="664"/>
                  <a:pt x="1460" y="664"/>
                </a:cubicBezTo>
                <a:cubicBezTo>
                  <a:pt x="1458" y="664"/>
                  <a:pt x="1458" y="662"/>
                  <a:pt x="1459" y="661"/>
                </a:cubicBezTo>
                <a:cubicBezTo>
                  <a:pt x="1459" y="660"/>
                  <a:pt x="1459" y="659"/>
                  <a:pt x="1459" y="659"/>
                </a:cubicBezTo>
                <a:cubicBezTo>
                  <a:pt x="1460" y="659"/>
                  <a:pt x="1460" y="657"/>
                  <a:pt x="1460" y="656"/>
                </a:cubicBezTo>
                <a:cubicBezTo>
                  <a:pt x="1459" y="656"/>
                  <a:pt x="1460" y="655"/>
                  <a:pt x="1460" y="654"/>
                </a:cubicBezTo>
                <a:cubicBezTo>
                  <a:pt x="1461" y="654"/>
                  <a:pt x="1462" y="654"/>
                  <a:pt x="1463" y="655"/>
                </a:cubicBezTo>
                <a:cubicBezTo>
                  <a:pt x="1463" y="654"/>
                  <a:pt x="1463" y="653"/>
                  <a:pt x="1463" y="652"/>
                </a:cubicBezTo>
                <a:cubicBezTo>
                  <a:pt x="1462" y="652"/>
                  <a:pt x="1462" y="651"/>
                  <a:pt x="1463" y="651"/>
                </a:cubicBezTo>
                <a:cubicBezTo>
                  <a:pt x="1464" y="651"/>
                  <a:pt x="1464" y="650"/>
                  <a:pt x="1465" y="650"/>
                </a:cubicBezTo>
                <a:cubicBezTo>
                  <a:pt x="1465" y="650"/>
                  <a:pt x="1465" y="649"/>
                  <a:pt x="1465" y="648"/>
                </a:cubicBezTo>
                <a:cubicBezTo>
                  <a:pt x="1465" y="648"/>
                  <a:pt x="1464" y="649"/>
                  <a:pt x="1464" y="649"/>
                </a:cubicBezTo>
                <a:cubicBezTo>
                  <a:pt x="1464" y="648"/>
                  <a:pt x="1464" y="647"/>
                  <a:pt x="1464" y="647"/>
                </a:cubicBezTo>
                <a:cubicBezTo>
                  <a:pt x="1464" y="647"/>
                  <a:pt x="1464" y="647"/>
                  <a:pt x="1464" y="646"/>
                </a:cubicBezTo>
                <a:cubicBezTo>
                  <a:pt x="1463" y="647"/>
                  <a:pt x="1463" y="647"/>
                  <a:pt x="1462" y="647"/>
                </a:cubicBezTo>
                <a:cubicBezTo>
                  <a:pt x="1461" y="648"/>
                  <a:pt x="1461" y="647"/>
                  <a:pt x="1461" y="649"/>
                </a:cubicBezTo>
                <a:cubicBezTo>
                  <a:pt x="1460" y="648"/>
                  <a:pt x="1458" y="645"/>
                  <a:pt x="1457" y="647"/>
                </a:cubicBezTo>
                <a:cubicBezTo>
                  <a:pt x="1456" y="647"/>
                  <a:pt x="1456" y="647"/>
                  <a:pt x="1455" y="647"/>
                </a:cubicBezTo>
                <a:cubicBezTo>
                  <a:pt x="1455" y="646"/>
                  <a:pt x="1454" y="646"/>
                  <a:pt x="1453" y="647"/>
                </a:cubicBezTo>
                <a:cubicBezTo>
                  <a:pt x="1453" y="647"/>
                  <a:pt x="1453" y="647"/>
                  <a:pt x="1452" y="646"/>
                </a:cubicBezTo>
                <a:cubicBezTo>
                  <a:pt x="1451" y="646"/>
                  <a:pt x="1450" y="646"/>
                  <a:pt x="1449" y="646"/>
                </a:cubicBezTo>
                <a:cubicBezTo>
                  <a:pt x="1449" y="646"/>
                  <a:pt x="1450" y="646"/>
                  <a:pt x="1449" y="646"/>
                </a:cubicBezTo>
                <a:cubicBezTo>
                  <a:pt x="1449" y="645"/>
                  <a:pt x="1449" y="645"/>
                  <a:pt x="1448" y="644"/>
                </a:cubicBezTo>
                <a:cubicBezTo>
                  <a:pt x="1448" y="644"/>
                  <a:pt x="1448" y="644"/>
                  <a:pt x="1448" y="644"/>
                </a:cubicBezTo>
                <a:cubicBezTo>
                  <a:pt x="1448" y="645"/>
                  <a:pt x="1448" y="645"/>
                  <a:pt x="1448" y="645"/>
                </a:cubicBezTo>
                <a:cubicBezTo>
                  <a:pt x="1448" y="645"/>
                  <a:pt x="1447" y="645"/>
                  <a:pt x="1447" y="645"/>
                </a:cubicBezTo>
                <a:cubicBezTo>
                  <a:pt x="1446" y="645"/>
                  <a:pt x="1446" y="646"/>
                  <a:pt x="1445" y="645"/>
                </a:cubicBezTo>
                <a:cubicBezTo>
                  <a:pt x="1445" y="645"/>
                  <a:pt x="1445" y="644"/>
                  <a:pt x="1445" y="644"/>
                </a:cubicBezTo>
                <a:cubicBezTo>
                  <a:pt x="1445" y="644"/>
                  <a:pt x="1445" y="643"/>
                  <a:pt x="1444" y="643"/>
                </a:cubicBezTo>
                <a:cubicBezTo>
                  <a:pt x="1444" y="643"/>
                  <a:pt x="1443" y="644"/>
                  <a:pt x="1443" y="644"/>
                </a:cubicBezTo>
                <a:cubicBezTo>
                  <a:pt x="1443" y="643"/>
                  <a:pt x="1441" y="643"/>
                  <a:pt x="1441" y="643"/>
                </a:cubicBezTo>
                <a:cubicBezTo>
                  <a:pt x="1441" y="644"/>
                  <a:pt x="1442" y="645"/>
                  <a:pt x="1443" y="645"/>
                </a:cubicBezTo>
                <a:cubicBezTo>
                  <a:pt x="1443" y="645"/>
                  <a:pt x="1444" y="645"/>
                  <a:pt x="1444" y="645"/>
                </a:cubicBezTo>
                <a:cubicBezTo>
                  <a:pt x="1445" y="646"/>
                  <a:pt x="1445" y="646"/>
                  <a:pt x="1445" y="646"/>
                </a:cubicBezTo>
                <a:cubicBezTo>
                  <a:pt x="1445" y="647"/>
                  <a:pt x="1446" y="647"/>
                  <a:pt x="1446" y="648"/>
                </a:cubicBezTo>
                <a:cubicBezTo>
                  <a:pt x="1446" y="649"/>
                  <a:pt x="1446" y="648"/>
                  <a:pt x="1445" y="649"/>
                </a:cubicBezTo>
                <a:cubicBezTo>
                  <a:pt x="1445" y="649"/>
                  <a:pt x="1444" y="649"/>
                  <a:pt x="1444" y="650"/>
                </a:cubicBezTo>
                <a:cubicBezTo>
                  <a:pt x="1444" y="650"/>
                  <a:pt x="1444" y="649"/>
                  <a:pt x="1443" y="649"/>
                </a:cubicBezTo>
                <a:cubicBezTo>
                  <a:pt x="1442" y="649"/>
                  <a:pt x="1442" y="649"/>
                  <a:pt x="1441" y="649"/>
                </a:cubicBezTo>
                <a:cubicBezTo>
                  <a:pt x="1441" y="648"/>
                  <a:pt x="1440" y="648"/>
                  <a:pt x="1440" y="648"/>
                </a:cubicBezTo>
                <a:cubicBezTo>
                  <a:pt x="1439" y="648"/>
                  <a:pt x="1439" y="649"/>
                  <a:pt x="1439" y="649"/>
                </a:cubicBezTo>
                <a:cubicBezTo>
                  <a:pt x="1438" y="649"/>
                  <a:pt x="1438" y="648"/>
                  <a:pt x="1438" y="648"/>
                </a:cubicBezTo>
                <a:cubicBezTo>
                  <a:pt x="1438" y="648"/>
                  <a:pt x="1438" y="648"/>
                  <a:pt x="1437" y="648"/>
                </a:cubicBezTo>
                <a:cubicBezTo>
                  <a:pt x="1437" y="649"/>
                  <a:pt x="1437" y="649"/>
                  <a:pt x="1436" y="649"/>
                </a:cubicBezTo>
                <a:cubicBezTo>
                  <a:pt x="1436" y="650"/>
                  <a:pt x="1435" y="649"/>
                  <a:pt x="1434" y="649"/>
                </a:cubicBezTo>
                <a:cubicBezTo>
                  <a:pt x="1434" y="649"/>
                  <a:pt x="1434" y="650"/>
                  <a:pt x="1435" y="650"/>
                </a:cubicBezTo>
                <a:cubicBezTo>
                  <a:pt x="1435" y="650"/>
                  <a:pt x="1434" y="651"/>
                  <a:pt x="1434" y="651"/>
                </a:cubicBezTo>
                <a:cubicBezTo>
                  <a:pt x="1433" y="651"/>
                  <a:pt x="1432" y="651"/>
                  <a:pt x="1433" y="652"/>
                </a:cubicBezTo>
                <a:cubicBezTo>
                  <a:pt x="1433" y="653"/>
                  <a:pt x="1434" y="654"/>
                  <a:pt x="1434" y="655"/>
                </a:cubicBezTo>
                <a:cubicBezTo>
                  <a:pt x="1434" y="655"/>
                  <a:pt x="1433" y="655"/>
                  <a:pt x="1433" y="655"/>
                </a:cubicBezTo>
                <a:cubicBezTo>
                  <a:pt x="1432" y="654"/>
                  <a:pt x="1432" y="655"/>
                  <a:pt x="1432" y="655"/>
                </a:cubicBezTo>
                <a:cubicBezTo>
                  <a:pt x="1431" y="655"/>
                  <a:pt x="1431" y="655"/>
                  <a:pt x="1431" y="656"/>
                </a:cubicBezTo>
                <a:cubicBezTo>
                  <a:pt x="1431" y="657"/>
                  <a:pt x="1431" y="658"/>
                  <a:pt x="1431" y="658"/>
                </a:cubicBezTo>
                <a:cubicBezTo>
                  <a:pt x="1430" y="658"/>
                  <a:pt x="1430" y="658"/>
                  <a:pt x="1429" y="658"/>
                </a:cubicBezTo>
                <a:cubicBezTo>
                  <a:pt x="1429" y="658"/>
                  <a:pt x="1429" y="658"/>
                  <a:pt x="1429" y="658"/>
                </a:cubicBezTo>
                <a:cubicBezTo>
                  <a:pt x="1429" y="660"/>
                  <a:pt x="1429" y="661"/>
                  <a:pt x="1430" y="662"/>
                </a:cubicBezTo>
                <a:cubicBezTo>
                  <a:pt x="1431" y="663"/>
                  <a:pt x="1431" y="662"/>
                  <a:pt x="1431" y="664"/>
                </a:cubicBezTo>
                <a:cubicBezTo>
                  <a:pt x="1430" y="664"/>
                  <a:pt x="1429" y="663"/>
                  <a:pt x="1429" y="663"/>
                </a:cubicBezTo>
                <a:cubicBezTo>
                  <a:pt x="1428" y="664"/>
                  <a:pt x="1428" y="663"/>
                  <a:pt x="1427" y="663"/>
                </a:cubicBezTo>
                <a:cubicBezTo>
                  <a:pt x="1427" y="662"/>
                  <a:pt x="1426" y="663"/>
                  <a:pt x="1426" y="662"/>
                </a:cubicBezTo>
                <a:cubicBezTo>
                  <a:pt x="1425" y="661"/>
                  <a:pt x="1424" y="662"/>
                  <a:pt x="1424" y="663"/>
                </a:cubicBezTo>
                <a:cubicBezTo>
                  <a:pt x="1424" y="665"/>
                  <a:pt x="1424" y="665"/>
                  <a:pt x="1422" y="666"/>
                </a:cubicBezTo>
                <a:cubicBezTo>
                  <a:pt x="1422" y="664"/>
                  <a:pt x="1423" y="662"/>
                  <a:pt x="1423" y="661"/>
                </a:cubicBezTo>
                <a:cubicBezTo>
                  <a:pt x="1422" y="661"/>
                  <a:pt x="1422" y="659"/>
                  <a:pt x="1421" y="659"/>
                </a:cubicBezTo>
                <a:cubicBezTo>
                  <a:pt x="1420" y="659"/>
                  <a:pt x="1420" y="657"/>
                  <a:pt x="1419" y="657"/>
                </a:cubicBezTo>
                <a:cubicBezTo>
                  <a:pt x="1417" y="656"/>
                  <a:pt x="1417" y="656"/>
                  <a:pt x="1416" y="657"/>
                </a:cubicBezTo>
                <a:cubicBezTo>
                  <a:pt x="1415" y="658"/>
                  <a:pt x="1416" y="658"/>
                  <a:pt x="1415" y="658"/>
                </a:cubicBezTo>
                <a:cubicBezTo>
                  <a:pt x="1414" y="658"/>
                  <a:pt x="1415" y="657"/>
                  <a:pt x="1415" y="657"/>
                </a:cubicBezTo>
                <a:cubicBezTo>
                  <a:pt x="1414" y="658"/>
                  <a:pt x="1414" y="659"/>
                  <a:pt x="1414" y="660"/>
                </a:cubicBezTo>
                <a:cubicBezTo>
                  <a:pt x="1413" y="660"/>
                  <a:pt x="1413" y="660"/>
                  <a:pt x="1413" y="659"/>
                </a:cubicBezTo>
                <a:cubicBezTo>
                  <a:pt x="1412" y="659"/>
                  <a:pt x="1411" y="659"/>
                  <a:pt x="1412" y="660"/>
                </a:cubicBezTo>
                <a:cubicBezTo>
                  <a:pt x="1412" y="660"/>
                  <a:pt x="1412" y="661"/>
                  <a:pt x="1412" y="661"/>
                </a:cubicBezTo>
                <a:cubicBezTo>
                  <a:pt x="1411" y="661"/>
                  <a:pt x="1411" y="660"/>
                  <a:pt x="1410" y="662"/>
                </a:cubicBezTo>
                <a:cubicBezTo>
                  <a:pt x="1411" y="662"/>
                  <a:pt x="1412" y="662"/>
                  <a:pt x="1411" y="663"/>
                </a:cubicBezTo>
                <a:cubicBezTo>
                  <a:pt x="1411" y="663"/>
                  <a:pt x="1410" y="663"/>
                  <a:pt x="1410" y="663"/>
                </a:cubicBezTo>
                <a:cubicBezTo>
                  <a:pt x="1410" y="664"/>
                  <a:pt x="1410" y="665"/>
                  <a:pt x="1410" y="665"/>
                </a:cubicBezTo>
                <a:cubicBezTo>
                  <a:pt x="1410" y="665"/>
                  <a:pt x="1409" y="665"/>
                  <a:pt x="1409" y="665"/>
                </a:cubicBezTo>
                <a:cubicBezTo>
                  <a:pt x="1409" y="664"/>
                  <a:pt x="1409" y="665"/>
                  <a:pt x="1409" y="665"/>
                </a:cubicBezTo>
                <a:cubicBezTo>
                  <a:pt x="1408" y="665"/>
                  <a:pt x="1409" y="665"/>
                  <a:pt x="1408" y="665"/>
                </a:cubicBezTo>
                <a:cubicBezTo>
                  <a:pt x="1408" y="665"/>
                  <a:pt x="1407" y="665"/>
                  <a:pt x="1407" y="665"/>
                </a:cubicBezTo>
                <a:cubicBezTo>
                  <a:pt x="1407" y="666"/>
                  <a:pt x="1407" y="667"/>
                  <a:pt x="1407" y="668"/>
                </a:cubicBezTo>
                <a:cubicBezTo>
                  <a:pt x="1406" y="668"/>
                  <a:pt x="1406" y="670"/>
                  <a:pt x="1405" y="670"/>
                </a:cubicBezTo>
                <a:cubicBezTo>
                  <a:pt x="1405" y="670"/>
                  <a:pt x="1405" y="669"/>
                  <a:pt x="1405" y="669"/>
                </a:cubicBezTo>
                <a:cubicBezTo>
                  <a:pt x="1404" y="669"/>
                  <a:pt x="1404" y="669"/>
                  <a:pt x="1404" y="668"/>
                </a:cubicBezTo>
                <a:cubicBezTo>
                  <a:pt x="1404" y="668"/>
                  <a:pt x="1403" y="669"/>
                  <a:pt x="1403" y="669"/>
                </a:cubicBezTo>
                <a:cubicBezTo>
                  <a:pt x="1402" y="669"/>
                  <a:pt x="1402" y="669"/>
                  <a:pt x="1402" y="670"/>
                </a:cubicBezTo>
                <a:cubicBezTo>
                  <a:pt x="1402" y="671"/>
                  <a:pt x="1402" y="672"/>
                  <a:pt x="1402" y="673"/>
                </a:cubicBezTo>
                <a:cubicBezTo>
                  <a:pt x="1402" y="673"/>
                  <a:pt x="1404" y="674"/>
                  <a:pt x="1403" y="674"/>
                </a:cubicBezTo>
                <a:cubicBezTo>
                  <a:pt x="1403" y="674"/>
                  <a:pt x="1403" y="675"/>
                  <a:pt x="1402" y="675"/>
                </a:cubicBezTo>
                <a:cubicBezTo>
                  <a:pt x="1402" y="675"/>
                  <a:pt x="1402" y="676"/>
                  <a:pt x="1402" y="676"/>
                </a:cubicBezTo>
                <a:cubicBezTo>
                  <a:pt x="1402" y="676"/>
                  <a:pt x="1401" y="675"/>
                  <a:pt x="1401" y="675"/>
                </a:cubicBezTo>
                <a:cubicBezTo>
                  <a:pt x="1400" y="675"/>
                  <a:pt x="1400" y="675"/>
                  <a:pt x="1400" y="674"/>
                </a:cubicBezTo>
                <a:cubicBezTo>
                  <a:pt x="1400" y="674"/>
                  <a:pt x="1400" y="674"/>
                  <a:pt x="1400" y="674"/>
                </a:cubicBezTo>
                <a:cubicBezTo>
                  <a:pt x="1400" y="673"/>
                  <a:pt x="1400" y="673"/>
                  <a:pt x="1400" y="672"/>
                </a:cubicBezTo>
                <a:cubicBezTo>
                  <a:pt x="1400" y="671"/>
                  <a:pt x="1399" y="671"/>
                  <a:pt x="1399" y="671"/>
                </a:cubicBezTo>
                <a:cubicBezTo>
                  <a:pt x="1399" y="671"/>
                  <a:pt x="1399" y="672"/>
                  <a:pt x="1399" y="672"/>
                </a:cubicBezTo>
                <a:cubicBezTo>
                  <a:pt x="1399" y="672"/>
                  <a:pt x="1397" y="673"/>
                  <a:pt x="1397" y="673"/>
                </a:cubicBezTo>
                <a:cubicBezTo>
                  <a:pt x="1396" y="673"/>
                  <a:pt x="1396" y="675"/>
                  <a:pt x="1396" y="675"/>
                </a:cubicBezTo>
                <a:cubicBezTo>
                  <a:pt x="1396" y="676"/>
                  <a:pt x="1396" y="677"/>
                  <a:pt x="1396" y="678"/>
                </a:cubicBezTo>
                <a:cubicBezTo>
                  <a:pt x="1395" y="678"/>
                  <a:pt x="1395" y="678"/>
                  <a:pt x="1395" y="679"/>
                </a:cubicBezTo>
                <a:cubicBezTo>
                  <a:pt x="1395" y="680"/>
                  <a:pt x="1396" y="680"/>
                  <a:pt x="1396" y="681"/>
                </a:cubicBezTo>
                <a:cubicBezTo>
                  <a:pt x="1396" y="682"/>
                  <a:pt x="1395" y="681"/>
                  <a:pt x="1395" y="682"/>
                </a:cubicBezTo>
                <a:cubicBezTo>
                  <a:pt x="1395" y="682"/>
                  <a:pt x="1394" y="682"/>
                  <a:pt x="1394" y="683"/>
                </a:cubicBezTo>
                <a:cubicBezTo>
                  <a:pt x="1394" y="683"/>
                  <a:pt x="1393" y="683"/>
                  <a:pt x="1393" y="683"/>
                </a:cubicBezTo>
                <a:cubicBezTo>
                  <a:pt x="1393" y="684"/>
                  <a:pt x="1393" y="684"/>
                  <a:pt x="1393" y="684"/>
                </a:cubicBezTo>
                <a:cubicBezTo>
                  <a:pt x="1392" y="685"/>
                  <a:pt x="1392" y="685"/>
                  <a:pt x="1392" y="686"/>
                </a:cubicBezTo>
                <a:cubicBezTo>
                  <a:pt x="1392" y="686"/>
                  <a:pt x="1391" y="687"/>
                  <a:pt x="1391" y="687"/>
                </a:cubicBezTo>
                <a:cubicBezTo>
                  <a:pt x="1390" y="687"/>
                  <a:pt x="1390" y="687"/>
                  <a:pt x="1390" y="688"/>
                </a:cubicBezTo>
                <a:cubicBezTo>
                  <a:pt x="1390" y="688"/>
                  <a:pt x="1389" y="688"/>
                  <a:pt x="1389" y="688"/>
                </a:cubicBezTo>
                <a:cubicBezTo>
                  <a:pt x="1389" y="688"/>
                  <a:pt x="1389" y="688"/>
                  <a:pt x="1389" y="688"/>
                </a:cubicBezTo>
                <a:cubicBezTo>
                  <a:pt x="1388" y="688"/>
                  <a:pt x="1388" y="688"/>
                  <a:pt x="1388" y="688"/>
                </a:cubicBezTo>
                <a:cubicBezTo>
                  <a:pt x="1387" y="688"/>
                  <a:pt x="1387" y="689"/>
                  <a:pt x="1387" y="689"/>
                </a:cubicBezTo>
                <a:cubicBezTo>
                  <a:pt x="1387" y="689"/>
                  <a:pt x="1386" y="689"/>
                  <a:pt x="1386" y="689"/>
                </a:cubicBezTo>
                <a:cubicBezTo>
                  <a:pt x="1385" y="689"/>
                  <a:pt x="1385" y="689"/>
                  <a:pt x="1383" y="689"/>
                </a:cubicBezTo>
                <a:cubicBezTo>
                  <a:pt x="1383" y="690"/>
                  <a:pt x="1383" y="690"/>
                  <a:pt x="1382" y="690"/>
                </a:cubicBezTo>
                <a:cubicBezTo>
                  <a:pt x="1381" y="690"/>
                  <a:pt x="1381" y="690"/>
                  <a:pt x="1380" y="690"/>
                </a:cubicBezTo>
                <a:cubicBezTo>
                  <a:pt x="1380" y="690"/>
                  <a:pt x="1380" y="690"/>
                  <a:pt x="1380" y="690"/>
                </a:cubicBezTo>
                <a:cubicBezTo>
                  <a:pt x="1379" y="690"/>
                  <a:pt x="1379" y="691"/>
                  <a:pt x="1379" y="692"/>
                </a:cubicBezTo>
                <a:cubicBezTo>
                  <a:pt x="1379" y="692"/>
                  <a:pt x="1378" y="693"/>
                  <a:pt x="1378" y="693"/>
                </a:cubicBezTo>
                <a:cubicBezTo>
                  <a:pt x="1378" y="693"/>
                  <a:pt x="1376" y="693"/>
                  <a:pt x="1375" y="693"/>
                </a:cubicBezTo>
                <a:cubicBezTo>
                  <a:pt x="1375" y="694"/>
                  <a:pt x="1375" y="694"/>
                  <a:pt x="1374" y="694"/>
                </a:cubicBezTo>
                <a:cubicBezTo>
                  <a:pt x="1373" y="695"/>
                  <a:pt x="1371" y="695"/>
                  <a:pt x="1371" y="694"/>
                </a:cubicBezTo>
                <a:cubicBezTo>
                  <a:pt x="1370" y="694"/>
                  <a:pt x="1370" y="694"/>
                  <a:pt x="1369" y="695"/>
                </a:cubicBezTo>
                <a:cubicBezTo>
                  <a:pt x="1369" y="697"/>
                  <a:pt x="1367" y="695"/>
                  <a:pt x="1366" y="696"/>
                </a:cubicBezTo>
                <a:cubicBezTo>
                  <a:pt x="1366" y="697"/>
                  <a:pt x="1365" y="699"/>
                  <a:pt x="1364" y="699"/>
                </a:cubicBezTo>
                <a:cubicBezTo>
                  <a:pt x="1363" y="699"/>
                  <a:pt x="1364" y="700"/>
                  <a:pt x="1363" y="700"/>
                </a:cubicBezTo>
                <a:cubicBezTo>
                  <a:pt x="1363" y="700"/>
                  <a:pt x="1362" y="700"/>
                  <a:pt x="1362" y="700"/>
                </a:cubicBezTo>
                <a:cubicBezTo>
                  <a:pt x="1362" y="700"/>
                  <a:pt x="1362" y="700"/>
                  <a:pt x="1362" y="701"/>
                </a:cubicBezTo>
                <a:cubicBezTo>
                  <a:pt x="1362" y="701"/>
                  <a:pt x="1360" y="702"/>
                  <a:pt x="1360" y="702"/>
                </a:cubicBezTo>
                <a:cubicBezTo>
                  <a:pt x="1360" y="704"/>
                  <a:pt x="1358" y="703"/>
                  <a:pt x="1358" y="704"/>
                </a:cubicBezTo>
                <a:cubicBezTo>
                  <a:pt x="1358" y="704"/>
                  <a:pt x="1357" y="704"/>
                  <a:pt x="1357" y="705"/>
                </a:cubicBezTo>
                <a:cubicBezTo>
                  <a:pt x="1357" y="705"/>
                  <a:pt x="1356" y="704"/>
                  <a:pt x="1356" y="704"/>
                </a:cubicBezTo>
                <a:cubicBezTo>
                  <a:pt x="1357" y="704"/>
                  <a:pt x="1357" y="703"/>
                  <a:pt x="1357" y="702"/>
                </a:cubicBezTo>
                <a:cubicBezTo>
                  <a:pt x="1356" y="702"/>
                  <a:pt x="1356" y="702"/>
                  <a:pt x="1356" y="703"/>
                </a:cubicBezTo>
                <a:cubicBezTo>
                  <a:pt x="1356" y="703"/>
                  <a:pt x="1355" y="703"/>
                  <a:pt x="1355" y="703"/>
                </a:cubicBezTo>
                <a:cubicBezTo>
                  <a:pt x="1355" y="704"/>
                  <a:pt x="1355" y="704"/>
                  <a:pt x="1355" y="704"/>
                </a:cubicBezTo>
                <a:cubicBezTo>
                  <a:pt x="1355" y="704"/>
                  <a:pt x="1355" y="705"/>
                  <a:pt x="1355" y="705"/>
                </a:cubicBezTo>
                <a:cubicBezTo>
                  <a:pt x="1355" y="705"/>
                  <a:pt x="1355" y="705"/>
                  <a:pt x="1354" y="706"/>
                </a:cubicBezTo>
                <a:cubicBezTo>
                  <a:pt x="1354" y="707"/>
                  <a:pt x="1355" y="706"/>
                  <a:pt x="1355" y="707"/>
                </a:cubicBezTo>
                <a:cubicBezTo>
                  <a:pt x="1356" y="708"/>
                  <a:pt x="1356" y="707"/>
                  <a:pt x="1356" y="708"/>
                </a:cubicBezTo>
                <a:cubicBezTo>
                  <a:pt x="1356" y="708"/>
                  <a:pt x="1355" y="709"/>
                  <a:pt x="1355" y="709"/>
                </a:cubicBezTo>
                <a:cubicBezTo>
                  <a:pt x="1355" y="710"/>
                  <a:pt x="1355" y="710"/>
                  <a:pt x="1355" y="710"/>
                </a:cubicBezTo>
                <a:cubicBezTo>
                  <a:pt x="1355" y="711"/>
                  <a:pt x="1355" y="711"/>
                  <a:pt x="1355" y="712"/>
                </a:cubicBezTo>
                <a:cubicBezTo>
                  <a:pt x="1355" y="712"/>
                  <a:pt x="1355" y="712"/>
                  <a:pt x="1355" y="712"/>
                </a:cubicBezTo>
                <a:cubicBezTo>
                  <a:pt x="1354" y="713"/>
                  <a:pt x="1354" y="713"/>
                  <a:pt x="1354" y="714"/>
                </a:cubicBezTo>
                <a:cubicBezTo>
                  <a:pt x="1354" y="714"/>
                  <a:pt x="1353" y="714"/>
                  <a:pt x="1353" y="714"/>
                </a:cubicBezTo>
                <a:cubicBezTo>
                  <a:pt x="1353" y="716"/>
                  <a:pt x="1354" y="716"/>
                  <a:pt x="1355" y="717"/>
                </a:cubicBezTo>
                <a:cubicBezTo>
                  <a:pt x="1356" y="718"/>
                  <a:pt x="1355" y="720"/>
                  <a:pt x="1356" y="720"/>
                </a:cubicBezTo>
                <a:cubicBezTo>
                  <a:pt x="1356" y="720"/>
                  <a:pt x="1356" y="720"/>
                  <a:pt x="1356" y="721"/>
                </a:cubicBezTo>
                <a:cubicBezTo>
                  <a:pt x="1356" y="721"/>
                  <a:pt x="1356" y="722"/>
                  <a:pt x="1356" y="722"/>
                </a:cubicBezTo>
                <a:cubicBezTo>
                  <a:pt x="1357" y="724"/>
                  <a:pt x="1357" y="725"/>
                  <a:pt x="1357" y="726"/>
                </a:cubicBezTo>
                <a:cubicBezTo>
                  <a:pt x="1356" y="726"/>
                  <a:pt x="1355" y="726"/>
                  <a:pt x="1355" y="725"/>
                </a:cubicBezTo>
                <a:cubicBezTo>
                  <a:pt x="1355" y="724"/>
                  <a:pt x="1355" y="723"/>
                  <a:pt x="1354" y="724"/>
                </a:cubicBezTo>
                <a:cubicBezTo>
                  <a:pt x="1354" y="725"/>
                  <a:pt x="1354" y="725"/>
                  <a:pt x="1354" y="726"/>
                </a:cubicBezTo>
                <a:cubicBezTo>
                  <a:pt x="1355" y="727"/>
                  <a:pt x="1355" y="727"/>
                  <a:pt x="1355" y="727"/>
                </a:cubicBezTo>
                <a:cubicBezTo>
                  <a:pt x="1355" y="728"/>
                  <a:pt x="1355" y="728"/>
                  <a:pt x="1356" y="729"/>
                </a:cubicBezTo>
                <a:cubicBezTo>
                  <a:pt x="1355" y="729"/>
                  <a:pt x="1355" y="729"/>
                  <a:pt x="1354" y="729"/>
                </a:cubicBezTo>
                <a:cubicBezTo>
                  <a:pt x="1354" y="728"/>
                  <a:pt x="1354" y="727"/>
                  <a:pt x="1353" y="727"/>
                </a:cubicBezTo>
                <a:cubicBezTo>
                  <a:pt x="1353" y="726"/>
                  <a:pt x="1353" y="724"/>
                  <a:pt x="1352" y="724"/>
                </a:cubicBezTo>
                <a:cubicBezTo>
                  <a:pt x="1352" y="725"/>
                  <a:pt x="1353" y="726"/>
                  <a:pt x="1353" y="728"/>
                </a:cubicBezTo>
                <a:cubicBezTo>
                  <a:pt x="1353" y="728"/>
                  <a:pt x="1353" y="728"/>
                  <a:pt x="1354" y="729"/>
                </a:cubicBezTo>
                <a:cubicBezTo>
                  <a:pt x="1354" y="729"/>
                  <a:pt x="1354" y="729"/>
                  <a:pt x="1354" y="730"/>
                </a:cubicBezTo>
                <a:cubicBezTo>
                  <a:pt x="1354" y="730"/>
                  <a:pt x="1356" y="731"/>
                  <a:pt x="1356" y="732"/>
                </a:cubicBezTo>
                <a:cubicBezTo>
                  <a:pt x="1356" y="732"/>
                  <a:pt x="1356" y="732"/>
                  <a:pt x="1357" y="732"/>
                </a:cubicBezTo>
                <a:cubicBezTo>
                  <a:pt x="1357" y="732"/>
                  <a:pt x="1357" y="733"/>
                  <a:pt x="1357" y="734"/>
                </a:cubicBezTo>
                <a:cubicBezTo>
                  <a:pt x="1357" y="734"/>
                  <a:pt x="1357" y="735"/>
                  <a:pt x="1358" y="735"/>
                </a:cubicBezTo>
                <a:cubicBezTo>
                  <a:pt x="1358" y="735"/>
                  <a:pt x="1358" y="735"/>
                  <a:pt x="1358" y="735"/>
                </a:cubicBezTo>
                <a:cubicBezTo>
                  <a:pt x="1357" y="736"/>
                  <a:pt x="1358" y="737"/>
                  <a:pt x="1358" y="737"/>
                </a:cubicBezTo>
                <a:cubicBezTo>
                  <a:pt x="1358" y="737"/>
                  <a:pt x="1360" y="740"/>
                  <a:pt x="1361" y="739"/>
                </a:cubicBezTo>
                <a:cubicBezTo>
                  <a:pt x="1360" y="740"/>
                  <a:pt x="1360" y="741"/>
                  <a:pt x="1360" y="742"/>
                </a:cubicBezTo>
                <a:cubicBezTo>
                  <a:pt x="1360" y="742"/>
                  <a:pt x="1361" y="742"/>
                  <a:pt x="1361" y="743"/>
                </a:cubicBezTo>
                <a:cubicBezTo>
                  <a:pt x="1363" y="745"/>
                  <a:pt x="1361" y="747"/>
                  <a:pt x="1362" y="748"/>
                </a:cubicBezTo>
                <a:cubicBezTo>
                  <a:pt x="1362" y="749"/>
                  <a:pt x="1362" y="749"/>
                  <a:pt x="1362" y="750"/>
                </a:cubicBezTo>
                <a:cubicBezTo>
                  <a:pt x="1362" y="750"/>
                  <a:pt x="1362" y="750"/>
                  <a:pt x="1362" y="751"/>
                </a:cubicBezTo>
                <a:cubicBezTo>
                  <a:pt x="1362" y="751"/>
                  <a:pt x="1362" y="751"/>
                  <a:pt x="1362" y="751"/>
                </a:cubicBezTo>
                <a:cubicBezTo>
                  <a:pt x="1362" y="751"/>
                  <a:pt x="1362" y="752"/>
                  <a:pt x="1363" y="752"/>
                </a:cubicBezTo>
                <a:cubicBezTo>
                  <a:pt x="1364" y="753"/>
                  <a:pt x="1363" y="755"/>
                  <a:pt x="1364" y="755"/>
                </a:cubicBezTo>
                <a:cubicBezTo>
                  <a:pt x="1363" y="756"/>
                  <a:pt x="1364" y="757"/>
                  <a:pt x="1364" y="758"/>
                </a:cubicBezTo>
                <a:cubicBezTo>
                  <a:pt x="1364" y="758"/>
                  <a:pt x="1365" y="759"/>
                  <a:pt x="1365" y="760"/>
                </a:cubicBezTo>
                <a:cubicBezTo>
                  <a:pt x="1365" y="760"/>
                  <a:pt x="1364" y="761"/>
                  <a:pt x="1364" y="762"/>
                </a:cubicBezTo>
                <a:cubicBezTo>
                  <a:pt x="1365" y="763"/>
                  <a:pt x="1365" y="764"/>
                  <a:pt x="1364" y="764"/>
                </a:cubicBezTo>
                <a:cubicBezTo>
                  <a:pt x="1364" y="765"/>
                  <a:pt x="1364" y="766"/>
                  <a:pt x="1364" y="766"/>
                </a:cubicBezTo>
                <a:cubicBezTo>
                  <a:pt x="1364" y="767"/>
                  <a:pt x="1364" y="766"/>
                  <a:pt x="1364" y="767"/>
                </a:cubicBezTo>
                <a:cubicBezTo>
                  <a:pt x="1364" y="768"/>
                  <a:pt x="1364" y="770"/>
                  <a:pt x="1363" y="771"/>
                </a:cubicBezTo>
                <a:cubicBezTo>
                  <a:pt x="1363" y="770"/>
                  <a:pt x="1362" y="770"/>
                  <a:pt x="1361" y="769"/>
                </a:cubicBezTo>
                <a:cubicBezTo>
                  <a:pt x="1361" y="770"/>
                  <a:pt x="1361" y="770"/>
                  <a:pt x="1361" y="770"/>
                </a:cubicBezTo>
                <a:cubicBezTo>
                  <a:pt x="1361" y="771"/>
                  <a:pt x="1361" y="772"/>
                  <a:pt x="1362" y="773"/>
                </a:cubicBezTo>
                <a:cubicBezTo>
                  <a:pt x="1362" y="774"/>
                  <a:pt x="1363" y="774"/>
                  <a:pt x="1364" y="774"/>
                </a:cubicBezTo>
                <a:cubicBezTo>
                  <a:pt x="1364" y="774"/>
                  <a:pt x="1364" y="774"/>
                  <a:pt x="1365" y="774"/>
                </a:cubicBezTo>
                <a:cubicBezTo>
                  <a:pt x="1365" y="775"/>
                  <a:pt x="1365" y="774"/>
                  <a:pt x="1365" y="775"/>
                </a:cubicBezTo>
                <a:cubicBezTo>
                  <a:pt x="1365" y="775"/>
                  <a:pt x="1366" y="776"/>
                  <a:pt x="1366" y="776"/>
                </a:cubicBezTo>
                <a:cubicBezTo>
                  <a:pt x="1367" y="777"/>
                  <a:pt x="1367" y="777"/>
                  <a:pt x="1368" y="777"/>
                </a:cubicBezTo>
                <a:cubicBezTo>
                  <a:pt x="1369" y="777"/>
                  <a:pt x="1369" y="778"/>
                  <a:pt x="1370" y="778"/>
                </a:cubicBezTo>
                <a:cubicBezTo>
                  <a:pt x="1370" y="777"/>
                  <a:pt x="1371" y="777"/>
                  <a:pt x="1372" y="777"/>
                </a:cubicBezTo>
                <a:cubicBezTo>
                  <a:pt x="1372" y="777"/>
                  <a:pt x="1372" y="777"/>
                  <a:pt x="1373" y="778"/>
                </a:cubicBezTo>
                <a:cubicBezTo>
                  <a:pt x="1373" y="778"/>
                  <a:pt x="1373" y="778"/>
                  <a:pt x="1374" y="778"/>
                </a:cubicBezTo>
                <a:cubicBezTo>
                  <a:pt x="1374" y="778"/>
                  <a:pt x="1374" y="779"/>
                  <a:pt x="1375" y="777"/>
                </a:cubicBezTo>
                <a:cubicBezTo>
                  <a:pt x="1375" y="777"/>
                  <a:pt x="1376" y="777"/>
                  <a:pt x="1376" y="777"/>
                </a:cubicBezTo>
                <a:cubicBezTo>
                  <a:pt x="1376" y="776"/>
                  <a:pt x="1377" y="776"/>
                  <a:pt x="1378" y="775"/>
                </a:cubicBezTo>
                <a:cubicBezTo>
                  <a:pt x="1378" y="774"/>
                  <a:pt x="1379" y="774"/>
                  <a:pt x="1379" y="774"/>
                </a:cubicBezTo>
                <a:cubicBezTo>
                  <a:pt x="1380" y="774"/>
                  <a:pt x="1380" y="774"/>
                  <a:pt x="1380" y="775"/>
                </a:cubicBezTo>
                <a:cubicBezTo>
                  <a:pt x="1381" y="775"/>
                  <a:pt x="1381" y="776"/>
                  <a:pt x="1382" y="774"/>
                </a:cubicBezTo>
                <a:cubicBezTo>
                  <a:pt x="1382" y="774"/>
                  <a:pt x="1382" y="773"/>
                  <a:pt x="1382" y="772"/>
                </a:cubicBezTo>
                <a:cubicBezTo>
                  <a:pt x="1383" y="772"/>
                  <a:pt x="1384" y="773"/>
                  <a:pt x="1385" y="772"/>
                </a:cubicBezTo>
                <a:cubicBezTo>
                  <a:pt x="1385" y="772"/>
                  <a:pt x="1384" y="772"/>
                  <a:pt x="1385" y="772"/>
                </a:cubicBezTo>
                <a:cubicBezTo>
                  <a:pt x="1385" y="772"/>
                  <a:pt x="1385" y="772"/>
                  <a:pt x="1385" y="772"/>
                </a:cubicBezTo>
                <a:cubicBezTo>
                  <a:pt x="1386" y="772"/>
                  <a:pt x="1387" y="772"/>
                  <a:pt x="1387" y="772"/>
                </a:cubicBezTo>
                <a:cubicBezTo>
                  <a:pt x="1387" y="771"/>
                  <a:pt x="1388" y="771"/>
                  <a:pt x="1388" y="771"/>
                </a:cubicBezTo>
                <a:cubicBezTo>
                  <a:pt x="1389" y="771"/>
                  <a:pt x="1389" y="771"/>
                  <a:pt x="1391" y="771"/>
                </a:cubicBezTo>
                <a:cubicBezTo>
                  <a:pt x="1391" y="771"/>
                  <a:pt x="1393" y="771"/>
                  <a:pt x="1392" y="772"/>
                </a:cubicBezTo>
                <a:cubicBezTo>
                  <a:pt x="1393" y="771"/>
                  <a:pt x="1393" y="771"/>
                  <a:pt x="1394" y="771"/>
                </a:cubicBezTo>
                <a:cubicBezTo>
                  <a:pt x="1394" y="771"/>
                  <a:pt x="1395" y="772"/>
                  <a:pt x="1395" y="772"/>
                </a:cubicBezTo>
                <a:cubicBezTo>
                  <a:pt x="1395" y="772"/>
                  <a:pt x="1395" y="771"/>
                  <a:pt x="1395" y="771"/>
                </a:cubicBezTo>
                <a:cubicBezTo>
                  <a:pt x="1396" y="771"/>
                  <a:pt x="1397" y="771"/>
                  <a:pt x="1398" y="771"/>
                </a:cubicBezTo>
                <a:cubicBezTo>
                  <a:pt x="1398" y="770"/>
                  <a:pt x="1399" y="771"/>
                  <a:pt x="1399" y="772"/>
                </a:cubicBezTo>
                <a:cubicBezTo>
                  <a:pt x="1401" y="771"/>
                  <a:pt x="1400" y="771"/>
                  <a:pt x="1402" y="771"/>
                </a:cubicBezTo>
                <a:cubicBezTo>
                  <a:pt x="1402" y="771"/>
                  <a:pt x="1403" y="770"/>
                  <a:pt x="1403" y="770"/>
                </a:cubicBezTo>
                <a:cubicBezTo>
                  <a:pt x="1403" y="769"/>
                  <a:pt x="1403" y="769"/>
                  <a:pt x="1404" y="768"/>
                </a:cubicBezTo>
                <a:cubicBezTo>
                  <a:pt x="1404" y="768"/>
                  <a:pt x="1404" y="767"/>
                  <a:pt x="1405" y="767"/>
                </a:cubicBezTo>
                <a:cubicBezTo>
                  <a:pt x="1406" y="766"/>
                  <a:pt x="1406" y="766"/>
                  <a:pt x="1407" y="766"/>
                </a:cubicBezTo>
                <a:cubicBezTo>
                  <a:pt x="1408" y="766"/>
                  <a:pt x="1408" y="766"/>
                  <a:pt x="1408" y="765"/>
                </a:cubicBezTo>
                <a:cubicBezTo>
                  <a:pt x="1409" y="765"/>
                  <a:pt x="1409" y="765"/>
                  <a:pt x="1409" y="764"/>
                </a:cubicBezTo>
                <a:cubicBezTo>
                  <a:pt x="1409" y="764"/>
                  <a:pt x="1409" y="764"/>
                  <a:pt x="1410" y="764"/>
                </a:cubicBezTo>
                <a:cubicBezTo>
                  <a:pt x="1410" y="764"/>
                  <a:pt x="1410" y="764"/>
                  <a:pt x="1411" y="764"/>
                </a:cubicBezTo>
                <a:cubicBezTo>
                  <a:pt x="1411" y="764"/>
                  <a:pt x="1411" y="763"/>
                  <a:pt x="1411" y="763"/>
                </a:cubicBezTo>
                <a:cubicBezTo>
                  <a:pt x="1412" y="763"/>
                  <a:pt x="1412" y="763"/>
                  <a:pt x="1412" y="762"/>
                </a:cubicBezTo>
                <a:cubicBezTo>
                  <a:pt x="1413" y="762"/>
                  <a:pt x="1415" y="762"/>
                  <a:pt x="1416" y="762"/>
                </a:cubicBezTo>
                <a:cubicBezTo>
                  <a:pt x="1416" y="761"/>
                  <a:pt x="1420" y="762"/>
                  <a:pt x="1420" y="761"/>
                </a:cubicBezTo>
                <a:cubicBezTo>
                  <a:pt x="1420" y="761"/>
                  <a:pt x="1421" y="761"/>
                  <a:pt x="1421" y="761"/>
                </a:cubicBezTo>
                <a:cubicBezTo>
                  <a:pt x="1421" y="760"/>
                  <a:pt x="1423" y="761"/>
                  <a:pt x="1423" y="761"/>
                </a:cubicBezTo>
                <a:cubicBezTo>
                  <a:pt x="1423" y="759"/>
                  <a:pt x="1426" y="760"/>
                  <a:pt x="1425" y="759"/>
                </a:cubicBezTo>
                <a:cubicBezTo>
                  <a:pt x="1426" y="760"/>
                  <a:pt x="1427" y="760"/>
                  <a:pt x="1427" y="760"/>
                </a:cubicBezTo>
                <a:cubicBezTo>
                  <a:pt x="1427" y="759"/>
                  <a:pt x="1427" y="759"/>
                  <a:pt x="1427" y="759"/>
                </a:cubicBezTo>
                <a:cubicBezTo>
                  <a:pt x="1428" y="759"/>
                  <a:pt x="1428" y="759"/>
                  <a:pt x="1428" y="759"/>
                </a:cubicBezTo>
                <a:cubicBezTo>
                  <a:pt x="1429" y="759"/>
                  <a:pt x="1430" y="759"/>
                  <a:pt x="1431" y="759"/>
                </a:cubicBezTo>
                <a:cubicBezTo>
                  <a:pt x="1432" y="759"/>
                  <a:pt x="1431" y="758"/>
                  <a:pt x="1432" y="758"/>
                </a:cubicBezTo>
                <a:cubicBezTo>
                  <a:pt x="1432" y="758"/>
                  <a:pt x="1432" y="758"/>
                  <a:pt x="1432" y="758"/>
                </a:cubicBezTo>
                <a:cubicBezTo>
                  <a:pt x="1433" y="758"/>
                  <a:pt x="1433" y="758"/>
                  <a:pt x="1433" y="758"/>
                </a:cubicBezTo>
                <a:cubicBezTo>
                  <a:pt x="1434" y="758"/>
                  <a:pt x="1435" y="759"/>
                  <a:pt x="1436" y="758"/>
                </a:cubicBezTo>
                <a:cubicBezTo>
                  <a:pt x="1436" y="758"/>
                  <a:pt x="1436" y="757"/>
                  <a:pt x="1437" y="757"/>
                </a:cubicBezTo>
                <a:cubicBezTo>
                  <a:pt x="1437" y="757"/>
                  <a:pt x="1438" y="758"/>
                  <a:pt x="1439" y="758"/>
                </a:cubicBezTo>
                <a:cubicBezTo>
                  <a:pt x="1440" y="758"/>
                  <a:pt x="1440" y="759"/>
                  <a:pt x="1441" y="759"/>
                </a:cubicBezTo>
                <a:cubicBezTo>
                  <a:pt x="1441" y="759"/>
                  <a:pt x="1441" y="760"/>
                  <a:pt x="1441" y="760"/>
                </a:cubicBezTo>
                <a:cubicBezTo>
                  <a:pt x="1442" y="761"/>
                  <a:pt x="1443" y="761"/>
                  <a:pt x="1443" y="760"/>
                </a:cubicBezTo>
                <a:cubicBezTo>
                  <a:pt x="1443" y="760"/>
                  <a:pt x="1445" y="760"/>
                  <a:pt x="1445" y="760"/>
                </a:cubicBezTo>
                <a:cubicBezTo>
                  <a:pt x="1445" y="760"/>
                  <a:pt x="1446" y="760"/>
                  <a:pt x="1446" y="760"/>
                </a:cubicBezTo>
                <a:cubicBezTo>
                  <a:pt x="1447" y="762"/>
                  <a:pt x="1447" y="761"/>
                  <a:pt x="1448" y="760"/>
                </a:cubicBezTo>
                <a:cubicBezTo>
                  <a:pt x="1448" y="761"/>
                  <a:pt x="1449" y="761"/>
                  <a:pt x="1449" y="761"/>
                </a:cubicBezTo>
                <a:cubicBezTo>
                  <a:pt x="1450" y="762"/>
                  <a:pt x="1450" y="762"/>
                  <a:pt x="1449" y="764"/>
                </a:cubicBezTo>
                <a:cubicBezTo>
                  <a:pt x="1451" y="764"/>
                  <a:pt x="1451" y="764"/>
                  <a:pt x="1452" y="764"/>
                </a:cubicBezTo>
                <a:cubicBezTo>
                  <a:pt x="1452" y="764"/>
                  <a:pt x="1452" y="765"/>
                  <a:pt x="1451" y="765"/>
                </a:cubicBezTo>
                <a:cubicBezTo>
                  <a:pt x="1451" y="765"/>
                  <a:pt x="1451" y="765"/>
                  <a:pt x="1451" y="765"/>
                </a:cubicBezTo>
                <a:cubicBezTo>
                  <a:pt x="1449" y="766"/>
                  <a:pt x="1454" y="767"/>
                  <a:pt x="1454" y="767"/>
                </a:cubicBezTo>
                <a:cubicBezTo>
                  <a:pt x="1455" y="768"/>
                  <a:pt x="1454" y="770"/>
                  <a:pt x="1454" y="771"/>
                </a:cubicBezTo>
                <a:cubicBezTo>
                  <a:pt x="1455" y="771"/>
                  <a:pt x="1455" y="772"/>
                  <a:pt x="1455" y="772"/>
                </a:cubicBezTo>
                <a:cubicBezTo>
                  <a:pt x="1456" y="773"/>
                  <a:pt x="1457" y="772"/>
                  <a:pt x="1456" y="774"/>
                </a:cubicBezTo>
                <a:cubicBezTo>
                  <a:pt x="1457" y="774"/>
                  <a:pt x="1456" y="775"/>
                  <a:pt x="1457" y="775"/>
                </a:cubicBezTo>
                <a:cubicBezTo>
                  <a:pt x="1457" y="775"/>
                  <a:pt x="1457" y="775"/>
                  <a:pt x="1458" y="775"/>
                </a:cubicBezTo>
                <a:cubicBezTo>
                  <a:pt x="1458" y="775"/>
                  <a:pt x="1459" y="775"/>
                  <a:pt x="1459" y="775"/>
                </a:cubicBezTo>
                <a:cubicBezTo>
                  <a:pt x="1460" y="775"/>
                  <a:pt x="1460" y="774"/>
                  <a:pt x="1460" y="774"/>
                </a:cubicBezTo>
                <a:cubicBezTo>
                  <a:pt x="1460" y="773"/>
                  <a:pt x="1460" y="773"/>
                  <a:pt x="1461" y="772"/>
                </a:cubicBezTo>
                <a:cubicBezTo>
                  <a:pt x="1461" y="772"/>
                  <a:pt x="1461" y="772"/>
                  <a:pt x="1461" y="772"/>
                </a:cubicBezTo>
                <a:cubicBezTo>
                  <a:pt x="1462" y="772"/>
                  <a:pt x="1462" y="772"/>
                  <a:pt x="1462" y="771"/>
                </a:cubicBezTo>
                <a:cubicBezTo>
                  <a:pt x="1462" y="771"/>
                  <a:pt x="1463" y="770"/>
                  <a:pt x="1463" y="770"/>
                </a:cubicBezTo>
                <a:cubicBezTo>
                  <a:pt x="1464" y="770"/>
                  <a:pt x="1464" y="769"/>
                  <a:pt x="1465" y="769"/>
                </a:cubicBezTo>
                <a:cubicBezTo>
                  <a:pt x="1465" y="769"/>
                  <a:pt x="1466" y="769"/>
                  <a:pt x="1466" y="769"/>
                </a:cubicBezTo>
                <a:cubicBezTo>
                  <a:pt x="1466" y="768"/>
                  <a:pt x="1467" y="766"/>
                  <a:pt x="1468" y="766"/>
                </a:cubicBezTo>
                <a:cubicBezTo>
                  <a:pt x="1468" y="767"/>
                  <a:pt x="1468" y="770"/>
                  <a:pt x="1468" y="770"/>
                </a:cubicBezTo>
                <a:cubicBezTo>
                  <a:pt x="1467" y="770"/>
                  <a:pt x="1467" y="772"/>
                  <a:pt x="1467" y="773"/>
                </a:cubicBezTo>
                <a:cubicBezTo>
                  <a:pt x="1467" y="774"/>
                  <a:pt x="1466" y="773"/>
                  <a:pt x="1466" y="774"/>
                </a:cubicBezTo>
                <a:cubicBezTo>
                  <a:pt x="1466" y="775"/>
                  <a:pt x="1466" y="776"/>
                  <a:pt x="1466" y="776"/>
                </a:cubicBezTo>
                <a:cubicBezTo>
                  <a:pt x="1466" y="778"/>
                  <a:pt x="1465" y="778"/>
                  <a:pt x="1463" y="778"/>
                </a:cubicBezTo>
                <a:cubicBezTo>
                  <a:pt x="1463" y="779"/>
                  <a:pt x="1464" y="780"/>
                  <a:pt x="1464" y="780"/>
                </a:cubicBezTo>
                <a:cubicBezTo>
                  <a:pt x="1464" y="779"/>
                  <a:pt x="1466" y="780"/>
                  <a:pt x="1465" y="779"/>
                </a:cubicBezTo>
                <a:cubicBezTo>
                  <a:pt x="1466" y="779"/>
                  <a:pt x="1466" y="779"/>
                  <a:pt x="1467" y="779"/>
                </a:cubicBezTo>
                <a:cubicBezTo>
                  <a:pt x="1467" y="778"/>
                  <a:pt x="1467" y="778"/>
                  <a:pt x="1468" y="778"/>
                </a:cubicBezTo>
                <a:cubicBezTo>
                  <a:pt x="1468" y="778"/>
                  <a:pt x="1468" y="777"/>
                  <a:pt x="1467" y="776"/>
                </a:cubicBezTo>
                <a:cubicBezTo>
                  <a:pt x="1468" y="777"/>
                  <a:pt x="1468" y="775"/>
                  <a:pt x="1468" y="775"/>
                </a:cubicBezTo>
                <a:cubicBezTo>
                  <a:pt x="1468" y="774"/>
                  <a:pt x="1469" y="774"/>
                  <a:pt x="1470" y="774"/>
                </a:cubicBezTo>
                <a:cubicBezTo>
                  <a:pt x="1470" y="774"/>
                  <a:pt x="1470" y="776"/>
                  <a:pt x="1471" y="776"/>
                </a:cubicBezTo>
                <a:cubicBezTo>
                  <a:pt x="1471" y="776"/>
                  <a:pt x="1471" y="777"/>
                  <a:pt x="1471" y="777"/>
                </a:cubicBezTo>
                <a:cubicBezTo>
                  <a:pt x="1471" y="777"/>
                  <a:pt x="1471" y="779"/>
                  <a:pt x="1471" y="779"/>
                </a:cubicBezTo>
                <a:cubicBezTo>
                  <a:pt x="1471" y="780"/>
                  <a:pt x="1471" y="782"/>
                  <a:pt x="1471" y="783"/>
                </a:cubicBezTo>
                <a:cubicBezTo>
                  <a:pt x="1473" y="783"/>
                  <a:pt x="1474" y="782"/>
                  <a:pt x="1475" y="782"/>
                </a:cubicBezTo>
                <a:cubicBezTo>
                  <a:pt x="1475" y="782"/>
                  <a:pt x="1475" y="783"/>
                  <a:pt x="1475" y="783"/>
                </a:cubicBezTo>
                <a:cubicBezTo>
                  <a:pt x="1475" y="784"/>
                  <a:pt x="1476" y="784"/>
                  <a:pt x="1476" y="784"/>
                </a:cubicBezTo>
                <a:cubicBezTo>
                  <a:pt x="1476" y="785"/>
                  <a:pt x="1476" y="784"/>
                  <a:pt x="1476" y="785"/>
                </a:cubicBezTo>
                <a:cubicBezTo>
                  <a:pt x="1476" y="785"/>
                  <a:pt x="1476" y="785"/>
                  <a:pt x="1476" y="785"/>
                </a:cubicBezTo>
                <a:cubicBezTo>
                  <a:pt x="1476" y="786"/>
                  <a:pt x="1477" y="785"/>
                  <a:pt x="1477" y="786"/>
                </a:cubicBezTo>
                <a:cubicBezTo>
                  <a:pt x="1477" y="786"/>
                  <a:pt x="1477" y="786"/>
                  <a:pt x="1477" y="786"/>
                </a:cubicBezTo>
                <a:cubicBezTo>
                  <a:pt x="1477" y="787"/>
                  <a:pt x="1477" y="787"/>
                  <a:pt x="1477" y="787"/>
                </a:cubicBezTo>
                <a:cubicBezTo>
                  <a:pt x="1478" y="787"/>
                  <a:pt x="1478" y="788"/>
                  <a:pt x="1478" y="788"/>
                </a:cubicBezTo>
                <a:cubicBezTo>
                  <a:pt x="1478" y="788"/>
                  <a:pt x="1477" y="788"/>
                  <a:pt x="1477" y="788"/>
                </a:cubicBezTo>
                <a:cubicBezTo>
                  <a:pt x="1477" y="789"/>
                  <a:pt x="1477" y="789"/>
                  <a:pt x="1477" y="789"/>
                </a:cubicBezTo>
                <a:cubicBezTo>
                  <a:pt x="1477" y="791"/>
                  <a:pt x="1477" y="792"/>
                  <a:pt x="1477" y="793"/>
                </a:cubicBezTo>
                <a:cubicBezTo>
                  <a:pt x="1478" y="794"/>
                  <a:pt x="1478" y="794"/>
                  <a:pt x="1479" y="795"/>
                </a:cubicBezTo>
                <a:cubicBezTo>
                  <a:pt x="1479" y="795"/>
                  <a:pt x="1481" y="796"/>
                  <a:pt x="1481" y="797"/>
                </a:cubicBezTo>
                <a:cubicBezTo>
                  <a:pt x="1481" y="798"/>
                  <a:pt x="1481" y="798"/>
                  <a:pt x="1482" y="798"/>
                </a:cubicBezTo>
                <a:cubicBezTo>
                  <a:pt x="1483" y="798"/>
                  <a:pt x="1483" y="798"/>
                  <a:pt x="1484" y="799"/>
                </a:cubicBezTo>
                <a:cubicBezTo>
                  <a:pt x="1485" y="799"/>
                  <a:pt x="1486" y="800"/>
                  <a:pt x="1486" y="800"/>
                </a:cubicBezTo>
                <a:cubicBezTo>
                  <a:pt x="1487" y="799"/>
                  <a:pt x="1486" y="799"/>
                  <a:pt x="1488" y="799"/>
                </a:cubicBezTo>
                <a:cubicBezTo>
                  <a:pt x="1488" y="799"/>
                  <a:pt x="1489" y="799"/>
                  <a:pt x="1489" y="800"/>
                </a:cubicBezTo>
                <a:cubicBezTo>
                  <a:pt x="1489" y="801"/>
                  <a:pt x="1490" y="800"/>
                  <a:pt x="1490" y="800"/>
                </a:cubicBezTo>
                <a:cubicBezTo>
                  <a:pt x="1490" y="801"/>
                  <a:pt x="1491" y="802"/>
                  <a:pt x="1491" y="803"/>
                </a:cubicBezTo>
                <a:cubicBezTo>
                  <a:pt x="1492" y="802"/>
                  <a:pt x="1492" y="802"/>
                  <a:pt x="1493" y="803"/>
                </a:cubicBezTo>
                <a:cubicBezTo>
                  <a:pt x="1494" y="803"/>
                  <a:pt x="1494" y="804"/>
                  <a:pt x="1495" y="804"/>
                </a:cubicBezTo>
                <a:cubicBezTo>
                  <a:pt x="1495" y="804"/>
                  <a:pt x="1496" y="804"/>
                  <a:pt x="1496" y="803"/>
                </a:cubicBezTo>
                <a:cubicBezTo>
                  <a:pt x="1496" y="803"/>
                  <a:pt x="1496" y="803"/>
                  <a:pt x="1496" y="803"/>
                </a:cubicBezTo>
                <a:cubicBezTo>
                  <a:pt x="1496" y="802"/>
                  <a:pt x="1497" y="802"/>
                  <a:pt x="1497" y="802"/>
                </a:cubicBezTo>
                <a:cubicBezTo>
                  <a:pt x="1497" y="801"/>
                  <a:pt x="1497" y="802"/>
                  <a:pt x="1498" y="802"/>
                </a:cubicBezTo>
                <a:cubicBezTo>
                  <a:pt x="1498" y="801"/>
                  <a:pt x="1498" y="800"/>
                  <a:pt x="1499" y="800"/>
                </a:cubicBezTo>
                <a:cubicBezTo>
                  <a:pt x="1499" y="800"/>
                  <a:pt x="1500" y="799"/>
                  <a:pt x="1500" y="799"/>
                </a:cubicBezTo>
                <a:cubicBezTo>
                  <a:pt x="1500" y="799"/>
                  <a:pt x="1499" y="798"/>
                  <a:pt x="1499" y="798"/>
                </a:cubicBezTo>
                <a:cubicBezTo>
                  <a:pt x="1499" y="798"/>
                  <a:pt x="1501" y="797"/>
                  <a:pt x="1501" y="797"/>
                </a:cubicBezTo>
                <a:cubicBezTo>
                  <a:pt x="1502" y="797"/>
                  <a:pt x="1501" y="796"/>
                  <a:pt x="1502" y="796"/>
                </a:cubicBezTo>
                <a:cubicBezTo>
                  <a:pt x="1503" y="796"/>
                  <a:pt x="1503" y="797"/>
                  <a:pt x="1503" y="797"/>
                </a:cubicBezTo>
                <a:cubicBezTo>
                  <a:pt x="1503" y="798"/>
                  <a:pt x="1503" y="798"/>
                  <a:pt x="1502" y="799"/>
                </a:cubicBezTo>
                <a:cubicBezTo>
                  <a:pt x="1502" y="800"/>
                  <a:pt x="1501" y="799"/>
                  <a:pt x="1501" y="800"/>
                </a:cubicBezTo>
                <a:cubicBezTo>
                  <a:pt x="1502" y="800"/>
                  <a:pt x="1503" y="800"/>
                  <a:pt x="1503" y="800"/>
                </a:cubicBezTo>
                <a:cubicBezTo>
                  <a:pt x="1504" y="799"/>
                  <a:pt x="1504" y="799"/>
                  <a:pt x="1505" y="800"/>
                </a:cubicBezTo>
                <a:cubicBezTo>
                  <a:pt x="1504" y="800"/>
                  <a:pt x="1504" y="800"/>
                  <a:pt x="1503" y="801"/>
                </a:cubicBezTo>
                <a:cubicBezTo>
                  <a:pt x="1504" y="802"/>
                  <a:pt x="1505" y="802"/>
                  <a:pt x="1506" y="802"/>
                </a:cubicBezTo>
                <a:cubicBezTo>
                  <a:pt x="1506" y="803"/>
                  <a:pt x="1507" y="804"/>
                  <a:pt x="1507" y="804"/>
                </a:cubicBezTo>
                <a:cubicBezTo>
                  <a:pt x="1507" y="804"/>
                  <a:pt x="1507" y="804"/>
                  <a:pt x="1508" y="804"/>
                </a:cubicBezTo>
                <a:cubicBezTo>
                  <a:pt x="1508" y="805"/>
                  <a:pt x="1508" y="805"/>
                  <a:pt x="1509" y="806"/>
                </a:cubicBezTo>
                <a:cubicBezTo>
                  <a:pt x="1509" y="805"/>
                  <a:pt x="1509" y="805"/>
                  <a:pt x="1509" y="804"/>
                </a:cubicBezTo>
                <a:cubicBezTo>
                  <a:pt x="1509" y="804"/>
                  <a:pt x="1511" y="803"/>
                  <a:pt x="1512" y="803"/>
                </a:cubicBezTo>
                <a:cubicBezTo>
                  <a:pt x="1512" y="802"/>
                  <a:pt x="1513" y="801"/>
                  <a:pt x="1514" y="800"/>
                </a:cubicBezTo>
                <a:cubicBezTo>
                  <a:pt x="1514" y="800"/>
                  <a:pt x="1514" y="800"/>
                  <a:pt x="1514" y="800"/>
                </a:cubicBezTo>
                <a:cubicBezTo>
                  <a:pt x="1515" y="799"/>
                  <a:pt x="1514" y="799"/>
                  <a:pt x="1514" y="798"/>
                </a:cubicBezTo>
                <a:cubicBezTo>
                  <a:pt x="1515" y="798"/>
                  <a:pt x="1514" y="797"/>
                  <a:pt x="1515" y="797"/>
                </a:cubicBezTo>
                <a:cubicBezTo>
                  <a:pt x="1516" y="796"/>
                  <a:pt x="1515" y="796"/>
                  <a:pt x="1516" y="796"/>
                </a:cubicBezTo>
                <a:cubicBezTo>
                  <a:pt x="1517" y="796"/>
                  <a:pt x="1518" y="796"/>
                  <a:pt x="1519" y="796"/>
                </a:cubicBezTo>
                <a:cubicBezTo>
                  <a:pt x="1519" y="796"/>
                  <a:pt x="1519" y="797"/>
                  <a:pt x="1520" y="797"/>
                </a:cubicBezTo>
                <a:cubicBezTo>
                  <a:pt x="1521" y="796"/>
                  <a:pt x="1521" y="796"/>
                  <a:pt x="1521" y="796"/>
                </a:cubicBezTo>
                <a:cubicBezTo>
                  <a:pt x="1522" y="797"/>
                  <a:pt x="1523" y="797"/>
                  <a:pt x="1523" y="797"/>
                </a:cubicBezTo>
                <a:cubicBezTo>
                  <a:pt x="1524" y="797"/>
                  <a:pt x="1523" y="796"/>
                  <a:pt x="1524" y="796"/>
                </a:cubicBezTo>
                <a:cubicBezTo>
                  <a:pt x="1524" y="796"/>
                  <a:pt x="1524" y="796"/>
                  <a:pt x="1524" y="796"/>
                </a:cubicBezTo>
                <a:cubicBezTo>
                  <a:pt x="1524" y="795"/>
                  <a:pt x="1525" y="795"/>
                  <a:pt x="1525" y="795"/>
                </a:cubicBezTo>
                <a:cubicBezTo>
                  <a:pt x="1525" y="795"/>
                  <a:pt x="1524" y="794"/>
                  <a:pt x="1525" y="794"/>
                </a:cubicBezTo>
                <a:cubicBezTo>
                  <a:pt x="1526" y="793"/>
                  <a:pt x="1526" y="793"/>
                  <a:pt x="1526" y="793"/>
                </a:cubicBezTo>
                <a:cubicBezTo>
                  <a:pt x="1526" y="793"/>
                  <a:pt x="1524" y="792"/>
                  <a:pt x="1524" y="792"/>
                </a:cubicBezTo>
                <a:cubicBezTo>
                  <a:pt x="1524" y="791"/>
                  <a:pt x="1525" y="791"/>
                  <a:pt x="1524" y="791"/>
                </a:cubicBezTo>
                <a:cubicBezTo>
                  <a:pt x="1524" y="790"/>
                  <a:pt x="1525" y="789"/>
                  <a:pt x="1526" y="788"/>
                </a:cubicBezTo>
                <a:cubicBezTo>
                  <a:pt x="1526" y="788"/>
                  <a:pt x="1526" y="785"/>
                  <a:pt x="1527" y="784"/>
                </a:cubicBezTo>
                <a:cubicBezTo>
                  <a:pt x="1526" y="784"/>
                  <a:pt x="1526" y="784"/>
                  <a:pt x="1526" y="784"/>
                </a:cubicBezTo>
                <a:cubicBezTo>
                  <a:pt x="1527" y="784"/>
                  <a:pt x="1527" y="783"/>
                  <a:pt x="1527" y="783"/>
                </a:cubicBezTo>
                <a:cubicBezTo>
                  <a:pt x="1527" y="782"/>
                  <a:pt x="1527" y="782"/>
                  <a:pt x="1528" y="781"/>
                </a:cubicBezTo>
                <a:cubicBezTo>
                  <a:pt x="1528" y="781"/>
                  <a:pt x="1528" y="780"/>
                  <a:pt x="1528" y="779"/>
                </a:cubicBezTo>
                <a:cubicBezTo>
                  <a:pt x="1528" y="779"/>
                  <a:pt x="1529" y="780"/>
                  <a:pt x="1529" y="779"/>
                </a:cubicBezTo>
                <a:cubicBezTo>
                  <a:pt x="1529" y="779"/>
                  <a:pt x="1529" y="779"/>
                  <a:pt x="1529" y="778"/>
                </a:cubicBezTo>
                <a:cubicBezTo>
                  <a:pt x="1529" y="778"/>
                  <a:pt x="1529" y="778"/>
                  <a:pt x="1529" y="778"/>
                </a:cubicBezTo>
                <a:cubicBezTo>
                  <a:pt x="1529" y="777"/>
                  <a:pt x="1530" y="777"/>
                  <a:pt x="1530" y="776"/>
                </a:cubicBezTo>
                <a:cubicBezTo>
                  <a:pt x="1530" y="776"/>
                  <a:pt x="1529" y="775"/>
                  <a:pt x="1530" y="775"/>
                </a:cubicBezTo>
                <a:cubicBezTo>
                  <a:pt x="1530" y="775"/>
                  <a:pt x="1530" y="775"/>
                  <a:pt x="1530" y="775"/>
                </a:cubicBezTo>
                <a:cubicBezTo>
                  <a:pt x="1530" y="774"/>
                  <a:pt x="1530" y="775"/>
                  <a:pt x="1530" y="775"/>
                </a:cubicBezTo>
                <a:cubicBezTo>
                  <a:pt x="1531" y="773"/>
                  <a:pt x="1531" y="772"/>
                  <a:pt x="1531" y="770"/>
                </a:cubicBezTo>
                <a:cubicBezTo>
                  <a:pt x="1530" y="770"/>
                  <a:pt x="1530" y="769"/>
                  <a:pt x="1531" y="769"/>
                </a:cubicBezTo>
                <a:cubicBezTo>
                  <a:pt x="1533" y="769"/>
                  <a:pt x="1532" y="769"/>
                  <a:pt x="1532" y="768"/>
                </a:cubicBezTo>
                <a:cubicBezTo>
                  <a:pt x="1532" y="767"/>
                  <a:pt x="1533" y="767"/>
                  <a:pt x="1533" y="766"/>
                </a:cubicBezTo>
                <a:cubicBezTo>
                  <a:pt x="1533" y="766"/>
                  <a:pt x="1534" y="767"/>
                  <a:pt x="1534" y="766"/>
                </a:cubicBezTo>
                <a:cubicBezTo>
                  <a:pt x="1534" y="766"/>
                  <a:pt x="1535" y="766"/>
                  <a:pt x="1535" y="765"/>
                </a:cubicBezTo>
                <a:cubicBezTo>
                  <a:pt x="1535" y="765"/>
                  <a:pt x="1536" y="765"/>
                  <a:pt x="1537" y="764"/>
                </a:cubicBezTo>
                <a:cubicBezTo>
                  <a:pt x="1538" y="764"/>
                  <a:pt x="1537" y="764"/>
                  <a:pt x="1538" y="763"/>
                </a:cubicBezTo>
                <a:cubicBezTo>
                  <a:pt x="1537" y="763"/>
                  <a:pt x="1538" y="760"/>
                  <a:pt x="1539" y="760"/>
                </a:cubicBezTo>
                <a:cubicBezTo>
                  <a:pt x="1539" y="760"/>
                  <a:pt x="1540" y="757"/>
                  <a:pt x="1540" y="756"/>
                </a:cubicBezTo>
                <a:cubicBezTo>
                  <a:pt x="1540" y="756"/>
                  <a:pt x="1540" y="756"/>
                  <a:pt x="1540" y="756"/>
                </a:cubicBezTo>
                <a:cubicBezTo>
                  <a:pt x="1540" y="756"/>
                  <a:pt x="1540" y="756"/>
                  <a:pt x="1540" y="755"/>
                </a:cubicBezTo>
                <a:cubicBezTo>
                  <a:pt x="1540" y="755"/>
                  <a:pt x="1540" y="754"/>
                  <a:pt x="1540" y="754"/>
                </a:cubicBezTo>
                <a:cubicBezTo>
                  <a:pt x="1540" y="754"/>
                  <a:pt x="1541" y="752"/>
                  <a:pt x="1540" y="752"/>
                </a:cubicBezTo>
                <a:cubicBezTo>
                  <a:pt x="1540" y="751"/>
                  <a:pt x="1540" y="749"/>
                  <a:pt x="1541" y="748"/>
                </a:cubicBezTo>
                <a:cubicBezTo>
                  <a:pt x="1541" y="748"/>
                  <a:pt x="1541" y="747"/>
                  <a:pt x="1541" y="747"/>
                </a:cubicBezTo>
                <a:cubicBezTo>
                  <a:pt x="1540" y="747"/>
                  <a:pt x="1539" y="747"/>
                  <a:pt x="1540" y="746"/>
                </a:cubicBezTo>
                <a:cubicBezTo>
                  <a:pt x="1540" y="746"/>
                  <a:pt x="1541" y="745"/>
                  <a:pt x="1541" y="745"/>
                </a:cubicBezTo>
                <a:cubicBezTo>
                  <a:pt x="1542" y="744"/>
                  <a:pt x="1541" y="744"/>
                  <a:pt x="1541" y="743"/>
                </a:cubicBezTo>
                <a:cubicBezTo>
                  <a:pt x="1542" y="742"/>
                  <a:pt x="1542" y="742"/>
                  <a:pt x="1542" y="741"/>
                </a:cubicBezTo>
                <a:cubicBezTo>
                  <a:pt x="1542" y="740"/>
                  <a:pt x="1542" y="740"/>
                  <a:pt x="1542" y="739"/>
                </a:cubicBezTo>
                <a:cubicBezTo>
                  <a:pt x="1542" y="739"/>
                  <a:pt x="1541" y="739"/>
                  <a:pt x="1542" y="738"/>
                </a:cubicBezTo>
                <a:cubicBezTo>
                  <a:pt x="1541" y="738"/>
                  <a:pt x="1542" y="738"/>
                  <a:pt x="1542" y="738"/>
                </a:cubicBezTo>
                <a:close/>
                <a:moveTo>
                  <a:pt x="1580" y="637"/>
                </a:moveTo>
                <a:cubicBezTo>
                  <a:pt x="1580" y="638"/>
                  <a:pt x="1580" y="638"/>
                  <a:pt x="1580" y="638"/>
                </a:cubicBezTo>
                <a:cubicBezTo>
                  <a:pt x="1580" y="638"/>
                  <a:pt x="1580" y="639"/>
                  <a:pt x="1581" y="639"/>
                </a:cubicBezTo>
                <a:cubicBezTo>
                  <a:pt x="1582" y="640"/>
                  <a:pt x="1583" y="640"/>
                  <a:pt x="1584" y="641"/>
                </a:cubicBezTo>
                <a:cubicBezTo>
                  <a:pt x="1584" y="639"/>
                  <a:pt x="1582" y="638"/>
                  <a:pt x="1580" y="637"/>
                </a:cubicBezTo>
                <a:close/>
                <a:moveTo>
                  <a:pt x="1531" y="636"/>
                </a:moveTo>
                <a:cubicBezTo>
                  <a:pt x="1532" y="635"/>
                  <a:pt x="1531" y="635"/>
                  <a:pt x="1531" y="635"/>
                </a:cubicBezTo>
                <a:cubicBezTo>
                  <a:pt x="1530" y="635"/>
                  <a:pt x="1531" y="636"/>
                  <a:pt x="1531" y="636"/>
                </a:cubicBezTo>
                <a:cubicBezTo>
                  <a:pt x="1531" y="636"/>
                  <a:pt x="1531" y="636"/>
                  <a:pt x="1531" y="636"/>
                </a:cubicBezTo>
                <a:close/>
                <a:moveTo>
                  <a:pt x="1385" y="637"/>
                </a:moveTo>
                <a:cubicBezTo>
                  <a:pt x="1386" y="637"/>
                  <a:pt x="1386" y="637"/>
                  <a:pt x="1387" y="637"/>
                </a:cubicBezTo>
                <a:cubicBezTo>
                  <a:pt x="1389" y="637"/>
                  <a:pt x="1388" y="637"/>
                  <a:pt x="1389" y="635"/>
                </a:cubicBezTo>
                <a:cubicBezTo>
                  <a:pt x="1388" y="635"/>
                  <a:pt x="1388" y="634"/>
                  <a:pt x="1388" y="634"/>
                </a:cubicBezTo>
                <a:cubicBezTo>
                  <a:pt x="1387" y="634"/>
                  <a:pt x="1387" y="634"/>
                  <a:pt x="1386" y="634"/>
                </a:cubicBezTo>
                <a:cubicBezTo>
                  <a:pt x="1383" y="634"/>
                  <a:pt x="1386" y="634"/>
                  <a:pt x="1385" y="634"/>
                </a:cubicBezTo>
                <a:cubicBezTo>
                  <a:pt x="1385" y="633"/>
                  <a:pt x="1384" y="633"/>
                  <a:pt x="1383" y="633"/>
                </a:cubicBezTo>
                <a:cubicBezTo>
                  <a:pt x="1382" y="633"/>
                  <a:pt x="1382" y="633"/>
                  <a:pt x="1381" y="633"/>
                </a:cubicBezTo>
                <a:cubicBezTo>
                  <a:pt x="1380" y="633"/>
                  <a:pt x="1381" y="634"/>
                  <a:pt x="1380" y="634"/>
                </a:cubicBezTo>
                <a:cubicBezTo>
                  <a:pt x="1382" y="635"/>
                  <a:pt x="1384" y="635"/>
                  <a:pt x="1385" y="637"/>
                </a:cubicBezTo>
                <a:close/>
                <a:moveTo>
                  <a:pt x="1576" y="633"/>
                </a:moveTo>
                <a:cubicBezTo>
                  <a:pt x="1575" y="633"/>
                  <a:pt x="1575" y="633"/>
                  <a:pt x="1575" y="632"/>
                </a:cubicBezTo>
                <a:cubicBezTo>
                  <a:pt x="1575" y="632"/>
                  <a:pt x="1574" y="632"/>
                  <a:pt x="1574" y="632"/>
                </a:cubicBezTo>
                <a:cubicBezTo>
                  <a:pt x="1573" y="632"/>
                  <a:pt x="1572" y="632"/>
                  <a:pt x="1571" y="632"/>
                </a:cubicBezTo>
                <a:cubicBezTo>
                  <a:pt x="1571" y="632"/>
                  <a:pt x="1571" y="632"/>
                  <a:pt x="1571" y="632"/>
                </a:cubicBezTo>
                <a:cubicBezTo>
                  <a:pt x="1571" y="633"/>
                  <a:pt x="1572" y="634"/>
                  <a:pt x="1572" y="634"/>
                </a:cubicBezTo>
                <a:cubicBezTo>
                  <a:pt x="1573" y="635"/>
                  <a:pt x="1574" y="635"/>
                  <a:pt x="1575" y="635"/>
                </a:cubicBezTo>
                <a:cubicBezTo>
                  <a:pt x="1575" y="635"/>
                  <a:pt x="1577" y="635"/>
                  <a:pt x="1577" y="634"/>
                </a:cubicBezTo>
                <a:cubicBezTo>
                  <a:pt x="1577" y="633"/>
                  <a:pt x="1576" y="634"/>
                  <a:pt x="1576" y="633"/>
                </a:cubicBezTo>
                <a:close/>
                <a:moveTo>
                  <a:pt x="1528" y="633"/>
                </a:moveTo>
                <a:cubicBezTo>
                  <a:pt x="1529" y="633"/>
                  <a:pt x="1529" y="633"/>
                  <a:pt x="1530" y="633"/>
                </a:cubicBezTo>
                <a:cubicBezTo>
                  <a:pt x="1530" y="633"/>
                  <a:pt x="1530" y="632"/>
                  <a:pt x="1530" y="632"/>
                </a:cubicBezTo>
                <a:cubicBezTo>
                  <a:pt x="1529" y="632"/>
                  <a:pt x="1529" y="632"/>
                  <a:pt x="1528" y="633"/>
                </a:cubicBezTo>
                <a:cubicBezTo>
                  <a:pt x="1529" y="633"/>
                  <a:pt x="1528" y="633"/>
                  <a:pt x="1528" y="633"/>
                </a:cubicBezTo>
                <a:close/>
                <a:moveTo>
                  <a:pt x="1580" y="632"/>
                </a:moveTo>
                <a:cubicBezTo>
                  <a:pt x="1579" y="632"/>
                  <a:pt x="1579" y="632"/>
                  <a:pt x="1579" y="631"/>
                </a:cubicBezTo>
                <a:cubicBezTo>
                  <a:pt x="1579" y="630"/>
                  <a:pt x="1579" y="631"/>
                  <a:pt x="1579" y="630"/>
                </a:cubicBezTo>
                <a:cubicBezTo>
                  <a:pt x="1579" y="630"/>
                  <a:pt x="1579" y="630"/>
                  <a:pt x="1578" y="630"/>
                </a:cubicBezTo>
                <a:cubicBezTo>
                  <a:pt x="1578" y="630"/>
                  <a:pt x="1578" y="629"/>
                  <a:pt x="1578" y="629"/>
                </a:cubicBezTo>
                <a:cubicBezTo>
                  <a:pt x="1578" y="628"/>
                  <a:pt x="1577" y="627"/>
                  <a:pt x="1576" y="627"/>
                </a:cubicBezTo>
                <a:cubicBezTo>
                  <a:pt x="1576" y="628"/>
                  <a:pt x="1576" y="628"/>
                  <a:pt x="1577" y="629"/>
                </a:cubicBezTo>
                <a:cubicBezTo>
                  <a:pt x="1577" y="629"/>
                  <a:pt x="1577" y="629"/>
                  <a:pt x="1577" y="630"/>
                </a:cubicBezTo>
                <a:cubicBezTo>
                  <a:pt x="1577" y="630"/>
                  <a:pt x="1577" y="630"/>
                  <a:pt x="1577" y="631"/>
                </a:cubicBezTo>
                <a:cubicBezTo>
                  <a:pt x="1577" y="631"/>
                  <a:pt x="1578" y="630"/>
                  <a:pt x="1578" y="631"/>
                </a:cubicBezTo>
                <a:cubicBezTo>
                  <a:pt x="1578" y="631"/>
                  <a:pt x="1580" y="633"/>
                  <a:pt x="1580" y="632"/>
                </a:cubicBezTo>
                <a:close/>
                <a:moveTo>
                  <a:pt x="1397" y="640"/>
                </a:moveTo>
                <a:cubicBezTo>
                  <a:pt x="1398" y="640"/>
                  <a:pt x="1398" y="640"/>
                  <a:pt x="1399" y="640"/>
                </a:cubicBezTo>
                <a:cubicBezTo>
                  <a:pt x="1400" y="639"/>
                  <a:pt x="1400" y="639"/>
                  <a:pt x="1400" y="638"/>
                </a:cubicBezTo>
                <a:cubicBezTo>
                  <a:pt x="1400" y="638"/>
                  <a:pt x="1401" y="638"/>
                  <a:pt x="1401" y="638"/>
                </a:cubicBezTo>
                <a:cubicBezTo>
                  <a:pt x="1402" y="638"/>
                  <a:pt x="1402" y="637"/>
                  <a:pt x="1402" y="637"/>
                </a:cubicBezTo>
                <a:cubicBezTo>
                  <a:pt x="1403" y="636"/>
                  <a:pt x="1403" y="637"/>
                  <a:pt x="1404" y="637"/>
                </a:cubicBezTo>
                <a:cubicBezTo>
                  <a:pt x="1404" y="637"/>
                  <a:pt x="1404" y="636"/>
                  <a:pt x="1405" y="636"/>
                </a:cubicBezTo>
                <a:cubicBezTo>
                  <a:pt x="1405" y="636"/>
                  <a:pt x="1406" y="636"/>
                  <a:pt x="1406" y="636"/>
                </a:cubicBezTo>
                <a:cubicBezTo>
                  <a:pt x="1407" y="636"/>
                  <a:pt x="1407" y="636"/>
                  <a:pt x="1407" y="635"/>
                </a:cubicBezTo>
                <a:cubicBezTo>
                  <a:pt x="1407" y="635"/>
                  <a:pt x="1408" y="635"/>
                  <a:pt x="1408" y="635"/>
                </a:cubicBezTo>
                <a:cubicBezTo>
                  <a:pt x="1409" y="634"/>
                  <a:pt x="1408" y="633"/>
                  <a:pt x="1409" y="633"/>
                </a:cubicBezTo>
                <a:cubicBezTo>
                  <a:pt x="1411" y="633"/>
                  <a:pt x="1410" y="632"/>
                  <a:pt x="1410" y="632"/>
                </a:cubicBezTo>
                <a:cubicBezTo>
                  <a:pt x="1412" y="632"/>
                  <a:pt x="1413" y="631"/>
                  <a:pt x="1413" y="630"/>
                </a:cubicBezTo>
                <a:cubicBezTo>
                  <a:pt x="1413" y="630"/>
                  <a:pt x="1415" y="629"/>
                  <a:pt x="1414" y="629"/>
                </a:cubicBezTo>
                <a:cubicBezTo>
                  <a:pt x="1415" y="629"/>
                  <a:pt x="1415" y="629"/>
                  <a:pt x="1416" y="629"/>
                </a:cubicBezTo>
                <a:cubicBezTo>
                  <a:pt x="1416" y="629"/>
                  <a:pt x="1417" y="628"/>
                  <a:pt x="1417" y="628"/>
                </a:cubicBezTo>
                <a:cubicBezTo>
                  <a:pt x="1418" y="627"/>
                  <a:pt x="1418" y="628"/>
                  <a:pt x="1418" y="627"/>
                </a:cubicBezTo>
                <a:cubicBezTo>
                  <a:pt x="1418" y="627"/>
                  <a:pt x="1415" y="627"/>
                  <a:pt x="1415" y="627"/>
                </a:cubicBezTo>
                <a:cubicBezTo>
                  <a:pt x="1415" y="627"/>
                  <a:pt x="1415" y="627"/>
                  <a:pt x="1415" y="627"/>
                </a:cubicBezTo>
                <a:cubicBezTo>
                  <a:pt x="1414" y="627"/>
                  <a:pt x="1413" y="627"/>
                  <a:pt x="1413" y="627"/>
                </a:cubicBezTo>
                <a:cubicBezTo>
                  <a:pt x="1413" y="627"/>
                  <a:pt x="1412" y="628"/>
                  <a:pt x="1412" y="628"/>
                </a:cubicBezTo>
                <a:cubicBezTo>
                  <a:pt x="1411" y="628"/>
                  <a:pt x="1411" y="628"/>
                  <a:pt x="1410" y="628"/>
                </a:cubicBezTo>
                <a:cubicBezTo>
                  <a:pt x="1410" y="628"/>
                  <a:pt x="1410" y="628"/>
                  <a:pt x="1409" y="628"/>
                </a:cubicBezTo>
                <a:cubicBezTo>
                  <a:pt x="1408" y="628"/>
                  <a:pt x="1408" y="628"/>
                  <a:pt x="1407" y="629"/>
                </a:cubicBezTo>
                <a:cubicBezTo>
                  <a:pt x="1407" y="630"/>
                  <a:pt x="1407" y="631"/>
                  <a:pt x="1406" y="631"/>
                </a:cubicBezTo>
                <a:cubicBezTo>
                  <a:pt x="1405" y="631"/>
                  <a:pt x="1405" y="631"/>
                  <a:pt x="1404" y="632"/>
                </a:cubicBezTo>
                <a:cubicBezTo>
                  <a:pt x="1404" y="633"/>
                  <a:pt x="1403" y="633"/>
                  <a:pt x="1403" y="633"/>
                </a:cubicBezTo>
                <a:cubicBezTo>
                  <a:pt x="1403" y="633"/>
                  <a:pt x="1403" y="634"/>
                  <a:pt x="1402" y="634"/>
                </a:cubicBezTo>
                <a:cubicBezTo>
                  <a:pt x="1402" y="634"/>
                  <a:pt x="1401" y="635"/>
                  <a:pt x="1400" y="634"/>
                </a:cubicBezTo>
                <a:cubicBezTo>
                  <a:pt x="1401" y="635"/>
                  <a:pt x="1402" y="637"/>
                  <a:pt x="1400" y="637"/>
                </a:cubicBezTo>
                <a:cubicBezTo>
                  <a:pt x="1399" y="637"/>
                  <a:pt x="1399" y="637"/>
                  <a:pt x="1399" y="638"/>
                </a:cubicBezTo>
                <a:cubicBezTo>
                  <a:pt x="1398" y="638"/>
                  <a:pt x="1398" y="637"/>
                  <a:pt x="1397" y="637"/>
                </a:cubicBezTo>
                <a:cubicBezTo>
                  <a:pt x="1397" y="637"/>
                  <a:pt x="1396" y="638"/>
                  <a:pt x="1396" y="639"/>
                </a:cubicBezTo>
                <a:cubicBezTo>
                  <a:pt x="1396" y="639"/>
                  <a:pt x="1396" y="639"/>
                  <a:pt x="1396" y="639"/>
                </a:cubicBezTo>
                <a:cubicBezTo>
                  <a:pt x="1396" y="639"/>
                  <a:pt x="1397" y="640"/>
                  <a:pt x="1397" y="640"/>
                </a:cubicBezTo>
                <a:cubicBezTo>
                  <a:pt x="1398" y="640"/>
                  <a:pt x="1397" y="640"/>
                  <a:pt x="1397" y="640"/>
                </a:cubicBezTo>
                <a:close/>
                <a:moveTo>
                  <a:pt x="1404" y="627"/>
                </a:moveTo>
                <a:cubicBezTo>
                  <a:pt x="1404" y="627"/>
                  <a:pt x="1403" y="627"/>
                  <a:pt x="1403" y="628"/>
                </a:cubicBezTo>
                <a:cubicBezTo>
                  <a:pt x="1404" y="627"/>
                  <a:pt x="1404" y="627"/>
                  <a:pt x="1404" y="627"/>
                </a:cubicBezTo>
                <a:cubicBezTo>
                  <a:pt x="1404" y="627"/>
                  <a:pt x="1404" y="627"/>
                  <a:pt x="1404" y="627"/>
                </a:cubicBezTo>
                <a:cubicBezTo>
                  <a:pt x="1404" y="627"/>
                  <a:pt x="1404" y="627"/>
                  <a:pt x="1404" y="627"/>
                </a:cubicBezTo>
                <a:close/>
                <a:moveTo>
                  <a:pt x="1402" y="627"/>
                </a:moveTo>
                <a:cubicBezTo>
                  <a:pt x="1402" y="627"/>
                  <a:pt x="1402" y="627"/>
                  <a:pt x="1402" y="627"/>
                </a:cubicBezTo>
                <a:cubicBezTo>
                  <a:pt x="1402" y="626"/>
                  <a:pt x="1401" y="626"/>
                  <a:pt x="1401" y="627"/>
                </a:cubicBezTo>
                <a:cubicBezTo>
                  <a:pt x="1401" y="627"/>
                  <a:pt x="1401" y="627"/>
                  <a:pt x="1402" y="627"/>
                </a:cubicBezTo>
                <a:close/>
                <a:moveTo>
                  <a:pt x="1406" y="627"/>
                </a:moveTo>
                <a:cubicBezTo>
                  <a:pt x="1406" y="627"/>
                  <a:pt x="1408" y="627"/>
                  <a:pt x="1408" y="626"/>
                </a:cubicBezTo>
                <a:cubicBezTo>
                  <a:pt x="1407" y="626"/>
                  <a:pt x="1406" y="626"/>
                  <a:pt x="1406" y="626"/>
                </a:cubicBezTo>
                <a:cubicBezTo>
                  <a:pt x="1406" y="626"/>
                  <a:pt x="1405" y="627"/>
                  <a:pt x="1406" y="627"/>
                </a:cubicBezTo>
                <a:close/>
                <a:moveTo>
                  <a:pt x="1392" y="629"/>
                </a:moveTo>
                <a:cubicBezTo>
                  <a:pt x="1393" y="628"/>
                  <a:pt x="1393" y="629"/>
                  <a:pt x="1394" y="629"/>
                </a:cubicBezTo>
                <a:cubicBezTo>
                  <a:pt x="1395" y="629"/>
                  <a:pt x="1395" y="628"/>
                  <a:pt x="1396" y="628"/>
                </a:cubicBezTo>
                <a:cubicBezTo>
                  <a:pt x="1397" y="628"/>
                  <a:pt x="1397" y="627"/>
                  <a:pt x="1398" y="628"/>
                </a:cubicBezTo>
                <a:cubicBezTo>
                  <a:pt x="1398" y="628"/>
                  <a:pt x="1398" y="629"/>
                  <a:pt x="1398" y="629"/>
                </a:cubicBezTo>
                <a:cubicBezTo>
                  <a:pt x="1398" y="629"/>
                  <a:pt x="1398" y="628"/>
                  <a:pt x="1398" y="628"/>
                </a:cubicBezTo>
                <a:cubicBezTo>
                  <a:pt x="1398" y="627"/>
                  <a:pt x="1399" y="627"/>
                  <a:pt x="1399" y="627"/>
                </a:cubicBezTo>
                <a:cubicBezTo>
                  <a:pt x="1398" y="626"/>
                  <a:pt x="1398" y="626"/>
                  <a:pt x="1398" y="626"/>
                </a:cubicBezTo>
                <a:cubicBezTo>
                  <a:pt x="1397" y="626"/>
                  <a:pt x="1396" y="627"/>
                  <a:pt x="1395" y="627"/>
                </a:cubicBezTo>
                <a:cubicBezTo>
                  <a:pt x="1395" y="627"/>
                  <a:pt x="1394" y="627"/>
                  <a:pt x="1394" y="626"/>
                </a:cubicBezTo>
                <a:cubicBezTo>
                  <a:pt x="1393" y="626"/>
                  <a:pt x="1392" y="626"/>
                  <a:pt x="1391" y="626"/>
                </a:cubicBezTo>
                <a:cubicBezTo>
                  <a:pt x="1391" y="626"/>
                  <a:pt x="1390" y="626"/>
                  <a:pt x="1390" y="626"/>
                </a:cubicBezTo>
                <a:cubicBezTo>
                  <a:pt x="1389" y="626"/>
                  <a:pt x="1390" y="626"/>
                  <a:pt x="1389" y="626"/>
                </a:cubicBezTo>
                <a:cubicBezTo>
                  <a:pt x="1388" y="626"/>
                  <a:pt x="1386" y="626"/>
                  <a:pt x="1385" y="625"/>
                </a:cubicBezTo>
                <a:cubicBezTo>
                  <a:pt x="1386" y="626"/>
                  <a:pt x="1384" y="626"/>
                  <a:pt x="1383" y="626"/>
                </a:cubicBezTo>
                <a:cubicBezTo>
                  <a:pt x="1383" y="627"/>
                  <a:pt x="1383" y="627"/>
                  <a:pt x="1383" y="627"/>
                </a:cubicBezTo>
                <a:cubicBezTo>
                  <a:pt x="1384" y="628"/>
                  <a:pt x="1384" y="628"/>
                  <a:pt x="1385" y="628"/>
                </a:cubicBezTo>
                <a:cubicBezTo>
                  <a:pt x="1386" y="628"/>
                  <a:pt x="1388" y="628"/>
                  <a:pt x="1388" y="629"/>
                </a:cubicBezTo>
                <a:cubicBezTo>
                  <a:pt x="1389" y="629"/>
                  <a:pt x="1390" y="629"/>
                  <a:pt x="1391" y="629"/>
                </a:cubicBezTo>
                <a:cubicBezTo>
                  <a:pt x="1392" y="629"/>
                  <a:pt x="1391" y="630"/>
                  <a:pt x="1392" y="629"/>
                </a:cubicBezTo>
                <a:cubicBezTo>
                  <a:pt x="1392" y="629"/>
                  <a:pt x="1392" y="629"/>
                  <a:pt x="1392" y="629"/>
                </a:cubicBezTo>
                <a:close/>
                <a:moveTo>
                  <a:pt x="1423" y="626"/>
                </a:moveTo>
                <a:cubicBezTo>
                  <a:pt x="1423" y="625"/>
                  <a:pt x="1423" y="625"/>
                  <a:pt x="1422" y="625"/>
                </a:cubicBezTo>
                <a:cubicBezTo>
                  <a:pt x="1422" y="626"/>
                  <a:pt x="1423" y="626"/>
                  <a:pt x="1423" y="626"/>
                </a:cubicBezTo>
                <a:close/>
                <a:moveTo>
                  <a:pt x="1373" y="630"/>
                </a:moveTo>
                <a:cubicBezTo>
                  <a:pt x="1373" y="629"/>
                  <a:pt x="1375" y="629"/>
                  <a:pt x="1375" y="629"/>
                </a:cubicBezTo>
                <a:cubicBezTo>
                  <a:pt x="1376" y="629"/>
                  <a:pt x="1377" y="629"/>
                  <a:pt x="1377" y="629"/>
                </a:cubicBezTo>
                <a:cubicBezTo>
                  <a:pt x="1377" y="628"/>
                  <a:pt x="1379" y="629"/>
                  <a:pt x="1380" y="629"/>
                </a:cubicBezTo>
                <a:cubicBezTo>
                  <a:pt x="1380" y="629"/>
                  <a:pt x="1380" y="629"/>
                  <a:pt x="1380" y="629"/>
                </a:cubicBezTo>
                <a:cubicBezTo>
                  <a:pt x="1380" y="628"/>
                  <a:pt x="1380" y="628"/>
                  <a:pt x="1380" y="627"/>
                </a:cubicBezTo>
                <a:cubicBezTo>
                  <a:pt x="1379" y="626"/>
                  <a:pt x="1378" y="626"/>
                  <a:pt x="1378" y="626"/>
                </a:cubicBezTo>
                <a:cubicBezTo>
                  <a:pt x="1376" y="626"/>
                  <a:pt x="1376" y="626"/>
                  <a:pt x="1376" y="625"/>
                </a:cubicBezTo>
                <a:cubicBezTo>
                  <a:pt x="1375" y="625"/>
                  <a:pt x="1375" y="625"/>
                  <a:pt x="1374" y="624"/>
                </a:cubicBezTo>
                <a:cubicBezTo>
                  <a:pt x="1374" y="625"/>
                  <a:pt x="1374" y="626"/>
                  <a:pt x="1374" y="626"/>
                </a:cubicBezTo>
                <a:cubicBezTo>
                  <a:pt x="1374" y="626"/>
                  <a:pt x="1375" y="626"/>
                  <a:pt x="1375" y="626"/>
                </a:cubicBezTo>
                <a:cubicBezTo>
                  <a:pt x="1375" y="627"/>
                  <a:pt x="1375" y="627"/>
                  <a:pt x="1375" y="628"/>
                </a:cubicBezTo>
                <a:cubicBezTo>
                  <a:pt x="1374" y="627"/>
                  <a:pt x="1373" y="627"/>
                  <a:pt x="1372" y="627"/>
                </a:cubicBezTo>
                <a:cubicBezTo>
                  <a:pt x="1372" y="627"/>
                  <a:pt x="1371" y="626"/>
                  <a:pt x="1371" y="626"/>
                </a:cubicBezTo>
                <a:cubicBezTo>
                  <a:pt x="1371" y="626"/>
                  <a:pt x="1370" y="627"/>
                  <a:pt x="1370" y="627"/>
                </a:cubicBezTo>
                <a:cubicBezTo>
                  <a:pt x="1370" y="628"/>
                  <a:pt x="1369" y="629"/>
                  <a:pt x="1369" y="630"/>
                </a:cubicBezTo>
                <a:cubicBezTo>
                  <a:pt x="1370" y="629"/>
                  <a:pt x="1371" y="629"/>
                  <a:pt x="1372" y="629"/>
                </a:cubicBezTo>
                <a:cubicBezTo>
                  <a:pt x="1371" y="630"/>
                  <a:pt x="1373" y="630"/>
                  <a:pt x="1373" y="630"/>
                </a:cubicBezTo>
                <a:close/>
                <a:moveTo>
                  <a:pt x="1369" y="627"/>
                </a:moveTo>
                <a:cubicBezTo>
                  <a:pt x="1369" y="626"/>
                  <a:pt x="1369" y="625"/>
                  <a:pt x="1369" y="624"/>
                </a:cubicBezTo>
                <a:cubicBezTo>
                  <a:pt x="1369" y="624"/>
                  <a:pt x="1369" y="624"/>
                  <a:pt x="1368" y="624"/>
                </a:cubicBezTo>
                <a:cubicBezTo>
                  <a:pt x="1367" y="624"/>
                  <a:pt x="1367" y="626"/>
                  <a:pt x="1366" y="627"/>
                </a:cubicBezTo>
                <a:cubicBezTo>
                  <a:pt x="1367" y="627"/>
                  <a:pt x="1367" y="627"/>
                  <a:pt x="1367" y="628"/>
                </a:cubicBezTo>
                <a:cubicBezTo>
                  <a:pt x="1368" y="627"/>
                  <a:pt x="1368" y="627"/>
                  <a:pt x="1369" y="627"/>
                </a:cubicBezTo>
                <a:cubicBezTo>
                  <a:pt x="1369" y="626"/>
                  <a:pt x="1369" y="627"/>
                  <a:pt x="1369" y="627"/>
                </a:cubicBezTo>
                <a:close/>
                <a:moveTo>
                  <a:pt x="1562" y="624"/>
                </a:moveTo>
                <a:cubicBezTo>
                  <a:pt x="1561" y="624"/>
                  <a:pt x="1560" y="625"/>
                  <a:pt x="1560" y="626"/>
                </a:cubicBezTo>
                <a:cubicBezTo>
                  <a:pt x="1560" y="626"/>
                  <a:pt x="1561" y="626"/>
                  <a:pt x="1561" y="626"/>
                </a:cubicBezTo>
                <a:cubicBezTo>
                  <a:pt x="1561" y="627"/>
                  <a:pt x="1562" y="627"/>
                  <a:pt x="1563" y="627"/>
                </a:cubicBezTo>
                <a:cubicBezTo>
                  <a:pt x="1563" y="626"/>
                  <a:pt x="1563" y="626"/>
                  <a:pt x="1562" y="625"/>
                </a:cubicBezTo>
                <a:cubicBezTo>
                  <a:pt x="1562" y="624"/>
                  <a:pt x="1562" y="624"/>
                  <a:pt x="1562" y="624"/>
                </a:cubicBezTo>
                <a:cubicBezTo>
                  <a:pt x="1561" y="624"/>
                  <a:pt x="1562" y="624"/>
                  <a:pt x="1562" y="624"/>
                </a:cubicBezTo>
                <a:close/>
                <a:moveTo>
                  <a:pt x="1412" y="623"/>
                </a:moveTo>
                <a:cubicBezTo>
                  <a:pt x="1412" y="624"/>
                  <a:pt x="1411" y="624"/>
                  <a:pt x="1413" y="624"/>
                </a:cubicBezTo>
                <a:cubicBezTo>
                  <a:pt x="1414" y="624"/>
                  <a:pt x="1415" y="624"/>
                  <a:pt x="1417" y="624"/>
                </a:cubicBezTo>
                <a:cubicBezTo>
                  <a:pt x="1416" y="624"/>
                  <a:pt x="1416" y="623"/>
                  <a:pt x="1416" y="623"/>
                </a:cubicBezTo>
                <a:cubicBezTo>
                  <a:pt x="1415" y="623"/>
                  <a:pt x="1415" y="623"/>
                  <a:pt x="1414" y="623"/>
                </a:cubicBezTo>
                <a:cubicBezTo>
                  <a:pt x="1414" y="623"/>
                  <a:pt x="1414" y="623"/>
                  <a:pt x="1414" y="623"/>
                </a:cubicBezTo>
                <a:cubicBezTo>
                  <a:pt x="1413" y="623"/>
                  <a:pt x="1414" y="623"/>
                  <a:pt x="1414" y="623"/>
                </a:cubicBezTo>
                <a:cubicBezTo>
                  <a:pt x="1413" y="623"/>
                  <a:pt x="1413" y="623"/>
                  <a:pt x="1412" y="623"/>
                </a:cubicBezTo>
                <a:close/>
                <a:moveTo>
                  <a:pt x="1362" y="626"/>
                </a:moveTo>
                <a:cubicBezTo>
                  <a:pt x="1363" y="626"/>
                  <a:pt x="1363" y="625"/>
                  <a:pt x="1364" y="624"/>
                </a:cubicBezTo>
                <a:cubicBezTo>
                  <a:pt x="1364" y="624"/>
                  <a:pt x="1364" y="622"/>
                  <a:pt x="1363" y="622"/>
                </a:cubicBezTo>
                <a:cubicBezTo>
                  <a:pt x="1363" y="623"/>
                  <a:pt x="1362" y="623"/>
                  <a:pt x="1362" y="623"/>
                </a:cubicBezTo>
                <a:cubicBezTo>
                  <a:pt x="1362" y="623"/>
                  <a:pt x="1361" y="622"/>
                  <a:pt x="1361" y="622"/>
                </a:cubicBezTo>
                <a:cubicBezTo>
                  <a:pt x="1361" y="622"/>
                  <a:pt x="1361" y="622"/>
                  <a:pt x="1360" y="622"/>
                </a:cubicBezTo>
                <a:cubicBezTo>
                  <a:pt x="1360" y="622"/>
                  <a:pt x="1360" y="623"/>
                  <a:pt x="1361" y="624"/>
                </a:cubicBezTo>
                <a:cubicBezTo>
                  <a:pt x="1361" y="624"/>
                  <a:pt x="1362" y="624"/>
                  <a:pt x="1362" y="625"/>
                </a:cubicBezTo>
                <a:cubicBezTo>
                  <a:pt x="1361" y="626"/>
                  <a:pt x="1362" y="626"/>
                  <a:pt x="1362" y="626"/>
                </a:cubicBezTo>
                <a:close/>
                <a:moveTo>
                  <a:pt x="1571" y="626"/>
                </a:moveTo>
                <a:cubicBezTo>
                  <a:pt x="1571" y="626"/>
                  <a:pt x="1572" y="626"/>
                  <a:pt x="1572" y="626"/>
                </a:cubicBezTo>
                <a:cubicBezTo>
                  <a:pt x="1572" y="626"/>
                  <a:pt x="1570" y="624"/>
                  <a:pt x="1570" y="624"/>
                </a:cubicBezTo>
                <a:cubicBezTo>
                  <a:pt x="1569" y="623"/>
                  <a:pt x="1569" y="622"/>
                  <a:pt x="1569" y="622"/>
                </a:cubicBezTo>
                <a:cubicBezTo>
                  <a:pt x="1568" y="622"/>
                  <a:pt x="1568" y="623"/>
                  <a:pt x="1567" y="622"/>
                </a:cubicBezTo>
                <a:cubicBezTo>
                  <a:pt x="1566" y="621"/>
                  <a:pt x="1566" y="621"/>
                  <a:pt x="1566" y="623"/>
                </a:cubicBezTo>
                <a:cubicBezTo>
                  <a:pt x="1567" y="622"/>
                  <a:pt x="1567" y="624"/>
                  <a:pt x="1568" y="624"/>
                </a:cubicBezTo>
                <a:cubicBezTo>
                  <a:pt x="1568" y="624"/>
                  <a:pt x="1568" y="624"/>
                  <a:pt x="1569" y="624"/>
                </a:cubicBezTo>
                <a:cubicBezTo>
                  <a:pt x="1569" y="624"/>
                  <a:pt x="1569" y="625"/>
                  <a:pt x="1569" y="625"/>
                </a:cubicBezTo>
                <a:cubicBezTo>
                  <a:pt x="1570" y="626"/>
                  <a:pt x="1571" y="626"/>
                  <a:pt x="1571" y="626"/>
                </a:cubicBezTo>
                <a:cubicBezTo>
                  <a:pt x="1571" y="626"/>
                  <a:pt x="1571" y="626"/>
                  <a:pt x="1571" y="626"/>
                </a:cubicBezTo>
                <a:cubicBezTo>
                  <a:pt x="1571" y="626"/>
                  <a:pt x="1571" y="626"/>
                  <a:pt x="1571" y="626"/>
                </a:cubicBezTo>
                <a:close/>
                <a:moveTo>
                  <a:pt x="1436" y="624"/>
                </a:moveTo>
                <a:cubicBezTo>
                  <a:pt x="1437" y="624"/>
                  <a:pt x="1437" y="623"/>
                  <a:pt x="1437" y="622"/>
                </a:cubicBezTo>
                <a:cubicBezTo>
                  <a:pt x="1437" y="622"/>
                  <a:pt x="1438" y="622"/>
                  <a:pt x="1438" y="622"/>
                </a:cubicBezTo>
                <a:cubicBezTo>
                  <a:pt x="1438" y="621"/>
                  <a:pt x="1438" y="621"/>
                  <a:pt x="1438" y="620"/>
                </a:cubicBezTo>
                <a:cubicBezTo>
                  <a:pt x="1437" y="620"/>
                  <a:pt x="1437" y="621"/>
                  <a:pt x="1437" y="622"/>
                </a:cubicBezTo>
                <a:cubicBezTo>
                  <a:pt x="1436" y="622"/>
                  <a:pt x="1436" y="622"/>
                  <a:pt x="1436" y="622"/>
                </a:cubicBezTo>
                <a:cubicBezTo>
                  <a:pt x="1436" y="622"/>
                  <a:pt x="1436" y="622"/>
                  <a:pt x="1436" y="622"/>
                </a:cubicBezTo>
                <a:cubicBezTo>
                  <a:pt x="1436" y="623"/>
                  <a:pt x="1435" y="624"/>
                  <a:pt x="1436" y="624"/>
                </a:cubicBezTo>
                <a:cubicBezTo>
                  <a:pt x="1436" y="624"/>
                  <a:pt x="1436" y="624"/>
                  <a:pt x="1436" y="624"/>
                </a:cubicBezTo>
                <a:cubicBezTo>
                  <a:pt x="1437" y="624"/>
                  <a:pt x="1436" y="624"/>
                  <a:pt x="1436" y="624"/>
                </a:cubicBezTo>
                <a:close/>
                <a:moveTo>
                  <a:pt x="1472" y="618"/>
                </a:moveTo>
                <a:cubicBezTo>
                  <a:pt x="1471" y="618"/>
                  <a:pt x="1471" y="618"/>
                  <a:pt x="1471" y="619"/>
                </a:cubicBezTo>
                <a:cubicBezTo>
                  <a:pt x="1471" y="620"/>
                  <a:pt x="1472" y="620"/>
                  <a:pt x="1472" y="620"/>
                </a:cubicBezTo>
                <a:cubicBezTo>
                  <a:pt x="1472" y="619"/>
                  <a:pt x="1472" y="618"/>
                  <a:pt x="1472" y="618"/>
                </a:cubicBezTo>
                <a:cubicBezTo>
                  <a:pt x="1471" y="618"/>
                  <a:pt x="1472" y="618"/>
                  <a:pt x="1472" y="618"/>
                </a:cubicBezTo>
                <a:close/>
                <a:moveTo>
                  <a:pt x="1559" y="619"/>
                </a:moveTo>
                <a:cubicBezTo>
                  <a:pt x="1558" y="618"/>
                  <a:pt x="1558" y="617"/>
                  <a:pt x="1557" y="617"/>
                </a:cubicBezTo>
                <a:cubicBezTo>
                  <a:pt x="1557" y="618"/>
                  <a:pt x="1557" y="620"/>
                  <a:pt x="1559" y="620"/>
                </a:cubicBezTo>
                <a:cubicBezTo>
                  <a:pt x="1559" y="621"/>
                  <a:pt x="1560" y="621"/>
                  <a:pt x="1561" y="621"/>
                </a:cubicBezTo>
                <a:cubicBezTo>
                  <a:pt x="1561" y="620"/>
                  <a:pt x="1559" y="620"/>
                  <a:pt x="1559" y="619"/>
                </a:cubicBezTo>
                <a:cubicBezTo>
                  <a:pt x="1558" y="618"/>
                  <a:pt x="1559" y="619"/>
                  <a:pt x="1559" y="619"/>
                </a:cubicBezTo>
                <a:close/>
                <a:moveTo>
                  <a:pt x="1353" y="613"/>
                </a:moveTo>
                <a:cubicBezTo>
                  <a:pt x="1352" y="613"/>
                  <a:pt x="1352" y="614"/>
                  <a:pt x="1353" y="614"/>
                </a:cubicBezTo>
                <a:cubicBezTo>
                  <a:pt x="1353" y="615"/>
                  <a:pt x="1354" y="615"/>
                  <a:pt x="1355" y="615"/>
                </a:cubicBezTo>
                <a:cubicBezTo>
                  <a:pt x="1355" y="615"/>
                  <a:pt x="1357" y="614"/>
                  <a:pt x="1357" y="614"/>
                </a:cubicBezTo>
                <a:cubicBezTo>
                  <a:pt x="1357" y="613"/>
                  <a:pt x="1355" y="613"/>
                  <a:pt x="1355" y="613"/>
                </a:cubicBezTo>
                <a:cubicBezTo>
                  <a:pt x="1354" y="613"/>
                  <a:pt x="1354" y="613"/>
                  <a:pt x="1354" y="613"/>
                </a:cubicBezTo>
                <a:cubicBezTo>
                  <a:pt x="1354" y="613"/>
                  <a:pt x="1353" y="613"/>
                  <a:pt x="1353" y="613"/>
                </a:cubicBezTo>
                <a:close/>
                <a:moveTo>
                  <a:pt x="1004" y="614"/>
                </a:moveTo>
                <a:cubicBezTo>
                  <a:pt x="1005" y="614"/>
                  <a:pt x="1004" y="613"/>
                  <a:pt x="1005" y="613"/>
                </a:cubicBezTo>
                <a:cubicBezTo>
                  <a:pt x="1005" y="613"/>
                  <a:pt x="1004" y="611"/>
                  <a:pt x="1003" y="611"/>
                </a:cubicBezTo>
                <a:cubicBezTo>
                  <a:pt x="1004" y="612"/>
                  <a:pt x="1003" y="612"/>
                  <a:pt x="1003" y="612"/>
                </a:cubicBezTo>
                <a:cubicBezTo>
                  <a:pt x="1003" y="613"/>
                  <a:pt x="1003" y="613"/>
                  <a:pt x="1004" y="614"/>
                </a:cubicBezTo>
                <a:close/>
                <a:moveTo>
                  <a:pt x="1454" y="613"/>
                </a:moveTo>
                <a:cubicBezTo>
                  <a:pt x="1454" y="613"/>
                  <a:pt x="1455" y="612"/>
                  <a:pt x="1455" y="612"/>
                </a:cubicBezTo>
                <a:cubicBezTo>
                  <a:pt x="1454" y="612"/>
                  <a:pt x="1454" y="611"/>
                  <a:pt x="1454" y="611"/>
                </a:cubicBezTo>
                <a:cubicBezTo>
                  <a:pt x="1453" y="610"/>
                  <a:pt x="1453" y="610"/>
                  <a:pt x="1452" y="610"/>
                </a:cubicBezTo>
                <a:cubicBezTo>
                  <a:pt x="1451" y="611"/>
                  <a:pt x="1452" y="611"/>
                  <a:pt x="1452" y="611"/>
                </a:cubicBezTo>
                <a:cubicBezTo>
                  <a:pt x="1453" y="612"/>
                  <a:pt x="1452" y="612"/>
                  <a:pt x="1452" y="612"/>
                </a:cubicBezTo>
                <a:cubicBezTo>
                  <a:pt x="1452" y="612"/>
                  <a:pt x="1452" y="612"/>
                  <a:pt x="1452" y="613"/>
                </a:cubicBezTo>
                <a:cubicBezTo>
                  <a:pt x="1452" y="613"/>
                  <a:pt x="1452" y="614"/>
                  <a:pt x="1452" y="615"/>
                </a:cubicBezTo>
                <a:cubicBezTo>
                  <a:pt x="1451" y="616"/>
                  <a:pt x="1450" y="615"/>
                  <a:pt x="1451" y="617"/>
                </a:cubicBezTo>
                <a:cubicBezTo>
                  <a:pt x="1451" y="617"/>
                  <a:pt x="1452" y="618"/>
                  <a:pt x="1452" y="618"/>
                </a:cubicBezTo>
                <a:cubicBezTo>
                  <a:pt x="1453" y="619"/>
                  <a:pt x="1452" y="618"/>
                  <a:pt x="1452" y="617"/>
                </a:cubicBezTo>
                <a:cubicBezTo>
                  <a:pt x="1452" y="616"/>
                  <a:pt x="1452" y="616"/>
                  <a:pt x="1452" y="616"/>
                </a:cubicBezTo>
                <a:cubicBezTo>
                  <a:pt x="1452" y="616"/>
                  <a:pt x="1453" y="616"/>
                  <a:pt x="1453" y="616"/>
                </a:cubicBezTo>
                <a:cubicBezTo>
                  <a:pt x="1453" y="616"/>
                  <a:pt x="1453" y="616"/>
                  <a:pt x="1453" y="615"/>
                </a:cubicBezTo>
                <a:cubicBezTo>
                  <a:pt x="1454" y="615"/>
                  <a:pt x="1455" y="615"/>
                  <a:pt x="1455" y="614"/>
                </a:cubicBezTo>
                <a:cubicBezTo>
                  <a:pt x="1455" y="613"/>
                  <a:pt x="1454" y="614"/>
                  <a:pt x="1454" y="614"/>
                </a:cubicBezTo>
                <a:cubicBezTo>
                  <a:pt x="1453" y="613"/>
                  <a:pt x="1454" y="613"/>
                  <a:pt x="1454" y="613"/>
                </a:cubicBezTo>
                <a:cubicBezTo>
                  <a:pt x="1454" y="612"/>
                  <a:pt x="1454" y="613"/>
                  <a:pt x="1454" y="613"/>
                </a:cubicBezTo>
                <a:close/>
                <a:moveTo>
                  <a:pt x="1516" y="610"/>
                </a:moveTo>
                <a:cubicBezTo>
                  <a:pt x="1516" y="610"/>
                  <a:pt x="1516" y="610"/>
                  <a:pt x="1516" y="609"/>
                </a:cubicBezTo>
                <a:cubicBezTo>
                  <a:pt x="1516" y="609"/>
                  <a:pt x="1516" y="609"/>
                  <a:pt x="1515" y="609"/>
                </a:cubicBezTo>
                <a:cubicBezTo>
                  <a:pt x="1515" y="609"/>
                  <a:pt x="1515" y="610"/>
                  <a:pt x="1515" y="610"/>
                </a:cubicBezTo>
                <a:cubicBezTo>
                  <a:pt x="1515" y="610"/>
                  <a:pt x="1516" y="610"/>
                  <a:pt x="1516" y="610"/>
                </a:cubicBezTo>
                <a:cubicBezTo>
                  <a:pt x="1516" y="610"/>
                  <a:pt x="1516" y="610"/>
                  <a:pt x="1516" y="610"/>
                </a:cubicBezTo>
                <a:close/>
                <a:moveTo>
                  <a:pt x="1393" y="608"/>
                </a:moveTo>
                <a:cubicBezTo>
                  <a:pt x="1393" y="609"/>
                  <a:pt x="1393" y="609"/>
                  <a:pt x="1394" y="609"/>
                </a:cubicBezTo>
                <a:cubicBezTo>
                  <a:pt x="1394" y="609"/>
                  <a:pt x="1394" y="609"/>
                  <a:pt x="1393" y="608"/>
                </a:cubicBezTo>
                <a:close/>
                <a:moveTo>
                  <a:pt x="1354" y="622"/>
                </a:moveTo>
                <a:cubicBezTo>
                  <a:pt x="1354" y="623"/>
                  <a:pt x="1355" y="623"/>
                  <a:pt x="1355" y="624"/>
                </a:cubicBezTo>
                <a:cubicBezTo>
                  <a:pt x="1355" y="624"/>
                  <a:pt x="1356" y="624"/>
                  <a:pt x="1356" y="624"/>
                </a:cubicBezTo>
                <a:cubicBezTo>
                  <a:pt x="1357" y="624"/>
                  <a:pt x="1357" y="624"/>
                  <a:pt x="1357" y="624"/>
                </a:cubicBezTo>
                <a:cubicBezTo>
                  <a:pt x="1358" y="624"/>
                  <a:pt x="1359" y="624"/>
                  <a:pt x="1359" y="625"/>
                </a:cubicBezTo>
                <a:cubicBezTo>
                  <a:pt x="1359" y="625"/>
                  <a:pt x="1360" y="625"/>
                  <a:pt x="1360" y="625"/>
                </a:cubicBezTo>
                <a:cubicBezTo>
                  <a:pt x="1360" y="625"/>
                  <a:pt x="1360" y="625"/>
                  <a:pt x="1360" y="624"/>
                </a:cubicBezTo>
                <a:cubicBezTo>
                  <a:pt x="1360" y="624"/>
                  <a:pt x="1359" y="624"/>
                  <a:pt x="1359" y="624"/>
                </a:cubicBezTo>
                <a:cubicBezTo>
                  <a:pt x="1359" y="623"/>
                  <a:pt x="1359" y="623"/>
                  <a:pt x="1359" y="623"/>
                </a:cubicBezTo>
                <a:cubicBezTo>
                  <a:pt x="1359" y="622"/>
                  <a:pt x="1359" y="623"/>
                  <a:pt x="1359" y="623"/>
                </a:cubicBezTo>
                <a:cubicBezTo>
                  <a:pt x="1358" y="622"/>
                  <a:pt x="1358" y="621"/>
                  <a:pt x="1359" y="620"/>
                </a:cubicBezTo>
                <a:cubicBezTo>
                  <a:pt x="1359" y="619"/>
                  <a:pt x="1359" y="619"/>
                  <a:pt x="1357" y="618"/>
                </a:cubicBezTo>
                <a:cubicBezTo>
                  <a:pt x="1357" y="618"/>
                  <a:pt x="1357" y="618"/>
                  <a:pt x="1357" y="618"/>
                </a:cubicBezTo>
                <a:cubicBezTo>
                  <a:pt x="1356" y="618"/>
                  <a:pt x="1356" y="618"/>
                  <a:pt x="1356" y="618"/>
                </a:cubicBezTo>
                <a:cubicBezTo>
                  <a:pt x="1355" y="618"/>
                  <a:pt x="1356" y="618"/>
                  <a:pt x="1355" y="618"/>
                </a:cubicBezTo>
                <a:cubicBezTo>
                  <a:pt x="1355" y="618"/>
                  <a:pt x="1353" y="617"/>
                  <a:pt x="1354" y="618"/>
                </a:cubicBezTo>
                <a:cubicBezTo>
                  <a:pt x="1352" y="618"/>
                  <a:pt x="1351" y="618"/>
                  <a:pt x="1351" y="617"/>
                </a:cubicBezTo>
                <a:cubicBezTo>
                  <a:pt x="1351" y="616"/>
                  <a:pt x="1351" y="616"/>
                  <a:pt x="1351" y="615"/>
                </a:cubicBezTo>
                <a:cubicBezTo>
                  <a:pt x="1352" y="614"/>
                  <a:pt x="1351" y="615"/>
                  <a:pt x="1351" y="614"/>
                </a:cubicBezTo>
                <a:cubicBezTo>
                  <a:pt x="1351" y="613"/>
                  <a:pt x="1351" y="613"/>
                  <a:pt x="1351" y="612"/>
                </a:cubicBezTo>
                <a:cubicBezTo>
                  <a:pt x="1350" y="612"/>
                  <a:pt x="1350" y="612"/>
                  <a:pt x="1349" y="613"/>
                </a:cubicBezTo>
                <a:cubicBezTo>
                  <a:pt x="1348" y="613"/>
                  <a:pt x="1348" y="613"/>
                  <a:pt x="1348" y="612"/>
                </a:cubicBezTo>
                <a:cubicBezTo>
                  <a:pt x="1347" y="612"/>
                  <a:pt x="1347" y="612"/>
                  <a:pt x="1346" y="612"/>
                </a:cubicBezTo>
                <a:cubicBezTo>
                  <a:pt x="1345" y="612"/>
                  <a:pt x="1346" y="611"/>
                  <a:pt x="1345" y="611"/>
                </a:cubicBezTo>
                <a:cubicBezTo>
                  <a:pt x="1344" y="611"/>
                  <a:pt x="1343" y="612"/>
                  <a:pt x="1343" y="611"/>
                </a:cubicBezTo>
                <a:cubicBezTo>
                  <a:pt x="1342" y="611"/>
                  <a:pt x="1343" y="610"/>
                  <a:pt x="1342" y="611"/>
                </a:cubicBezTo>
                <a:cubicBezTo>
                  <a:pt x="1341" y="611"/>
                  <a:pt x="1341" y="611"/>
                  <a:pt x="1341" y="611"/>
                </a:cubicBezTo>
                <a:cubicBezTo>
                  <a:pt x="1340" y="612"/>
                  <a:pt x="1341" y="612"/>
                  <a:pt x="1340" y="612"/>
                </a:cubicBezTo>
                <a:cubicBezTo>
                  <a:pt x="1339" y="612"/>
                  <a:pt x="1338" y="612"/>
                  <a:pt x="1337" y="612"/>
                </a:cubicBezTo>
                <a:cubicBezTo>
                  <a:pt x="1336" y="612"/>
                  <a:pt x="1334" y="612"/>
                  <a:pt x="1334" y="612"/>
                </a:cubicBezTo>
                <a:cubicBezTo>
                  <a:pt x="1334" y="611"/>
                  <a:pt x="1332" y="611"/>
                  <a:pt x="1331" y="611"/>
                </a:cubicBezTo>
                <a:cubicBezTo>
                  <a:pt x="1331" y="611"/>
                  <a:pt x="1331" y="609"/>
                  <a:pt x="1330" y="609"/>
                </a:cubicBezTo>
                <a:cubicBezTo>
                  <a:pt x="1330" y="609"/>
                  <a:pt x="1329" y="609"/>
                  <a:pt x="1328" y="609"/>
                </a:cubicBezTo>
                <a:cubicBezTo>
                  <a:pt x="1327" y="609"/>
                  <a:pt x="1327" y="609"/>
                  <a:pt x="1327" y="609"/>
                </a:cubicBezTo>
                <a:cubicBezTo>
                  <a:pt x="1326" y="608"/>
                  <a:pt x="1325" y="608"/>
                  <a:pt x="1324" y="608"/>
                </a:cubicBezTo>
                <a:cubicBezTo>
                  <a:pt x="1323" y="608"/>
                  <a:pt x="1323" y="609"/>
                  <a:pt x="1322" y="609"/>
                </a:cubicBezTo>
                <a:cubicBezTo>
                  <a:pt x="1321" y="609"/>
                  <a:pt x="1320" y="609"/>
                  <a:pt x="1319" y="609"/>
                </a:cubicBezTo>
                <a:cubicBezTo>
                  <a:pt x="1318" y="609"/>
                  <a:pt x="1317" y="608"/>
                  <a:pt x="1317" y="609"/>
                </a:cubicBezTo>
                <a:cubicBezTo>
                  <a:pt x="1317" y="610"/>
                  <a:pt x="1317" y="611"/>
                  <a:pt x="1317" y="611"/>
                </a:cubicBezTo>
                <a:cubicBezTo>
                  <a:pt x="1317" y="612"/>
                  <a:pt x="1316" y="612"/>
                  <a:pt x="1316" y="613"/>
                </a:cubicBezTo>
                <a:cubicBezTo>
                  <a:pt x="1315" y="613"/>
                  <a:pt x="1315" y="613"/>
                  <a:pt x="1315" y="614"/>
                </a:cubicBezTo>
                <a:cubicBezTo>
                  <a:pt x="1316" y="615"/>
                  <a:pt x="1317" y="615"/>
                  <a:pt x="1317" y="614"/>
                </a:cubicBezTo>
                <a:cubicBezTo>
                  <a:pt x="1317" y="614"/>
                  <a:pt x="1321" y="614"/>
                  <a:pt x="1320" y="615"/>
                </a:cubicBezTo>
                <a:cubicBezTo>
                  <a:pt x="1320" y="615"/>
                  <a:pt x="1319" y="615"/>
                  <a:pt x="1319" y="616"/>
                </a:cubicBezTo>
                <a:cubicBezTo>
                  <a:pt x="1319" y="616"/>
                  <a:pt x="1319" y="616"/>
                  <a:pt x="1320" y="617"/>
                </a:cubicBezTo>
                <a:cubicBezTo>
                  <a:pt x="1320" y="617"/>
                  <a:pt x="1322" y="616"/>
                  <a:pt x="1322" y="617"/>
                </a:cubicBezTo>
                <a:cubicBezTo>
                  <a:pt x="1322" y="617"/>
                  <a:pt x="1323" y="617"/>
                  <a:pt x="1323" y="617"/>
                </a:cubicBezTo>
                <a:cubicBezTo>
                  <a:pt x="1323" y="617"/>
                  <a:pt x="1323" y="617"/>
                  <a:pt x="1323" y="617"/>
                </a:cubicBezTo>
                <a:cubicBezTo>
                  <a:pt x="1324" y="617"/>
                  <a:pt x="1325" y="617"/>
                  <a:pt x="1325" y="617"/>
                </a:cubicBezTo>
                <a:cubicBezTo>
                  <a:pt x="1325" y="618"/>
                  <a:pt x="1326" y="618"/>
                  <a:pt x="1327" y="618"/>
                </a:cubicBezTo>
                <a:cubicBezTo>
                  <a:pt x="1327" y="619"/>
                  <a:pt x="1327" y="619"/>
                  <a:pt x="1328" y="619"/>
                </a:cubicBezTo>
                <a:cubicBezTo>
                  <a:pt x="1329" y="619"/>
                  <a:pt x="1330" y="620"/>
                  <a:pt x="1330" y="619"/>
                </a:cubicBezTo>
                <a:cubicBezTo>
                  <a:pt x="1331" y="619"/>
                  <a:pt x="1332" y="619"/>
                  <a:pt x="1334" y="619"/>
                </a:cubicBezTo>
                <a:cubicBezTo>
                  <a:pt x="1334" y="619"/>
                  <a:pt x="1334" y="619"/>
                  <a:pt x="1335" y="619"/>
                </a:cubicBezTo>
                <a:cubicBezTo>
                  <a:pt x="1335" y="619"/>
                  <a:pt x="1337" y="619"/>
                  <a:pt x="1337" y="620"/>
                </a:cubicBezTo>
                <a:cubicBezTo>
                  <a:pt x="1338" y="620"/>
                  <a:pt x="1338" y="620"/>
                  <a:pt x="1339" y="620"/>
                </a:cubicBezTo>
                <a:cubicBezTo>
                  <a:pt x="1341" y="620"/>
                  <a:pt x="1339" y="620"/>
                  <a:pt x="1339" y="620"/>
                </a:cubicBezTo>
                <a:cubicBezTo>
                  <a:pt x="1340" y="620"/>
                  <a:pt x="1340" y="620"/>
                  <a:pt x="1340" y="620"/>
                </a:cubicBezTo>
                <a:cubicBezTo>
                  <a:pt x="1340" y="620"/>
                  <a:pt x="1340" y="621"/>
                  <a:pt x="1340" y="621"/>
                </a:cubicBezTo>
                <a:cubicBezTo>
                  <a:pt x="1340" y="621"/>
                  <a:pt x="1341" y="621"/>
                  <a:pt x="1341" y="621"/>
                </a:cubicBezTo>
                <a:cubicBezTo>
                  <a:pt x="1342" y="621"/>
                  <a:pt x="1341" y="621"/>
                  <a:pt x="1342" y="621"/>
                </a:cubicBezTo>
                <a:cubicBezTo>
                  <a:pt x="1342" y="621"/>
                  <a:pt x="1342" y="621"/>
                  <a:pt x="1343" y="621"/>
                </a:cubicBezTo>
                <a:cubicBezTo>
                  <a:pt x="1343" y="621"/>
                  <a:pt x="1344" y="621"/>
                  <a:pt x="1344" y="622"/>
                </a:cubicBezTo>
                <a:cubicBezTo>
                  <a:pt x="1345" y="622"/>
                  <a:pt x="1346" y="621"/>
                  <a:pt x="1347" y="621"/>
                </a:cubicBezTo>
                <a:cubicBezTo>
                  <a:pt x="1347" y="622"/>
                  <a:pt x="1347" y="622"/>
                  <a:pt x="1347" y="622"/>
                </a:cubicBezTo>
                <a:cubicBezTo>
                  <a:pt x="1348" y="622"/>
                  <a:pt x="1347" y="622"/>
                  <a:pt x="1347" y="622"/>
                </a:cubicBezTo>
                <a:cubicBezTo>
                  <a:pt x="1348" y="622"/>
                  <a:pt x="1348" y="622"/>
                  <a:pt x="1349" y="622"/>
                </a:cubicBezTo>
                <a:cubicBezTo>
                  <a:pt x="1349" y="622"/>
                  <a:pt x="1349" y="622"/>
                  <a:pt x="1349" y="622"/>
                </a:cubicBezTo>
                <a:cubicBezTo>
                  <a:pt x="1350" y="622"/>
                  <a:pt x="1350" y="623"/>
                  <a:pt x="1351" y="623"/>
                </a:cubicBezTo>
                <a:cubicBezTo>
                  <a:pt x="1352" y="622"/>
                  <a:pt x="1352" y="621"/>
                  <a:pt x="1354" y="622"/>
                </a:cubicBezTo>
                <a:cubicBezTo>
                  <a:pt x="1354" y="623"/>
                  <a:pt x="1354" y="622"/>
                  <a:pt x="1354" y="622"/>
                </a:cubicBezTo>
                <a:close/>
                <a:moveTo>
                  <a:pt x="1511" y="608"/>
                </a:moveTo>
                <a:cubicBezTo>
                  <a:pt x="1511" y="608"/>
                  <a:pt x="1512" y="608"/>
                  <a:pt x="1512" y="608"/>
                </a:cubicBezTo>
                <a:cubicBezTo>
                  <a:pt x="1511" y="608"/>
                  <a:pt x="1512" y="607"/>
                  <a:pt x="1512" y="608"/>
                </a:cubicBezTo>
                <a:cubicBezTo>
                  <a:pt x="1512" y="607"/>
                  <a:pt x="1511" y="607"/>
                  <a:pt x="1511" y="607"/>
                </a:cubicBezTo>
                <a:cubicBezTo>
                  <a:pt x="1511" y="607"/>
                  <a:pt x="1511" y="608"/>
                  <a:pt x="1511" y="608"/>
                </a:cubicBezTo>
                <a:close/>
                <a:moveTo>
                  <a:pt x="1552" y="613"/>
                </a:moveTo>
                <a:cubicBezTo>
                  <a:pt x="1552" y="612"/>
                  <a:pt x="1550" y="612"/>
                  <a:pt x="1550" y="611"/>
                </a:cubicBezTo>
                <a:cubicBezTo>
                  <a:pt x="1550" y="610"/>
                  <a:pt x="1550" y="610"/>
                  <a:pt x="1549" y="609"/>
                </a:cubicBezTo>
                <a:cubicBezTo>
                  <a:pt x="1548" y="609"/>
                  <a:pt x="1548" y="609"/>
                  <a:pt x="1548" y="607"/>
                </a:cubicBezTo>
                <a:cubicBezTo>
                  <a:pt x="1548" y="607"/>
                  <a:pt x="1547" y="606"/>
                  <a:pt x="1547" y="607"/>
                </a:cubicBezTo>
                <a:cubicBezTo>
                  <a:pt x="1547" y="607"/>
                  <a:pt x="1547" y="609"/>
                  <a:pt x="1547" y="608"/>
                </a:cubicBezTo>
                <a:cubicBezTo>
                  <a:pt x="1547" y="609"/>
                  <a:pt x="1547" y="610"/>
                  <a:pt x="1547" y="611"/>
                </a:cubicBezTo>
                <a:cubicBezTo>
                  <a:pt x="1547" y="611"/>
                  <a:pt x="1547" y="611"/>
                  <a:pt x="1547" y="611"/>
                </a:cubicBezTo>
                <a:cubicBezTo>
                  <a:pt x="1547" y="612"/>
                  <a:pt x="1547" y="612"/>
                  <a:pt x="1548" y="612"/>
                </a:cubicBezTo>
                <a:cubicBezTo>
                  <a:pt x="1548" y="613"/>
                  <a:pt x="1548" y="614"/>
                  <a:pt x="1548" y="614"/>
                </a:cubicBezTo>
                <a:cubicBezTo>
                  <a:pt x="1549" y="614"/>
                  <a:pt x="1549" y="615"/>
                  <a:pt x="1549" y="615"/>
                </a:cubicBezTo>
                <a:cubicBezTo>
                  <a:pt x="1550" y="616"/>
                  <a:pt x="1550" y="616"/>
                  <a:pt x="1551" y="617"/>
                </a:cubicBezTo>
                <a:cubicBezTo>
                  <a:pt x="1551" y="617"/>
                  <a:pt x="1551" y="617"/>
                  <a:pt x="1551" y="617"/>
                </a:cubicBezTo>
                <a:cubicBezTo>
                  <a:pt x="1552" y="617"/>
                  <a:pt x="1552" y="618"/>
                  <a:pt x="1553" y="618"/>
                </a:cubicBezTo>
                <a:cubicBezTo>
                  <a:pt x="1554" y="617"/>
                  <a:pt x="1554" y="617"/>
                  <a:pt x="1554" y="616"/>
                </a:cubicBezTo>
                <a:cubicBezTo>
                  <a:pt x="1554" y="615"/>
                  <a:pt x="1553" y="614"/>
                  <a:pt x="1553" y="613"/>
                </a:cubicBezTo>
                <a:cubicBezTo>
                  <a:pt x="1553" y="613"/>
                  <a:pt x="1552" y="613"/>
                  <a:pt x="1552" y="613"/>
                </a:cubicBezTo>
                <a:close/>
                <a:moveTo>
                  <a:pt x="1399" y="605"/>
                </a:moveTo>
                <a:cubicBezTo>
                  <a:pt x="1399" y="606"/>
                  <a:pt x="1399" y="606"/>
                  <a:pt x="1399" y="606"/>
                </a:cubicBezTo>
                <a:cubicBezTo>
                  <a:pt x="1398" y="606"/>
                  <a:pt x="1399" y="605"/>
                  <a:pt x="1398" y="605"/>
                </a:cubicBezTo>
                <a:cubicBezTo>
                  <a:pt x="1398" y="605"/>
                  <a:pt x="1398" y="605"/>
                  <a:pt x="1397" y="605"/>
                </a:cubicBezTo>
                <a:cubicBezTo>
                  <a:pt x="1397" y="605"/>
                  <a:pt x="1398" y="606"/>
                  <a:pt x="1397" y="606"/>
                </a:cubicBezTo>
                <a:cubicBezTo>
                  <a:pt x="1397" y="607"/>
                  <a:pt x="1397" y="607"/>
                  <a:pt x="1398" y="607"/>
                </a:cubicBezTo>
                <a:cubicBezTo>
                  <a:pt x="1398" y="608"/>
                  <a:pt x="1398" y="608"/>
                  <a:pt x="1399" y="609"/>
                </a:cubicBezTo>
                <a:cubicBezTo>
                  <a:pt x="1399" y="609"/>
                  <a:pt x="1400" y="609"/>
                  <a:pt x="1400" y="609"/>
                </a:cubicBezTo>
                <a:cubicBezTo>
                  <a:pt x="1401" y="608"/>
                  <a:pt x="1401" y="608"/>
                  <a:pt x="1402" y="607"/>
                </a:cubicBezTo>
                <a:cubicBezTo>
                  <a:pt x="1399" y="606"/>
                  <a:pt x="1402" y="604"/>
                  <a:pt x="1401" y="603"/>
                </a:cubicBezTo>
                <a:cubicBezTo>
                  <a:pt x="1400" y="603"/>
                  <a:pt x="1399" y="603"/>
                  <a:pt x="1399" y="604"/>
                </a:cubicBezTo>
                <a:cubicBezTo>
                  <a:pt x="1399" y="604"/>
                  <a:pt x="1399" y="605"/>
                  <a:pt x="1399" y="605"/>
                </a:cubicBezTo>
                <a:close/>
                <a:moveTo>
                  <a:pt x="1524" y="611"/>
                </a:moveTo>
                <a:cubicBezTo>
                  <a:pt x="1523" y="611"/>
                  <a:pt x="1523" y="610"/>
                  <a:pt x="1522" y="610"/>
                </a:cubicBezTo>
                <a:cubicBezTo>
                  <a:pt x="1521" y="610"/>
                  <a:pt x="1520" y="610"/>
                  <a:pt x="1519" y="611"/>
                </a:cubicBezTo>
                <a:cubicBezTo>
                  <a:pt x="1520" y="611"/>
                  <a:pt x="1520" y="612"/>
                  <a:pt x="1521" y="612"/>
                </a:cubicBezTo>
                <a:cubicBezTo>
                  <a:pt x="1521" y="612"/>
                  <a:pt x="1522" y="612"/>
                  <a:pt x="1522" y="612"/>
                </a:cubicBezTo>
                <a:cubicBezTo>
                  <a:pt x="1522" y="612"/>
                  <a:pt x="1522" y="613"/>
                  <a:pt x="1522" y="613"/>
                </a:cubicBezTo>
                <a:cubicBezTo>
                  <a:pt x="1523" y="613"/>
                  <a:pt x="1526" y="614"/>
                  <a:pt x="1527" y="613"/>
                </a:cubicBezTo>
                <a:cubicBezTo>
                  <a:pt x="1527" y="613"/>
                  <a:pt x="1528" y="613"/>
                  <a:pt x="1528" y="613"/>
                </a:cubicBezTo>
                <a:cubicBezTo>
                  <a:pt x="1530" y="613"/>
                  <a:pt x="1528" y="613"/>
                  <a:pt x="1528" y="613"/>
                </a:cubicBezTo>
                <a:cubicBezTo>
                  <a:pt x="1529" y="613"/>
                  <a:pt x="1530" y="612"/>
                  <a:pt x="1530" y="612"/>
                </a:cubicBezTo>
                <a:cubicBezTo>
                  <a:pt x="1531" y="612"/>
                  <a:pt x="1531" y="611"/>
                  <a:pt x="1532" y="611"/>
                </a:cubicBezTo>
                <a:cubicBezTo>
                  <a:pt x="1534" y="611"/>
                  <a:pt x="1533" y="609"/>
                  <a:pt x="1535" y="609"/>
                </a:cubicBezTo>
                <a:cubicBezTo>
                  <a:pt x="1535" y="609"/>
                  <a:pt x="1536" y="609"/>
                  <a:pt x="1536" y="608"/>
                </a:cubicBezTo>
                <a:cubicBezTo>
                  <a:pt x="1536" y="608"/>
                  <a:pt x="1536" y="608"/>
                  <a:pt x="1537" y="608"/>
                </a:cubicBezTo>
                <a:cubicBezTo>
                  <a:pt x="1537" y="607"/>
                  <a:pt x="1536" y="607"/>
                  <a:pt x="1536" y="606"/>
                </a:cubicBezTo>
                <a:cubicBezTo>
                  <a:pt x="1536" y="606"/>
                  <a:pt x="1537" y="606"/>
                  <a:pt x="1537" y="606"/>
                </a:cubicBezTo>
                <a:cubicBezTo>
                  <a:pt x="1537" y="606"/>
                  <a:pt x="1538" y="605"/>
                  <a:pt x="1537" y="605"/>
                </a:cubicBezTo>
                <a:cubicBezTo>
                  <a:pt x="1537" y="605"/>
                  <a:pt x="1537" y="604"/>
                  <a:pt x="1537" y="604"/>
                </a:cubicBezTo>
                <a:cubicBezTo>
                  <a:pt x="1537" y="604"/>
                  <a:pt x="1537" y="604"/>
                  <a:pt x="1537" y="604"/>
                </a:cubicBezTo>
                <a:cubicBezTo>
                  <a:pt x="1536" y="603"/>
                  <a:pt x="1537" y="603"/>
                  <a:pt x="1537" y="603"/>
                </a:cubicBezTo>
                <a:cubicBezTo>
                  <a:pt x="1536" y="603"/>
                  <a:pt x="1535" y="603"/>
                  <a:pt x="1535" y="603"/>
                </a:cubicBezTo>
                <a:cubicBezTo>
                  <a:pt x="1534" y="603"/>
                  <a:pt x="1534" y="604"/>
                  <a:pt x="1534" y="604"/>
                </a:cubicBezTo>
                <a:cubicBezTo>
                  <a:pt x="1534" y="605"/>
                  <a:pt x="1534" y="605"/>
                  <a:pt x="1534" y="606"/>
                </a:cubicBezTo>
                <a:cubicBezTo>
                  <a:pt x="1534" y="606"/>
                  <a:pt x="1533" y="606"/>
                  <a:pt x="1533" y="606"/>
                </a:cubicBezTo>
                <a:cubicBezTo>
                  <a:pt x="1533" y="606"/>
                  <a:pt x="1532" y="606"/>
                  <a:pt x="1532" y="606"/>
                </a:cubicBezTo>
                <a:cubicBezTo>
                  <a:pt x="1532" y="606"/>
                  <a:pt x="1533" y="607"/>
                  <a:pt x="1532" y="607"/>
                </a:cubicBezTo>
                <a:cubicBezTo>
                  <a:pt x="1532" y="607"/>
                  <a:pt x="1532" y="607"/>
                  <a:pt x="1532" y="608"/>
                </a:cubicBezTo>
                <a:cubicBezTo>
                  <a:pt x="1532" y="608"/>
                  <a:pt x="1532" y="608"/>
                  <a:pt x="1532" y="609"/>
                </a:cubicBezTo>
                <a:cubicBezTo>
                  <a:pt x="1531" y="609"/>
                  <a:pt x="1530" y="609"/>
                  <a:pt x="1530" y="609"/>
                </a:cubicBezTo>
                <a:cubicBezTo>
                  <a:pt x="1529" y="609"/>
                  <a:pt x="1528" y="609"/>
                  <a:pt x="1527" y="608"/>
                </a:cubicBezTo>
                <a:cubicBezTo>
                  <a:pt x="1527" y="608"/>
                  <a:pt x="1528" y="608"/>
                  <a:pt x="1527" y="607"/>
                </a:cubicBezTo>
                <a:cubicBezTo>
                  <a:pt x="1527" y="607"/>
                  <a:pt x="1526" y="609"/>
                  <a:pt x="1526" y="609"/>
                </a:cubicBezTo>
                <a:cubicBezTo>
                  <a:pt x="1526" y="610"/>
                  <a:pt x="1526" y="610"/>
                  <a:pt x="1525" y="610"/>
                </a:cubicBezTo>
                <a:cubicBezTo>
                  <a:pt x="1524" y="610"/>
                  <a:pt x="1524" y="610"/>
                  <a:pt x="1524" y="611"/>
                </a:cubicBezTo>
                <a:cubicBezTo>
                  <a:pt x="1522" y="611"/>
                  <a:pt x="1524" y="611"/>
                  <a:pt x="1524" y="611"/>
                </a:cubicBezTo>
                <a:close/>
                <a:moveTo>
                  <a:pt x="1539" y="605"/>
                </a:moveTo>
                <a:cubicBezTo>
                  <a:pt x="1540" y="604"/>
                  <a:pt x="1539" y="603"/>
                  <a:pt x="1540" y="603"/>
                </a:cubicBezTo>
                <a:cubicBezTo>
                  <a:pt x="1540" y="601"/>
                  <a:pt x="1539" y="602"/>
                  <a:pt x="1539" y="601"/>
                </a:cubicBezTo>
                <a:cubicBezTo>
                  <a:pt x="1538" y="600"/>
                  <a:pt x="1537" y="599"/>
                  <a:pt x="1536" y="598"/>
                </a:cubicBezTo>
                <a:cubicBezTo>
                  <a:pt x="1536" y="600"/>
                  <a:pt x="1537" y="600"/>
                  <a:pt x="1538" y="601"/>
                </a:cubicBezTo>
                <a:cubicBezTo>
                  <a:pt x="1538" y="602"/>
                  <a:pt x="1538" y="603"/>
                  <a:pt x="1538" y="603"/>
                </a:cubicBezTo>
                <a:cubicBezTo>
                  <a:pt x="1538" y="604"/>
                  <a:pt x="1537" y="604"/>
                  <a:pt x="1538" y="605"/>
                </a:cubicBezTo>
                <a:cubicBezTo>
                  <a:pt x="1539" y="605"/>
                  <a:pt x="1539" y="605"/>
                  <a:pt x="1539" y="605"/>
                </a:cubicBezTo>
                <a:cubicBezTo>
                  <a:pt x="1540" y="604"/>
                  <a:pt x="1539" y="605"/>
                  <a:pt x="1539" y="605"/>
                </a:cubicBezTo>
                <a:close/>
                <a:moveTo>
                  <a:pt x="1530" y="596"/>
                </a:moveTo>
                <a:cubicBezTo>
                  <a:pt x="1531" y="596"/>
                  <a:pt x="1534" y="597"/>
                  <a:pt x="1534" y="598"/>
                </a:cubicBezTo>
                <a:cubicBezTo>
                  <a:pt x="1534" y="598"/>
                  <a:pt x="1535" y="598"/>
                  <a:pt x="1535" y="598"/>
                </a:cubicBezTo>
                <a:cubicBezTo>
                  <a:pt x="1536" y="597"/>
                  <a:pt x="1534" y="597"/>
                  <a:pt x="1534" y="597"/>
                </a:cubicBezTo>
                <a:cubicBezTo>
                  <a:pt x="1533" y="596"/>
                  <a:pt x="1531" y="595"/>
                  <a:pt x="1530" y="595"/>
                </a:cubicBezTo>
                <a:cubicBezTo>
                  <a:pt x="1530" y="595"/>
                  <a:pt x="1530" y="595"/>
                  <a:pt x="1530" y="596"/>
                </a:cubicBezTo>
                <a:cubicBezTo>
                  <a:pt x="1531" y="596"/>
                  <a:pt x="1530" y="596"/>
                  <a:pt x="1530" y="596"/>
                </a:cubicBezTo>
                <a:close/>
                <a:moveTo>
                  <a:pt x="1412" y="595"/>
                </a:moveTo>
                <a:cubicBezTo>
                  <a:pt x="1412" y="596"/>
                  <a:pt x="1412" y="596"/>
                  <a:pt x="1413" y="597"/>
                </a:cubicBezTo>
                <a:cubicBezTo>
                  <a:pt x="1414" y="597"/>
                  <a:pt x="1415" y="597"/>
                  <a:pt x="1415" y="598"/>
                </a:cubicBezTo>
                <a:cubicBezTo>
                  <a:pt x="1415" y="598"/>
                  <a:pt x="1415" y="598"/>
                  <a:pt x="1416" y="598"/>
                </a:cubicBezTo>
                <a:cubicBezTo>
                  <a:pt x="1416" y="598"/>
                  <a:pt x="1416" y="598"/>
                  <a:pt x="1416" y="598"/>
                </a:cubicBezTo>
                <a:cubicBezTo>
                  <a:pt x="1417" y="598"/>
                  <a:pt x="1417" y="598"/>
                  <a:pt x="1418" y="598"/>
                </a:cubicBezTo>
                <a:cubicBezTo>
                  <a:pt x="1419" y="598"/>
                  <a:pt x="1419" y="597"/>
                  <a:pt x="1419" y="596"/>
                </a:cubicBezTo>
                <a:cubicBezTo>
                  <a:pt x="1418" y="596"/>
                  <a:pt x="1418" y="596"/>
                  <a:pt x="1418" y="595"/>
                </a:cubicBezTo>
                <a:cubicBezTo>
                  <a:pt x="1416" y="595"/>
                  <a:pt x="1414" y="595"/>
                  <a:pt x="1412" y="595"/>
                </a:cubicBezTo>
                <a:close/>
                <a:moveTo>
                  <a:pt x="1427" y="594"/>
                </a:moveTo>
                <a:cubicBezTo>
                  <a:pt x="1427" y="594"/>
                  <a:pt x="1427" y="595"/>
                  <a:pt x="1427" y="595"/>
                </a:cubicBezTo>
                <a:cubicBezTo>
                  <a:pt x="1426" y="595"/>
                  <a:pt x="1425" y="594"/>
                  <a:pt x="1424" y="594"/>
                </a:cubicBezTo>
                <a:cubicBezTo>
                  <a:pt x="1424" y="595"/>
                  <a:pt x="1424" y="595"/>
                  <a:pt x="1423" y="595"/>
                </a:cubicBezTo>
                <a:cubicBezTo>
                  <a:pt x="1422" y="595"/>
                  <a:pt x="1422" y="595"/>
                  <a:pt x="1422" y="596"/>
                </a:cubicBezTo>
                <a:cubicBezTo>
                  <a:pt x="1422" y="596"/>
                  <a:pt x="1423" y="596"/>
                  <a:pt x="1423" y="596"/>
                </a:cubicBezTo>
                <a:cubicBezTo>
                  <a:pt x="1424" y="596"/>
                  <a:pt x="1423" y="596"/>
                  <a:pt x="1423" y="596"/>
                </a:cubicBezTo>
                <a:cubicBezTo>
                  <a:pt x="1424" y="597"/>
                  <a:pt x="1424" y="597"/>
                  <a:pt x="1425" y="597"/>
                </a:cubicBezTo>
                <a:cubicBezTo>
                  <a:pt x="1426" y="597"/>
                  <a:pt x="1425" y="596"/>
                  <a:pt x="1426" y="596"/>
                </a:cubicBezTo>
                <a:cubicBezTo>
                  <a:pt x="1426" y="596"/>
                  <a:pt x="1427" y="596"/>
                  <a:pt x="1427" y="596"/>
                </a:cubicBezTo>
                <a:cubicBezTo>
                  <a:pt x="1427" y="596"/>
                  <a:pt x="1427" y="597"/>
                  <a:pt x="1427" y="597"/>
                </a:cubicBezTo>
                <a:cubicBezTo>
                  <a:pt x="1427" y="597"/>
                  <a:pt x="1428" y="597"/>
                  <a:pt x="1428" y="597"/>
                </a:cubicBezTo>
                <a:cubicBezTo>
                  <a:pt x="1429" y="597"/>
                  <a:pt x="1429" y="597"/>
                  <a:pt x="1429" y="597"/>
                </a:cubicBezTo>
                <a:cubicBezTo>
                  <a:pt x="1429" y="596"/>
                  <a:pt x="1430" y="597"/>
                  <a:pt x="1430" y="596"/>
                </a:cubicBezTo>
                <a:cubicBezTo>
                  <a:pt x="1430" y="597"/>
                  <a:pt x="1433" y="597"/>
                  <a:pt x="1433" y="598"/>
                </a:cubicBezTo>
                <a:cubicBezTo>
                  <a:pt x="1434" y="598"/>
                  <a:pt x="1435" y="598"/>
                  <a:pt x="1435" y="597"/>
                </a:cubicBezTo>
                <a:cubicBezTo>
                  <a:pt x="1434" y="596"/>
                  <a:pt x="1434" y="595"/>
                  <a:pt x="1433" y="595"/>
                </a:cubicBezTo>
                <a:cubicBezTo>
                  <a:pt x="1433" y="595"/>
                  <a:pt x="1432" y="595"/>
                  <a:pt x="1431" y="595"/>
                </a:cubicBezTo>
                <a:cubicBezTo>
                  <a:pt x="1430" y="594"/>
                  <a:pt x="1429" y="595"/>
                  <a:pt x="1428" y="595"/>
                </a:cubicBezTo>
                <a:cubicBezTo>
                  <a:pt x="1428" y="594"/>
                  <a:pt x="1427" y="594"/>
                  <a:pt x="1427" y="594"/>
                </a:cubicBezTo>
                <a:close/>
                <a:moveTo>
                  <a:pt x="1526" y="594"/>
                </a:moveTo>
                <a:cubicBezTo>
                  <a:pt x="1526" y="594"/>
                  <a:pt x="1526" y="594"/>
                  <a:pt x="1526" y="594"/>
                </a:cubicBezTo>
                <a:cubicBezTo>
                  <a:pt x="1527" y="594"/>
                  <a:pt x="1528" y="596"/>
                  <a:pt x="1529" y="594"/>
                </a:cubicBezTo>
                <a:cubicBezTo>
                  <a:pt x="1529" y="593"/>
                  <a:pt x="1527" y="594"/>
                  <a:pt x="1526" y="594"/>
                </a:cubicBezTo>
                <a:cubicBezTo>
                  <a:pt x="1526" y="594"/>
                  <a:pt x="1526" y="594"/>
                  <a:pt x="1526" y="594"/>
                </a:cubicBezTo>
                <a:close/>
                <a:moveTo>
                  <a:pt x="1326" y="593"/>
                </a:moveTo>
                <a:cubicBezTo>
                  <a:pt x="1326" y="594"/>
                  <a:pt x="1326" y="594"/>
                  <a:pt x="1326" y="595"/>
                </a:cubicBezTo>
                <a:cubicBezTo>
                  <a:pt x="1327" y="595"/>
                  <a:pt x="1327" y="595"/>
                  <a:pt x="1327" y="596"/>
                </a:cubicBezTo>
                <a:cubicBezTo>
                  <a:pt x="1327" y="596"/>
                  <a:pt x="1327" y="596"/>
                  <a:pt x="1328" y="596"/>
                </a:cubicBezTo>
                <a:cubicBezTo>
                  <a:pt x="1328" y="596"/>
                  <a:pt x="1327" y="596"/>
                  <a:pt x="1328" y="596"/>
                </a:cubicBezTo>
                <a:cubicBezTo>
                  <a:pt x="1329" y="596"/>
                  <a:pt x="1329" y="596"/>
                  <a:pt x="1329" y="595"/>
                </a:cubicBezTo>
                <a:cubicBezTo>
                  <a:pt x="1330" y="595"/>
                  <a:pt x="1330" y="594"/>
                  <a:pt x="1330" y="593"/>
                </a:cubicBezTo>
                <a:cubicBezTo>
                  <a:pt x="1329" y="593"/>
                  <a:pt x="1328" y="593"/>
                  <a:pt x="1326" y="593"/>
                </a:cubicBezTo>
                <a:cubicBezTo>
                  <a:pt x="1326" y="594"/>
                  <a:pt x="1326" y="593"/>
                  <a:pt x="1326" y="593"/>
                </a:cubicBezTo>
                <a:close/>
                <a:moveTo>
                  <a:pt x="1291" y="592"/>
                </a:moveTo>
                <a:cubicBezTo>
                  <a:pt x="1291" y="592"/>
                  <a:pt x="1291" y="592"/>
                  <a:pt x="1291" y="592"/>
                </a:cubicBezTo>
                <a:cubicBezTo>
                  <a:pt x="1291" y="592"/>
                  <a:pt x="1291" y="592"/>
                  <a:pt x="1291" y="592"/>
                </a:cubicBezTo>
                <a:cubicBezTo>
                  <a:pt x="1291" y="593"/>
                  <a:pt x="1291" y="593"/>
                  <a:pt x="1292" y="593"/>
                </a:cubicBezTo>
                <a:cubicBezTo>
                  <a:pt x="1292" y="592"/>
                  <a:pt x="1292" y="593"/>
                  <a:pt x="1291" y="592"/>
                </a:cubicBezTo>
                <a:cubicBezTo>
                  <a:pt x="1291" y="592"/>
                  <a:pt x="1291" y="592"/>
                  <a:pt x="1291" y="592"/>
                </a:cubicBezTo>
                <a:close/>
                <a:moveTo>
                  <a:pt x="1509" y="592"/>
                </a:moveTo>
                <a:cubicBezTo>
                  <a:pt x="1511" y="592"/>
                  <a:pt x="1512" y="593"/>
                  <a:pt x="1513" y="592"/>
                </a:cubicBezTo>
                <a:cubicBezTo>
                  <a:pt x="1512" y="591"/>
                  <a:pt x="1511" y="591"/>
                  <a:pt x="1510" y="591"/>
                </a:cubicBezTo>
                <a:cubicBezTo>
                  <a:pt x="1510" y="590"/>
                  <a:pt x="1510" y="591"/>
                  <a:pt x="1509" y="592"/>
                </a:cubicBezTo>
                <a:cubicBezTo>
                  <a:pt x="1511" y="592"/>
                  <a:pt x="1509" y="592"/>
                  <a:pt x="1509" y="592"/>
                </a:cubicBezTo>
                <a:close/>
                <a:moveTo>
                  <a:pt x="978" y="590"/>
                </a:moveTo>
                <a:cubicBezTo>
                  <a:pt x="977" y="589"/>
                  <a:pt x="977" y="589"/>
                  <a:pt x="975" y="589"/>
                </a:cubicBezTo>
                <a:cubicBezTo>
                  <a:pt x="976" y="590"/>
                  <a:pt x="976" y="590"/>
                  <a:pt x="978" y="590"/>
                </a:cubicBezTo>
                <a:cubicBezTo>
                  <a:pt x="978" y="589"/>
                  <a:pt x="978" y="590"/>
                  <a:pt x="978" y="590"/>
                </a:cubicBezTo>
                <a:close/>
                <a:moveTo>
                  <a:pt x="1408" y="588"/>
                </a:moveTo>
                <a:cubicBezTo>
                  <a:pt x="1407" y="588"/>
                  <a:pt x="1404" y="587"/>
                  <a:pt x="1404" y="589"/>
                </a:cubicBezTo>
                <a:cubicBezTo>
                  <a:pt x="1404" y="589"/>
                  <a:pt x="1409" y="589"/>
                  <a:pt x="1408" y="588"/>
                </a:cubicBezTo>
                <a:cubicBezTo>
                  <a:pt x="1407" y="588"/>
                  <a:pt x="1408" y="588"/>
                  <a:pt x="1408" y="588"/>
                </a:cubicBezTo>
                <a:close/>
                <a:moveTo>
                  <a:pt x="1414" y="587"/>
                </a:moveTo>
                <a:cubicBezTo>
                  <a:pt x="1413" y="587"/>
                  <a:pt x="1411" y="587"/>
                  <a:pt x="1410" y="587"/>
                </a:cubicBezTo>
                <a:cubicBezTo>
                  <a:pt x="1410" y="588"/>
                  <a:pt x="1410" y="588"/>
                  <a:pt x="1410" y="588"/>
                </a:cubicBezTo>
                <a:cubicBezTo>
                  <a:pt x="1411" y="588"/>
                  <a:pt x="1414" y="588"/>
                  <a:pt x="1414" y="587"/>
                </a:cubicBezTo>
                <a:cubicBezTo>
                  <a:pt x="1412" y="587"/>
                  <a:pt x="1414" y="587"/>
                  <a:pt x="1414" y="587"/>
                </a:cubicBezTo>
                <a:close/>
                <a:moveTo>
                  <a:pt x="1431" y="588"/>
                </a:moveTo>
                <a:cubicBezTo>
                  <a:pt x="1432" y="588"/>
                  <a:pt x="1432" y="588"/>
                  <a:pt x="1433" y="588"/>
                </a:cubicBezTo>
                <a:cubicBezTo>
                  <a:pt x="1433" y="588"/>
                  <a:pt x="1433" y="587"/>
                  <a:pt x="1433" y="587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2" y="588"/>
                  <a:pt x="1431" y="588"/>
                  <a:pt x="1431" y="588"/>
                </a:cubicBezTo>
                <a:close/>
                <a:moveTo>
                  <a:pt x="1318" y="589"/>
                </a:moveTo>
                <a:cubicBezTo>
                  <a:pt x="1319" y="590"/>
                  <a:pt x="1319" y="590"/>
                  <a:pt x="1319" y="590"/>
                </a:cubicBezTo>
                <a:cubicBezTo>
                  <a:pt x="1319" y="590"/>
                  <a:pt x="1318" y="591"/>
                  <a:pt x="1319" y="591"/>
                </a:cubicBezTo>
                <a:cubicBezTo>
                  <a:pt x="1319" y="591"/>
                  <a:pt x="1319" y="592"/>
                  <a:pt x="1319" y="592"/>
                </a:cubicBezTo>
                <a:cubicBezTo>
                  <a:pt x="1319" y="592"/>
                  <a:pt x="1319" y="592"/>
                  <a:pt x="1319" y="592"/>
                </a:cubicBezTo>
                <a:cubicBezTo>
                  <a:pt x="1319" y="593"/>
                  <a:pt x="1320" y="594"/>
                  <a:pt x="1321" y="594"/>
                </a:cubicBezTo>
                <a:cubicBezTo>
                  <a:pt x="1322" y="595"/>
                  <a:pt x="1321" y="595"/>
                  <a:pt x="1322" y="594"/>
                </a:cubicBezTo>
                <a:cubicBezTo>
                  <a:pt x="1322" y="593"/>
                  <a:pt x="1322" y="591"/>
                  <a:pt x="1321" y="591"/>
                </a:cubicBezTo>
                <a:cubicBezTo>
                  <a:pt x="1321" y="590"/>
                  <a:pt x="1321" y="591"/>
                  <a:pt x="1321" y="590"/>
                </a:cubicBezTo>
                <a:cubicBezTo>
                  <a:pt x="1321" y="590"/>
                  <a:pt x="1321" y="590"/>
                  <a:pt x="1321" y="590"/>
                </a:cubicBezTo>
                <a:cubicBezTo>
                  <a:pt x="1320" y="589"/>
                  <a:pt x="1321" y="589"/>
                  <a:pt x="1320" y="588"/>
                </a:cubicBezTo>
                <a:cubicBezTo>
                  <a:pt x="1320" y="588"/>
                  <a:pt x="1320" y="588"/>
                  <a:pt x="1320" y="587"/>
                </a:cubicBezTo>
                <a:cubicBezTo>
                  <a:pt x="1319" y="588"/>
                  <a:pt x="1319" y="588"/>
                  <a:pt x="1318" y="587"/>
                </a:cubicBezTo>
                <a:cubicBezTo>
                  <a:pt x="1318" y="586"/>
                  <a:pt x="1317" y="587"/>
                  <a:pt x="1317" y="587"/>
                </a:cubicBezTo>
                <a:cubicBezTo>
                  <a:pt x="1317" y="588"/>
                  <a:pt x="1317" y="589"/>
                  <a:pt x="1317" y="589"/>
                </a:cubicBezTo>
                <a:cubicBezTo>
                  <a:pt x="1317" y="589"/>
                  <a:pt x="1318" y="589"/>
                  <a:pt x="1318" y="589"/>
                </a:cubicBezTo>
                <a:close/>
                <a:moveTo>
                  <a:pt x="1400" y="588"/>
                </a:moveTo>
                <a:cubicBezTo>
                  <a:pt x="1400" y="588"/>
                  <a:pt x="1400" y="587"/>
                  <a:pt x="1401" y="587"/>
                </a:cubicBezTo>
                <a:cubicBezTo>
                  <a:pt x="1401" y="587"/>
                  <a:pt x="1401" y="587"/>
                  <a:pt x="1401" y="587"/>
                </a:cubicBezTo>
                <a:cubicBezTo>
                  <a:pt x="1401" y="586"/>
                  <a:pt x="1400" y="586"/>
                  <a:pt x="1399" y="586"/>
                </a:cubicBezTo>
                <a:cubicBezTo>
                  <a:pt x="1399" y="586"/>
                  <a:pt x="1398" y="586"/>
                  <a:pt x="1398" y="586"/>
                </a:cubicBezTo>
                <a:cubicBezTo>
                  <a:pt x="1397" y="587"/>
                  <a:pt x="1397" y="587"/>
                  <a:pt x="1397" y="588"/>
                </a:cubicBezTo>
                <a:cubicBezTo>
                  <a:pt x="1398" y="588"/>
                  <a:pt x="1399" y="588"/>
                  <a:pt x="1400" y="588"/>
                </a:cubicBezTo>
                <a:cubicBezTo>
                  <a:pt x="1400" y="588"/>
                  <a:pt x="1400" y="588"/>
                  <a:pt x="1400" y="588"/>
                </a:cubicBezTo>
                <a:cubicBezTo>
                  <a:pt x="1400" y="588"/>
                  <a:pt x="1400" y="588"/>
                  <a:pt x="1400" y="588"/>
                </a:cubicBezTo>
                <a:close/>
                <a:moveTo>
                  <a:pt x="1422" y="585"/>
                </a:moveTo>
                <a:cubicBezTo>
                  <a:pt x="1419" y="586"/>
                  <a:pt x="1422" y="586"/>
                  <a:pt x="1422" y="585"/>
                </a:cubicBezTo>
                <a:cubicBezTo>
                  <a:pt x="1421" y="585"/>
                  <a:pt x="1422" y="585"/>
                  <a:pt x="1422" y="585"/>
                </a:cubicBezTo>
                <a:close/>
                <a:moveTo>
                  <a:pt x="1435" y="586"/>
                </a:moveTo>
                <a:cubicBezTo>
                  <a:pt x="1436" y="586"/>
                  <a:pt x="1436" y="586"/>
                  <a:pt x="1436" y="585"/>
                </a:cubicBezTo>
                <a:cubicBezTo>
                  <a:pt x="1436" y="585"/>
                  <a:pt x="1436" y="585"/>
                  <a:pt x="1436" y="584"/>
                </a:cubicBezTo>
                <a:cubicBezTo>
                  <a:pt x="1435" y="585"/>
                  <a:pt x="1434" y="585"/>
                  <a:pt x="1435" y="586"/>
                </a:cubicBezTo>
                <a:cubicBezTo>
                  <a:pt x="1436" y="586"/>
                  <a:pt x="1435" y="586"/>
                  <a:pt x="1435" y="586"/>
                </a:cubicBezTo>
                <a:close/>
                <a:moveTo>
                  <a:pt x="1433" y="584"/>
                </a:moveTo>
                <a:cubicBezTo>
                  <a:pt x="1433" y="583"/>
                  <a:pt x="1434" y="584"/>
                  <a:pt x="1434" y="584"/>
                </a:cubicBezTo>
                <a:cubicBezTo>
                  <a:pt x="1434" y="583"/>
                  <a:pt x="1433" y="583"/>
                  <a:pt x="1433" y="583"/>
                </a:cubicBezTo>
                <a:cubicBezTo>
                  <a:pt x="1433" y="583"/>
                  <a:pt x="1433" y="584"/>
                  <a:pt x="1433" y="584"/>
                </a:cubicBezTo>
                <a:close/>
                <a:moveTo>
                  <a:pt x="1285" y="584"/>
                </a:moveTo>
                <a:cubicBezTo>
                  <a:pt x="1285" y="585"/>
                  <a:pt x="1286" y="586"/>
                  <a:pt x="1286" y="588"/>
                </a:cubicBezTo>
                <a:cubicBezTo>
                  <a:pt x="1287" y="588"/>
                  <a:pt x="1288" y="588"/>
                  <a:pt x="1288" y="588"/>
                </a:cubicBezTo>
                <a:cubicBezTo>
                  <a:pt x="1288" y="587"/>
                  <a:pt x="1287" y="586"/>
                  <a:pt x="1287" y="584"/>
                </a:cubicBezTo>
                <a:cubicBezTo>
                  <a:pt x="1287" y="584"/>
                  <a:pt x="1287" y="583"/>
                  <a:pt x="1286" y="583"/>
                </a:cubicBezTo>
                <a:cubicBezTo>
                  <a:pt x="1286" y="583"/>
                  <a:pt x="1285" y="583"/>
                  <a:pt x="1285" y="584"/>
                </a:cubicBezTo>
                <a:cubicBezTo>
                  <a:pt x="1285" y="585"/>
                  <a:pt x="1285" y="584"/>
                  <a:pt x="1285" y="584"/>
                </a:cubicBezTo>
                <a:close/>
                <a:moveTo>
                  <a:pt x="1436" y="583"/>
                </a:moveTo>
                <a:cubicBezTo>
                  <a:pt x="1436" y="583"/>
                  <a:pt x="1433" y="583"/>
                  <a:pt x="1436" y="583"/>
                </a:cubicBezTo>
                <a:close/>
                <a:moveTo>
                  <a:pt x="571" y="583"/>
                </a:moveTo>
                <a:cubicBezTo>
                  <a:pt x="572" y="583"/>
                  <a:pt x="572" y="583"/>
                  <a:pt x="572" y="582"/>
                </a:cubicBezTo>
                <a:cubicBezTo>
                  <a:pt x="571" y="582"/>
                  <a:pt x="571" y="582"/>
                  <a:pt x="571" y="583"/>
                </a:cubicBezTo>
                <a:cubicBezTo>
                  <a:pt x="572" y="583"/>
                  <a:pt x="571" y="583"/>
                  <a:pt x="571" y="583"/>
                </a:cubicBezTo>
                <a:close/>
                <a:moveTo>
                  <a:pt x="1505" y="607"/>
                </a:moveTo>
                <a:cubicBezTo>
                  <a:pt x="1506" y="607"/>
                  <a:pt x="1506" y="607"/>
                  <a:pt x="1506" y="606"/>
                </a:cubicBezTo>
                <a:cubicBezTo>
                  <a:pt x="1505" y="607"/>
                  <a:pt x="1505" y="605"/>
                  <a:pt x="1504" y="604"/>
                </a:cubicBezTo>
                <a:cubicBezTo>
                  <a:pt x="1504" y="604"/>
                  <a:pt x="1504" y="603"/>
                  <a:pt x="1503" y="603"/>
                </a:cubicBezTo>
                <a:cubicBezTo>
                  <a:pt x="1503" y="601"/>
                  <a:pt x="1501" y="603"/>
                  <a:pt x="1500" y="602"/>
                </a:cubicBezTo>
                <a:cubicBezTo>
                  <a:pt x="1500" y="602"/>
                  <a:pt x="1500" y="601"/>
                  <a:pt x="1499" y="601"/>
                </a:cubicBezTo>
                <a:cubicBezTo>
                  <a:pt x="1499" y="600"/>
                  <a:pt x="1499" y="601"/>
                  <a:pt x="1499" y="601"/>
                </a:cubicBezTo>
                <a:cubicBezTo>
                  <a:pt x="1499" y="600"/>
                  <a:pt x="1499" y="599"/>
                  <a:pt x="1498" y="599"/>
                </a:cubicBezTo>
                <a:cubicBezTo>
                  <a:pt x="1498" y="599"/>
                  <a:pt x="1497" y="599"/>
                  <a:pt x="1496" y="599"/>
                </a:cubicBezTo>
                <a:cubicBezTo>
                  <a:pt x="1496" y="599"/>
                  <a:pt x="1496" y="599"/>
                  <a:pt x="1496" y="598"/>
                </a:cubicBezTo>
                <a:cubicBezTo>
                  <a:pt x="1495" y="598"/>
                  <a:pt x="1495" y="599"/>
                  <a:pt x="1495" y="598"/>
                </a:cubicBezTo>
                <a:cubicBezTo>
                  <a:pt x="1495" y="598"/>
                  <a:pt x="1495" y="598"/>
                  <a:pt x="1495" y="598"/>
                </a:cubicBezTo>
                <a:cubicBezTo>
                  <a:pt x="1494" y="598"/>
                  <a:pt x="1494" y="598"/>
                  <a:pt x="1494" y="598"/>
                </a:cubicBezTo>
                <a:cubicBezTo>
                  <a:pt x="1493" y="598"/>
                  <a:pt x="1493" y="598"/>
                  <a:pt x="1492" y="597"/>
                </a:cubicBezTo>
                <a:cubicBezTo>
                  <a:pt x="1492" y="597"/>
                  <a:pt x="1490" y="597"/>
                  <a:pt x="1490" y="597"/>
                </a:cubicBezTo>
                <a:cubicBezTo>
                  <a:pt x="1490" y="597"/>
                  <a:pt x="1490" y="597"/>
                  <a:pt x="1490" y="597"/>
                </a:cubicBezTo>
                <a:cubicBezTo>
                  <a:pt x="1489" y="597"/>
                  <a:pt x="1490" y="596"/>
                  <a:pt x="1489" y="596"/>
                </a:cubicBezTo>
                <a:cubicBezTo>
                  <a:pt x="1489" y="596"/>
                  <a:pt x="1488" y="596"/>
                  <a:pt x="1487" y="596"/>
                </a:cubicBezTo>
                <a:cubicBezTo>
                  <a:pt x="1487" y="595"/>
                  <a:pt x="1487" y="595"/>
                  <a:pt x="1486" y="595"/>
                </a:cubicBezTo>
                <a:cubicBezTo>
                  <a:pt x="1485" y="595"/>
                  <a:pt x="1485" y="594"/>
                  <a:pt x="1484" y="594"/>
                </a:cubicBezTo>
                <a:cubicBezTo>
                  <a:pt x="1484" y="594"/>
                  <a:pt x="1484" y="594"/>
                  <a:pt x="1484" y="594"/>
                </a:cubicBezTo>
                <a:cubicBezTo>
                  <a:pt x="1484" y="593"/>
                  <a:pt x="1483" y="594"/>
                  <a:pt x="1483" y="593"/>
                </a:cubicBezTo>
                <a:cubicBezTo>
                  <a:pt x="1483" y="593"/>
                  <a:pt x="1482" y="594"/>
                  <a:pt x="1482" y="593"/>
                </a:cubicBezTo>
                <a:cubicBezTo>
                  <a:pt x="1482" y="592"/>
                  <a:pt x="1481" y="592"/>
                  <a:pt x="1481" y="592"/>
                </a:cubicBezTo>
                <a:cubicBezTo>
                  <a:pt x="1481" y="592"/>
                  <a:pt x="1480" y="592"/>
                  <a:pt x="1479" y="592"/>
                </a:cubicBezTo>
                <a:cubicBezTo>
                  <a:pt x="1479" y="592"/>
                  <a:pt x="1479" y="592"/>
                  <a:pt x="1479" y="592"/>
                </a:cubicBezTo>
                <a:cubicBezTo>
                  <a:pt x="1478" y="592"/>
                  <a:pt x="1479" y="592"/>
                  <a:pt x="1478" y="592"/>
                </a:cubicBezTo>
                <a:cubicBezTo>
                  <a:pt x="1477" y="592"/>
                  <a:pt x="1476" y="592"/>
                  <a:pt x="1476" y="592"/>
                </a:cubicBezTo>
                <a:cubicBezTo>
                  <a:pt x="1475" y="591"/>
                  <a:pt x="1476" y="591"/>
                  <a:pt x="1475" y="591"/>
                </a:cubicBezTo>
                <a:cubicBezTo>
                  <a:pt x="1475" y="591"/>
                  <a:pt x="1475" y="591"/>
                  <a:pt x="1474" y="591"/>
                </a:cubicBezTo>
                <a:cubicBezTo>
                  <a:pt x="1474" y="591"/>
                  <a:pt x="1474" y="591"/>
                  <a:pt x="1474" y="591"/>
                </a:cubicBezTo>
                <a:cubicBezTo>
                  <a:pt x="1474" y="590"/>
                  <a:pt x="1473" y="590"/>
                  <a:pt x="1473" y="590"/>
                </a:cubicBezTo>
                <a:cubicBezTo>
                  <a:pt x="1472" y="589"/>
                  <a:pt x="1472" y="589"/>
                  <a:pt x="1472" y="589"/>
                </a:cubicBezTo>
                <a:cubicBezTo>
                  <a:pt x="1471" y="589"/>
                  <a:pt x="1471" y="588"/>
                  <a:pt x="1470" y="588"/>
                </a:cubicBezTo>
                <a:cubicBezTo>
                  <a:pt x="1470" y="588"/>
                  <a:pt x="1469" y="588"/>
                  <a:pt x="1469" y="588"/>
                </a:cubicBezTo>
                <a:cubicBezTo>
                  <a:pt x="1469" y="587"/>
                  <a:pt x="1468" y="588"/>
                  <a:pt x="1467" y="587"/>
                </a:cubicBezTo>
                <a:cubicBezTo>
                  <a:pt x="1467" y="588"/>
                  <a:pt x="1466" y="588"/>
                  <a:pt x="1465" y="589"/>
                </a:cubicBezTo>
                <a:cubicBezTo>
                  <a:pt x="1465" y="589"/>
                  <a:pt x="1464" y="591"/>
                  <a:pt x="1464" y="591"/>
                </a:cubicBezTo>
                <a:cubicBezTo>
                  <a:pt x="1462" y="591"/>
                  <a:pt x="1463" y="591"/>
                  <a:pt x="1462" y="591"/>
                </a:cubicBezTo>
                <a:cubicBezTo>
                  <a:pt x="1462" y="591"/>
                  <a:pt x="1462" y="591"/>
                  <a:pt x="1461" y="592"/>
                </a:cubicBezTo>
                <a:cubicBezTo>
                  <a:pt x="1461" y="592"/>
                  <a:pt x="1461" y="592"/>
                  <a:pt x="1461" y="593"/>
                </a:cubicBezTo>
                <a:cubicBezTo>
                  <a:pt x="1460" y="594"/>
                  <a:pt x="1460" y="593"/>
                  <a:pt x="1460" y="594"/>
                </a:cubicBezTo>
                <a:cubicBezTo>
                  <a:pt x="1460" y="595"/>
                  <a:pt x="1459" y="595"/>
                  <a:pt x="1459" y="596"/>
                </a:cubicBezTo>
                <a:cubicBezTo>
                  <a:pt x="1458" y="596"/>
                  <a:pt x="1458" y="596"/>
                  <a:pt x="1457" y="596"/>
                </a:cubicBezTo>
                <a:cubicBezTo>
                  <a:pt x="1457" y="596"/>
                  <a:pt x="1457" y="596"/>
                  <a:pt x="1457" y="597"/>
                </a:cubicBezTo>
                <a:cubicBezTo>
                  <a:pt x="1455" y="596"/>
                  <a:pt x="1455" y="597"/>
                  <a:pt x="1455" y="595"/>
                </a:cubicBezTo>
                <a:cubicBezTo>
                  <a:pt x="1455" y="595"/>
                  <a:pt x="1455" y="594"/>
                  <a:pt x="1454" y="595"/>
                </a:cubicBezTo>
                <a:cubicBezTo>
                  <a:pt x="1454" y="596"/>
                  <a:pt x="1454" y="594"/>
                  <a:pt x="1454" y="594"/>
                </a:cubicBezTo>
                <a:cubicBezTo>
                  <a:pt x="1454" y="593"/>
                  <a:pt x="1454" y="593"/>
                  <a:pt x="1453" y="592"/>
                </a:cubicBezTo>
                <a:cubicBezTo>
                  <a:pt x="1453" y="593"/>
                  <a:pt x="1452" y="593"/>
                  <a:pt x="1452" y="593"/>
                </a:cubicBezTo>
                <a:cubicBezTo>
                  <a:pt x="1452" y="592"/>
                  <a:pt x="1451" y="591"/>
                  <a:pt x="1451" y="590"/>
                </a:cubicBezTo>
                <a:cubicBezTo>
                  <a:pt x="1451" y="589"/>
                  <a:pt x="1451" y="588"/>
                  <a:pt x="1451" y="587"/>
                </a:cubicBezTo>
                <a:cubicBezTo>
                  <a:pt x="1451" y="586"/>
                  <a:pt x="1452" y="587"/>
                  <a:pt x="1452" y="587"/>
                </a:cubicBezTo>
                <a:cubicBezTo>
                  <a:pt x="1452" y="586"/>
                  <a:pt x="1451" y="586"/>
                  <a:pt x="1452" y="586"/>
                </a:cubicBezTo>
                <a:cubicBezTo>
                  <a:pt x="1452" y="585"/>
                  <a:pt x="1452" y="584"/>
                  <a:pt x="1451" y="583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50" y="582"/>
                  <a:pt x="1449" y="582"/>
                  <a:pt x="1448" y="583"/>
                </a:cubicBezTo>
                <a:cubicBezTo>
                  <a:pt x="1449" y="582"/>
                  <a:pt x="1447" y="582"/>
                  <a:pt x="1447" y="583"/>
                </a:cubicBezTo>
                <a:cubicBezTo>
                  <a:pt x="1446" y="582"/>
                  <a:pt x="1445" y="582"/>
                  <a:pt x="1444" y="582"/>
                </a:cubicBezTo>
                <a:cubicBezTo>
                  <a:pt x="1443" y="581"/>
                  <a:pt x="1442" y="582"/>
                  <a:pt x="1441" y="582"/>
                </a:cubicBezTo>
                <a:cubicBezTo>
                  <a:pt x="1440" y="583"/>
                  <a:pt x="1441" y="583"/>
                  <a:pt x="1440" y="583"/>
                </a:cubicBezTo>
                <a:cubicBezTo>
                  <a:pt x="1439" y="583"/>
                  <a:pt x="1439" y="583"/>
                  <a:pt x="1438" y="583"/>
                </a:cubicBezTo>
                <a:cubicBezTo>
                  <a:pt x="1437" y="583"/>
                  <a:pt x="1437" y="583"/>
                  <a:pt x="1437" y="584"/>
                </a:cubicBezTo>
                <a:cubicBezTo>
                  <a:pt x="1438" y="584"/>
                  <a:pt x="1437" y="587"/>
                  <a:pt x="1437" y="587"/>
                </a:cubicBezTo>
                <a:cubicBezTo>
                  <a:pt x="1437" y="588"/>
                  <a:pt x="1439" y="587"/>
                  <a:pt x="1440" y="587"/>
                </a:cubicBezTo>
                <a:cubicBezTo>
                  <a:pt x="1441" y="587"/>
                  <a:pt x="1440" y="588"/>
                  <a:pt x="1441" y="588"/>
                </a:cubicBezTo>
                <a:cubicBezTo>
                  <a:pt x="1442" y="588"/>
                  <a:pt x="1441" y="588"/>
                  <a:pt x="1441" y="589"/>
                </a:cubicBezTo>
                <a:cubicBezTo>
                  <a:pt x="1441" y="589"/>
                  <a:pt x="1442" y="590"/>
                  <a:pt x="1441" y="590"/>
                </a:cubicBezTo>
                <a:cubicBezTo>
                  <a:pt x="1442" y="590"/>
                  <a:pt x="1445" y="590"/>
                  <a:pt x="1445" y="591"/>
                </a:cubicBezTo>
                <a:cubicBezTo>
                  <a:pt x="1446" y="591"/>
                  <a:pt x="1446" y="590"/>
                  <a:pt x="1447" y="590"/>
                </a:cubicBezTo>
                <a:cubicBezTo>
                  <a:pt x="1447" y="590"/>
                  <a:pt x="1448" y="591"/>
                  <a:pt x="1449" y="591"/>
                </a:cubicBezTo>
                <a:cubicBezTo>
                  <a:pt x="1450" y="591"/>
                  <a:pt x="1450" y="591"/>
                  <a:pt x="1450" y="592"/>
                </a:cubicBezTo>
                <a:cubicBezTo>
                  <a:pt x="1449" y="592"/>
                  <a:pt x="1447" y="592"/>
                  <a:pt x="1448" y="592"/>
                </a:cubicBezTo>
                <a:cubicBezTo>
                  <a:pt x="1447" y="592"/>
                  <a:pt x="1447" y="592"/>
                  <a:pt x="1446" y="592"/>
                </a:cubicBezTo>
                <a:cubicBezTo>
                  <a:pt x="1446" y="593"/>
                  <a:pt x="1442" y="593"/>
                  <a:pt x="1441" y="593"/>
                </a:cubicBezTo>
                <a:cubicBezTo>
                  <a:pt x="1440" y="593"/>
                  <a:pt x="1441" y="593"/>
                  <a:pt x="1440" y="593"/>
                </a:cubicBezTo>
                <a:cubicBezTo>
                  <a:pt x="1441" y="594"/>
                  <a:pt x="1441" y="594"/>
                  <a:pt x="1442" y="594"/>
                </a:cubicBezTo>
                <a:cubicBezTo>
                  <a:pt x="1443" y="593"/>
                  <a:pt x="1443" y="594"/>
                  <a:pt x="1443" y="594"/>
                </a:cubicBezTo>
                <a:cubicBezTo>
                  <a:pt x="1443" y="595"/>
                  <a:pt x="1443" y="596"/>
                  <a:pt x="1444" y="596"/>
                </a:cubicBezTo>
                <a:cubicBezTo>
                  <a:pt x="1444" y="596"/>
                  <a:pt x="1445" y="596"/>
                  <a:pt x="1445" y="597"/>
                </a:cubicBezTo>
                <a:cubicBezTo>
                  <a:pt x="1445" y="597"/>
                  <a:pt x="1445" y="597"/>
                  <a:pt x="1445" y="597"/>
                </a:cubicBezTo>
                <a:cubicBezTo>
                  <a:pt x="1445" y="598"/>
                  <a:pt x="1445" y="598"/>
                  <a:pt x="1445" y="599"/>
                </a:cubicBezTo>
                <a:cubicBezTo>
                  <a:pt x="1446" y="601"/>
                  <a:pt x="1447" y="597"/>
                  <a:pt x="1448" y="597"/>
                </a:cubicBezTo>
                <a:cubicBezTo>
                  <a:pt x="1448" y="597"/>
                  <a:pt x="1448" y="596"/>
                  <a:pt x="1448" y="596"/>
                </a:cubicBezTo>
                <a:cubicBezTo>
                  <a:pt x="1448" y="596"/>
                  <a:pt x="1448" y="597"/>
                  <a:pt x="1448" y="597"/>
                </a:cubicBezTo>
                <a:cubicBezTo>
                  <a:pt x="1448" y="597"/>
                  <a:pt x="1449" y="597"/>
                  <a:pt x="1449" y="597"/>
                </a:cubicBezTo>
                <a:cubicBezTo>
                  <a:pt x="1449" y="598"/>
                  <a:pt x="1449" y="598"/>
                  <a:pt x="1449" y="598"/>
                </a:cubicBezTo>
                <a:cubicBezTo>
                  <a:pt x="1450" y="598"/>
                  <a:pt x="1450" y="598"/>
                  <a:pt x="1450" y="598"/>
                </a:cubicBezTo>
                <a:cubicBezTo>
                  <a:pt x="1450" y="598"/>
                  <a:pt x="1450" y="598"/>
                  <a:pt x="1451" y="599"/>
                </a:cubicBezTo>
                <a:cubicBezTo>
                  <a:pt x="1452" y="599"/>
                  <a:pt x="1452" y="599"/>
                  <a:pt x="1452" y="599"/>
                </a:cubicBezTo>
                <a:cubicBezTo>
                  <a:pt x="1452" y="599"/>
                  <a:pt x="1453" y="599"/>
                  <a:pt x="1453" y="599"/>
                </a:cubicBezTo>
                <a:cubicBezTo>
                  <a:pt x="1453" y="599"/>
                  <a:pt x="1453" y="600"/>
                  <a:pt x="1453" y="600"/>
                </a:cubicBezTo>
                <a:cubicBezTo>
                  <a:pt x="1453" y="602"/>
                  <a:pt x="1453" y="601"/>
                  <a:pt x="1454" y="602"/>
                </a:cubicBezTo>
                <a:cubicBezTo>
                  <a:pt x="1454" y="602"/>
                  <a:pt x="1454" y="602"/>
                  <a:pt x="1454" y="602"/>
                </a:cubicBezTo>
                <a:cubicBezTo>
                  <a:pt x="1454" y="602"/>
                  <a:pt x="1455" y="602"/>
                  <a:pt x="1455" y="602"/>
                </a:cubicBezTo>
                <a:cubicBezTo>
                  <a:pt x="1455" y="602"/>
                  <a:pt x="1456" y="602"/>
                  <a:pt x="1457" y="602"/>
                </a:cubicBezTo>
                <a:cubicBezTo>
                  <a:pt x="1457" y="603"/>
                  <a:pt x="1458" y="602"/>
                  <a:pt x="1458" y="603"/>
                </a:cubicBezTo>
                <a:cubicBezTo>
                  <a:pt x="1458" y="603"/>
                  <a:pt x="1459" y="602"/>
                  <a:pt x="1460" y="602"/>
                </a:cubicBezTo>
                <a:cubicBezTo>
                  <a:pt x="1460" y="603"/>
                  <a:pt x="1460" y="603"/>
                  <a:pt x="1461" y="603"/>
                </a:cubicBezTo>
                <a:cubicBezTo>
                  <a:pt x="1461" y="604"/>
                  <a:pt x="1462" y="604"/>
                  <a:pt x="1462" y="604"/>
                </a:cubicBezTo>
                <a:cubicBezTo>
                  <a:pt x="1463" y="604"/>
                  <a:pt x="1463" y="605"/>
                  <a:pt x="1463" y="606"/>
                </a:cubicBezTo>
                <a:cubicBezTo>
                  <a:pt x="1464" y="607"/>
                  <a:pt x="1465" y="606"/>
                  <a:pt x="1466" y="606"/>
                </a:cubicBezTo>
                <a:cubicBezTo>
                  <a:pt x="1467" y="606"/>
                  <a:pt x="1467" y="606"/>
                  <a:pt x="1467" y="607"/>
                </a:cubicBezTo>
                <a:cubicBezTo>
                  <a:pt x="1468" y="607"/>
                  <a:pt x="1468" y="607"/>
                  <a:pt x="1469" y="607"/>
                </a:cubicBezTo>
                <a:cubicBezTo>
                  <a:pt x="1470" y="607"/>
                  <a:pt x="1470" y="608"/>
                  <a:pt x="1470" y="608"/>
                </a:cubicBezTo>
                <a:cubicBezTo>
                  <a:pt x="1471" y="608"/>
                  <a:pt x="1470" y="609"/>
                  <a:pt x="1470" y="610"/>
                </a:cubicBezTo>
                <a:cubicBezTo>
                  <a:pt x="1471" y="610"/>
                  <a:pt x="1471" y="610"/>
                  <a:pt x="1471" y="611"/>
                </a:cubicBezTo>
                <a:cubicBezTo>
                  <a:pt x="1471" y="612"/>
                  <a:pt x="1471" y="612"/>
                  <a:pt x="1471" y="612"/>
                </a:cubicBezTo>
                <a:cubicBezTo>
                  <a:pt x="1471" y="613"/>
                  <a:pt x="1471" y="613"/>
                  <a:pt x="1471" y="613"/>
                </a:cubicBezTo>
                <a:cubicBezTo>
                  <a:pt x="1471" y="613"/>
                  <a:pt x="1471" y="613"/>
                  <a:pt x="1471" y="614"/>
                </a:cubicBezTo>
                <a:cubicBezTo>
                  <a:pt x="1470" y="615"/>
                  <a:pt x="1472" y="615"/>
                  <a:pt x="1472" y="616"/>
                </a:cubicBezTo>
                <a:cubicBezTo>
                  <a:pt x="1472" y="616"/>
                  <a:pt x="1472" y="617"/>
                  <a:pt x="1472" y="617"/>
                </a:cubicBezTo>
                <a:cubicBezTo>
                  <a:pt x="1472" y="617"/>
                  <a:pt x="1472" y="617"/>
                  <a:pt x="1473" y="617"/>
                </a:cubicBezTo>
                <a:cubicBezTo>
                  <a:pt x="1473" y="617"/>
                  <a:pt x="1473" y="617"/>
                  <a:pt x="1473" y="618"/>
                </a:cubicBezTo>
                <a:cubicBezTo>
                  <a:pt x="1473" y="618"/>
                  <a:pt x="1473" y="618"/>
                  <a:pt x="1473" y="618"/>
                </a:cubicBezTo>
                <a:cubicBezTo>
                  <a:pt x="1473" y="618"/>
                  <a:pt x="1473" y="619"/>
                  <a:pt x="1473" y="619"/>
                </a:cubicBezTo>
                <a:cubicBezTo>
                  <a:pt x="1474" y="619"/>
                  <a:pt x="1473" y="620"/>
                  <a:pt x="1473" y="620"/>
                </a:cubicBezTo>
                <a:cubicBezTo>
                  <a:pt x="1473" y="620"/>
                  <a:pt x="1473" y="621"/>
                  <a:pt x="1473" y="621"/>
                </a:cubicBezTo>
                <a:cubicBezTo>
                  <a:pt x="1474" y="622"/>
                  <a:pt x="1474" y="622"/>
                  <a:pt x="1474" y="623"/>
                </a:cubicBezTo>
                <a:cubicBezTo>
                  <a:pt x="1473" y="622"/>
                  <a:pt x="1473" y="622"/>
                  <a:pt x="1473" y="622"/>
                </a:cubicBezTo>
                <a:cubicBezTo>
                  <a:pt x="1472" y="621"/>
                  <a:pt x="1471" y="621"/>
                  <a:pt x="1470" y="622"/>
                </a:cubicBezTo>
                <a:cubicBezTo>
                  <a:pt x="1470" y="622"/>
                  <a:pt x="1470" y="622"/>
                  <a:pt x="1470" y="622"/>
                </a:cubicBezTo>
                <a:cubicBezTo>
                  <a:pt x="1470" y="623"/>
                  <a:pt x="1469" y="623"/>
                  <a:pt x="1469" y="623"/>
                </a:cubicBezTo>
                <a:cubicBezTo>
                  <a:pt x="1469" y="623"/>
                  <a:pt x="1468" y="624"/>
                  <a:pt x="1467" y="625"/>
                </a:cubicBezTo>
                <a:cubicBezTo>
                  <a:pt x="1468" y="625"/>
                  <a:pt x="1469" y="625"/>
                  <a:pt x="1470" y="625"/>
                </a:cubicBezTo>
                <a:cubicBezTo>
                  <a:pt x="1471" y="625"/>
                  <a:pt x="1471" y="625"/>
                  <a:pt x="1472" y="625"/>
                </a:cubicBezTo>
                <a:cubicBezTo>
                  <a:pt x="1473" y="624"/>
                  <a:pt x="1473" y="624"/>
                  <a:pt x="1473" y="623"/>
                </a:cubicBezTo>
                <a:cubicBezTo>
                  <a:pt x="1473" y="623"/>
                  <a:pt x="1473" y="624"/>
                  <a:pt x="1474" y="624"/>
                </a:cubicBezTo>
                <a:cubicBezTo>
                  <a:pt x="1474" y="624"/>
                  <a:pt x="1475" y="624"/>
                  <a:pt x="1476" y="624"/>
                </a:cubicBezTo>
                <a:cubicBezTo>
                  <a:pt x="1477" y="624"/>
                  <a:pt x="1478" y="623"/>
                  <a:pt x="1479" y="624"/>
                </a:cubicBezTo>
                <a:cubicBezTo>
                  <a:pt x="1479" y="625"/>
                  <a:pt x="1479" y="625"/>
                  <a:pt x="1479" y="625"/>
                </a:cubicBezTo>
                <a:cubicBezTo>
                  <a:pt x="1480" y="626"/>
                  <a:pt x="1480" y="626"/>
                  <a:pt x="1480" y="627"/>
                </a:cubicBezTo>
                <a:cubicBezTo>
                  <a:pt x="1480" y="628"/>
                  <a:pt x="1481" y="628"/>
                  <a:pt x="1481" y="628"/>
                </a:cubicBezTo>
                <a:cubicBezTo>
                  <a:pt x="1482" y="629"/>
                  <a:pt x="1482" y="629"/>
                  <a:pt x="1482" y="629"/>
                </a:cubicBezTo>
                <a:cubicBezTo>
                  <a:pt x="1482" y="629"/>
                  <a:pt x="1482" y="629"/>
                  <a:pt x="1483" y="629"/>
                </a:cubicBezTo>
                <a:cubicBezTo>
                  <a:pt x="1483" y="629"/>
                  <a:pt x="1483" y="629"/>
                  <a:pt x="1483" y="629"/>
                </a:cubicBezTo>
                <a:cubicBezTo>
                  <a:pt x="1484" y="629"/>
                  <a:pt x="1485" y="629"/>
                  <a:pt x="1486" y="629"/>
                </a:cubicBezTo>
                <a:cubicBezTo>
                  <a:pt x="1487" y="629"/>
                  <a:pt x="1489" y="629"/>
                  <a:pt x="1489" y="628"/>
                </a:cubicBezTo>
                <a:cubicBezTo>
                  <a:pt x="1490" y="628"/>
                  <a:pt x="1489" y="629"/>
                  <a:pt x="1490" y="629"/>
                </a:cubicBezTo>
                <a:cubicBezTo>
                  <a:pt x="1490" y="629"/>
                  <a:pt x="1491" y="629"/>
                  <a:pt x="1491" y="629"/>
                </a:cubicBezTo>
                <a:cubicBezTo>
                  <a:pt x="1492" y="629"/>
                  <a:pt x="1492" y="629"/>
                  <a:pt x="1493" y="629"/>
                </a:cubicBezTo>
                <a:cubicBezTo>
                  <a:pt x="1493" y="629"/>
                  <a:pt x="1493" y="629"/>
                  <a:pt x="1493" y="629"/>
                </a:cubicBezTo>
                <a:cubicBezTo>
                  <a:pt x="1493" y="628"/>
                  <a:pt x="1493" y="629"/>
                  <a:pt x="1493" y="629"/>
                </a:cubicBezTo>
                <a:cubicBezTo>
                  <a:pt x="1493" y="628"/>
                  <a:pt x="1493" y="628"/>
                  <a:pt x="1493" y="628"/>
                </a:cubicBezTo>
                <a:cubicBezTo>
                  <a:pt x="1494" y="628"/>
                  <a:pt x="1494" y="628"/>
                  <a:pt x="1494" y="628"/>
                </a:cubicBezTo>
                <a:cubicBezTo>
                  <a:pt x="1494" y="627"/>
                  <a:pt x="1496" y="627"/>
                  <a:pt x="1496" y="626"/>
                </a:cubicBezTo>
                <a:cubicBezTo>
                  <a:pt x="1495" y="625"/>
                  <a:pt x="1495" y="625"/>
                  <a:pt x="1495" y="624"/>
                </a:cubicBezTo>
                <a:cubicBezTo>
                  <a:pt x="1495" y="624"/>
                  <a:pt x="1496" y="623"/>
                  <a:pt x="1496" y="623"/>
                </a:cubicBezTo>
                <a:cubicBezTo>
                  <a:pt x="1497" y="623"/>
                  <a:pt x="1497" y="623"/>
                  <a:pt x="1498" y="623"/>
                </a:cubicBezTo>
                <a:cubicBezTo>
                  <a:pt x="1498" y="623"/>
                  <a:pt x="1498" y="623"/>
                  <a:pt x="1498" y="623"/>
                </a:cubicBezTo>
                <a:cubicBezTo>
                  <a:pt x="1499" y="623"/>
                  <a:pt x="1500" y="624"/>
                  <a:pt x="1502" y="624"/>
                </a:cubicBezTo>
                <a:cubicBezTo>
                  <a:pt x="1502" y="624"/>
                  <a:pt x="1502" y="623"/>
                  <a:pt x="1503" y="623"/>
                </a:cubicBezTo>
                <a:cubicBezTo>
                  <a:pt x="1503" y="623"/>
                  <a:pt x="1503" y="624"/>
                  <a:pt x="1504" y="624"/>
                </a:cubicBezTo>
                <a:cubicBezTo>
                  <a:pt x="1504" y="624"/>
                  <a:pt x="1504" y="624"/>
                  <a:pt x="1505" y="624"/>
                </a:cubicBezTo>
                <a:cubicBezTo>
                  <a:pt x="1505" y="624"/>
                  <a:pt x="1505" y="624"/>
                  <a:pt x="1505" y="624"/>
                </a:cubicBezTo>
                <a:cubicBezTo>
                  <a:pt x="1505" y="624"/>
                  <a:pt x="1505" y="624"/>
                  <a:pt x="1506" y="624"/>
                </a:cubicBezTo>
                <a:cubicBezTo>
                  <a:pt x="1506" y="624"/>
                  <a:pt x="1506" y="624"/>
                  <a:pt x="1506" y="624"/>
                </a:cubicBezTo>
                <a:cubicBezTo>
                  <a:pt x="1506" y="625"/>
                  <a:pt x="1508" y="625"/>
                  <a:pt x="1508" y="626"/>
                </a:cubicBezTo>
                <a:cubicBezTo>
                  <a:pt x="1508" y="626"/>
                  <a:pt x="1509" y="627"/>
                  <a:pt x="1509" y="628"/>
                </a:cubicBezTo>
                <a:cubicBezTo>
                  <a:pt x="1509" y="628"/>
                  <a:pt x="1509" y="629"/>
                  <a:pt x="1509" y="629"/>
                </a:cubicBezTo>
                <a:cubicBezTo>
                  <a:pt x="1509" y="629"/>
                  <a:pt x="1510" y="629"/>
                  <a:pt x="1510" y="629"/>
                </a:cubicBezTo>
                <a:cubicBezTo>
                  <a:pt x="1510" y="630"/>
                  <a:pt x="1511" y="631"/>
                  <a:pt x="1512" y="631"/>
                </a:cubicBezTo>
                <a:cubicBezTo>
                  <a:pt x="1514" y="632"/>
                  <a:pt x="1512" y="632"/>
                  <a:pt x="1513" y="632"/>
                </a:cubicBezTo>
                <a:cubicBezTo>
                  <a:pt x="1513" y="633"/>
                  <a:pt x="1514" y="633"/>
                  <a:pt x="1514" y="633"/>
                </a:cubicBezTo>
                <a:cubicBezTo>
                  <a:pt x="1515" y="634"/>
                  <a:pt x="1515" y="634"/>
                  <a:pt x="1515" y="634"/>
                </a:cubicBezTo>
                <a:cubicBezTo>
                  <a:pt x="1515" y="636"/>
                  <a:pt x="1516" y="635"/>
                  <a:pt x="1517" y="635"/>
                </a:cubicBezTo>
                <a:cubicBezTo>
                  <a:pt x="1517" y="635"/>
                  <a:pt x="1518" y="636"/>
                  <a:pt x="1518" y="636"/>
                </a:cubicBezTo>
                <a:cubicBezTo>
                  <a:pt x="1518" y="637"/>
                  <a:pt x="1519" y="636"/>
                  <a:pt x="1519" y="636"/>
                </a:cubicBezTo>
                <a:cubicBezTo>
                  <a:pt x="1519" y="636"/>
                  <a:pt x="1520" y="637"/>
                  <a:pt x="1521" y="637"/>
                </a:cubicBezTo>
                <a:cubicBezTo>
                  <a:pt x="1522" y="637"/>
                  <a:pt x="1523" y="637"/>
                  <a:pt x="1524" y="637"/>
                </a:cubicBezTo>
                <a:cubicBezTo>
                  <a:pt x="1524" y="637"/>
                  <a:pt x="1524" y="638"/>
                  <a:pt x="1525" y="638"/>
                </a:cubicBezTo>
                <a:cubicBezTo>
                  <a:pt x="1526" y="638"/>
                  <a:pt x="1527" y="638"/>
                  <a:pt x="1528" y="638"/>
                </a:cubicBezTo>
                <a:cubicBezTo>
                  <a:pt x="1528" y="637"/>
                  <a:pt x="1528" y="637"/>
                  <a:pt x="1528" y="636"/>
                </a:cubicBezTo>
                <a:cubicBezTo>
                  <a:pt x="1527" y="636"/>
                  <a:pt x="1526" y="636"/>
                  <a:pt x="1526" y="636"/>
                </a:cubicBezTo>
                <a:cubicBezTo>
                  <a:pt x="1526" y="635"/>
                  <a:pt x="1525" y="635"/>
                  <a:pt x="1525" y="635"/>
                </a:cubicBezTo>
                <a:cubicBezTo>
                  <a:pt x="1525" y="634"/>
                  <a:pt x="1525" y="633"/>
                  <a:pt x="1524" y="633"/>
                </a:cubicBezTo>
                <a:cubicBezTo>
                  <a:pt x="1523" y="633"/>
                  <a:pt x="1523" y="633"/>
                  <a:pt x="1522" y="632"/>
                </a:cubicBezTo>
                <a:cubicBezTo>
                  <a:pt x="1522" y="631"/>
                  <a:pt x="1522" y="631"/>
                  <a:pt x="1522" y="630"/>
                </a:cubicBezTo>
                <a:cubicBezTo>
                  <a:pt x="1521" y="630"/>
                  <a:pt x="1521" y="629"/>
                  <a:pt x="1520" y="629"/>
                </a:cubicBezTo>
                <a:cubicBezTo>
                  <a:pt x="1519" y="629"/>
                  <a:pt x="1519" y="629"/>
                  <a:pt x="1519" y="629"/>
                </a:cubicBezTo>
                <a:cubicBezTo>
                  <a:pt x="1519" y="629"/>
                  <a:pt x="1519" y="628"/>
                  <a:pt x="1519" y="627"/>
                </a:cubicBezTo>
                <a:cubicBezTo>
                  <a:pt x="1518" y="627"/>
                  <a:pt x="1518" y="627"/>
                  <a:pt x="1518" y="626"/>
                </a:cubicBezTo>
                <a:cubicBezTo>
                  <a:pt x="1517" y="626"/>
                  <a:pt x="1518" y="625"/>
                  <a:pt x="1518" y="625"/>
                </a:cubicBezTo>
                <a:cubicBezTo>
                  <a:pt x="1517" y="624"/>
                  <a:pt x="1516" y="624"/>
                  <a:pt x="1516" y="624"/>
                </a:cubicBezTo>
                <a:cubicBezTo>
                  <a:pt x="1516" y="623"/>
                  <a:pt x="1515" y="624"/>
                  <a:pt x="1515" y="624"/>
                </a:cubicBezTo>
                <a:cubicBezTo>
                  <a:pt x="1515" y="624"/>
                  <a:pt x="1515" y="623"/>
                  <a:pt x="1514" y="623"/>
                </a:cubicBezTo>
                <a:cubicBezTo>
                  <a:pt x="1514" y="623"/>
                  <a:pt x="1514" y="623"/>
                  <a:pt x="1513" y="622"/>
                </a:cubicBezTo>
                <a:cubicBezTo>
                  <a:pt x="1513" y="622"/>
                  <a:pt x="1513" y="621"/>
                  <a:pt x="1513" y="621"/>
                </a:cubicBezTo>
                <a:cubicBezTo>
                  <a:pt x="1513" y="620"/>
                  <a:pt x="1513" y="619"/>
                  <a:pt x="1513" y="618"/>
                </a:cubicBezTo>
                <a:cubicBezTo>
                  <a:pt x="1513" y="618"/>
                  <a:pt x="1512" y="618"/>
                  <a:pt x="1512" y="618"/>
                </a:cubicBezTo>
                <a:cubicBezTo>
                  <a:pt x="1513" y="618"/>
                  <a:pt x="1512" y="617"/>
                  <a:pt x="1513" y="617"/>
                </a:cubicBezTo>
                <a:cubicBezTo>
                  <a:pt x="1513" y="617"/>
                  <a:pt x="1513" y="617"/>
                  <a:pt x="1514" y="617"/>
                </a:cubicBezTo>
                <a:cubicBezTo>
                  <a:pt x="1514" y="617"/>
                  <a:pt x="1514" y="617"/>
                  <a:pt x="1515" y="617"/>
                </a:cubicBezTo>
                <a:cubicBezTo>
                  <a:pt x="1516" y="616"/>
                  <a:pt x="1517" y="615"/>
                  <a:pt x="1516" y="614"/>
                </a:cubicBezTo>
                <a:cubicBezTo>
                  <a:pt x="1515" y="613"/>
                  <a:pt x="1515" y="614"/>
                  <a:pt x="1515" y="613"/>
                </a:cubicBezTo>
                <a:cubicBezTo>
                  <a:pt x="1515" y="612"/>
                  <a:pt x="1514" y="612"/>
                  <a:pt x="1514" y="612"/>
                </a:cubicBezTo>
                <a:cubicBezTo>
                  <a:pt x="1513" y="612"/>
                  <a:pt x="1513" y="613"/>
                  <a:pt x="1512" y="612"/>
                </a:cubicBezTo>
                <a:cubicBezTo>
                  <a:pt x="1511" y="612"/>
                  <a:pt x="1511" y="611"/>
                  <a:pt x="1510" y="610"/>
                </a:cubicBezTo>
                <a:cubicBezTo>
                  <a:pt x="1510" y="610"/>
                  <a:pt x="1510" y="610"/>
                  <a:pt x="1510" y="609"/>
                </a:cubicBezTo>
                <a:cubicBezTo>
                  <a:pt x="1510" y="609"/>
                  <a:pt x="1508" y="609"/>
                  <a:pt x="1508" y="609"/>
                </a:cubicBezTo>
                <a:cubicBezTo>
                  <a:pt x="1507" y="609"/>
                  <a:pt x="1505" y="609"/>
                  <a:pt x="1505" y="607"/>
                </a:cubicBezTo>
                <a:close/>
                <a:moveTo>
                  <a:pt x="573" y="581"/>
                </a:moveTo>
                <a:cubicBezTo>
                  <a:pt x="573" y="581"/>
                  <a:pt x="573" y="581"/>
                  <a:pt x="574" y="581"/>
                </a:cubicBezTo>
                <a:cubicBezTo>
                  <a:pt x="573" y="581"/>
                  <a:pt x="574" y="581"/>
                  <a:pt x="573" y="580"/>
                </a:cubicBezTo>
                <a:cubicBezTo>
                  <a:pt x="573" y="581"/>
                  <a:pt x="573" y="581"/>
                  <a:pt x="573" y="581"/>
                </a:cubicBezTo>
                <a:close/>
                <a:moveTo>
                  <a:pt x="1421" y="582"/>
                </a:moveTo>
                <a:cubicBezTo>
                  <a:pt x="1421" y="581"/>
                  <a:pt x="1420" y="581"/>
                  <a:pt x="1420" y="581"/>
                </a:cubicBezTo>
                <a:cubicBezTo>
                  <a:pt x="1420" y="581"/>
                  <a:pt x="1420" y="580"/>
                  <a:pt x="1419" y="580"/>
                </a:cubicBezTo>
                <a:cubicBezTo>
                  <a:pt x="1419" y="580"/>
                  <a:pt x="1419" y="582"/>
                  <a:pt x="1419" y="583"/>
                </a:cubicBezTo>
                <a:cubicBezTo>
                  <a:pt x="1420" y="582"/>
                  <a:pt x="1421" y="582"/>
                  <a:pt x="1421" y="582"/>
                </a:cubicBezTo>
                <a:cubicBezTo>
                  <a:pt x="1420" y="581"/>
                  <a:pt x="1421" y="582"/>
                  <a:pt x="1421" y="582"/>
                </a:cubicBezTo>
                <a:close/>
                <a:moveTo>
                  <a:pt x="1309" y="580"/>
                </a:moveTo>
                <a:cubicBezTo>
                  <a:pt x="1309" y="580"/>
                  <a:pt x="1310" y="580"/>
                  <a:pt x="1309" y="579"/>
                </a:cubicBezTo>
                <a:cubicBezTo>
                  <a:pt x="1309" y="580"/>
                  <a:pt x="1308" y="580"/>
                  <a:pt x="1309" y="580"/>
                </a:cubicBezTo>
                <a:close/>
                <a:moveTo>
                  <a:pt x="572" y="579"/>
                </a:moveTo>
                <a:cubicBezTo>
                  <a:pt x="573" y="579"/>
                  <a:pt x="573" y="579"/>
                  <a:pt x="573" y="579"/>
                </a:cubicBezTo>
                <a:cubicBezTo>
                  <a:pt x="572" y="579"/>
                  <a:pt x="572" y="579"/>
                  <a:pt x="572" y="579"/>
                </a:cubicBezTo>
                <a:cubicBezTo>
                  <a:pt x="572" y="580"/>
                  <a:pt x="572" y="579"/>
                  <a:pt x="572" y="579"/>
                </a:cubicBezTo>
                <a:cubicBezTo>
                  <a:pt x="573" y="579"/>
                  <a:pt x="572" y="579"/>
                  <a:pt x="572" y="579"/>
                </a:cubicBezTo>
                <a:close/>
                <a:moveTo>
                  <a:pt x="1438" y="580"/>
                </a:moveTo>
                <a:cubicBezTo>
                  <a:pt x="1438" y="579"/>
                  <a:pt x="1437" y="579"/>
                  <a:pt x="1437" y="579"/>
                </a:cubicBezTo>
                <a:cubicBezTo>
                  <a:pt x="1436" y="579"/>
                  <a:pt x="1435" y="579"/>
                  <a:pt x="1435" y="578"/>
                </a:cubicBezTo>
                <a:cubicBezTo>
                  <a:pt x="1434" y="578"/>
                  <a:pt x="1434" y="579"/>
                  <a:pt x="1433" y="579"/>
                </a:cubicBezTo>
                <a:cubicBezTo>
                  <a:pt x="1432" y="579"/>
                  <a:pt x="1432" y="579"/>
                  <a:pt x="1432" y="579"/>
                </a:cubicBezTo>
                <a:cubicBezTo>
                  <a:pt x="1432" y="580"/>
                  <a:pt x="1432" y="580"/>
                  <a:pt x="1433" y="580"/>
                </a:cubicBezTo>
                <a:cubicBezTo>
                  <a:pt x="1434" y="579"/>
                  <a:pt x="1434" y="580"/>
                  <a:pt x="1434" y="580"/>
                </a:cubicBezTo>
                <a:cubicBezTo>
                  <a:pt x="1435" y="580"/>
                  <a:pt x="1437" y="581"/>
                  <a:pt x="1438" y="580"/>
                </a:cubicBezTo>
                <a:close/>
                <a:moveTo>
                  <a:pt x="583" y="576"/>
                </a:moveTo>
                <a:cubicBezTo>
                  <a:pt x="583" y="575"/>
                  <a:pt x="582" y="575"/>
                  <a:pt x="581" y="575"/>
                </a:cubicBezTo>
                <a:cubicBezTo>
                  <a:pt x="581" y="575"/>
                  <a:pt x="580" y="576"/>
                  <a:pt x="579" y="576"/>
                </a:cubicBezTo>
                <a:cubicBezTo>
                  <a:pt x="580" y="576"/>
                  <a:pt x="580" y="576"/>
                  <a:pt x="580" y="577"/>
                </a:cubicBezTo>
                <a:cubicBezTo>
                  <a:pt x="579" y="577"/>
                  <a:pt x="577" y="578"/>
                  <a:pt x="577" y="579"/>
                </a:cubicBezTo>
                <a:cubicBezTo>
                  <a:pt x="577" y="580"/>
                  <a:pt x="577" y="580"/>
                  <a:pt x="576" y="580"/>
                </a:cubicBezTo>
                <a:cubicBezTo>
                  <a:pt x="575" y="581"/>
                  <a:pt x="575" y="581"/>
                  <a:pt x="575" y="582"/>
                </a:cubicBezTo>
                <a:cubicBezTo>
                  <a:pt x="575" y="583"/>
                  <a:pt x="575" y="584"/>
                  <a:pt x="576" y="585"/>
                </a:cubicBezTo>
                <a:cubicBezTo>
                  <a:pt x="576" y="585"/>
                  <a:pt x="576" y="585"/>
                  <a:pt x="577" y="586"/>
                </a:cubicBezTo>
                <a:cubicBezTo>
                  <a:pt x="577" y="586"/>
                  <a:pt x="579" y="587"/>
                  <a:pt x="579" y="586"/>
                </a:cubicBezTo>
                <a:cubicBezTo>
                  <a:pt x="580" y="586"/>
                  <a:pt x="581" y="586"/>
                  <a:pt x="582" y="586"/>
                </a:cubicBezTo>
                <a:cubicBezTo>
                  <a:pt x="582" y="586"/>
                  <a:pt x="583" y="586"/>
                  <a:pt x="583" y="585"/>
                </a:cubicBezTo>
                <a:cubicBezTo>
                  <a:pt x="583" y="585"/>
                  <a:pt x="584" y="585"/>
                  <a:pt x="584" y="585"/>
                </a:cubicBezTo>
                <a:cubicBezTo>
                  <a:pt x="584" y="584"/>
                  <a:pt x="585" y="584"/>
                  <a:pt x="585" y="584"/>
                </a:cubicBezTo>
                <a:cubicBezTo>
                  <a:pt x="586" y="583"/>
                  <a:pt x="585" y="582"/>
                  <a:pt x="586" y="582"/>
                </a:cubicBezTo>
                <a:cubicBezTo>
                  <a:pt x="587" y="581"/>
                  <a:pt x="587" y="581"/>
                  <a:pt x="586" y="580"/>
                </a:cubicBezTo>
                <a:cubicBezTo>
                  <a:pt x="586" y="580"/>
                  <a:pt x="586" y="580"/>
                  <a:pt x="586" y="579"/>
                </a:cubicBezTo>
                <a:cubicBezTo>
                  <a:pt x="586" y="578"/>
                  <a:pt x="586" y="578"/>
                  <a:pt x="586" y="577"/>
                </a:cubicBezTo>
                <a:cubicBezTo>
                  <a:pt x="585" y="577"/>
                  <a:pt x="585" y="577"/>
                  <a:pt x="584" y="577"/>
                </a:cubicBezTo>
                <a:cubicBezTo>
                  <a:pt x="583" y="577"/>
                  <a:pt x="583" y="577"/>
                  <a:pt x="582" y="577"/>
                </a:cubicBezTo>
                <a:cubicBezTo>
                  <a:pt x="583" y="577"/>
                  <a:pt x="583" y="577"/>
                  <a:pt x="583" y="576"/>
                </a:cubicBezTo>
                <a:cubicBezTo>
                  <a:pt x="583" y="575"/>
                  <a:pt x="583" y="576"/>
                  <a:pt x="583" y="576"/>
                </a:cubicBezTo>
                <a:close/>
                <a:moveTo>
                  <a:pt x="1312" y="570"/>
                </a:moveTo>
                <a:cubicBezTo>
                  <a:pt x="1311" y="570"/>
                  <a:pt x="1312" y="571"/>
                  <a:pt x="1313" y="570"/>
                </a:cubicBezTo>
                <a:cubicBezTo>
                  <a:pt x="1313" y="570"/>
                  <a:pt x="1312" y="570"/>
                  <a:pt x="1312" y="570"/>
                </a:cubicBezTo>
                <a:close/>
                <a:moveTo>
                  <a:pt x="1303" y="571"/>
                </a:moveTo>
                <a:cubicBezTo>
                  <a:pt x="1303" y="570"/>
                  <a:pt x="1303" y="570"/>
                  <a:pt x="1302" y="570"/>
                </a:cubicBezTo>
                <a:cubicBezTo>
                  <a:pt x="1302" y="571"/>
                  <a:pt x="1302" y="571"/>
                  <a:pt x="1303" y="571"/>
                </a:cubicBezTo>
                <a:cubicBezTo>
                  <a:pt x="1303" y="570"/>
                  <a:pt x="1303" y="571"/>
                  <a:pt x="1303" y="571"/>
                </a:cubicBezTo>
                <a:close/>
                <a:moveTo>
                  <a:pt x="1382" y="583"/>
                </a:moveTo>
                <a:cubicBezTo>
                  <a:pt x="1381" y="584"/>
                  <a:pt x="1381" y="585"/>
                  <a:pt x="1381" y="586"/>
                </a:cubicBezTo>
                <a:cubicBezTo>
                  <a:pt x="1381" y="587"/>
                  <a:pt x="1381" y="588"/>
                  <a:pt x="1381" y="588"/>
                </a:cubicBezTo>
                <a:cubicBezTo>
                  <a:pt x="1381" y="589"/>
                  <a:pt x="1381" y="589"/>
                  <a:pt x="1381" y="589"/>
                </a:cubicBezTo>
                <a:cubicBezTo>
                  <a:pt x="1381" y="589"/>
                  <a:pt x="1381" y="590"/>
                  <a:pt x="1381" y="591"/>
                </a:cubicBezTo>
                <a:cubicBezTo>
                  <a:pt x="1381" y="590"/>
                  <a:pt x="1380" y="592"/>
                  <a:pt x="1380" y="592"/>
                </a:cubicBezTo>
                <a:cubicBezTo>
                  <a:pt x="1379" y="592"/>
                  <a:pt x="1380" y="592"/>
                  <a:pt x="1380" y="593"/>
                </a:cubicBezTo>
                <a:cubicBezTo>
                  <a:pt x="1380" y="594"/>
                  <a:pt x="1380" y="594"/>
                  <a:pt x="1379" y="594"/>
                </a:cubicBezTo>
                <a:cubicBezTo>
                  <a:pt x="1379" y="595"/>
                  <a:pt x="1380" y="596"/>
                  <a:pt x="1380" y="597"/>
                </a:cubicBezTo>
                <a:cubicBezTo>
                  <a:pt x="1380" y="597"/>
                  <a:pt x="1381" y="597"/>
                  <a:pt x="1382" y="598"/>
                </a:cubicBezTo>
                <a:cubicBezTo>
                  <a:pt x="1383" y="598"/>
                  <a:pt x="1382" y="599"/>
                  <a:pt x="1382" y="599"/>
                </a:cubicBezTo>
                <a:cubicBezTo>
                  <a:pt x="1382" y="600"/>
                  <a:pt x="1383" y="601"/>
                  <a:pt x="1382" y="601"/>
                </a:cubicBezTo>
                <a:cubicBezTo>
                  <a:pt x="1382" y="602"/>
                  <a:pt x="1382" y="602"/>
                  <a:pt x="1382" y="602"/>
                </a:cubicBezTo>
                <a:cubicBezTo>
                  <a:pt x="1382" y="602"/>
                  <a:pt x="1381" y="602"/>
                  <a:pt x="1381" y="603"/>
                </a:cubicBezTo>
                <a:cubicBezTo>
                  <a:pt x="1381" y="603"/>
                  <a:pt x="1381" y="603"/>
                  <a:pt x="1381" y="603"/>
                </a:cubicBezTo>
                <a:cubicBezTo>
                  <a:pt x="1380" y="603"/>
                  <a:pt x="1381" y="604"/>
                  <a:pt x="1381" y="605"/>
                </a:cubicBezTo>
                <a:cubicBezTo>
                  <a:pt x="1381" y="606"/>
                  <a:pt x="1381" y="607"/>
                  <a:pt x="1381" y="608"/>
                </a:cubicBezTo>
                <a:cubicBezTo>
                  <a:pt x="1381" y="609"/>
                  <a:pt x="1382" y="608"/>
                  <a:pt x="1383" y="608"/>
                </a:cubicBezTo>
                <a:cubicBezTo>
                  <a:pt x="1383" y="608"/>
                  <a:pt x="1383" y="609"/>
                  <a:pt x="1383" y="608"/>
                </a:cubicBezTo>
                <a:cubicBezTo>
                  <a:pt x="1383" y="608"/>
                  <a:pt x="1385" y="608"/>
                  <a:pt x="1385" y="608"/>
                </a:cubicBezTo>
                <a:cubicBezTo>
                  <a:pt x="1387" y="608"/>
                  <a:pt x="1387" y="608"/>
                  <a:pt x="1387" y="607"/>
                </a:cubicBezTo>
                <a:cubicBezTo>
                  <a:pt x="1387" y="606"/>
                  <a:pt x="1386" y="606"/>
                  <a:pt x="1386" y="605"/>
                </a:cubicBezTo>
                <a:cubicBezTo>
                  <a:pt x="1387" y="605"/>
                  <a:pt x="1387" y="604"/>
                  <a:pt x="1387" y="603"/>
                </a:cubicBezTo>
                <a:cubicBezTo>
                  <a:pt x="1386" y="603"/>
                  <a:pt x="1386" y="602"/>
                  <a:pt x="1386" y="602"/>
                </a:cubicBezTo>
                <a:cubicBezTo>
                  <a:pt x="1386" y="601"/>
                  <a:pt x="1386" y="601"/>
                  <a:pt x="1387" y="600"/>
                </a:cubicBezTo>
                <a:cubicBezTo>
                  <a:pt x="1388" y="600"/>
                  <a:pt x="1387" y="599"/>
                  <a:pt x="1387" y="598"/>
                </a:cubicBezTo>
                <a:cubicBezTo>
                  <a:pt x="1387" y="597"/>
                  <a:pt x="1387" y="597"/>
                  <a:pt x="1387" y="596"/>
                </a:cubicBezTo>
                <a:cubicBezTo>
                  <a:pt x="1387" y="596"/>
                  <a:pt x="1388" y="596"/>
                  <a:pt x="1388" y="596"/>
                </a:cubicBezTo>
                <a:cubicBezTo>
                  <a:pt x="1388" y="595"/>
                  <a:pt x="1389" y="595"/>
                  <a:pt x="1389" y="595"/>
                </a:cubicBezTo>
                <a:cubicBezTo>
                  <a:pt x="1390" y="595"/>
                  <a:pt x="1389" y="595"/>
                  <a:pt x="1390" y="596"/>
                </a:cubicBezTo>
                <a:cubicBezTo>
                  <a:pt x="1391" y="596"/>
                  <a:pt x="1390" y="600"/>
                  <a:pt x="1391" y="600"/>
                </a:cubicBezTo>
                <a:cubicBezTo>
                  <a:pt x="1391" y="600"/>
                  <a:pt x="1391" y="600"/>
                  <a:pt x="1391" y="601"/>
                </a:cubicBezTo>
                <a:cubicBezTo>
                  <a:pt x="1392" y="601"/>
                  <a:pt x="1392" y="601"/>
                  <a:pt x="1392" y="602"/>
                </a:cubicBezTo>
                <a:cubicBezTo>
                  <a:pt x="1392" y="602"/>
                  <a:pt x="1392" y="602"/>
                  <a:pt x="1392" y="602"/>
                </a:cubicBezTo>
                <a:cubicBezTo>
                  <a:pt x="1392" y="603"/>
                  <a:pt x="1392" y="604"/>
                  <a:pt x="1392" y="605"/>
                </a:cubicBezTo>
                <a:cubicBezTo>
                  <a:pt x="1392" y="605"/>
                  <a:pt x="1392" y="606"/>
                  <a:pt x="1393" y="606"/>
                </a:cubicBezTo>
                <a:cubicBezTo>
                  <a:pt x="1393" y="606"/>
                  <a:pt x="1393" y="606"/>
                  <a:pt x="1393" y="606"/>
                </a:cubicBezTo>
                <a:cubicBezTo>
                  <a:pt x="1394" y="606"/>
                  <a:pt x="1395" y="606"/>
                  <a:pt x="1395" y="606"/>
                </a:cubicBezTo>
                <a:cubicBezTo>
                  <a:pt x="1396" y="605"/>
                  <a:pt x="1395" y="604"/>
                  <a:pt x="1395" y="603"/>
                </a:cubicBezTo>
                <a:cubicBezTo>
                  <a:pt x="1397" y="603"/>
                  <a:pt x="1399" y="604"/>
                  <a:pt x="1399" y="602"/>
                </a:cubicBezTo>
                <a:cubicBezTo>
                  <a:pt x="1399" y="601"/>
                  <a:pt x="1398" y="601"/>
                  <a:pt x="1398" y="600"/>
                </a:cubicBezTo>
                <a:cubicBezTo>
                  <a:pt x="1398" y="600"/>
                  <a:pt x="1397" y="600"/>
                  <a:pt x="1397" y="600"/>
                </a:cubicBezTo>
                <a:cubicBezTo>
                  <a:pt x="1397" y="599"/>
                  <a:pt x="1397" y="598"/>
                  <a:pt x="1396" y="598"/>
                </a:cubicBezTo>
                <a:cubicBezTo>
                  <a:pt x="1396" y="598"/>
                  <a:pt x="1397" y="597"/>
                  <a:pt x="1397" y="596"/>
                </a:cubicBezTo>
                <a:cubicBezTo>
                  <a:pt x="1396" y="597"/>
                  <a:pt x="1397" y="595"/>
                  <a:pt x="1395" y="595"/>
                </a:cubicBezTo>
                <a:cubicBezTo>
                  <a:pt x="1395" y="595"/>
                  <a:pt x="1395" y="595"/>
                  <a:pt x="1394" y="595"/>
                </a:cubicBezTo>
                <a:cubicBezTo>
                  <a:pt x="1394" y="595"/>
                  <a:pt x="1394" y="595"/>
                  <a:pt x="1394" y="595"/>
                </a:cubicBezTo>
                <a:cubicBezTo>
                  <a:pt x="1394" y="594"/>
                  <a:pt x="1393" y="593"/>
                  <a:pt x="1393" y="592"/>
                </a:cubicBezTo>
                <a:cubicBezTo>
                  <a:pt x="1393" y="591"/>
                  <a:pt x="1393" y="592"/>
                  <a:pt x="1392" y="591"/>
                </a:cubicBezTo>
                <a:cubicBezTo>
                  <a:pt x="1391" y="591"/>
                  <a:pt x="1391" y="591"/>
                  <a:pt x="1390" y="590"/>
                </a:cubicBezTo>
                <a:cubicBezTo>
                  <a:pt x="1390" y="590"/>
                  <a:pt x="1390" y="590"/>
                  <a:pt x="1390" y="590"/>
                </a:cubicBezTo>
                <a:cubicBezTo>
                  <a:pt x="1391" y="589"/>
                  <a:pt x="1391" y="589"/>
                  <a:pt x="1392" y="589"/>
                </a:cubicBezTo>
                <a:cubicBezTo>
                  <a:pt x="1392" y="589"/>
                  <a:pt x="1392" y="589"/>
                  <a:pt x="1393" y="589"/>
                </a:cubicBezTo>
                <a:cubicBezTo>
                  <a:pt x="1393" y="589"/>
                  <a:pt x="1393" y="589"/>
                  <a:pt x="1393" y="589"/>
                </a:cubicBezTo>
                <a:cubicBezTo>
                  <a:pt x="1394" y="589"/>
                  <a:pt x="1395" y="588"/>
                  <a:pt x="1395" y="588"/>
                </a:cubicBezTo>
                <a:cubicBezTo>
                  <a:pt x="1395" y="588"/>
                  <a:pt x="1396" y="588"/>
                  <a:pt x="1396" y="587"/>
                </a:cubicBezTo>
                <a:cubicBezTo>
                  <a:pt x="1396" y="587"/>
                  <a:pt x="1397" y="587"/>
                  <a:pt x="1397" y="587"/>
                </a:cubicBezTo>
                <a:cubicBezTo>
                  <a:pt x="1397" y="586"/>
                  <a:pt x="1397" y="586"/>
                  <a:pt x="1398" y="585"/>
                </a:cubicBezTo>
                <a:cubicBezTo>
                  <a:pt x="1398" y="585"/>
                  <a:pt x="1398" y="585"/>
                  <a:pt x="1399" y="585"/>
                </a:cubicBezTo>
                <a:cubicBezTo>
                  <a:pt x="1399" y="585"/>
                  <a:pt x="1399" y="585"/>
                  <a:pt x="1400" y="585"/>
                </a:cubicBezTo>
                <a:cubicBezTo>
                  <a:pt x="1400" y="584"/>
                  <a:pt x="1400" y="584"/>
                  <a:pt x="1400" y="583"/>
                </a:cubicBezTo>
                <a:cubicBezTo>
                  <a:pt x="1398" y="583"/>
                  <a:pt x="1395" y="583"/>
                  <a:pt x="1393" y="583"/>
                </a:cubicBezTo>
                <a:cubicBezTo>
                  <a:pt x="1391" y="582"/>
                  <a:pt x="1392" y="583"/>
                  <a:pt x="1391" y="584"/>
                </a:cubicBezTo>
                <a:cubicBezTo>
                  <a:pt x="1391" y="584"/>
                  <a:pt x="1390" y="584"/>
                  <a:pt x="1389" y="585"/>
                </a:cubicBezTo>
                <a:cubicBezTo>
                  <a:pt x="1389" y="584"/>
                  <a:pt x="1389" y="583"/>
                  <a:pt x="1388" y="583"/>
                </a:cubicBezTo>
                <a:cubicBezTo>
                  <a:pt x="1387" y="583"/>
                  <a:pt x="1388" y="583"/>
                  <a:pt x="1387" y="582"/>
                </a:cubicBezTo>
                <a:cubicBezTo>
                  <a:pt x="1385" y="582"/>
                  <a:pt x="1387" y="577"/>
                  <a:pt x="1387" y="575"/>
                </a:cubicBezTo>
                <a:cubicBezTo>
                  <a:pt x="1387" y="575"/>
                  <a:pt x="1388" y="576"/>
                  <a:pt x="1388" y="576"/>
                </a:cubicBezTo>
                <a:cubicBezTo>
                  <a:pt x="1388" y="575"/>
                  <a:pt x="1389" y="575"/>
                  <a:pt x="1389" y="575"/>
                </a:cubicBezTo>
                <a:cubicBezTo>
                  <a:pt x="1390" y="575"/>
                  <a:pt x="1390" y="575"/>
                  <a:pt x="1390" y="575"/>
                </a:cubicBezTo>
                <a:cubicBezTo>
                  <a:pt x="1391" y="575"/>
                  <a:pt x="1391" y="575"/>
                  <a:pt x="1391" y="575"/>
                </a:cubicBezTo>
                <a:cubicBezTo>
                  <a:pt x="1391" y="576"/>
                  <a:pt x="1392" y="575"/>
                  <a:pt x="1393" y="576"/>
                </a:cubicBezTo>
                <a:cubicBezTo>
                  <a:pt x="1393" y="575"/>
                  <a:pt x="1398" y="575"/>
                  <a:pt x="1398" y="575"/>
                </a:cubicBezTo>
                <a:cubicBezTo>
                  <a:pt x="1398" y="575"/>
                  <a:pt x="1400" y="576"/>
                  <a:pt x="1400" y="576"/>
                </a:cubicBezTo>
                <a:cubicBezTo>
                  <a:pt x="1400" y="576"/>
                  <a:pt x="1400" y="577"/>
                  <a:pt x="1401" y="576"/>
                </a:cubicBezTo>
                <a:cubicBezTo>
                  <a:pt x="1402" y="576"/>
                  <a:pt x="1403" y="576"/>
                  <a:pt x="1404" y="576"/>
                </a:cubicBezTo>
                <a:cubicBezTo>
                  <a:pt x="1404" y="576"/>
                  <a:pt x="1404" y="576"/>
                  <a:pt x="1404" y="575"/>
                </a:cubicBezTo>
                <a:cubicBezTo>
                  <a:pt x="1406" y="575"/>
                  <a:pt x="1405" y="575"/>
                  <a:pt x="1406" y="574"/>
                </a:cubicBezTo>
                <a:cubicBezTo>
                  <a:pt x="1406" y="573"/>
                  <a:pt x="1407" y="573"/>
                  <a:pt x="1407" y="572"/>
                </a:cubicBezTo>
                <a:cubicBezTo>
                  <a:pt x="1408" y="572"/>
                  <a:pt x="1408" y="572"/>
                  <a:pt x="1409" y="570"/>
                </a:cubicBezTo>
                <a:cubicBezTo>
                  <a:pt x="1409" y="570"/>
                  <a:pt x="1409" y="569"/>
                  <a:pt x="1409" y="569"/>
                </a:cubicBezTo>
                <a:cubicBezTo>
                  <a:pt x="1408" y="568"/>
                  <a:pt x="1408" y="568"/>
                  <a:pt x="1408" y="568"/>
                </a:cubicBezTo>
                <a:cubicBezTo>
                  <a:pt x="1407" y="568"/>
                  <a:pt x="1407" y="569"/>
                  <a:pt x="1407" y="570"/>
                </a:cubicBezTo>
                <a:cubicBezTo>
                  <a:pt x="1405" y="570"/>
                  <a:pt x="1405" y="570"/>
                  <a:pt x="1405" y="571"/>
                </a:cubicBezTo>
                <a:cubicBezTo>
                  <a:pt x="1405" y="571"/>
                  <a:pt x="1404" y="572"/>
                  <a:pt x="1403" y="572"/>
                </a:cubicBezTo>
                <a:cubicBezTo>
                  <a:pt x="1403" y="572"/>
                  <a:pt x="1403" y="572"/>
                  <a:pt x="1403" y="572"/>
                </a:cubicBezTo>
                <a:cubicBezTo>
                  <a:pt x="1403" y="572"/>
                  <a:pt x="1403" y="572"/>
                  <a:pt x="1402" y="572"/>
                </a:cubicBezTo>
                <a:cubicBezTo>
                  <a:pt x="1402" y="572"/>
                  <a:pt x="1402" y="572"/>
                  <a:pt x="1402" y="572"/>
                </a:cubicBezTo>
                <a:cubicBezTo>
                  <a:pt x="1400" y="573"/>
                  <a:pt x="1398" y="572"/>
                  <a:pt x="1396" y="573"/>
                </a:cubicBezTo>
                <a:cubicBezTo>
                  <a:pt x="1396" y="572"/>
                  <a:pt x="1395" y="572"/>
                  <a:pt x="1395" y="572"/>
                </a:cubicBezTo>
                <a:cubicBezTo>
                  <a:pt x="1394" y="572"/>
                  <a:pt x="1393" y="573"/>
                  <a:pt x="1392" y="572"/>
                </a:cubicBezTo>
                <a:cubicBezTo>
                  <a:pt x="1392" y="572"/>
                  <a:pt x="1391" y="572"/>
                  <a:pt x="1391" y="572"/>
                </a:cubicBezTo>
                <a:cubicBezTo>
                  <a:pt x="1391" y="571"/>
                  <a:pt x="1391" y="571"/>
                  <a:pt x="1391" y="571"/>
                </a:cubicBezTo>
                <a:cubicBezTo>
                  <a:pt x="1390" y="571"/>
                  <a:pt x="1390" y="571"/>
                  <a:pt x="1389" y="571"/>
                </a:cubicBezTo>
                <a:cubicBezTo>
                  <a:pt x="1388" y="571"/>
                  <a:pt x="1386" y="571"/>
                  <a:pt x="1386" y="572"/>
                </a:cubicBezTo>
                <a:cubicBezTo>
                  <a:pt x="1385" y="572"/>
                  <a:pt x="1385" y="572"/>
                  <a:pt x="1384" y="573"/>
                </a:cubicBezTo>
                <a:cubicBezTo>
                  <a:pt x="1384" y="573"/>
                  <a:pt x="1383" y="575"/>
                  <a:pt x="1383" y="575"/>
                </a:cubicBezTo>
                <a:cubicBezTo>
                  <a:pt x="1383" y="575"/>
                  <a:pt x="1383" y="575"/>
                  <a:pt x="1383" y="576"/>
                </a:cubicBezTo>
                <a:cubicBezTo>
                  <a:pt x="1383" y="576"/>
                  <a:pt x="1383" y="576"/>
                  <a:pt x="1383" y="576"/>
                </a:cubicBezTo>
                <a:cubicBezTo>
                  <a:pt x="1383" y="577"/>
                  <a:pt x="1383" y="577"/>
                  <a:pt x="1383" y="577"/>
                </a:cubicBezTo>
                <a:cubicBezTo>
                  <a:pt x="1383" y="578"/>
                  <a:pt x="1383" y="579"/>
                  <a:pt x="1383" y="580"/>
                </a:cubicBezTo>
                <a:cubicBezTo>
                  <a:pt x="1383" y="581"/>
                  <a:pt x="1383" y="583"/>
                  <a:pt x="1382" y="583"/>
                </a:cubicBezTo>
                <a:cubicBezTo>
                  <a:pt x="1382" y="583"/>
                  <a:pt x="1382" y="583"/>
                  <a:pt x="1382" y="583"/>
                </a:cubicBezTo>
                <a:close/>
                <a:moveTo>
                  <a:pt x="1279" y="569"/>
                </a:moveTo>
                <a:cubicBezTo>
                  <a:pt x="1279" y="567"/>
                  <a:pt x="1278" y="568"/>
                  <a:pt x="1278" y="568"/>
                </a:cubicBezTo>
                <a:cubicBezTo>
                  <a:pt x="1277" y="568"/>
                  <a:pt x="1278" y="569"/>
                  <a:pt x="1278" y="569"/>
                </a:cubicBezTo>
                <a:cubicBezTo>
                  <a:pt x="1278" y="569"/>
                  <a:pt x="1279" y="570"/>
                  <a:pt x="1279" y="570"/>
                </a:cubicBezTo>
                <a:cubicBezTo>
                  <a:pt x="1279" y="570"/>
                  <a:pt x="1279" y="570"/>
                  <a:pt x="1279" y="571"/>
                </a:cubicBezTo>
                <a:cubicBezTo>
                  <a:pt x="1280" y="571"/>
                  <a:pt x="1281" y="574"/>
                  <a:pt x="1281" y="572"/>
                </a:cubicBezTo>
                <a:cubicBezTo>
                  <a:pt x="1281" y="572"/>
                  <a:pt x="1281" y="571"/>
                  <a:pt x="1281" y="570"/>
                </a:cubicBezTo>
                <a:cubicBezTo>
                  <a:pt x="1280" y="570"/>
                  <a:pt x="1280" y="569"/>
                  <a:pt x="1279" y="569"/>
                </a:cubicBezTo>
                <a:close/>
                <a:moveTo>
                  <a:pt x="1302" y="567"/>
                </a:moveTo>
                <a:cubicBezTo>
                  <a:pt x="1302" y="568"/>
                  <a:pt x="1301" y="568"/>
                  <a:pt x="1302" y="568"/>
                </a:cubicBezTo>
                <a:cubicBezTo>
                  <a:pt x="1303" y="569"/>
                  <a:pt x="1303" y="569"/>
                  <a:pt x="1303" y="569"/>
                </a:cubicBezTo>
                <a:cubicBezTo>
                  <a:pt x="1303" y="568"/>
                  <a:pt x="1303" y="568"/>
                  <a:pt x="1302" y="567"/>
                </a:cubicBezTo>
                <a:close/>
                <a:moveTo>
                  <a:pt x="1299" y="567"/>
                </a:moveTo>
                <a:cubicBezTo>
                  <a:pt x="1299" y="566"/>
                  <a:pt x="1300" y="564"/>
                  <a:pt x="1299" y="565"/>
                </a:cubicBezTo>
                <a:cubicBezTo>
                  <a:pt x="1298" y="566"/>
                  <a:pt x="1299" y="567"/>
                  <a:pt x="1299" y="567"/>
                </a:cubicBezTo>
                <a:close/>
                <a:moveTo>
                  <a:pt x="1419" y="570"/>
                </a:moveTo>
                <a:cubicBezTo>
                  <a:pt x="1419" y="571"/>
                  <a:pt x="1419" y="572"/>
                  <a:pt x="1421" y="572"/>
                </a:cubicBezTo>
                <a:cubicBezTo>
                  <a:pt x="1421" y="573"/>
                  <a:pt x="1421" y="573"/>
                  <a:pt x="1420" y="573"/>
                </a:cubicBezTo>
                <a:cubicBezTo>
                  <a:pt x="1420" y="574"/>
                  <a:pt x="1420" y="575"/>
                  <a:pt x="1420" y="576"/>
                </a:cubicBezTo>
                <a:cubicBezTo>
                  <a:pt x="1419" y="576"/>
                  <a:pt x="1420" y="576"/>
                  <a:pt x="1419" y="577"/>
                </a:cubicBezTo>
                <a:cubicBezTo>
                  <a:pt x="1420" y="577"/>
                  <a:pt x="1420" y="578"/>
                  <a:pt x="1420" y="578"/>
                </a:cubicBezTo>
                <a:cubicBezTo>
                  <a:pt x="1420" y="579"/>
                  <a:pt x="1420" y="578"/>
                  <a:pt x="1421" y="578"/>
                </a:cubicBezTo>
                <a:cubicBezTo>
                  <a:pt x="1421" y="579"/>
                  <a:pt x="1420" y="579"/>
                  <a:pt x="1421" y="579"/>
                </a:cubicBezTo>
                <a:cubicBezTo>
                  <a:pt x="1421" y="579"/>
                  <a:pt x="1421" y="580"/>
                  <a:pt x="1422" y="580"/>
                </a:cubicBezTo>
                <a:cubicBezTo>
                  <a:pt x="1422" y="580"/>
                  <a:pt x="1423" y="581"/>
                  <a:pt x="1423" y="581"/>
                </a:cubicBezTo>
                <a:cubicBezTo>
                  <a:pt x="1423" y="580"/>
                  <a:pt x="1423" y="580"/>
                  <a:pt x="1422" y="579"/>
                </a:cubicBezTo>
                <a:cubicBezTo>
                  <a:pt x="1422" y="579"/>
                  <a:pt x="1422" y="580"/>
                  <a:pt x="1422" y="579"/>
                </a:cubicBezTo>
                <a:cubicBezTo>
                  <a:pt x="1421" y="578"/>
                  <a:pt x="1420" y="576"/>
                  <a:pt x="1421" y="575"/>
                </a:cubicBezTo>
                <a:cubicBezTo>
                  <a:pt x="1422" y="574"/>
                  <a:pt x="1423" y="575"/>
                  <a:pt x="1424" y="575"/>
                </a:cubicBezTo>
                <a:cubicBezTo>
                  <a:pt x="1425" y="576"/>
                  <a:pt x="1425" y="576"/>
                  <a:pt x="1426" y="576"/>
                </a:cubicBezTo>
                <a:cubicBezTo>
                  <a:pt x="1426" y="576"/>
                  <a:pt x="1425" y="573"/>
                  <a:pt x="1425" y="573"/>
                </a:cubicBezTo>
                <a:cubicBezTo>
                  <a:pt x="1424" y="573"/>
                  <a:pt x="1424" y="573"/>
                  <a:pt x="1423" y="573"/>
                </a:cubicBezTo>
                <a:cubicBezTo>
                  <a:pt x="1424" y="572"/>
                  <a:pt x="1425" y="572"/>
                  <a:pt x="1426" y="571"/>
                </a:cubicBezTo>
                <a:cubicBezTo>
                  <a:pt x="1426" y="570"/>
                  <a:pt x="1425" y="570"/>
                  <a:pt x="1424" y="569"/>
                </a:cubicBezTo>
                <a:cubicBezTo>
                  <a:pt x="1424" y="570"/>
                  <a:pt x="1423" y="571"/>
                  <a:pt x="1423" y="571"/>
                </a:cubicBezTo>
                <a:cubicBezTo>
                  <a:pt x="1423" y="572"/>
                  <a:pt x="1423" y="572"/>
                  <a:pt x="1422" y="572"/>
                </a:cubicBezTo>
                <a:cubicBezTo>
                  <a:pt x="1422" y="571"/>
                  <a:pt x="1422" y="568"/>
                  <a:pt x="1423" y="568"/>
                </a:cubicBezTo>
                <a:cubicBezTo>
                  <a:pt x="1422" y="568"/>
                  <a:pt x="1421" y="567"/>
                  <a:pt x="1422" y="566"/>
                </a:cubicBezTo>
                <a:cubicBezTo>
                  <a:pt x="1423" y="566"/>
                  <a:pt x="1423" y="566"/>
                  <a:pt x="1423" y="565"/>
                </a:cubicBezTo>
                <a:cubicBezTo>
                  <a:pt x="1422" y="564"/>
                  <a:pt x="1422" y="565"/>
                  <a:pt x="1421" y="564"/>
                </a:cubicBezTo>
                <a:cubicBezTo>
                  <a:pt x="1421" y="565"/>
                  <a:pt x="1421" y="565"/>
                  <a:pt x="1421" y="565"/>
                </a:cubicBezTo>
                <a:cubicBezTo>
                  <a:pt x="1420" y="566"/>
                  <a:pt x="1420" y="565"/>
                  <a:pt x="1420" y="566"/>
                </a:cubicBezTo>
                <a:cubicBezTo>
                  <a:pt x="1420" y="565"/>
                  <a:pt x="1420" y="567"/>
                  <a:pt x="1420" y="566"/>
                </a:cubicBezTo>
                <a:cubicBezTo>
                  <a:pt x="1420" y="567"/>
                  <a:pt x="1419" y="570"/>
                  <a:pt x="1419" y="570"/>
                </a:cubicBezTo>
                <a:cubicBezTo>
                  <a:pt x="1419" y="571"/>
                  <a:pt x="1419" y="570"/>
                  <a:pt x="1419" y="570"/>
                </a:cubicBezTo>
                <a:close/>
                <a:moveTo>
                  <a:pt x="578" y="563"/>
                </a:moveTo>
                <a:cubicBezTo>
                  <a:pt x="578" y="563"/>
                  <a:pt x="578" y="563"/>
                  <a:pt x="578" y="563"/>
                </a:cubicBezTo>
                <a:cubicBezTo>
                  <a:pt x="578" y="563"/>
                  <a:pt x="578" y="563"/>
                  <a:pt x="578" y="563"/>
                </a:cubicBezTo>
                <a:cubicBezTo>
                  <a:pt x="578" y="563"/>
                  <a:pt x="578" y="563"/>
                  <a:pt x="578" y="563"/>
                </a:cubicBezTo>
                <a:close/>
                <a:moveTo>
                  <a:pt x="1424" y="562"/>
                </a:moveTo>
                <a:cubicBezTo>
                  <a:pt x="1424" y="563"/>
                  <a:pt x="1424" y="563"/>
                  <a:pt x="1424" y="564"/>
                </a:cubicBezTo>
                <a:cubicBezTo>
                  <a:pt x="1424" y="565"/>
                  <a:pt x="1424" y="564"/>
                  <a:pt x="1424" y="565"/>
                </a:cubicBezTo>
                <a:cubicBezTo>
                  <a:pt x="1425" y="566"/>
                  <a:pt x="1424" y="566"/>
                  <a:pt x="1425" y="566"/>
                </a:cubicBezTo>
                <a:cubicBezTo>
                  <a:pt x="1426" y="566"/>
                  <a:pt x="1426" y="566"/>
                  <a:pt x="1426" y="566"/>
                </a:cubicBezTo>
                <a:cubicBezTo>
                  <a:pt x="1426" y="565"/>
                  <a:pt x="1426" y="565"/>
                  <a:pt x="1426" y="564"/>
                </a:cubicBezTo>
                <a:cubicBezTo>
                  <a:pt x="1426" y="562"/>
                  <a:pt x="1426" y="564"/>
                  <a:pt x="1425" y="563"/>
                </a:cubicBezTo>
                <a:cubicBezTo>
                  <a:pt x="1425" y="563"/>
                  <a:pt x="1425" y="562"/>
                  <a:pt x="1424" y="562"/>
                </a:cubicBezTo>
                <a:close/>
                <a:moveTo>
                  <a:pt x="1273" y="562"/>
                </a:moveTo>
                <a:cubicBezTo>
                  <a:pt x="1273" y="562"/>
                  <a:pt x="1272" y="561"/>
                  <a:pt x="1271" y="561"/>
                </a:cubicBezTo>
                <a:cubicBezTo>
                  <a:pt x="1271" y="561"/>
                  <a:pt x="1272" y="562"/>
                  <a:pt x="1273" y="562"/>
                </a:cubicBezTo>
                <a:close/>
                <a:moveTo>
                  <a:pt x="857" y="555"/>
                </a:moveTo>
                <a:cubicBezTo>
                  <a:pt x="856" y="556"/>
                  <a:pt x="855" y="556"/>
                  <a:pt x="857" y="557"/>
                </a:cubicBezTo>
                <a:cubicBezTo>
                  <a:pt x="858" y="556"/>
                  <a:pt x="858" y="555"/>
                  <a:pt x="858" y="555"/>
                </a:cubicBezTo>
                <a:cubicBezTo>
                  <a:pt x="857" y="555"/>
                  <a:pt x="857" y="555"/>
                  <a:pt x="857" y="555"/>
                </a:cubicBezTo>
                <a:cubicBezTo>
                  <a:pt x="857" y="555"/>
                  <a:pt x="857" y="555"/>
                  <a:pt x="857" y="555"/>
                </a:cubicBezTo>
                <a:close/>
                <a:moveTo>
                  <a:pt x="1328" y="554"/>
                </a:moveTo>
                <a:cubicBezTo>
                  <a:pt x="1328" y="555"/>
                  <a:pt x="1328" y="555"/>
                  <a:pt x="1328" y="556"/>
                </a:cubicBezTo>
                <a:cubicBezTo>
                  <a:pt x="1329" y="556"/>
                  <a:pt x="1330" y="555"/>
                  <a:pt x="1329" y="554"/>
                </a:cubicBezTo>
                <a:cubicBezTo>
                  <a:pt x="1330" y="554"/>
                  <a:pt x="1329" y="554"/>
                  <a:pt x="1329" y="554"/>
                </a:cubicBezTo>
                <a:cubicBezTo>
                  <a:pt x="1329" y="554"/>
                  <a:pt x="1328" y="554"/>
                  <a:pt x="1328" y="554"/>
                </a:cubicBezTo>
                <a:close/>
                <a:moveTo>
                  <a:pt x="1313" y="606"/>
                </a:moveTo>
                <a:cubicBezTo>
                  <a:pt x="1313" y="606"/>
                  <a:pt x="1313" y="606"/>
                  <a:pt x="1313" y="606"/>
                </a:cubicBezTo>
                <a:cubicBezTo>
                  <a:pt x="1314" y="606"/>
                  <a:pt x="1315" y="607"/>
                  <a:pt x="1316" y="607"/>
                </a:cubicBezTo>
                <a:cubicBezTo>
                  <a:pt x="1316" y="607"/>
                  <a:pt x="1316" y="606"/>
                  <a:pt x="1316" y="606"/>
                </a:cubicBezTo>
                <a:cubicBezTo>
                  <a:pt x="1317" y="606"/>
                  <a:pt x="1318" y="607"/>
                  <a:pt x="1318" y="607"/>
                </a:cubicBezTo>
                <a:cubicBezTo>
                  <a:pt x="1319" y="606"/>
                  <a:pt x="1319" y="607"/>
                  <a:pt x="1319" y="606"/>
                </a:cubicBezTo>
                <a:cubicBezTo>
                  <a:pt x="1319" y="605"/>
                  <a:pt x="1319" y="603"/>
                  <a:pt x="1318" y="602"/>
                </a:cubicBezTo>
                <a:cubicBezTo>
                  <a:pt x="1319" y="602"/>
                  <a:pt x="1319" y="601"/>
                  <a:pt x="1318" y="601"/>
                </a:cubicBezTo>
                <a:cubicBezTo>
                  <a:pt x="1319" y="601"/>
                  <a:pt x="1319" y="598"/>
                  <a:pt x="1319" y="597"/>
                </a:cubicBezTo>
                <a:cubicBezTo>
                  <a:pt x="1319" y="597"/>
                  <a:pt x="1321" y="596"/>
                  <a:pt x="1320" y="595"/>
                </a:cubicBezTo>
                <a:cubicBezTo>
                  <a:pt x="1319" y="594"/>
                  <a:pt x="1318" y="594"/>
                  <a:pt x="1318" y="594"/>
                </a:cubicBezTo>
                <a:cubicBezTo>
                  <a:pt x="1318" y="594"/>
                  <a:pt x="1319" y="593"/>
                  <a:pt x="1318" y="593"/>
                </a:cubicBezTo>
                <a:cubicBezTo>
                  <a:pt x="1318" y="593"/>
                  <a:pt x="1318" y="592"/>
                  <a:pt x="1318" y="591"/>
                </a:cubicBezTo>
                <a:cubicBezTo>
                  <a:pt x="1318" y="589"/>
                  <a:pt x="1315" y="591"/>
                  <a:pt x="1315" y="590"/>
                </a:cubicBezTo>
                <a:cubicBezTo>
                  <a:pt x="1314" y="590"/>
                  <a:pt x="1314" y="591"/>
                  <a:pt x="1314" y="590"/>
                </a:cubicBezTo>
                <a:cubicBezTo>
                  <a:pt x="1314" y="589"/>
                  <a:pt x="1314" y="590"/>
                  <a:pt x="1314" y="589"/>
                </a:cubicBezTo>
                <a:cubicBezTo>
                  <a:pt x="1314" y="588"/>
                  <a:pt x="1313" y="587"/>
                  <a:pt x="1312" y="587"/>
                </a:cubicBezTo>
                <a:cubicBezTo>
                  <a:pt x="1313" y="586"/>
                  <a:pt x="1313" y="585"/>
                  <a:pt x="1313" y="584"/>
                </a:cubicBezTo>
                <a:cubicBezTo>
                  <a:pt x="1312" y="584"/>
                  <a:pt x="1310" y="584"/>
                  <a:pt x="1310" y="583"/>
                </a:cubicBezTo>
                <a:cubicBezTo>
                  <a:pt x="1310" y="583"/>
                  <a:pt x="1309" y="583"/>
                  <a:pt x="1309" y="584"/>
                </a:cubicBezTo>
                <a:cubicBezTo>
                  <a:pt x="1309" y="584"/>
                  <a:pt x="1309" y="583"/>
                  <a:pt x="1308" y="583"/>
                </a:cubicBezTo>
                <a:cubicBezTo>
                  <a:pt x="1307" y="583"/>
                  <a:pt x="1307" y="582"/>
                  <a:pt x="1307" y="581"/>
                </a:cubicBezTo>
                <a:cubicBezTo>
                  <a:pt x="1307" y="581"/>
                  <a:pt x="1307" y="580"/>
                  <a:pt x="1307" y="580"/>
                </a:cubicBezTo>
                <a:cubicBezTo>
                  <a:pt x="1308" y="579"/>
                  <a:pt x="1309" y="579"/>
                  <a:pt x="1309" y="578"/>
                </a:cubicBezTo>
                <a:cubicBezTo>
                  <a:pt x="1309" y="578"/>
                  <a:pt x="1308" y="576"/>
                  <a:pt x="1308" y="576"/>
                </a:cubicBezTo>
                <a:cubicBezTo>
                  <a:pt x="1308" y="576"/>
                  <a:pt x="1308" y="575"/>
                  <a:pt x="1308" y="575"/>
                </a:cubicBezTo>
                <a:cubicBezTo>
                  <a:pt x="1308" y="575"/>
                  <a:pt x="1308" y="575"/>
                  <a:pt x="1307" y="575"/>
                </a:cubicBezTo>
                <a:cubicBezTo>
                  <a:pt x="1307" y="575"/>
                  <a:pt x="1307" y="574"/>
                  <a:pt x="1307" y="574"/>
                </a:cubicBezTo>
                <a:cubicBezTo>
                  <a:pt x="1307" y="573"/>
                  <a:pt x="1306" y="573"/>
                  <a:pt x="1305" y="573"/>
                </a:cubicBezTo>
                <a:cubicBezTo>
                  <a:pt x="1305" y="572"/>
                  <a:pt x="1306" y="572"/>
                  <a:pt x="1306" y="572"/>
                </a:cubicBezTo>
                <a:cubicBezTo>
                  <a:pt x="1306" y="571"/>
                  <a:pt x="1306" y="571"/>
                  <a:pt x="1305" y="571"/>
                </a:cubicBezTo>
                <a:cubicBezTo>
                  <a:pt x="1305" y="570"/>
                  <a:pt x="1305" y="570"/>
                  <a:pt x="1305" y="571"/>
                </a:cubicBezTo>
                <a:cubicBezTo>
                  <a:pt x="1304" y="572"/>
                  <a:pt x="1304" y="572"/>
                  <a:pt x="1304" y="572"/>
                </a:cubicBezTo>
                <a:cubicBezTo>
                  <a:pt x="1304" y="572"/>
                  <a:pt x="1303" y="572"/>
                  <a:pt x="1303" y="572"/>
                </a:cubicBezTo>
                <a:cubicBezTo>
                  <a:pt x="1302" y="572"/>
                  <a:pt x="1302" y="572"/>
                  <a:pt x="1302" y="572"/>
                </a:cubicBezTo>
                <a:cubicBezTo>
                  <a:pt x="1302" y="571"/>
                  <a:pt x="1301" y="571"/>
                  <a:pt x="1301" y="571"/>
                </a:cubicBezTo>
                <a:cubicBezTo>
                  <a:pt x="1301" y="570"/>
                  <a:pt x="1301" y="570"/>
                  <a:pt x="1301" y="569"/>
                </a:cubicBezTo>
                <a:cubicBezTo>
                  <a:pt x="1300" y="568"/>
                  <a:pt x="1299" y="568"/>
                  <a:pt x="1298" y="567"/>
                </a:cubicBezTo>
                <a:cubicBezTo>
                  <a:pt x="1298" y="567"/>
                  <a:pt x="1298" y="566"/>
                  <a:pt x="1297" y="565"/>
                </a:cubicBezTo>
                <a:cubicBezTo>
                  <a:pt x="1296" y="564"/>
                  <a:pt x="1296" y="564"/>
                  <a:pt x="1296" y="566"/>
                </a:cubicBezTo>
                <a:cubicBezTo>
                  <a:pt x="1295" y="565"/>
                  <a:pt x="1293" y="563"/>
                  <a:pt x="1293" y="562"/>
                </a:cubicBezTo>
                <a:cubicBezTo>
                  <a:pt x="1293" y="561"/>
                  <a:pt x="1293" y="561"/>
                  <a:pt x="1293" y="560"/>
                </a:cubicBezTo>
                <a:cubicBezTo>
                  <a:pt x="1293" y="560"/>
                  <a:pt x="1291" y="560"/>
                  <a:pt x="1291" y="560"/>
                </a:cubicBezTo>
                <a:cubicBezTo>
                  <a:pt x="1291" y="559"/>
                  <a:pt x="1292" y="557"/>
                  <a:pt x="1290" y="557"/>
                </a:cubicBezTo>
                <a:cubicBezTo>
                  <a:pt x="1290" y="557"/>
                  <a:pt x="1289" y="557"/>
                  <a:pt x="1289" y="557"/>
                </a:cubicBezTo>
                <a:cubicBezTo>
                  <a:pt x="1289" y="556"/>
                  <a:pt x="1288" y="557"/>
                  <a:pt x="1288" y="557"/>
                </a:cubicBezTo>
                <a:cubicBezTo>
                  <a:pt x="1288" y="556"/>
                  <a:pt x="1288" y="556"/>
                  <a:pt x="1287" y="556"/>
                </a:cubicBezTo>
                <a:cubicBezTo>
                  <a:pt x="1287" y="555"/>
                  <a:pt x="1286" y="555"/>
                  <a:pt x="1286" y="555"/>
                </a:cubicBezTo>
                <a:cubicBezTo>
                  <a:pt x="1286" y="554"/>
                  <a:pt x="1286" y="554"/>
                  <a:pt x="1285" y="553"/>
                </a:cubicBezTo>
                <a:cubicBezTo>
                  <a:pt x="1285" y="553"/>
                  <a:pt x="1285" y="553"/>
                  <a:pt x="1285" y="553"/>
                </a:cubicBezTo>
                <a:cubicBezTo>
                  <a:pt x="1284" y="552"/>
                  <a:pt x="1284" y="551"/>
                  <a:pt x="1283" y="551"/>
                </a:cubicBezTo>
                <a:cubicBezTo>
                  <a:pt x="1282" y="551"/>
                  <a:pt x="1282" y="550"/>
                  <a:pt x="1282" y="549"/>
                </a:cubicBezTo>
                <a:cubicBezTo>
                  <a:pt x="1282" y="549"/>
                  <a:pt x="1281" y="548"/>
                  <a:pt x="1281" y="548"/>
                </a:cubicBezTo>
                <a:cubicBezTo>
                  <a:pt x="1281" y="547"/>
                  <a:pt x="1281" y="548"/>
                  <a:pt x="1280" y="548"/>
                </a:cubicBezTo>
                <a:cubicBezTo>
                  <a:pt x="1280" y="547"/>
                  <a:pt x="1280" y="547"/>
                  <a:pt x="1280" y="547"/>
                </a:cubicBezTo>
                <a:cubicBezTo>
                  <a:pt x="1280" y="546"/>
                  <a:pt x="1279" y="546"/>
                  <a:pt x="1278" y="546"/>
                </a:cubicBezTo>
                <a:cubicBezTo>
                  <a:pt x="1277" y="546"/>
                  <a:pt x="1276" y="546"/>
                  <a:pt x="1275" y="546"/>
                </a:cubicBezTo>
                <a:cubicBezTo>
                  <a:pt x="1275" y="546"/>
                  <a:pt x="1275" y="546"/>
                  <a:pt x="1275" y="546"/>
                </a:cubicBezTo>
                <a:cubicBezTo>
                  <a:pt x="1275" y="546"/>
                  <a:pt x="1273" y="547"/>
                  <a:pt x="1273" y="546"/>
                </a:cubicBezTo>
                <a:cubicBezTo>
                  <a:pt x="1273" y="546"/>
                  <a:pt x="1273" y="546"/>
                  <a:pt x="1273" y="546"/>
                </a:cubicBezTo>
                <a:cubicBezTo>
                  <a:pt x="1273" y="546"/>
                  <a:pt x="1272" y="545"/>
                  <a:pt x="1272" y="545"/>
                </a:cubicBezTo>
                <a:cubicBezTo>
                  <a:pt x="1271" y="544"/>
                  <a:pt x="1270" y="544"/>
                  <a:pt x="1269" y="544"/>
                </a:cubicBezTo>
                <a:cubicBezTo>
                  <a:pt x="1267" y="544"/>
                  <a:pt x="1268" y="544"/>
                  <a:pt x="1268" y="545"/>
                </a:cubicBezTo>
                <a:cubicBezTo>
                  <a:pt x="1268" y="546"/>
                  <a:pt x="1268" y="547"/>
                  <a:pt x="1268" y="547"/>
                </a:cubicBezTo>
                <a:cubicBezTo>
                  <a:pt x="1268" y="548"/>
                  <a:pt x="1268" y="548"/>
                  <a:pt x="1268" y="548"/>
                </a:cubicBezTo>
                <a:cubicBezTo>
                  <a:pt x="1268" y="549"/>
                  <a:pt x="1269" y="548"/>
                  <a:pt x="1269" y="549"/>
                </a:cubicBezTo>
                <a:cubicBezTo>
                  <a:pt x="1269" y="549"/>
                  <a:pt x="1269" y="549"/>
                  <a:pt x="1269" y="549"/>
                </a:cubicBezTo>
                <a:cubicBezTo>
                  <a:pt x="1269" y="550"/>
                  <a:pt x="1269" y="549"/>
                  <a:pt x="1269" y="549"/>
                </a:cubicBezTo>
                <a:cubicBezTo>
                  <a:pt x="1269" y="550"/>
                  <a:pt x="1269" y="550"/>
                  <a:pt x="1270" y="551"/>
                </a:cubicBezTo>
                <a:cubicBezTo>
                  <a:pt x="1270" y="551"/>
                  <a:pt x="1270" y="551"/>
                  <a:pt x="1270" y="552"/>
                </a:cubicBezTo>
                <a:cubicBezTo>
                  <a:pt x="1270" y="552"/>
                  <a:pt x="1271" y="552"/>
                  <a:pt x="1271" y="552"/>
                </a:cubicBezTo>
                <a:cubicBezTo>
                  <a:pt x="1272" y="553"/>
                  <a:pt x="1270" y="552"/>
                  <a:pt x="1272" y="553"/>
                </a:cubicBezTo>
                <a:cubicBezTo>
                  <a:pt x="1273" y="553"/>
                  <a:pt x="1272" y="553"/>
                  <a:pt x="1272" y="554"/>
                </a:cubicBezTo>
                <a:cubicBezTo>
                  <a:pt x="1272" y="554"/>
                  <a:pt x="1274" y="556"/>
                  <a:pt x="1274" y="556"/>
                </a:cubicBezTo>
                <a:cubicBezTo>
                  <a:pt x="1274" y="556"/>
                  <a:pt x="1275" y="555"/>
                  <a:pt x="1275" y="556"/>
                </a:cubicBezTo>
                <a:cubicBezTo>
                  <a:pt x="1275" y="556"/>
                  <a:pt x="1275" y="556"/>
                  <a:pt x="1275" y="556"/>
                </a:cubicBezTo>
                <a:cubicBezTo>
                  <a:pt x="1276" y="556"/>
                  <a:pt x="1276" y="556"/>
                  <a:pt x="1276" y="557"/>
                </a:cubicBezTo>
                <a:cubicBezTo>
                  <a:pt x="1276" y="557"/>
                  <a:pt x="1276" y="558"/>
                  <a:pt x="1277" y="558"/>
                </a:cubicBezTo>
                <a:cubicBezTo>
                  <a:pt x="1277" y="559"/>
                  <a:pt x="1279" y="560"/>
                  <a:pt x="1279" y="560"/>
                </a:cubicBezTo>
                <a:cubicBezTo>
                  <a:pt x="1279" y="561"/>
                  <a:pt x="1279" y="560"/>
                  <a:pt x="1279" y="561"/>
                </a:cubicBezTo>
                <a:cubicBezTo>
                  <a:pt x="1279" y="561"/>
                  <a:pt x="1280" y="562"/>
                  <a:pt x="1280" y="562"/>
                </a:cubicBezTo>
                <a:cubicBezTo>
                  <a:pt x="1280" y="563"/>
                  <a:pt x="1280" y="564"/>
                  <a:pt x="1280" y="565"/>
                </a:cubicBezTo>
                <a:cubicBezTo>
                  <a:pt x="1282" y="565"/>
                  <a:pt x="1286" y="566"/>
                  <a:pt x="1286" y="568"/>
                </a:cubicBezTo>
                <a:cubicBezTo>
                  <a:pt x="1285" y="569"/>
                  <a:pt x="1285" y="570"/>
                  <a:pt x="1285" y="570"/>
                </a:cubicBezTo>
                <a:cubicBezTo>
                  <a:pt x="1286" y="572"/>
                  <a:pt x="1286" y="570"/>
                  <a:pt x="1286" y="571"/>
                </a:cubicBezTo>
                <a:cubicBezTo>
                  <a:pt x="1286" y="571"/>
                  <a:pt x="1286" y="572"/>
                  <a:pt x="1286" y="573"/>
                </a:cubicBezTo>
                <a:cubicBezTo>
                  <a:pt x="1286" y="573"/>
                  <a:pt x="1287" y="573"/>
                  <a:pt x="1287" y="573"/>
                </a:cubicBezTo>
                <a:cubicBezTo>
                  <a:pt x="1287" y="574"/>
                  <a:pt x="1287" y="574"/>
                  <a:pt x="1287" y="574"/>
                </a:cubicBezTo>
                <a:cubicBezTo>
                  <a:pt x="1287" y="575"/>
                  <a:pt x="1287" y="575"/>
                  <a:pt x="1288" y="575"/>
                </a:cubicBezTo>
                <a:cubicBezTo>
                  <a:pt x="1288" y="576"/>
                  <a:pt x="1288" y="576"/>
                  <a:pt x="1288" y="576"/>
                </a:cubicBezTo>
                <a:cubicBezTo>
                  <a:pt x="1289" y="576"/>
                  <a:pt x="1289" y="576"/>
                  <a:pt x="1289" y="577"/>
                </a:cubicBezTo>
                <a:cubicBezTo>
                  <a:pt x="1290" y="578"/>
                  <a:pt x="1290" y="578"/>
                  <a:pt x="1290" y="579"/>
                </a:cubicBezTo>
                <a:cubicBezTo>
                  <a:pt x="1290" y="579"/>
                  <a:pt x="1292" y="580"/>
                  <a:pt x="1292" y="580"/>
                </a:cubicBezTo>
                <a:cubicBezTo>
                  <a:pt x="1292" y="580"/>
                  <a:pt x="1293" y="580"/>
                  <a:pt x="1293" y="581"/>
                </a:cubicBezTo>
                <a:cubicBezTo>
                  <a:pt x="1293" y="582"/>
                  <a:pt x="1294" y="582"/>
                  <a:pt x="1294" y="583"/>
                </a:cubicBezTo>
                <a:cubicBezTo>
                  <a:pt x="1294" y="583"/>
                  <a:pt x="1294" y="584"/>
                  <a:pt x="1294" y="584"/>
                </a:cubicBezTo>
                <a:cubicBezTo>
                  <a:pt x="1295" y="585"/>
                  <a:pt x="1294" y="582"/>
                  <a:pt x="1295" y="585"/>
                </a:cubicBezTo>
                <a:cubicBezTo>
                  <a:pt x="1295" y="587"/>
                  <a:pt x="1295" y="585"/>
                  <a:pt x="1295" y="585"/>
                </a:cubicBezTo>
                <a:cubicBezTo>
                  <a:pt x="1296" y="586"/>
                  <a:pt x="1296" y="586"/>
                  <a:pt x="1296" y="587"/>
                </a:cubicBezTo>
                <a:cubicBezTo>
                  <a:pt x="1297" y="587"/>
                  <a:pt x="1297" y="587"/>
                  <a:pt x="1297" y="587"/>
                </a:cubicBezTo>
                <a:cubicBezTo>
                  <a:pt x="1297" y="588"/>
                  <a:pt x="1297" y="588"/>
                  <a:pt x="1297" y="589"/>
                </a:cubicBezTo>
                <a:cubicBezTo>
                  <a:pt x="1297" y="590"/>
                  <a:pt x="1298" y="590"/>
                  <a:pt x="1298" y="590"/>
                </a:cubicBezTo>
                <a:cubicBezTo>
                  <a:pt x="1298" y="591"/>
                  <a:pt x="1298" y="591"/>
                  <a:pt x="1298" y="592"/>
                </a:cubicBezTo>
                <a:cubicBezTo>
                  <a:pt x="1298" y="592"/>
                  <a:pt x="1298" y="592"/>
                  <a:pt x="1298" y="592"/>
                </a:cubicBezTo>
                <a:cubicBezTo>
                  <a:pt x="1298" y="593"/>
                  <a:pt x="1299" y="592"/>
                  <a:pt x="1299" y="592"/>
                </a:cubicBezTo>
                <a:cubicBezTo>
                  <a:pt x="1299" y="593"/>
                  <a:pt x="1299" y="594"/>
                  <a:pt x="1299" y="594"/>
                </a:cubicBezTo>
                <a:cubicBezTo>
                  <a:pt x="1300" y="595"/>
                  <a:pt x="1300" y="595"/>
                  <a:pt x="1300" y="595"/>
                </a:cubicBezTo>
                <a:cubicBezTo>
                  <a:pt x="1301" y="595"/>
                  <a:pt x="1301" y="597"/>
                  <a:pt x="1301" y="597"/>
                </a:cubicBezTo>
                <a:cubicBezTo>
                  <a:pt x="1302" y="598"/>
                  <a:pt x="1302" y="598"/>
                  <a:pt x="1302" y="599"/>
                </a:cubicBezTo>
                <a:cubicBezTo>
                  <a:pt x="1302" y="599"/>
                  <a:pt x="1302" y="599"/>
                  <a:pt x="1302" y="599"/>
                </a:cubicBezTo>
                <a:cubicBezTo>
                  <a:pt x="1302" y="599"/>
                  <a:pt x="1302" y="600"/>
                  <a:pt x="1303" y="600"/>
                </a:cubicBezTo>
                <a:cubicBezTo>
                  <a:pt x="1303" y="600"/>
                  <a:pt x="1303" y="601"/>
                  <a:pt x="1303" y="601"/>
                </a:cubicBezTo>
                <a:cubicBezTo>
                  <a:pt x="1304" y="602"/>
                  <a:pt x="1303" y="603"/>
                  <a:pt x="1304" y="603"/>
                </a:cubicBezTo>
                <a:cubicBezTo>
                  <a:pt x="1306" y="604"/>
                  <a:pt x="1306" y="604"/>
                  <a:pt x="1307" y="605"/>
                </a:cubicBezTo>
                <a:cubicBezTo>
                  <a:pt x="1307" y="605"/>
                  <a:pt x="1308" y="605"/>
                  <a:pt x="1308" y="605"/>
                </a:cubicBezTo>
                <a:cubicBezTo>
                  <a:pt x="1309" y="605"/>
                  <a:pt x="1309" y="606"/>
                  <a:pt x="1309" y="606"/>
                </a:cubicBezTo>
                <a:cubicBezTo>
                  <a:pt x="1310" y="606"/>
                  <a:pt x="1310" y="606"/>
                  <a:pt x="1310" y="606"/>
                </a:cubicBezTo>
                <a:cubicBezTo>
                  <a:pt x="1311" y="608"/>
                  <a:pt x="1312" y="608"/>
                  <a:pt x="1314" y="608"/>
                </a:cubicBezTo>
                <a:cubicBezTo>
                  <a:pt x="1314" y="607"/>
                  <a:pt x="1313" y="607"/>
                  <a:pt x="1313" y="606"/>
                </a:cubicBezTo>
                <a:close/>
                <a:moveTo>
                  <a:pt x="1393" y="540"/>
                </a:moveTo>
                <a:cubicBezTo>
                  <a:pt x="1394" y="540"/>
                  <a:pt x="1393" y="540"/>
                  <a:pt x="1393" y="540"/>
                </a:cubicBezTo>
                <a:cubicBezTo>
                  <a:pt x="1393" y="540"/>
                  <a:pt x="1393" y="540"/>
                  <a:pt x="1393" y="540"/>
                </a:cubicBezTo>
                <a:close/>
                <a:moveTo>
                  <a:pt x="1344" y="569"/>
                </a:moveTo>
                <a:cubicBezTo>
                  <a:pt x="1344" y="569"/>
                  <a:pt x="1344" y="569"/>
                  <a:pt x="1344" y="569"/>
                </a:cubicBezTo>
                <a:cubicBezTo>
                  <a:pt x="1344" y="569"/>
                  <a:pt x="1344" y="569"/>
                  <a:pt x="1344" y="569"/>
                </a:cubicBezTo>
                <a:cubicBezTo>
                  <a:pt x="1344" y="569"/>
                  <a:pt x="1344" y="569"/>
                  <a:pt x="1344" y="569"/>
                </a:cubicBezTo>
                <a:close/>
                <a:moveTo>
                  <a:pt x="1332" y="573"/>
                </a:moveTo>
                <a:cubicBezTo>
                  <a:pt x="1332" y="573"/>
                  <a:pt x="1332" y="574"/>
                  <a:pt x="1332" y="575"/>
                </a:cubicBezTo>
                <a:cubicBezTo>
                  <a:pt x="1333" y="575"/>
                  <a:pt x="1332" y="575"/>
                  <a:pt x="1332" y="576"/>
                </a:cubicBezTo>
                <a:cubicBezTo>
                  <a:pt x="1332" y="576"/>
                  <a:pt x="1333" y="577"/>
                  <a:pt x="1333" y="577"/>
                </a:cubicBezTo>
                <a:cubicBezTo>
                  <a:pt x="1334" y="578"/>
                  <a:pt x="1334" y="579"/>
                  <a:pt x="1334" y="579"/>
                </a:cubicBezTo>
                <a:cubicBezTo>
                  <a:pt x="1333" y="579"/>
                  <a:pt x="1334" y="581"/>
                  <a:pt x="1334" y="581"/>
                </a:cubicBezTo>
                <a:cubicBezTo>
                  <a:pt x="1335" y="582"/>
                  <a:pt x="1334" y="582"/>
                  <a:pt x="1335" y="583"/>
                </a:cubicBezTo>
                <a:cubicBezTo>
                  <a:pt x="1336" y="583"/>
                  <a:pt x="1335" y="584"/>
                  <a:pt x="1335" y="585"/>
                </a:cubicBezTo>
                <a:cubicBezTo>
                  <a:pt x="1335" y="585"/>
                  <a:pt x="1336" y="585"/>
                  <a:pt x="1336" y="584"/>
                </a:cubicBezTo>
                <a:cubicBezTo>
                  <a:pt x="1337" y="584"/>
                  <a:pt x="1337" y="584"/>
                  <a:pt x="1338" y="585"/>
                </a:cubicBezTo>
                <a:cubicBezTo>
                  <a:pt x="1338" y="585"/>
                  <a:pt x="1338" y="586"/>
                  <a:pt x="1338" y="586"/>
                </a:cubicBezTo>
                <a:cubicBezTo>
                  <a:pt x="1339" y="586"/>
                  <a:pt x="1339" y="588"/>
                  <a:pt x="1339" y="588"/>
                </a:cubicBezTo>
                <a:cubicBezTo>
                  <a:pt x="1339" y="589"/>
                  <a:pt x="1339" y="590"/>
                  <a:pt x="1339" y="590"/>
                </a:cubicBezTo>
                <a:cubicBezTo>
                  <a:pt x="1340" y="590"/>
                  <a:pt x="1340" y="591"/>
                  <a:pt x="1340" y="591"/>
                </a:cubicBezTo>
                <a:cubicBezTo>
                  <a:pt x="1340" y="592"/>
                  <a:pt x="1340" y="593"/>
                  <a:pt x="1340" y="593"/>
                </a:cubicBezTo>
                <a:cubicBezTo>
                  <a:pt x="1340" y="594"/>
                  <a:pt x="1341" y="594"/>
                  <a:pt x="1342" y="594"/>
                </a:cubicBezTo>
                <a:cubicBezTo>
                  <a:pt x="1343" y="595"/>
                  <a:pt x="1344" y="595"/>
                  <a:pt x="1345" y="594"/>
                </a:cubicBezTo>
                <a:cubicBezTo>
                  <a:pt x="1345" y="593"/>
                  <a:pt x="1346" y="594"/>
                  <a:pt x="1346" y="594"/>
                </a:cubicBezTo>
                <a:cubicBezTo>
                  <a:pt x="1348" y="595"/>
                  <a:pt x="1348" y="594"/>
                  <a:pt x="1348" y="595"/>
                </a:cubicBezTo>
                <a:cubicBezTo>
                  <a:pt x="1348" y="597"/>
                  <a:pt x="1350" y="596"/>
                  <a:pt x="1351" y="596"/>
                </a:cubicBezTo>
                <a:cubicBezTo>
                  <a:pt x="1351" y="596"/>
                  <a:pt x="1352" y="596"/>
                  <a:pt x="1352" y="596"/>
                </a:cubicBezTo>
                <a:cubicBezTo>
                  <a:pt x="1353" y="596"/>
                  <a:pt x="1353" y="595"/>
                  <a:pt x="1354" y="595"/>
                </a:cubicBezTo>
                <a:cubicBezTo>
                  <a:pt x="1355" y="595"/>
                  <a:pt x="1355" y="596"/>
                  <a:pt x="1356" y="596"/>
                </a:cubicBezTo>
                <a:cubicBezTo>
                  <a:pt x="1356" y="597"/>
                  <a:pt x="1358" y="596"/>
                  <a:pt x="1358" y="595"/>
                </a:cubicBezTo>
                <a:cubicBezTo>
                  <a:pt x="1359" y="596"/>
                  <a:pt x="1359" y="596"/>
                  <a:pt x="1360" y="596"/>
                </a:cubicBezTo>
                <a:cubicBezTo>
                  <a:pt x="1361" y="596"/>
                  <a:pt x="1360" y="598"/>
                  <a:pt x="1362" y="598"/>
                </a:cubicBezTo>
                <a:cubicBezTo>
                  <a:pt x="1363" y="597"/>
                  <a:pt x="1362" y="597"/>
                  <a:pt x="1363" y="597"/>
                </a:cubicBezTo>
                <a:cubicBezTo>
                  <a:pt x="1363" y="597"/>
                  <a:pt x="1363" y="597"/>
                  <a:pt x="1363" y="597"/>
                </a:cubicBezTo>
                <a:cubicBezTo>
                  <a:pt x="1363" y="597"/>
                  <a:pt x="1365" y="597"/>
                  <a:pt x="1365" y="596"/>
                </a:cubicBezTo>
                <a:cubicBezTo>
                  <a:pt x="1365" y="596"/>
                  <a:pt x="1366" y="596"/>
                  <a:pt x="1367" y="596"/>
                </a:cubicBezTo>
                <a:cubicBezTo>
                  <a:pt x="1367" y="596"/>
                  <a:pt x="1367" y="595"/>
                  <a:pt x="1367" y="595"/>
                </a:cubicBezTo>
                <a:cubicBezTo>
                  <a:pt x="1368" y="595"/>
                  <a:pt x="1368" y="594"/>
                  <a:pt x="1368" y="594"/>
                </a:cubicBezTo>
                <a:cubicBezTo>
                  <a:pt x="1368" y="593"/>
                  <a:pt x="1369" y="593"/>
                  <a:pt x="1369" y="593"/>
                </a:cubicBezTo>
                <a:cubicBezTo>
                  <a:pt x="1369" y="592"/>
                  <a:pt x="1369" y="593"/>
                  <a:pt x="1369" y="592"/>
                </a:cubicBezTo>
                <a:cubicBezTo>
                  <a:pt x="1369" y="592"/>
                  <a:pt x="1370" y="592"/>
                  <a:pt x="1370" y="591"/>
                </a:cubicBezTo>
                <a:cubicBezTo>
                  <a:pt x="1370" y="591"/>
                  <a:pt x="1371" y="590"/>
                  <a:pt x="1372" y="590"/>
                </a:cubicBezTo>
                <a:cubicBezTo>
                  <a:pt x="1372" y="589"/>
                  <a:pt x="1371" y="588"/>
                  <a:pt x="1370" y="588"/>
                </a:cubicBezTo>
                <a:cubicBezTo>
                  <a:pt x="1370" y="587"/>
                  <a:pt x="1370" y="587"/>
                  <a:pt x="1371" y="586"/>
                </a:cubicBezTo>
                <a:cubicBezTo>
                  <a:pt x="1371" y="586"/>
                  <a:pt x="1372" y="586"/>
                  <a:pt x="1372" y="585"/>
                </a:cubicBezTo>
                <a:cubicBezTo>
                  <a:pt x="1373" y="584"/>
                  <a:pt x="1374" y="584"/>
                  <a:pt x="1373" y="583"/>
                </a:cubicBezTo>
                <a:cubicBezTo>
                  <a:pt x="1373" y="582"/>
                  <a:pt x="1373" y="582"/>
                  <a:pt x="1372" y="581"/>
                </a:cubicBezTo>
                <a:cubicBezTo>
                  <a:pt x="1372" y="581"/>
                  <a:pt x="1373" y="581"/>
                  <a:pt x="1373" y="581"/>
                </a:cubicBezTo>
                <a:cubicBezTo>
                  <a:pt x="1373" y="581"/>
                  <a:pt x="1373" y="580"/>
                  <a:pt x="1373" y="580"/>
                </a:cubicBezTo>
                <a:cubicBezTo>
                  <a:pt x="1373" y="580"/>
                  <a:pt x="1374" y="580"/>
                  <a:pt x="1374" y="580"/>
                </a:cubicBezTo>
                <a:cubicBezTo>
                  <a:pt x="1374" y="579"/>
                  <a:pt x="1374" y="579"/>
                  <a:pt x="1374" y="579"/>
                </a:cubicBezTo>
                <a:cubicBezTo>
                  <a:pt x="1374" y="579"/>
                  <a:pt x="1375" y="578"/>
                  <a:pt x="1374" y="578"/>
                </a:cubicBezTo>
                <a:cubicBezTo>
                  <a:pt x="1373" y="578"/>
                  <a:pt x="1374" y="577"/>
                  <a:pt x="1374" y="576"/>
                </a:cubicBezTo>
                <a:cubicBezTo>
                  <a:pt x="1373" y="576"/>
                  <a:pt x="1374" y="574"/>
                  <a:pt x="1374" y="574"/>
                </a:cubicBezTo>
                <a:cubicBezTo>
                  <a:pt x="1376" y="573"/>
                  <a:pt x="1378" y="572"/>
                  <a:pt x="1380" y="572"/>
                </a:cubicBezTo>
                <a:cubicBezTo>
                  <a:pt x="1379" y="571"/>
                  <a:pt x="1379" y="571"/>
                  <a:pt x="1378" y="571"/>
                </a:cubicBezTo>
                <a:cubicBezTo>
                  <a:pt x="1377" y="570"/>
                  <a:pt x="1377" y="570"/>
                  <a:pt x="1376" y="569"/>
                </a:cubicBezTo>
                <a:cubicBezTo>
                  <a:pt x="1376" y="569"/>
                  <a:pt x="1375" y="569"/>
                  <a:pt x="1375" y="568"/>
                </a:cubicBezTo>
                <a:cubicBezTo>
                  <a:pt x="1375" y="568"/>
                  <a:pt x="1375" y="568"/>
                  <a:pt x="1374" y="568"/>
                </a:cubicBezTo>
                <a:cubicBezTo>
                  <a:pt x="1375" y="567"/>
                  <a:pt x="1375" y="565"/>
                  <a:pt x="1375" y="565"/>
                </a:cubicBezTo>
                <a:cubicBezTo>
                  <a:pt x="1376" y="565"/>
                  <a:pt x="1375" y="565"/>
                  <a:pt x="1375" y="565"/>
                </a:cubicBezTo>
                <a:cubicBezTo>
                  <a:pt x="1375" y="564"/>
                  <a:pt x="1376" y="564"/>
                  <a:pt x="1374" y="563"/>
                </a:cubicBezTo>
                <a:cubicBezTo>
                  <a:pt x="1374" y="563"/>
                  <a:pt x="1375" y="562"/>
                  <a:pt x="1374" y="561"/>
                </a:cubicBezTo>
                <a:cubicBezTo>
                  <a:pt x="1375" y="562"/>
                  <a:pt x="1374" y="561"/>
                  <a:pt x="1374" y="561"/>
                </a:cubicBezTo>
                <a:cubicBezTo>
                  <a:pt x="1374" y="561"/>
                  <a:pt x="1373" y="560"/>
                  <a:pt x="1373" y="560"/>
                </a:cubicBezTo>
                <a:cubicBezTo>
                  <a:pt x="1373" y="559"/>
                  <a:pt x="1373" y="559"/>
                  <a:pt x="1373" y="559"/>
                </a:cubicBezTo>
                <a:cubicBezTo>
                  <a:pt x="1373" y="558"/>
                  <a:pt x="1373" y="559"/>
                  <a:pt x="1373" y="558"/>
                </a:cubicBezTo>
                <a:cubicBezTo>
                  <a:pt x="1374" y="558"/>
                  <a:pt x="1375" y="556"/>
                  <a:pt x="1373" y="556"/>
                </a:cubicBezTo>
                <a:cubicBezTo>
                  <a:pt x="1372" y="556"/>
                  <a:pt x="1373" y="556"/>
                  <a:pt x="1373" y="555"/>
                </a:cubicBezTo>
                <a:cubicBezTo>
                  <a:pt x="1373" y="555"/>
                  <a:pt x="1373" y="555"/>
                  <a:pt x="1373" y="555"/>
                </a:cubicBezTo>
                <a:cubicBezTo>
                  <a:pt x="1373" y="554"/>
                  <a:pt x="1373" y="554"/>
                  <a:pt x="1374" y="554"/>
                </a:cubicBezTo>
                <a:cubicBezTo>
                  <a:pt x="1374" y="554"/>
                  <a:pt x="1375" y="554"/>
                  <a:pt x="1375" y="555"/>
                </a:cubicBezTo>
                <a:cubicBezTo>
                  <a:pt x="1377" y="554"/>
                  <a:pt x="1376" y="554"/>
                  <a:pt x="1377" y="553"/>
                </a:cubicBezTo>
                <a:cubicBezTo>
                  <a:pt x="1378" y="553"/>
                  <a:pt x="1378" y="552"/>
                  <a:pt x="1378" y="552"/>
                </a:cubicBezTo>
                <a:cubicBezTo>
                  <a:pt x="1377" y="552"/>
                  <a:pt x="1377" y="552"/>
                  <a:pt x="1377" y="551"/>
                </a:cubicBezTo>
                <a:cubicBezTo>
                  <a:pt x="1377" y="551"/>
                  <a:pt x="1376" y="550"/>
                  <a:pt x="1377" y="550"/>
                </a:cubicBezTo>
                <a:cubicBezTo>
                  <a:pt x="1377" y="550"/>
                  <a:pt x="1377" y="550"/>
                  <a:pt x="1377" y="550"/>
                </a:cubicBezTo>
                <a:cubicBezTo>
                  <a:pt x="1377" y="550"/>
                  <a:pt x="1378" y="550"/>
                  <a:pt x="1378" y="550"/>
                </a:cubicBezTo>
                <a:cubicBezTo>
                  <a:pt x="1378" y="550"/>
                  <a:pt x="1378" y="550"/>
                  <a:pt x="1378" y="550"/>
                </a:cubicBezTo>
                <a:cubicBezTo>
                  <a:pt x="1378" y="550"/>
                  <a:pt x="1379" y="550"/>
                  <a:pt x="1379" y="550"/>
                </a:cubicBezTo>
                <a:cubicBezTo>
                  <a:pt x="1380" y="550"/>
                  <a:pt x="1380" y="549"/>
                  <a:pt x="1381" y="549"/>
                </a:cubicBezTo>
                <a:cubicBezTo>
                  <a:pt x="1381" y="549"/>
                  <a:pt x="1381" y="549"/>
                  <a:pt x="1381" y="548"/>
                </a:cubicBezTo>
                <a:cubicBezTo>
                  <a:pt x="1381" y="547"/>
                  <a:pt x="1381" y="548"/>
                  <a:pt x="1380" y="548"/>
                </a:cubicBezTo>
                <a:cubicBezTo>
                  <a:pt x="1380" y="547"/>
                  <a:pt x="1380" y="547"/>
                  <a:pt x="1380" y="546"/>
                </a:cubicBezTo>
                <a:cubicBezTo>
                  <a:pt x="1380" y="545"/>
                  <a:pt x="1378" y="545"/>
                  <a:pt x="1377" y="546"/>
                </a:cubicBezTo>
                <a:cubicBezTo>
                  <a:pt x="1377" y="545"/>
                  <a:pt x="1377" y="544"/>
                  <a:pt x="1377" y="544"/>
                </a:cubicBezTo>
                <a:cubicBezTo>
                  <a:pt x="1376" y="544"/>
                  <a:pt x="1376" y="544"/>
                  <a:pt x="1376" y="544"/>
                </a:cubicBezTo>
                <a:cubicBezTo>
                  <a:pt x="1376" y="543"/>
                  <a:pt x="1376" y="542"/>
                  <a:pt x="1376" y="542"/>
                </a:cubicBezTo>
                <a:cubicBezTo>
                  <a:pt x="1376" y="541"/>
                  <a:pt x="1375" y="540"/>
                  <a:pt x="1375" y="540"/>
                </a:cubicBezTo>
                <a:cubicBezTo>
                  <a:pt x="1375" y="540"/>
                  <a:pt x="1374" y="540"/>
                  <a:pt x="1374" y="540"/>
                </a:cubicBezTo>
                <a:cubicBezTo>
                  <a:pt x="1374" y="540"/>
                  <a:pt x="1374" y="539"/>
                  <a:pt x="1374" y="539"/>
                </a:cubicBezTo>
                <a:cubicBezTo>
                  <a:pt x="1373" y="539"/>
                  <a:pt x="1373" y="539"/>
                  <a:pt x="1373" y="540"/>
                </a:cubicBezTo>
                <a:cubicBezTo>
                  <a:pt x="1373" y="540"/>
                  <a:pt x="1372" y="540"/>
                  <a:pt x="1372" y="540"/>
                </a:cubicBezTo>
                <a:cubicBezTo>
                  <a:pt x="1371" y="540"/>
                  <a:pt x="1371" y="538"/>
                  <a:pt x="1370" y="538"/>
                </a:cubicBezTo>
                <a:cubicBezTo>
                  <a:pt x="1370" y="539"/>
                  <a:pt x="1370" y="539"/>
                  <a:pt x="1370" y="539"/>
                </a:cubicBezTo>
                <a:cubicBezTo>
                  <a:pt x="1370" y="540"/>
                  <a:pt x="1370" y="540"/>
                  <a:pt x="1370" y="541"/>
                </a:cubicBezTo>
                <a:cubicBezTo>
                  <a:pt x="1370" y="541"/>
                  <a:pt x="1369" y="541"/>
                  <a:pt x="1369" y="541"/>
                </a:cubicBezTo>
                <a:cubicBezTo>
                  <a:pt x="1369" y="541"/>
                  <a:pt x="1369" y="541"/>
                  <a:pt x="1369" y="541"/>
                </a:cubicBezTo>
                <a:cubicBezTo>
                  <a:pt x="1369" y="542"/>
                  <a:pt x="1369" y="541"/>
                  <a:pt x="1369" y="542"/>
                </a:cubicBezTo>
                <a:cubicBezTo>
                  <a:pt x="1369" y="542"/>
                  <a:pt x="1369" y="542"/>
                  <a:pt x="1369" y="542"/>
                </a:cubicBezTo>
                <a:cubicBezTo>
                  <a:pt x="1368" y="543"/>
                  <a:pt x="1369" y="543"/>
                  <a:pt x="1368" y="543"/>
                </a:cubicBezTo>
                <a:cubicBezTo>
                  <a:pt x="1367" y="544"/>
                  <a:pt x="1368" y="544"/>
                  <a:pt x="1367" y="544"/>
                </a:cubicBezTo>
                <a:cubicBezTo>
                  <a:pt x="1367" y="545"/>
                  <a:pt x="1366" y="545"/>
                  <a:pt x="1366" y="545"/>
                </a:cubicBezTo>
                <a:cubicBezTo>
                  <a:pt x="1365" y="546"/>
                  <a:pt x="1365" y="546"/>
                  <a:pt x="1364" y="547"/>
                </a:cubicBezTo>
                <a:cubicBezTo>
                  <a:pt x="1365" y="547"/>
                  <a:pt x="1365" y="547"/>
                  <a:pt x="1365" y="548"/>
                </a:cubicBezTo>
                <a:cubicBezTo>
                  <a:pt x="1365" y="548"/>
                  <a:pt x="1365" y="549"/>
                  <a:pt x="1366" y="549"/>
                </a:cubicBezTo>
                <a:cubicBezTo>
                  <a:pt x="1365" y="550"/>
                  <a:pt x="1364" y="551"/>
                  <a:pt x="1363" y="551"/>
                </a:cubicBezTo>
                <a:cubicBezTo>
                  <a:pt x="1362" y="551"/>
                  <a:pt x="1361" y="552"/>
                  <a:pt x="1361" y="553"/>
                </a:cubicBezTo>
                <a:cubicBezTo>
                  <a:pt x="1360" y="553"/>
                  <a:pt x="1359" y="553"/>
                  <a:pt x="1358" y="553"/>
                </a:cubicBezTo>
                <a:cubicBezTo>
                  <a:pt x="1357" y="553"/>
                  <a:pt x="1358" y="554"/>
                  <a:pt x="1358" y="554"/>
                </a:cubicBezTo>
                <a:cubicBezTo>
                  <a:pt x="1358" y="554"/>
                  <a:pt x="1357" y="554"/>
                  <a:pt x="1357" y="555"/>
                </a:cubicBezTo>
                <a:cubicBezTo>
                  <a:pt x="1357" y="555"/>
                  <a:pt x="1357" y="555"/>
                  <a:pt x="1357" y="555"/>
                </a:cubicBezTo>
                <a:cubicBezTo>
                  <a:pt x="1356" y="555"/>
                  <a:pt x="1357" y="556"/>
                  <a:pt x="1357" y="556"/>
                </a:cubicBezTo>
                <a:cubicBezTo>
                  <a:pt x="1356" y="556"/>
                  <a:pt x="1356" y="556"/>
                  <a:pt x="1356" y="556"/>
                </a:cubicBezTo>
                <a:cubicBezTo>
                  <a:pt x="1356" y="556"/>
                  <a:pt x="1356" y="556"/>
                  <a:pt x="1356" y="557"/>
                </a:cubicBezTo>
                <a:cubicBezTo>
                  <a:pt x="1356" y="557"/>
                  <a:pt x="1355" y="558"/>
                  <a:pt x="1355" y="558"/>
                </a:cubicBezTo>
                <a:cubicBezTo>
                  <a:pt x="1355" y="558"/>
                  <a:pt x="1355" y="558"/>
                  <a:pt x="1355" y="558"/>
                </a:cubicBezTo>
                <a:cubicBezTo>
                  <a:pt x="1354" y="559"/>
                  <a:pt x="1354" y="560"/>
                  <a:pt x="1354" y="560"/>
                </a:cubicBezTo>
                <a:cubicBezTo>
                  <a:pt x="1354" y="561"/>
                  <a:pt x="1351" y="560"/>
                  <a:pt x="1351" y="560"/>
                </a:cubicBezTo>
                <a:cubicBezTo>
                  <a:pt x="1351" y="560"/>
                  <a:pt x="1351" y="561"/>
                  <a:pt x="1350" y="561"/>
                </a:cubicBezTo>
                <a:cubicBezTo>
                  <a:pt x="1350" y="561"/>
                  <a:pt x="1350" y="561"/>
                  <a:pt x="1349" y="561"/>
                </a:cubicBezTo>
                <a:cubicBezTo>
                  <a:pt x="1349" y="561"/>
                  <a:pt x="1349" y="561"/>
                  <a:pt x="1349" y="561"/>
                </a:cubicBezTo>
                <a:cubicBezTo>
                  <a:pt x="1348" y="561"/>
                  <a:pt x="1347" y="561"/>
                  <a:pt x="1346" y="562"/>
                </a:cubicBezTo>
                <a:cubicBezTo>
                  <a:pt x="1346" y="562"/>
                  <a:pt x="1345" y="563"/>
                  <a:pt x="1345" y="563"/>
                </a:cubicBezTo>
                <a:cubicBezTo>
                  <a:pt x="1344" y="563"/>
                  <a:pt x="1345" y="565"/>
                  <a:pt x="1345" y="565"/>
                </a:cubicBezTo>
                <a:cubicBezTo>
                  <a:pt x="1344" y="565"/>
                  <a:pt x="1344" y="567"/>
                  <a:pt x="1344" y="567"/>
                </a:cubicBezTo>
                <a:cubicBezTo>
                  <a:pt x="1344" y="568"/>
                  <a:pt x="1343" y="567"/>
                  <a:pt x="1343" y="568"/>
                </a:cubicBezTo>
                <a:cubicBezTo>
                  <a:pt x="1343" y="568"/>
                  <a:pt x="1343" y="568"/>
                  <a:pt x="1343" y="569"/>
                </a:cubicBezTo>
                <a:cubicBezTo>
                  <a:pt x="1343" y="569"/>
                  <a:pt x="1341" y="569"/>
                  <a:pt x="1341" y="568"/>
                </a:cubicBezTo>
                <a:cubicBezTo>
                  <a:pt x="1341" y="567"/>
                  <a:pt x="1341" y="567"/>
                  <a:pt x="1340" y="567"/>
                </a:cubicBezTo>
                <a:cubicBezTo>
                  <a:pt x="1340" y="567"/>
                  <a:pt x="1339" y="567"/>
                  <a:pt x="1338" y="567"/>
                </a:cubicBezTo>
                <a:cubicBezTo>
                  <a:pt x="1338" y="567"/>
                  <a:pt x="1338" y="567"/>
                  <a:pt x="1337" y="566"/>
                </a:cubicBezTo>
                <a:cubicBezTo>
                  <a:pt x="1337" y="566"/>
                  <a:pt x="1337" y="566"/>
                  <a:pt x="1336" y="566"/>
                </a:cubicBezTo>
                <a:cubicBezTo>
                  <a:pt x="1335" y="565"/>
                  <a:pt x="1336" y="566"/>
                  <a:pt x="1335" y="567"/>
                </a:cubicBezTo>
                <a:cubicBezTo>
                  <a:pt x="1336" y="567"/>
                  <a:pt x="1335" y="568"/>
                  <a:pt x="1335" y="567"/>
                </a:cubicBezTo>
                <a:cubicBezTo>
                  <a:pt x="1334" y="568"/>
                  <a:pt x="1334" y="568"/>
                  <a:pt x="1334" y="569"/>
                </a:cubicBezTo>
                <a:cubicBezTo>
                  <a:pt x="1334" y="569"/>
                  <a:pt x="1333" y="571"/>
                  <a:pt x="1332" y="571"/>
                </a:cubicBezTo>
                <a:cubicBezTo>
                  <a:pt x="1332" y="572"/>
                  <a:pt x="1333" y="573"/>
                  <a:pt x="1332" y="573"/>
                </a:cubicBezTo>
                <a:cubicBezTo>
                  <a:pt x="1332" y="573"/>
                  <a:pt x="1332" y="573"/>
                  <a:pt x="1332" y="573"/>
                </a:cubicBezTo>
                <a:close/>
                <a:moveTo>
                  <a:pt x="1262" y="538"/>
                </a:moveTo>
                <a:cubicBezTo>
                  <a:pt x="1263" y="538"/>
                  <a:pt x="1263" y="538"/>
                  <a:pt x="1263" y="537"/>
                </a:cubicBezTo>
                <a:cubicBezTo>
                  <a:pt x="1263" y="537"/>
                  <a:pt x="1262" y="537"/>
                  <a:pt x="1262" y="537"/>
                </a:cubicBezTo>
                <a:cubicBezTo>
                  <a:pt x="1262" y="538"/>
                  <a:pt x="1262" y="538"/>
                  <a:pt x="1262" y="538"/>
                </a:cubicBezTo>
                <a:close/>
                <a:moveTo>
                  <a:pt x="755" y="535"/>
                </a:moveTo>
                <a:cubicBezTo>
                  <a:pt x="755" y="535"/>
                  <a:pt x="755" y="535"/>
                  <a:pt x="755" y="535"/>
                </a:cubicBezTo>
                <a:cubicBezTo>
                  <a:pt x="755" y="535"/>
                  <a:pt x="755" y="535"/>
                  <a:pt x="755" y="535"/>
                </a:cubicBezTo>
                <a:cubicBezTo>
                  <a:pt x="755" y="534"/>
                  <a:pt x="755" y="534"/>
                  <a:pt x="754" y="534"/>
                </a:cubicBezTo>
                <a:cubicBezTo>
                  <a:pt x="754" y="535"/>
                  <a:pt x="754" y="534"/>
                  <a:pt x="755" y="535"/>
                </a:cubicBezTo>
                <a:close/>
                <a:moveTo>
                  <a:pt x="436" y="534"/>
                </a:moveTo>
                <a:cubicBezTo>
                  <a:pt x="436" y="534"/>
                  <a:pt x="436" y="534"/>
                  <a:pt x="436" y="534"/>
                </a:cubicBezTo>
                <a:cubicBezTo>
                  <a:pt x="436" y="534"/>
                  <a:pt x="436" y="534"/>
                  <a:pt x="436" y="534"/>
                </a:cubicBezTo>
                <a:close/>
                <a:moveTo>
                  <a:pt x="436" y="534"/>
                </a:moveTo>
                <a:cubicBezTo>
                  <a:pt x="436" y="534"/>
                  <a:pt x="436" y="534"/>
                  <a:pt x="435" y="534"/>
                </a:cubicBezTo>
                <a:cubicBezTo>
                  <a:pt x="435" y="534"/>
                  <a:pt x="435" y="534"/>
                  <a:pt x="435" y="535"/>
                </a:cubicBezTo>
                <a:cubicBezTo>
                  <a:pt x="435" y="535"/>
                  <a:pt x="435" y="535"/>
                  <a:pt x="436" y="534"/>
                </a:cubicBezTo>
                <a:cubicBezTo>
                  <a:pt x="436" y="534"/>
                  <a:pt x="436" y="534"/>
                  <a:pt x="436" y="534"/>
                </a:cubicBezTo>
                <a:close/>
                <a:moveTo>
                  <a:pt x="428" y="534"/>
                </a:moveTo>
                <a:cubicBezTo>
                  <a:pt x="428" y="535"/>
                  <a:pt x="428" y="535"/>
                  <a:pt x="429" y="535"/>
                </a:cubicBezTo>
                <a:cubicBezTo>
                  <a:pt x="429" y="534"/>
                  <a:pt x="429" y="534"/>
                  <a:pt x="428" y="534"/>
                </a:cubicBezTo>
                <a:cubicBezTo>
                  <a:pt x="428" y="535"/>
                  <a:pt x="428" y="534"/>
                  <a:pt x="428" y="534"/>
                </a:cubicBezTo>
                <a:close/>
                <a:moveTo>
                  <a:pt x="530" y="527"/>
                </a:moveTo>
                <a:cubicBezTo>
                  <a:pt x="530" y="527"/>
                  <a:pt x="529" y="527"/>
                  <a:pt x="529" y="526"/>
                </a:cubicBezTo>
                <a:cubicBezTo>
                  <a:pt x="528" y="528"/>
                  <a:pt x="530" y="527"/>
                  <a:pt x="530" y="527"/>
                </a:cubicBezTo>
                <a:cubicBezTo>
                  <a:pt x="529" y="527"/>
                  <a:pt x="530" y="527"/>
                  <a:pt x="530" y="527"/>
                </a:cubicBezTo>
                <a:close/>
                <a:moveTo>
                  <a:pt x="1410" y="525"/>
                </a:moveTo>
                <a:cubicBezTo>
                  <a:pt x="1410" y="526"/>
                  <a:pt x="1410" y="526"/>
                  <a:pt x="1410" y="526"/>
                </a:cubicBezTo>
                <a:cubicBezTo>
                  <a:pt x="1410" y="527"/>
                  <a:pt x="1410" y="526"/>
                  <a:pt x="1410" y="527"/>
                </a:cubicBezTo>
                <a:cubicBezTo>
                  <a:pt x="1410" y="527"/>
                  <a:pt x="1410" y="527"/>
                  <a:pt x="1410" y="528"/>
                </a:cubicBezTo>
                <a:cubicBezTo>
                  <a:pt x="1410" y="528"/>
                  <a:pt x="1410" y="528"/>
                  <a:pt x="1409" y="528"/>
                </a:cubicBezTo>
                <a:cubicBezTo>
                  <a:pt x="1409" y="528"/>
                  <a:pt x="1408" y="528"/>
                  <a:pt x="1408" y="528"/>
                </a:cubicBezTo>
                <a:cubicBezTo>
                  <a:pt x="1408" y="528"/>
                  <a:pt x="1408" y="528"/>
                  <a:pt x="1408" y="528"/>
                </a:cubicBezTo>
                <a:cubicBezTo>
                  <a:pt x="1407" y="529"/>
                  <a:pt x="1407" y="529"/>
                  <a:pt x="1407" y="530"/>
                </a:cubicBezTo>
                <a:cubicBezTo>
                  <a:pt x="1407" y="531"/>
                  <a:pt x="1405" y="530"/>
                  <a:pt x="1405" y="530"/>
                </a:cubicBezTo>
                <a:cubicBezTo>
                  <a:pt x="1403" y="530"/>
                  <a:pt x="1404" y="530"/>
                  <a:pt x="1404" y="531"/>
                </a:cubicBezTo>
                <a:cubicBezTo>
                  <a:pt x="1403" y="531"/>
                  <a:pt x="1402" y="531"/>
                  <a:pt x="1401" y="532"/>
                </a:cubicBezTo>
                <a:cubicBezTo>
                  <a:pt x="1401" y="531"/>
                  <a:pt x="1401" y="530"/>
                  <a:pt x="1401" y="530"/>
                </a:cubicBezTo>
                <a:cubicBezTo>
                  <a:pt x="1401" y="529"/>
                  <a:pt x="1401" y="530"/>
                  <a:pt x="1401" y="529"/>
                </a:cubicBezTo>
                <a:cubicBezTo>
                  <a:pt x="1400" y="530"/>
                  <a:pt x="1398" y="529"/>
                  <a:pt x="1398" y="531"/>
                </a:cubicBezTo>
                <a:cubicBezTo>
                  <a:pt x="1398" y="533"/>
                  <a:pt x="1393" y="531"/>
                  <a:pt x="1394" y="534"/>
                </a:cubicBezTo>
                <a:cubicBezTo>
                  <a:pt x="1395" y="535"/>
                  <a:pt x="1394" y="535"/>
                  <a:pt x="1394" y="535"/>
                </a:cubicBezTo>
                <a:cubicBezTo>
                  <a:pt x="1394" y="536"/>
                  <a:pt x="1394" y="536"/>
                  <a:pt x="1393" y="537"/>
                </a:cubicBezTo>
                <a:cubicBezTo>
                  <a:pt x="1393" y="537"/>
                  <a:pt x="1393" y="538"/>
                  <a:pt x="1393" y="538"/>
                </a:cubicBezTo>
                <a:cubicBezTo>
                  <a:pt x="1394" y="538"/>
                  <a:pt x="1394" y="538"/>
                  <a:pt x="1395" y="537"/>
                </a:cubicBezTo>
                <a:cubicBezTo>
                  <a:pt x="1395" y="536"/>
                  <a:pt x="1395" y="536"/>
                  <a:pt x="1395" y="535"/>
                </a:cubicBezTo>
                <a:cubicBezTo>
                  <a:pt x="1396" y="535"/>
                  <a:pt x="1396" y="535"/>
                  <a:pt x="1397" y="535"/>
                </a:cubicBezTo>
                <a:cubicBezTo>
                  <a:pt x="1397" y="535"/>
                  <a:pt x="1397" y="536"/>
                  <a:pt x="1398" y="536"/>
                </a:cubicBezTo>
                <a:cubicBezTo>
                  <a:pt x="1398" y="536"/>
                  <a:pt x="1399" y="536"/>
                  <a:pt x="1399" y="536"/>
                </a:cubicBezTo>
                <a:cubicBezTo>
                  <a:pt x="1400" y="536"/>
                  <a:pt x="1400" y="536"/>
                  <a:pt x="1401" y="536"/>
                </a:cubicBezTo>
                <a:cubicBezTo>
                  <a:pt x="1401" y="536"/>
                  <a:pt x="1401" y="536"/>
                  <a:pt x="1401" y="535"/>
                </a:cubicBezTo>
                <a:cubicBezTo>
                  <a:pt x="1401" y="536"/>
                  <a:pt x="1402" y="535"/>
                  <a:pt x="1402" y="536"/>
                </a:cubicBezTo>
                <a:cubicBezTo>
                  <a:pt x="1402" y="536"/>
                  <a:pt x="1402" y="536"/>
                  <a:pt x="1402" y="536"/>
                </a:cubicBezTo>
                <a:cubicBezTo>
                  <a:pt x="1403" y="536"/>
                  <a:pt x="1403" y="536"/>
                  <a:pt x="1403" y="536"/>
                </a:cubicBezTo>
                <a:cubicBezTo>
                  <a:pt x="1403" y="537"/>
                  <a:pt x="1404" y="536"/>
                  <a:pt x="1404" y="537"/>
                </a:cubicBezTo>
                <a:cubicBezTo>
                  <a:pt x="1404" y="537"/>
                  <a:pt x="1404" y="537"/>
                  <a:pt x="1404" y="537"/>
                </a:cubicBezTo>
                <a:cubicBezTo>
                  <a:pt x="1404" y="538"/>
                  <a:pt x="1403" y="537"/>
                  <a:pt x="1403" y="538"/>
                </a:cubicBezTo>
                <a:cubicBezTo>
                  <a:pt x="1403" y="538"/>
                  <a:pt x="1403" y="538"/>
                  <a:pt x="1402" y="539"/>
                </a:cubicBezTo>
                <a:cubicBezTo>
                  <a:pt x="1402" y="539"/>
                  <a:pt x="1402" y="540"/>
                  <a:pt x="1402" y="540"/>
                </a:cubicBezTo>
                <a:cubicBezTo>
                  <a:pt x="1402" y="541"/>
                  <a:pt x="1402" y="542"/>
                  <a:pt x="1403" y="543"/>
                </a:cubicBezTo>
                <a:cubicBezTo>
                  <a:pt x="1404" y="543"/>
                  <a:pt x="1404" y="543"/>
                  <a:pt x="1405" y="543"/>
                </a:cubicBezTo>
                <a:cubicBezTo>
                  <a:pt x="1405" y="544"/>
                  <a:pt x="1405" y="545"/>
                  <a:pt x="1406" y="545"/>
                </a:cubicBezTo>
                <a:cubicBezTo>
                  <a:pt x="1407" y="545"/>
                  <a:pt x="1408" y="544"/>
                  <a:pt x="1409" y="544"/>
                </a:cubicBezTo>
                <a:cubicBezTo>
                  <a:pt x="1409" y="545"/>
                  <a:pt x="1408" y="546"/>
                  <a:pt x="1409" y="546"/>
                </a:cubicBezTo>
                <a:cubicBezTo>
                  <a:pt x="1410" y="546"/>
                  <a:pt x="1411" y="544"/>
                  <a:pt x="1411" y="543"/>
                </a:cubicBezTo>
                <a:cubicBezTo>
                  <a:pt x="1411" y="543"/>
                  <a:pt x="1411" y="543"/>
                  <a:pt x="1411" y="543"/>
                </a:cubicBezTo>
                <a:cubicBezTo>
                  <a:pt x="1411" y="543"/>
                  <a:pt x="1411" y="542"/>
                  <a:pt x="1411" y="542"/>
                </a:cubicBezTo>
                <a:cubicBezTo>
                  <a:pt x="1411" y="542"/>
                  <a:pt x="1410" y="542"/>
                  <a:pt x="1410" y="542"/>
                </a:cubicBezTo>
                <a:cubicBezTo>
                  <a:pt x="1410" y="541"/>
                  <a:pt x="1410" y="541"/>
                  <a:pt x="1410" y="540"/>
                </a:cubicBezTo>
                <a:cubicBezTo>
                  <a:pt x="1410" y="540"/>
                  <a:pt x="1411" y="540"/>
                  <a:pt x="1411" y="540"/>
                </a:cubicBezTo>
                <a:cubicBezTo>
                  <a:pt x="1411" y="540"/>
                  <a:pt x="1412" y="540"/>
                  <a:pt x="1412" y="540"/>
                </a:cubicBezTo>
                <a:cubicBezTo>
                  <a:pt x="1412" y="541"/>
                  <a:pt x="1412" y="542"/>
                  <a:pt x="1412" y="542"/>
                </a:cubicBezTo>
                <a:cubicBezTo>
                  <a:pt x="1412" y="541"/>
                  <a:pt x="1412" y="540"/>
                  <a:pt x="1411" y="539"/>
                </a:cubicBezTo>
                <a:cubicBezTo>
                  <a:pt x="1411" y="538"/>
                  <a:pt x="1412" y="537"/>
                  <a:pt x="1413" y="536"/>
                </a:cubicBezTo>
                <a:cubicBezTo>
                  <a:pt x="1413" y="536"/>
                  <a:pt x="1413" y="536"/>
                  <a:pt x="1413" y="536"/>
                </a:cubicBezTo>
                <a:cubicBezTo>
                  <a:pt x="1413" y="535"/>
                  <a:pt x="1413" y="536"/>
                  <a:pt x="1414" y="535"/>
                </a:cubicBezTo>
                <a:cubicBezTo>
                  <a:pt x="1414" y="535"/>
                  <a:pt x="1414" y="534"/>
                  <a:pt x="1415" y="534"/>
                </a:cubicBezTo>
                <a:cubicBezTo>
                  <a:pt x="1415" y="532"/>
                  <a:pt x="1414" y="530"/>
                  <a:pt x="1414" y="528"/>
                </a:cubicBezTo>
                <a:cubicBezTo>
                  <a:pt x="1413" y="527"/>
                  <a:pt x="1413" y="526"/>
                  <a:pt x="1413" y="525"/>
                </a:cubicBezTo>
                <a:cubicBezTo>
                  <a:pt x="1412" y="525"/>
                  <a:pt x="1411" y="525"/>
                  <a:pt x="1410" y="525"/>
                </a:cubicBezTo>
                <a:close/>
                <a:moveTo>
                  <a:pt x="1203" y="533"/>
                </a:moveTo>
                <a:cubicBezTo>
                  <a:pt x="1201" y="533"/>
                  <a:pt x="1201" y="532"/>
                  <a:pt x="1201" y="531"/>
                </a:cubicBezTo>
                <a:cubicBezTo>
                  <a:pt x="1201" y="530"/>
                  <a:pt x="1200" y="530"/>
                  <a:pt x="1200" y="529"/>
                </a:cubicBezTo>
                <a:cubicBezTo>
                  <a:pt x="1200" y="529"/>
                  <a:pt x="1199" y="529"/>
                  <a:pt x="1199" y="528"/>
                </a:cubicBezTo>
                <a:cubicBezTo>
                  <a:pt x="1199" y="527"/>
                  <a:pt x="1197" y="527"/>
                  <a:pt x="1197" y="527"/>
                </a:cubicBezTo>
                <a:cubicBezTo>
                  <a:pt x="1197" y="526"/>
                  <a:pt x="1197" y="526"/>
                  <a:pt x="1197" y="525"/>
                </a:cubicBezTo>
                <a:cubicBezTo>
                  <a:pt x="1197" y="525"/>
                  <a:pt x="1197" y="524"/>
                  <a:pt x="1196" y="524"/>
                </a:cubicBezTo>
                <a:cubicBezTo>
                  <a:pt x="1196" y="524"/>
                  <a:pt x="1196" y="523"/>
                  <a:pt x="1196" y="523"/>
                </a:cubicBezTo>
                <a:cubicBezTo>
                  <a:pt x="1196" y="523"/>
                  <a:pt x="1195" y="523"/>
                  <a:pt x="1195" y="523"/>
                </a:cubicBezTo>
                <a:cubicBezTo>
                  <a:pt x="1194" y="523"/>
                  <a:pt x="1194" y="524"/>
                  <a:pt x="1194" y="525"/>
                </a:cubicBezTo>
                <a:cubicBezTo>
                  <a:pt x="1195" y="525"/>
                  <a:pt x="1195" y="526"/>
                  <a:pt x="1195" y="527"/>
                </a:cubicBezTo>
                <a:cubicBezTo>
                  <a:pt x="1194" y="527"/>
                  <a:pt x="1194" y="528"/>
                  <a:pt x="1194" y="529"/>
                </a:cubicBezTo>
                <a:cubicBezTo>
                  <a:pt x="1194" y="529"/>
                  <a:pt x="1194" y="531"/>
                  <a:pt x="1194" y="531"/>
                </a:cubicBezTo>
                <a:cubicBezTo>
                  <a:pt x="1194" y="531"/>
                  <a:pt x="1193" y="532"/>
                  <a:pt x="1193" y="532"/>
                </a:cubicBezTo>
                <a:cubicBezTo>
                  <a:pt x="1192" y="533"/>
                  <a:pt x="1193" y="533"/>
                  <a:pt x="1193" y="534"/>
                </a:cubicBezTo>
                <a:cubicBezTo>
                  <a:pt x="1193" y="534"/>
                  <a:pt x="1193" y="534"/>
                  <a:pt x="1193" y="534"/>
                </a:cubicBezTo>
                <a:cubicBezTo>
                  <a:pt x="1193" y="534"/>
                  <a:pt x="1193" y="535"/>
                  <a:pt x="1193" y="535"/>
                </a:cubicBezTo>
                <a:cubicBezTo>
                  <a:pt x="1194" y="535"/>
                  <a:pt x="1194" y="537"/>
                  <a:pt x="1194" y="538"/>
                </a:cubicBezTo>
                <a:cubicBezTo>
                  <a:pt x="1194" y="539"/>
                  <a:pt x="1194" y="540"/>
                  <a:pt x="1194" y="541"/>
                </a:cubicBezTo>
                <a:cubicBezTo>
                  <a:pt x="1194" y="542"/>
                  <a:pt x="1194" y="542"/>
                  <a:pt x="1195" y="542"/>
                </a:cubicBezTo>
                <a:cubicBezTo>
                  <a:pt x="1196" y="543"/>
                  <a:pt x="1196" y="544"/>
                  <a:pt x="1196" y="544"/>
                </a:cubicBezTo>
                <a:cubicBezTo>
                  <a:pt x="1197" y="544"/>
                  <a:pt x="1197" y="544"/>
                  <a:pt x="1199" y="544"/>
                </a:cubicBezTo>
                <a:cubicBezTo>
                  <a:pt x="1199" y="543"/>
                  <a:pt x="1200" y="543"/>
                  <a:pt x="1200" y="543"/>
                </a:cubicBezTo>
                <a:cubicBezTo>
                  <a:pt x="1201" y="543"/>
                  <a:pt x="1200" y="542"/>
                  <a:pt x="1201" y="542"/>
                </a:cubicBezTo>
                <a:cubicBezTo>
                  <a:pt x="1202" y="542"/>
                  <a:pt x="1201" y="542"/>
                  <a:pt x="1201" y="542"/>
                </a:cubicBezTo>
                <a:cubicBezTo>
                  <a:pt x="1202" y="541"/>
                  <a:pt x="1203" y="541"/>
                  <a:pt x="1203" y="540"/>
                </a:cubicBezTo>
                <a:cubicBezTo>
                  <a:pt x="1203" y="539"/>
                  <a:pt x="1203" y="538"/>
                  <a:pt x="1203" y="537"/>
                </a:cubicBezTo>
                <a:cubicBezTo>
                  <a:pt x="1204" y="536"/>
                  <a:pt x="1204" y="536"/>
                  <a:pt x="1203" y="535"/>
                </a:cubicBezTo>
                <a:cubicBezTo>
                  <a:pt x="1203" y="535"/>
                  <a:pt x="1203" y="534"/>
                  <a:pt x="1203" y="533"/>
                </a:cubicBezTo>
                <a:cubicBezTo>
                  <a:pt x="1202" y="533"/>
                  <a:pt x="1203" y="533"/>
                  <a:pt x="1203" y="533"/>
                </a:cubicBezTo>
                <a:close/>
                <a:moveTo>
                  <a:pt x="1403" y="522"/>
                </a:moveTo>
                <a:cubicBezTo>
                  <a:pt x="1404" y="522"/>
                  <a:pt x="1405" y="523"/>
                  <a:pt x="1406" y="523"/>
                </a:cubicBezTo>
                <a:cubicBezTo>
                  <a:pt x="1407" y="522"/>
                  <a:pt x="1407" y="522"/>
                  <a:pt x="1407" y="521"/>
                </a:cubicBezTo>
                <a:cubicBezTo>
                  <a:pt x="1406" y="520"/>
                  <a:pt x="1405" y="520"/>
                  <a:pt x="1404" y="521"/>
                </a:cubicBezTo>
                <a:cubicBezTo>
                  <a:pt x="1403" y="521"/>
                  <a:pt x="1403" y="521"/>
                  <a:pt x="1403" y="522"/>
                </a:cubicBezTo>
                <a:cubicBezTo>
                  <a:pt x="1404" y="522"/>
                  <a:pt x="1403" y="522"/>
                  <a:pt x="1403" y="522"/>
                </a:cubicBezTo>
                <a:close/>
                <a:moveTo>
                  <a:pt x="1397" y="518"/>
                </a:moveTo>
                <a:cubicBezTo>
                  <a:pt x="1397" y="518"/>
                  <a:pt x="1397" y="518"/>
                  <a:pt x="1396" y="519"/>
                </a:cubicBezTo>
                <a:cubicBezTo>
                  <a:pt x="1397" y="519"/>
                  <a:pt x="1397" y="519"/>
                  <a:pt x="1397" y="519"/>
                </a:cubicBezTo>
                <a:cubicBezTo>
                  <a:pt x="1397" y="518"/>
                  <a:pt x="1397" y="518"/>
                  <a:pt x="1397" y="518"/>
                </a:cubicBezTo>
                <a:close/>
                <a:moveTo>
                  <a:pt x="1257" y="518"/>
                </a:moveTo>
                <a:cubicBezTo>
                  <a:pt x="1257" y="518"/>
                  <a:pt x="1257" y="518"/>
                  <a:pt x="1257" y="519"/>
                </a:cubicBezTo>
                <a:cubicBezTo>
                  <a:pt x="1257" y="518"/>
                  <a:pt x="1257" y="518"/>
                  <a:pt x="1258" y="518"/>
                </a:cubicBezTo>
                <a:cubicBezTo>
                  <a:pt x="1257" y="518"/>
                  <a:pt x="1258" y="518"/>
                  <a:pt x="1257" y="518"/>
                </a:cubicBezTo>
                <a:close/>
                <a:moveTo>
                  <a:pt x="1398" y="520"/>
                </a:moveTo>
                <a:cubicBezTo>
                  <a:pt x="1397" y="520"/>
                  <a:pt x="1397" y="520"/>
                  <a:pt x="1396" y="520"/>
                </a:cubicBezTo>
                <a:cubicBezTo>
                  <a:pt x="1395" y="521"/>
                  <a:pt x="1395" y="520"/>
                  <a:pt x="1395" y="522"/>
                </a:cubicBezTo>
                <a:cubicBezTo>
                  <a:pt x="1395" y="522"/>
                  <a:pt x="1395" y="522"/>
                  <a:pt x="1395" y="523"/>
                </a:cubicBezTo>
                <a:cubicBezTo>
                  <a:pt x="1396" y="523"/>
                  <a:pt x="1396" y="524"/>
                  <a:pt x="1396" y="524"/>
                </a:cubicBezTo>
                <a:cubicBezTo>
                  <a:pt x="1397" y="524"/>
                  <a:pt x="1397" y="524"/>
                  <a:pt x="1397" y="524"/>
                </a:cubicBezTo>
                <a:cubicBezTo>
                  <a:pt x="1397" y="524"/>
                  <a:pt x="1398" y="524"/>
                  <a:pt x="1398" y="524"/>
                </a:cubicBezTo>
                <a:cubicBezTo>
                  <a:pt x="1398" y="525"/>
                  <a:pt x="1398" y="525"/>
                  <a:pt x="1399" y="525"/>
                </a:cubicBezTo>
                <a:cubicBezTo>
                  <a:pt x="1400" y="525"/>
                  <a:pt x="1399" y="524"/>
                  <a:pt x="1399" y="524"/>
                </a:cubicBezTo>
                <a:cubicBezTo>
                  <a:pt x="1399" y="522"/>
                  <a:pt x="1399" y="521"/>
                  <a:pt x="1400" y="520"/>
                </a:cubicBezTo>
                <a:cubicBezTo>
                  <a:pt x="1400" y="520"/>
                  <a:pt x="1400" y="519"/>
                  <a:pt x="1400" y="519"/>
                </a:cubicBezTo>
                <a:cubicBezTo>
                  <a:pt x="1400" y="519"/>
                  <a:pt x="1401" y="518"/>
                  <a:pt x="1401" y="518"/>
                </a:cubicBezTo>
                <a:cubicBezTo>
                  <a:pt x="1401" y="518"/>
                  <a:pt x="1401" y="517"/>
                  <a:pt x="1401" y="517"/>
                </a:cubicBezTo>
                <a:cubicBezTo>
                  <a:pt x="1401" y="517"/>
                  <a:pt x="1401" y="516"/>
                  <a:pt x="1400" y="516"/>
                </a:cubicBezTo>
                <a:cubicBezTo>
                  <a:pt x="1400" y="516"/>
                  <a:pt x="1399" y="516"/>
                  <a:pt x="1399" y="516"/>
                </a:cubicBezTo>
                <a:cubicBezTo>
                  <a:pt x="1398" y="517"/>
                  <a:pt x="1399" y="519"/>
                  <a:pt x="1398" y="520"/>
                </a:cubicBezTo>
                <a:close/>
                <a:moveTo>
                  <a:pt x="527" y="516"/>
                </a:moveTo>
                <a:cubicBezTo>
                  <a:pt x="527" y="516"/>
                  <a:pt x="526" y="516"/>
                  <a:pt x="526" y="516"/>
                </a:cubicBezTo>
                <a:cubicBezTo>
                  <a:pt x="525" y="516"/>
                  <a:pt x="525" y="516"/>
                  <a:pt x="525" y="516"/>
                </a:cubicBezTo>
                <a:cubicBezTo>
                  <a:pt x="525" y="517"/>
                  <a:pt x="525" y="518"/>
                  <a:pt x="525" y="519"/>
                </a:cubicBezTo>
                <a:cubicBezTo>
                  <a:pt x="525" y="519"/>
                  <a:pt x="526" y="520"/>
                  <a:pt x="527" y="519"/>
                </a:cubicBezTo>
                <a:cubicBezTo>
                  <a:pt x="527" y="519"/>
                  <a:pt x="528" y="519"/>
                  <a:pt x="527" y="518"/>
                </a:cubicBezTo>
                <a:cubicBezTo>
                  <a:pt x="527" y="517"/>
                  <a:pt x="527" y="517"/>
                  <a:pt x="527" y="516"/>
                </a:cubicBezTo>
                <a:close/>
                <a:moveTo>
                  <a:pt x="1404" y="519"/>
                </a:moveTo>
                <a:cubicBezTo>
                  <a:pt x="1404" y="518"/>
                  <a:pt x="1404" y="517"/>
                  <a:pt x="1404" y="516"/>
                </a:cubicBezTo>
                <a:cubicBezTo>
                  <a:pt x="1404" y="515"/>
                  <a:pt x="1403" y="515"/>
                  <a:pt x="1403" y="515"/>
                </a:cubicBezTo>
                <a:cubicBezTo>
                  <a:pt x="1403" y="516"/>
                  <a:pt x="1403" y="516"/>
                  <a:pt x="1403" y="516"/>
                </a:cubicBezTo>
                <a:cubicBezTo>
                  <a:pt x="1403" y="517"/>
                  <a:pt x="1402" y="517"/>
                  <a:pt x="1402" y="518"/>
                </a:cubicBezTo>
                <a:cubicBezTo>
                  <a:pt x="1402" y="518"/>
                  <a:pt x="1402" y="518"/>
                  <a:pt x="1402" y="519"/>
                </a:cubicBezTo>
                <a:cubicBezTo>
                  <a:pt x="1401" y="519"/>
                  <a:pt x="1401" y="519"/>
                  <a:pt x="1401" y="520"/>
                </a:cubicBezTo>
                <a:cubicBezTo>
                  <a:pt x="1400" y="521"/>
                  <a:pt x="1400" y="522"/>
                  <a:pt x="1400" y="523"/>
                </a:cubicBezTo>
                <a:cubicBezTo>
                  <a:pt x="1401" y="523"/>
                  <a:pt x="1402" y="522"/>
                  <a:pt x="1402" y="521"/>
                </a:cubicBezTo>
                <a:cubicBezTo>
                  <a:pt x="1402" y="520"/>
                  <a:pt x="1403" y="519"/>
                  <a:pt x="1404" y="519"/>
                </a:cubicBezTo>
                <a:cubicBezTo>
                  <a:pt x="1404" y="519"/>
                  <a:pt x="1404" y="519"/>
                  <a:pt x="1404" y="519"/>
                </a:cubicBezTo>
                <a:close/>
                <a:moveTo>
                  <a:pt x="514" y="515"/>
                </a:moveTo>
                <a:cubicBezTo>
                  <a:pt x="516" y="515"/>
                  <a:pt x="513" y="514"/>
                  <a:pt x="514" y="515"/>
                </a:cubicBezTo>
                <a:cubicBezTo>
                  <a:pt x="514" y="515"/>
                  <a:pt x="514" y="515"/>
                  <a:pt x="514" y="515"/>
                </a:cubicBezTo>
                <a:close/>
                <a:moveTo>
                  <a:pt x="1378" y="521"/>
                </a:moveTo>
                <a:cubicBezTo>
                  <a:pt x="1378" y="521"/>
                  <a:pt x="1377" y="522"/>
                  <a:pt x="1377" y="523"/>
                </a:cubicBezTo>
                <a:cubicBezTo>
                  <a:pt x="1376" y="524"/>
                  <a:pt x="1376" y="524"/>
                  <a:pt x="1375" y="524"/>
                </a:cubicBezTo>
                <a:cubicBezTo>
                  <a:pt x="1375" y="525"/>
                  <a:pt x="1376" y="525"/>
                  <a:pt x="1375" y="526"/>
                </a:cubicBezTo>
                <a:cubicBezTo>
                  <a:pt x="1374" y="526"/>
                  <a:pt x="1373" y="526"/>
                  <a:pt x="1373" y="526"/>
                </a:cubicBezTo>
                <a:cubicBezTo>
                  <a:pt x="1373" y="527"/>
                  <a:pt x="1372" y="526"/>
                  <a:pt x="1372" y="527"/>
                </a:cubicBezTo>
                <a:cubicBezTo>
                  <a:pt x="1372" y="527"/>
                  <a:pt x="1371" y="528"/>
                  <a:pt x="1371" y="528"/>
                </a:cubicBezTo>
                <a:cubicBezTo>
                  <a:pt x="1371" y="529"/>
                  <a:pt x="1370" y="530"/>
                  <a:pt x="1370" y="530"/>
                </a:cubicBezTo>
                <a:cubicBezTo>
                  <a:pt x="1371" y="531"/>
                  <a:pt x="1371" y="529"/>
                  <a:pt x="1372" y="529"/>
                </a:cubicBezTo>
                <a:cubicBezTo>
                  <a:pt x="1372" y="529"/>
                  <a:pt x="1372" y="529"/>
                  <a:pt x="1373" y="529"/>
                </a:cubicBezTo>
                <a:cubicBezTo>
                  <a:pt x="1373" y="529"/>
                  <a:pt x="1374" y="528"/>
                  <a:pt x="1374" y="528"/>
                </a:cubicBezTo>
                <a:cubicBezTo>
                  <a:pt x="1375" y="528"/>
                  <a:pt x="1374" y="528"/>
                  <a:pt x="1375" y="528"/>
                </a:cubicBezTo>
                <a:cubicBezTo>
                  <a:pt x="1375" y="528"/>
                  <a:pt x="1375" y="527"/>
                  <a:pt x="1376" y="527"/>
                </a:cubicBezTo>
                <a:cubicBezTo>
                  <a:pt x="1376" y="527"/>
                  <a:pt x="1376" y="527"/>
                  <a:pt x="1377" y="527"/>
                </a:cubicBezTo>
                <a:cubicBezTo>
                  <a:pt x="1377" y="525"/>
                  <a:pt x="1378" y="524"/>
                  <a:pt x="1379" y="522"/>
                </a:cubicBezTo>
                <a:cubicBezTo>
                  <a:pt x="1379" y="522"/>
                  <a:pt x="1381" y="521"/>
                  <a:pt x="1381" y="521"/>
                </a:cubicBezTo>
                <a:cubicBezTo>
                  <a:pt x="1381" y="520"/>
                  <a:pt x="1381" y="520"/>
                  <a:pt x="1382" y="519"/>
                </a:cubicBezTo>
                <a:cubicBezTo>
                  <a:pt x="1383" y="519"/>
                  <a:pt x="1383" y="519"/>
                  <a:pt x="1383" y="519"/>
                </a:cubicBezTo>
                <a:cubicBezTo>
                  <a:pt x="1383" y="518"/>
                  <a:pt x="1382" y="516"/>
                  <a:pt x="1383" y="516"/>
                </a:cubicBezTo>
                <a:cubicBezTo>
                  <a:pt x="1382" y="515"/>
                  <a:pt x="1382" y="515"/>
                  <a:pt x="1382" y="514"/>
                </a:cubicBezTo>
                <a:cubicBezTo>
                  <a:pt x="1381" y="514"/>
                  <a:pt x="1381" y="514"/>
                  <a:pt x="1381" y="515"/>
                </a:cubicBezTo>
                <a:cubicBezTo>
                  <a:pt x="1381" y="515"/>
                  <a:pt x="1381" y="516"/>
                  <a:pt x="1381" y="516"/>
                </a:cubicBezTo>
                <a:cubicBezTo>
                  <a:pt x="1380" y="516"/>
                  <a:pt x="1380" y="518"/>
                  <a:pt x="1379" y="518"/>
                </a:cubicBezTo>
                <a:cubicBezTo>
                  <a:pt x="1379" y="519"/>
                  <a:pt x="1379" y="518"/>
                  <a:pt x="1379" y="519"/>
                </a:cubicBezTo>
                <a:cubicBezTo>
                  <a:pt x="1379" y="519"/>
                  <a:pt x="1379" y="519"/>
                  <a:pt x="1379" y="520"/>
                </a:cubicBezTo>
                <a:cubicBezTo>
                  <a:pt x="1379" y="520"/>
                  <a:pt x="1378" y="520"/>
                  <a:pt x="1378" y="521"/>
                </a:cubicBezTo>
                <a:cubicBezTo>
                  <a:pt x="1378" y="521"/>
                  <a:pt x="1378" y="521"/>
                  <a:pt x="1378" y="521"/>
                </a:cubicBezTo>
                <a:close/>
                <a:moveTo>
                  <a:pt x="1409" y="514"/>
                </a:moveTo>
                <a:cubicBezTo>
                  <a:pt x="1408" y="514"/>
                  <a:pt x="1407" y="514"/>
                  <a:pt x="1406" y="514"/>
                </a:cubicBezTo>
                <a:cubicBezTo>
                  <a:pt x="1406" y="515"/>
                  <a:pt x="1406" y="515"/>
                  <a:pt x="1408" y="515"/>
                </a:cubicBezTo>
                <a:cubicBezTo>
                  <a:pt x="1408" y="515"/>
                  <a:pt x="1408" y="515"/>
                  <a:pt x="1408" y="516"/>
                </a:cubicBezTo>
                <a:cubicBezTo>
                  <a:pt x="1408" y="516"/>
                  <a:pt x="1408" y="516"/>
                  <a:pt x="1407" y="516"/>
                </a:cubicBezTo>
                <a:cubicBezTo>
                  <a:pt x="1407" y="517"/>
                  <a:pt x="1408" y="518"/>
                  <a:pt x="1408" y="519"/>
                </a:cubicBezTo>
                <a:cubicBezTo>
                  <a:pt x="1408" y="519"/>
                  <a:pt x="1409" y="520"/>
                  <a:pt x="1409" y="520"/>
                </a:cubicBezTo>
                <a:cubicBezTo>
                  <a:pt x="1409" y="521"/>
                  <a:pt x="1410" y="520"/>
                  <a:pt x="1410" y="520"/>
                </a:cubicBezTo>
                <a:cubicBezTo>
                  <a:pt x="1410" y="521"/>
                  <a:pt x="1411" y="520"/>
                  <a:pt x="1411" y="520"/>
                </a:cubicBezTo>
                <a:cubicBezTo>
                  <a:pt x="1411" y="520"/>
                  <a:pt x="1410" y="520"/>
                  <a:pt x="1410" y="520"/>
                </a:cubicBezTo>
                <a:cubicBezTo>
                  <a:pt x="1410" y="519"/>
                  <a:pt x="1410" y="518"/>
                  <a:pt x="1410" y="518"/>
                </a:cubicBezTo>
                <a:cubicBezTo>
                  <a:pt x="1410" y="518"/>
                  <a:pt x="1410" y="518"/>
                  <a:pt x="1410" y="518"/>
                </a:cubicBezTo>
                <a:cubicBezTo>
                  <a:pt x="1410" y="517"/>
                  <a:pt x="1410" y="517"/>
                  <a:pt x="1410" y="517"/>
                </a:cubicBezTo>
                <a:cubicBezTo>
                  <a:pt x="1409" y="516"/>
                  <a:pt x="1409" y="516"/>
                  <a:pt x="1410" y="515"/>
                </a:cubicBezTo>
                <a:cubicBezTo>
                  <a:pt x="1410" y="514"/>
                  <a:pt x="1409" y="515"/>
                  <a:pt x="1409" y="514"/>
                </a:cubicBezTo>
                <a:cubicBezTo>
                  <a:pt x="1408" y="514"/>
                  <a:pt x="1409" y="514"/>
                  <a:pt x="1409" y="514"/>
                </a:cubicBezTo>
                <a:close/>
                <a:moveTo>
                  <a:pt x="1393" y="519"/>
                </a:moveTo>
                <a:cubicBezTo>
                  <a:pt x="1394" y="519"/>
                  <a:pt x="1395" y="518"/>
                  <a:pt x="1395" y="518"/>
                </a:cubicBezTo>
                <a:cubicBezTo>
                  <a:pt x="1396" y="517"/>
                  <a:pt x="1397" y="517"/>
                  <a:pt x="1397" y="517"/>
                </a:cubicBezTo>
                <a:cubicBezTo>
                  <a:pt x="1397" y="517"/>
                  <a:pt x="1398" y="516"/>
                  <a:pt x="1398" y="516"/>
                </a:cubicBezTo>
                <a:cubicBezTo>
                  <a:pt x="1398" y="515"/>
                  <a:pt x="1399" y="513"/>
                  <a:pt x="1398" y="513"/>
                </a:cubicBezTo>
                <a:cubicBezTo>
                  <a:pt x="1396" y="513"/>
                  <a:pt x="1395" y="512"/>
                  <a:pt x="1394" y="512"/>
                </a:cubicBezTo>
                <a:cubicBezTo>
                  <a:pt x="1394" y="514"/>
                  <a:pt x="1394" y="516"/>
                  <a:pt x="1393" y="517"/>
                </a:cubicBezTo>
                <a:cubicBezTo>
                  <a:pt x="1393" y="517"/>
                  <a:pt x="1393" y="518"/>
                  <a:pt x="1393" y="519"/>
                </a:cubicBezTo>
                <a:cubicBezTo>
                  <a:pt x="1395" y="518"/>
                  <a:pt x="1393" y="519"/>
                  <a:pt x="1393" y="519"/>
                </a:cubicBezTo>
                <a:close/>
                <a:moveTo>
                  <a:pt x="1258" y="512"/>
                </a:moveTo>
                <a:cubicBezTo>
                  <a:pt x="1259" y="513"/>
                  <a:pt x="1259" y="511"/>
                  <a:pt x="1258" y="511"/>
                </a:cubicBezTo>
                <a:cubicBezTo>
                  <a:pt x="1258" y="511"/>
                  <a:pt x="1258" y="511"/>
                  <a:pt x="1258" y="512"/>
                </a:cubicBezTo>
                <a:close/>
                <a:moveTo>
                  <a:pt x="1404" y="511"/>
                </a:moveTo>
                <a:cubicBezTo>
                  <a:pt x="1402" y="510"/>
                  <a:pt x="1401" y="509"/>
                  <a:pt x="1400" y="509"/>
                </a:cubicBezTo>
                <a:cubicBezTo>
                  <a:pt x="1400" y="510"/>
                  <a:pt x="1399" y="511"/>
                  <a:pt x="1400" y="511"/>
                </a:cubicBezTo>
                <a:cubicBezTo>
                  <a:pt x="1401" y="511"/>
                  <a:pt x="1403" y="511"/>
                  <a:pt x="1404" y="512"/>
                </a:cubicBezTo>
                <a:cubicBezTo>
                  <a:pt x="1404" y="511"/>
                  <a:pt x="1404" y="511"/>
                  <a:pt x="1404" y="511"/>
                </a:cubicBezTo>
                <a:cubicBezTo>
                  <a:pt x="1402" y="510"/>
                  <a:pt x="1404" y="511"/>
                  <a:pt x="1404" y="511"/>
                </a:cubicBezTo>
                <a:close/>
                <a:moveTo>
                  <a:pt x="1383" y="510"/>
                </a:moveTo>
                <a:cubicBezTo>
                  <a:pt x="1384" y="510"/>
                  <a:pt x="1384" y="510"/>
                  <a:pt x="1385" y="511"/>
                </a:cubicBezTo>
                <a:cubicBezTo>
                  <a:pt x="1385" y="510"/>
                  <a:pt x="1384" y="509"/>
                  <a:pt x="1383" y="509"/>
                </a:cubicBezTo>
                <a:cubicBezTo>
                  <a:pt x="1383" y="509"/>
                  <a:pt x="1383" y="509"/>
                  <a:pt x="1383" y="509"/>
                </a:cubicBezTo>
                <a:cubicBezTo>
                  <a:pt x="1383" y="510"/>
                  <a:pt x="1383" y="510"/>
                  <a:pt x="1383" y="510"/>
                </a:cubicBezTo>
                <a:cubicBezTo>
                  <a:pt x="1384" y="510"/>
                  <a:pt x="1383" y="510"/>
                  <a:pt x="1383" y="510"/>
                </a:cubicBezTo>
                <a:close/>
                <a:moveTo>
                  <a:pt x="1259" y="508"/>
                </a:moveTo>
                <a:cubicBezTo>
                  <a:pt x="1259" y="508"/>
                  <a:pt x="1259" y="507"/>
                  <a:pt x="1259" y="508"/>
                </a:cubicBezTo>
                <a:cubicBezTo>
                  <a:pt x="1259" y="509"/>
                  <a:pt x="1259" y="509"/>
                  <a:pt x="1260" y="509"/>
                </a:cubicBezTo>
                <a:cubicBezTo>
                  <a:pt x="1259" y="509"/>
                  <a:pt x="1260" y="509"/>
                  <a:pt x="1259" y="508"/>
                </a:cubicBezTo>
                <a:close/>
                <a:moveTo>
                  <a:pt x="1074" y="508"/>
                </a:moveTo>
                <a:cubicBezTo>
                  <a:pt x="1074" y="508"/>
                  <a:pt x="1073" y="508"/>
                  <a:pt x="1073" y="508"/>
                </a:cubicBezTo>
                <a:cubicBezTo>
                  <a:pt x="1073" y="508"/>
                  <a:pt x="1073" y="508"/>
                  <a:pt x="1073" y="508"/>
                </a:cubicBezTo>
                <a:cubicBezTo>
                  <a:pt x="1072" y="508"/>
                  <a:pt x="1071" y="508"/>
                  <a:pt x="1070" y="508"/>
                </a:cubicBezTo>
                <a:cubicBezTo>
                  <a:pt x="1071" y="508"/>
                  <a:pt x="1072" y="508"/>
                  <a:pt x="1072" y="509"/>
                </a:cubicBezTo>
                <a:cubicBezTo>
                  <a:pt x="1072" y="509"/>
                  <a:pt x="1073" y="509"/>
                  <a:pt x="1074" y="509"/>
                </a:cubicBezTo>
                <a:cubicBezTo>
                  <a:pt x="1075" y="509"/>
                  <a:pt x="1075" y="508"/>
                  <a:pt x="1074" y="508"/>
                </a:cubicBezTo>
                <a:cubicBezTo>
                  <a:pt x="1074" y="508"/>
                  <a:pt x="1074" y="508"/>
                  <a:pt x="1074" y="508"/>
                </a:cubicBezTo>
                <a:close/>
                <a:moveTo>
                  <a:pt x="1395" y="508"/>
                </a:moveTo>
                <a:cubicBezTo>
                  <a:pt x="1395" y="507"/>
                  <a:pt x="1394" y="507"/>
                  <a:pt x="1393" y="507"/>
                </a:cubicBezTo>
                <a:cubicBezTo>
                  <a:pt x="1393" y="508"/>
                  <a:pt x="1394" y="508"/>
                  <a:pt x="1395" y="508"/>
                </a:cubicBezTo>
                <a:close/>
                <a:moveTo>
                  <a:pt x="1409" y="506"/>
                </a:moveTo>
                <a:cubicBezTo>
                  <a:pt x="1408" y="506"/>
                  <a:pt x="1407" y="506"/>
                  <a:pt x="1406" y="506"/>
                </a:cubicBezTo>
                <a:cubicBezTo>
                  <a:pt x="1405" y="507"/>
                  <a:pt x="1406" y="508"/>
                  <a:pt x="1405" y="507"/>
                </a:cubicBezTo>
                <a:cubicBezTo>
                  <a:pt x="1405" y="508"/>
                  <a:pt x="1406" y="509"/>
                  <a:pt x="1406" y="509"/>
                </a:cubicBezTo>
                <a:cubicBezTo>
                  <a:pt x="1406" y="510"/>
                  <a:pt x="1406" y="510"/>
                  <a:pt x="1407" y="510"/>
                </a:cubicBezTo>
                <a:cubicBezTo>
                  <a:pt x="1407" y="511"/>
                  <a:pt x="1407" y="511"/>
                  <a:pt x="1407" y="511"/>
                </a:cubicBezTo>
                <a:cubicBezTo>
                  <a:pt x="1408" y="511"/>
                  <a:pt x="1408" y="512"/>
                  <a:pt x="1408" y="513"/>
                </a:cubicBezTo>
                <a:cubicBezTo>
                  <a:pt x="1408" y="513"/>
                  <a:pt x="1408" y="513"/>
                  <a:pt x="1409" y="513"/>
                </a:cubicBezTo>
                <a:cubicBezTo>
                  <a:pt x="1409" y="513"/>
                  <a:pt x="1409" y="513"/>
                  <a:pt x="1409" y="513"/>
                </a:cubicBezTo>
                <a:cubicBezTo>
                  <a:pt x="1410" y="513"/>
                  <a:pt x="1410" y="513"/>
                  <a:pt x="1410" y="514"/>
                </a:cubicBezTo>
                <a:cubicBezTo>
                  <a:pt x="1410" y="514"/>
                  <a:pt x="1410" y="514"/>
                  <a:pt x="1410" y="514"/>
                </a:cubicBezTo>
                <a:cubicBezTo>
                  <a:pt x="1411" y="514"/>
                  <a:pt x="1411" y="515"/>
                  <a:pt x="1412" y="515"/>
                </a:cubicBezTo>
                <a:cubicBezTo>
                  <a:pt x="1412" y="514"/>
                  <a:pt x="1411" y="513"/>
                  <a:pt x="1411" y="513"/>
                </a:cubicBezTo>
                <a:cubicBezTo>
                  <a:pt x="1410" y="513"/>
                  <a:pt x="1411" y="512"/>
                  <a:pt x="1410" y="512"/>
                </a:cubicBezTo>
                <a:cubicBezTo>
                  <a:pt x="1409" y="512"/>
                  <a:pt x="1410" y="508"/>
                  <a:pt x="1410" y="507"/>
                </a:cubicBezTo>
                <a:cubicBezTo>
                  <a:pt x="1409" y="508"/>
                  <a:pt x="1409" y="507"/>
                  <a:pt x="1409" y="506"/>
                </a:cubicBezTo>
                <a:cubicBezTo>
                  <a:pt x="1407" y="506"/>
                  <a:pt x="1409" y="506"/>
                  <a:pt x="1409" y="506"/>
                </a:cubicBezTo>
                <a:close/>
                <a:moveTo>
                  <a:pt x="1259" y="506"/>
                </a:moveTo>
                <a:cubicBezTo>
                  <a:pt x="1259" y="506"/>
                  <a:pt x="1259" y="506"/>
                  <a:pt x="1259" y="506"/>
                </a:cubicBezTo>
                <a:cubicBezTo>
                  <a:pt x="1259" y="506"/>
                  <a:pt x="1259" y="506"/>
                  <a:pt x="1259" y="506"/>
                </a:cubicBezTo>
                <a:close/>
                <a:moveTo>
                  <a:pt x="533" y="504"/>
                </a:moveTo>
                <a:cubicBezTo>
                  <a:pt x="534" y="504"/>
                  <a:pt x="533" y="503"/>
                  <a:pt x="533" y="502"/>
                </a:cubicBezTo>
                <a:cubicBezTo>
                  <a:pt x="533" y="503"/>
                  <a:pt x="533" y="503"/>
                  <a:pt x="533" y="504"/>
                </a:cubicBezTo>
                <a:close/>
                <a:moveTo>
                  <a:pt x="1392" y="508"/>
                </a:moveTo>
                <a:cubicBezTo>
                  <a:pt x="1392" y="506"/>
                  <a:pt x="1391" y="504"/>
                  <a:pt x="1390" y="502"/>
                </a:cubicBezTo>
                <a:cubicBezTo>
                  <a:pt x="1389" y="502"/>
                  <a:pt x="1384" y="501"/>
                  <a:pt x="1385" y="502"/>
                </a:cubicBezTo>
                <a:cubicBezTo>
                  <a:pt x="1386" y="502"/>
                  <a:pt x="1387" y="502"/>
                  <a:pt x="1387" y="503"/>
                </a:cubicBezTo>
                <a:cubicBezTo>
                  <a:pt x="1387" y="503"/>
                  <a:pt x="1387" y="503"/>
                  <a:pt x="1387" y="503"/>
                </a:cubicBezTo>
                <a:cubicBezTo>
                  <a:pt x="1388" y="504"/>
                  <a:pt x="1388" y="503"/>
                  <a:pt x="1388" y="504"/>
                </a:cubicBezTo>
                <a:cubicBezTo>
                  <a:pt x="1388" y="505"/>
                  <a:pt x="1388" y="505"/>
                  <a:pt x="1389" y="505"/>
                </a:cubicBezTo>
                <a:cubicBezTo>
                  <a:pt x="1389" y="505"/>
                  <a:pt x="1389" y="506"/>
                  <a:pt x="1389" y="506"/>
                </a:cubicBezTo>
                <a:cubicBezTo>
                  <a:pt x="1390" y="506"/>
                  <a:pt x="1390" y="506"/>
                  <a:pt x="1391" y="506"/>
                </a:cubicBezTo>
                <a:cubicBezTo>
                  <a:pt x="1390" y="507"/>
                  <a:pt x="1390" y="507"/>
                  <a:pt x="1390" y="508"/>
                </a:cubicBezTo>
                <a:cubicBezTo>
                  <a:pt x="1390" y="508"/>
                  <a:pt x="1391" y="508"/>
                  <a:pt x="1391" y="508"/>
                </a:cubicBezTo>
                <a:cubicBezTo>
                  <a:pt x="1391" y="508"/>
                  <a:pt x="1391" y="508"/>
                  <a:pt x="1392" y="508"/>
                </a:cubicBezTo>
                <a:cubicBezTo>
                  <a:pt x="1391" y="505"/>
                  <a:pt x="1392" y="508"/>
                  <a:pt x="1392" y="508"/>
                </a:cubicBezTo>
                <a:close/>
                <a:moveTo>
                  <a:pt x="1259" y="501"/>
                </a:moveTo>
                <a:cubicBezTo>
                  <a:pt x="1259" y="501"/>
                  <a:pt x="1259" y="502"/>
                  <a:pt x="1259" y="502"/>
                </a:cubicBezTo>
                <a:cubicBezTo>
                  <a:pt x="1260" y="502"/>
                  <a:pt x="1260" y="501"/>
                  <a:pt x="1259" y="501"/>
                </a:cubicBezTo>
                <a:cubicBezTo>
                  <a:pt x="1259" y="501"/>
                  <a:pt x="1259" y="501"/>
                  <a:pt x="1259" y="501"/>
                </a:cubicBezTo>
                <a:close/>
                <a:moveTo>
                  <a:pt x="1404" y="499"/>
                </a:moveTo>
                <a:cubicBezTo>
                  <a:pt x="1404" y="500"/>
                  <a:pt x="1404" y="501"/>
                  <a:pt x="1406" y="501"/>
                </a:cubicBezTo>
                <a:cubicBezTo>
                  <a:pt x="1405" y="500"/>
                  <a:pt x="1405" y="499"/>
                  <a:pt x="1404" y="499"/>
                </a:cubicBezTo>
                <a:close/>
                <a:moveTo>
                  <a:pt x="527" y="494"/>
                </a:moveTo>
                <a:cubicBezTo>
                  <a:pt x="527" y="494"/>
                  <a:pt x="527" y="494"/>
                  <a:pt x="526" y="494"/>
                </a:cubicBezTo>
                <a:cubicBezTo>
                  <a:pt x="527" y="495"/>
                  <a:pt x="527" y="496"/>
                  <a:pt x="528" y="496"/>
                </a:cubicBezTo>
                <a:cubicBezTo>
                  <a:pt x="528" y="495"/>
                  <a:pt x="528" y="495"/>
                  <a:pt x="527" y="494"/>
                </a:cubicBezTo>
                <a:close/>
                <a:moveTo>
                  <a:pt x="525" y="491"/>
                </a:moveTo>
                <a:cubicBezTo>
                  <a:pt x="526" y="491"/>
                  <a:pt x="525" y="490"/>
                  <a:pt x="525" y="490"/>
                </a:cubicBezTo>
                <a:cubicBezTo>
                  <a:pt x="525" y="489"/>
                  <a:pt x="525" y="489"/>
                  <a:pt x="524" y="489"/>
                </a:cubicBezTo>
                <a:cubicBezTo>
                  <a:pt x="524" y="490"/>
                  <a:pt x="524" y="491"/>
                  <a:pt x="525" y="491"/>
                </a:cubicBezTo>
                <a:cubicBezTo>
                  <a:pt x="526" y="490"/>
                  <a:pt x="525" y="491"/>
                  <a:pt x="525" y="491"/>
                </a:cubicBezTo>
                <a:close/>
                <a:moveTo>
                  <a:pt x="525" y="485"/>
                </a:moveTo>
                <a:cubicBezTo>
                  <a:pt x="524" y="485"/>
                  <a:pt x="524" y="485"/>
                  <a:pt x="523" y="485"/>
                </a:cubicBezTo>
                <a:cubicBezTo>
                  <a:pt x="523" y="486"/>
                  <a:pt x="523" y="486"/>
                  <a:pt x="524" y="486"/>
                </a:cubicBezTo>
                <a:cubicBezTo>
                  <a:pt x="525" y="485"/>
                  <a:pt x="526" y="485"/>
                  <a:pt x="525" y="485"/>
                </a:cubicBezTo>
                <a:close/>
                <a:moveTo>
                  <a:pt x="1383" y="486"/>
                </a:moveTo>
                <a:cubicBezTo>
                  <a:pt x="1383" y="486"/>
                  <a:pt x="1383" y="486"/>
                  <a:pt x="1383" y="486"/>
                </a:cubicBezTo>
                <a:cubicBezTo>
                  <a:pt x="1383" y="487"/>
                  <a:pt x="1383" y="488"/>
                  <a:pt x="1383" y="489"/>
                </a:cubicBezTo>
                <a:cubicBezTo>
                  <a:pt x="1384" y="489"/>
                  <a:pt x="1384" y="489"/>
                  <a:pt x="1384" y="489"/>
                </a:cubicBezTo>
                <a:cubicBezTo>
                  <a:pt x="1384" y="490"/>
                  <a:pt x="1384" y="489"/>
                  <a:pt x="1384" y="490"/>
                </a:cubicBezTo>
                <a:cubicBezTo>
                  <a:pt x="1384" y="490"/>
                  <a:pt x="1384" y="491"/>
                  <a:pt x="1384" y="491"/>
                </a:cubicBezTo>
                <a:cubicBezTo>
                  <a:pt x="1384" y="493"/>
                  <a:pt x="1385" y="494"/>
                  <a:pt x="1387" y="495"/>
                </a:cubicBezTo>
                <a:cubicBezTo>
                  <a:pt x="1387" y="495"/>
                  <a:pt x="1387" y="494"/>
                  <a:pt x="1387" y="494"/>
                </a:cubicBezTo>
                <a:cubicBezTo>
                  <a:pt x="1388" y="494"/>
                  <a:pt x="1388" y="493"/>
                  <a:pt x="1388" y="494"/>
                </a:cubicBezTo>
                <a:cubicBezTo>
                  <a:pt x="1388" y="495"/>
                  <a:pt x="1388" y="495"/>
                  <a:pt x="1388" y="496"/>
                </a:cubicBezTo>
                <a:cubicBezTo>
                  <a:pt x="1388" y="496"/>
                  <a:pt x="1387" y="497"/>
                  <a:pt x="1387" y="498"/>
                </a:cubicBezTo>
                <a:cubicBezTo>
                  <a:pt x="1388" y="498"/>
                  <a:pt x="1388" y="498"/>
                  <a:pt x="1388" y="498"/>
                </a:cubicBezTo>
                <a:cubicBezTo>
                  <a:pt x="1388" y="500"/>
                  <a:pt x="1388" y="498"/>
                  <a:pt x="1389" y="499"/>
                </a:cubicBezTo>
                <a:cubicBezTo>
                  <a:pt x="1389" y="500"/>
                  <a:pt x="1390" y="501"/>
                  <a:pt x="1390" y="501"/>
                </a:cubicBezTo>
                <a:cubicBezTo>
                  <a:pt x="1391" y="501"/>
                  <a:pt x="1392" y="501"/>
                  <a:pt x="1392" y="499"/>
                </a:cubicBezTo>
                <a:cubicBezTo>
                  <a:pt x="1393" y="499"/>
                  <a:pt x="1394" y="500"/>
                  <a:pt x="1395" y="500"/>
                </a:cubicBezTo>
                <a:cubicBezTo>
                  <a:pt x="1396" y="500"/>
                  <a:pt x="1396" y="501"/>
                  <a:pt x="1396" y="502"/>
                </a:cubicBezTo>
                <a:cubicBezTo>
                  <a:pt x="1397" y="502"/>
                  <a:pt x="1397" y="502"/>
                  <a:pt x="1398" y="502"/>
                </a:cubicBezTo>
                <a:cubicBezTo>
                  <a:pt x="1397" y="501"/>
                  <a:pt x="1397" y="501"/>
                  <a:pt x="1397" y="500"/>
                </a:cubicBezTo>
                <a:cubicBezTo>
                  <a:pt x="1397" y="499"/>
                  <a:pt x="1398" y="499"/>
                  <a:pt x="1398" y="499"/>
                </a:cubicBezTo>
                <a:cubicBezTo>
                  <a:pt x="1398" y="499"/>
                  <a:pt x="1398" y="501"/>
                  <a:pt x="1399" y="501"/>
                </a:cubicBezTo>
                <a:cubicBezTo>
                  <a:pt x="1399" y="501"/>
                  <a:pt x="1400" y="502"/>
                  <a:pt x="1400" y="502"/>
                </a:cubicBezTo>
                <a:cubicBezTo>
                  <a:pt x="1400" y="503"/>
                  <a:pt x="1400" y="504"/>
                  <a:pt x="1401" y="504"/>
                </a:cubicBezTo>
                <a:cubicBezTo>
                  <a:pt x="1402" y="504"/>
                  <a:pt x="1402" y="505"/>
                  <a:pt x="1403" y="506"/>
                </a:cubicBezTo>
                <a:cubicBezTo>
                  <a:pt x="1403" y="505"/>
                  <a:pt x="1403" y="505"/>
                  <a:pt x="1403" y="505"/>
                </a:cubicBezTo>
                <a:cubicBezTo>
                  <a:pt x="1403" y="504"/>
                  <a:pt x="1404" y="504"/>
                  <a:pt x="1404" y="504"/>
                </a:cubicBezTo>
                <a:cubicBezTo>
                  <a:pt x="1404" y="504"/>
                  <a:pt x="1404" y="503"/>
                  <a:pt x="1404" y="503"/>
                </a:cubicBezTo>
                <a:cubicBezTo>
                  <a:pt x="1403" y="503"/>
                  <a:pt x="1403" y="502"/>
                  <a:pt x="1403" y="502"/>
                </a:cubicBezTo>
                <a:cubicBezTo>
                  <a:pt x="1402" y="502"/>
                  <a:pt x="1402" y="502"/>
                  <a:pt x="1402" y="501"/>
                </a:cubicBezTo>
                <a:cubicBezTo>
                  <a:pt x="1402" y="500"/>
                  <a:pt x="1403" y="498"/>
                  <a:pt x="1401" y="498"/>
                </a:cubicBezTo>
                <a:cubicBezTo>
                  <a:pt x="1400" y="497"/>
                  <a:pt x="1400" y="500"/>
                  <a:pt x="1399" y="497"/>
                </a:cubicBezTo>
                <a:cubicBezTo>
                  <a:pt x="1400" y="498"/>
                  <a:pt x="1398" y="496"/>
                  <a:pt x="1398" y="496"/>
                </a:cubicBezTo>
                <a:cubicBezTo>
                  <a:pt x="1398" y="496"/>
                  <a:pt x="1398" y="497"/>
                  <a:pt x="1397" y="497"/>
                </a:cubicBezTo>
                <a:cubicBezTo>
                  <a:pt x="1397" y="497"/>
                  <a:pt x="1396" y="497"/>
                  <a:pt x="1396" y="497"/>
                </a:cubicBezTo>
                <a:cubicBezTo>
                  <a:pt x="1395" y="497"/>
                  <a:pt x="1395" y="497"/>
                  <a:pt x="1395" y="497"/>
                </a:cubicBezTo>
                <a:cubicBezTo>
                  <a:pt x="1395" y="498"/>
                  <a:pt x="1394" y="497"/>
                  <a:pt x="1394" y="498"/>
                </a:cubicBezTo>
                <a:cubicBezTo>
                  <a:pt x="1392" y="497"/>
                  <a:pt x="1392" y="497"/>
                  <a:pt x="1392" y="494"/>
                </a:cubicBezTo>
                <a:cubicBezTo>
                  <a:pt x="1392" y="494"/>
                  <a:pt x="1391" y="494"/>
                  <a:pt x="1391" y="493"/>
                </a:cubicBezTo>
                <a:cubicBezTo>
                  <a:pt x="1391" y="492"/>
                  <a:pt x="1392" y="491"/>
                  <a:pt x="1391" y="491"/>
                </a:cubicBezTo>
                <a:cubicBezTo>
                  <a:pt x="1391" y="490"/>
                  <a:pt x="1391" y="487"/>
                  <a:pt x="1392" y="487"/>
                </a:cubicBezTo>
                <a:cubicBezTo>
                  <a:pt x="1393" y="487"/>
                  <a:pt x="1393" y="487"/>
                  <a:pt x="1394" y="486"/>
                </a:cubicBezTo>
                <a:cubicBezTo>
                  <a:pt x="1394" y="486"/>
                  <a:pt x="1394" y="485"/>
                  <a:pt x="1394" y="485"/>
                </a:cubicBezTo>
                <a:cubicBezTo>
                  <a:pt x="1394" y="485"/>
                  <a:pt x="1394" y="485"/>
                  <a:pt x="1394" y="485"/>
                </a:cubicBezTo>
                <a:cubicBezTo>
                  <a:pt x="1394" y="483"/>
                  <a:pt x="1394" y="483"/>
                  <a:pt x="1396" y="484"/>
                </a:cubicBezTo>
                <a:cubicBezTo>
                  <a:pt x="1396" y="482"/>
                  <a:pt x="1397" y="482"/>
                  <a:pt x="1396" y="481"/>
                </a:cubicBezTo>
                <a:cubicBezTo>
                  <a:pt x="1396" y="480"/>
                  <a:pt x="1396" y="481"/>
                  <a:pt x="1396" y="480"/>
                </a:cubicBezTo>
                <a:cubicBezTo>
                  <a:pt x="1396" y="480"/>
                  <a:pt x="1396" y="480"/>
                  <a:pt x="1396" y="479"/>
                </a:cubicBezTo>
                <a:cubicBezTo>
                  <a:pt x="1396" y="478"/>
                  <a:pt x="1395" y="479"/>
                  <a:pt x="1395" y="478"/>
                </a:cubicBezTo>
                <a:cubicBezTo>
                  <a:pt x="1395" y="477"/>
                  <a:pt x="1395" y="476"/>
                  <a:pt x="1394" y="476"/>
                </a:cubicBezTo>
                <a:cubicBezTo>
                  <a:pt x="1394" y="476"/>
                  <a:pt x="1395" y="476"/>
                  <a:pt x="1395" y="476"/>
                </a:cubicBezTo>
                <a:cubicBezTo>
                  <a:pt x="1395" y="475"/>
                  <a:pt x="1395" y="475"/>
                  <a:pt x="1395" y="474"/>
                </a:cubicBezTo>
                <a:cubicBezTo>
                  <a:pt x="1395" y="474"/>
                  <a:pt x="1395" y="474"/>
                  <a:pt x="1395" y="474"/>
                </a:cubicBezTo>
                <a:cubicBezTo>
                  <a:pt x="1395" y="473"/>
                  <a:pt x="1395" y="473"/>
                  <a:pt x="1395" y="473"/>
                </a:cubicBezTo>
                <a:cubicBezTo>
                  <a:pt x="1395" y="472"/>
                  <a:pt x="1394" y="472"/>
                  <a:pt x="1394" y="473"/>
                </a:cubicBezTo>
                <a:cubicBezTo>
                  <a:pt x="1393" y="473"/>
                  <a:pt x="1392" y="474"/>
                  <a:pt x="1392" y="473"/>
                </a:cubicBezTo>
                <a:cubicBezTo>
                  <a:pt x="1391" y="473"/>
                  <a:pt x="1390" y="473"/>
                  <a:pt x="1390" y="472"/>
                </a:cubicBezTo>
                <a:cubicBezTo>
                  <a:pt x="1389" y="472"/>
                  <a:pt x="1388" y="472"/>
                  <a:pt x="1388" y="473"/>
                </a:cubicBezTo>
                <a:cubicBezTo>
                  <a:pt x="1388" y="473"/>
                  <a:pt x="1388" y="474"/>
                  <a:pt x="1388" y="474"/>
                </a:cubicBezTo>
                <a:cubicBezTo>
                  <a:pt x="1388" y="474"/>
                  <a:pt x="1387" y="474"/>
                  <a:pt x="1387" y="474"/>
                </a:cubicBezTo>
                <a:cubicBezTo>
                  <a:pt x="1387" y="475"/>
                  <a:pt x="1387" y="475"/>
                  <a:pt x="1388" y="475"/>
                </a:cubicBezTo>
                <a:cubicBezTo>
                  <a:pt x="1388" y="475"/>
                  <a:pt x="1387" y="475"/>
                  <a:pt x="1387" y="476"/>
                </a:cubicBezTo>
                <a:cubicBezTo>
                  <a:pt x="1387" y="476"/>
                  <a:pt x="1387" y="476"/>
                  <a:pt x="1387" y="476"/>
                </a:cubicBezTo>
                <a:cubicBezTo>
                  <a:pt x="1387" y="477"/>
                  <a:pt x="1387" y="476"/>
                  <a:pt x="1387" y="477"/>
                </a:cubicBezTo>
                <a:cubicBezTo>
                  <a:pt x="1387" y="478"/>
                  <a:pt x="1386" y="478"/>
                  <a:pt x="1386" y="480"/>
                </a:cubicBezTo>
                <a:cubicBezTo>
                  <a:pt x="1387" y="480"/>
                  <a:pt x="1386" y="481"/>
                  <a:pt x="1387" y="481"/>
                </a:cubicBezTo>
                <a:cubicBezTo>
                  <a:pt x="1387" y="481"/>
                  <a:pt x="1387" y="481"/>
                  <a:pt x="1387" y="481"/>
                </a:cubicBezTo>
                <a:cubicBezTo>
                  <a:pt x="1387" y="481"/>
                  <a:pt x="1387" y="482"/>
                  <a:pt x="1387" y="482"/>
                </a:cubicBezTo>
                <a:cubicBezTo>
                  <a:pt x="1387" y="483"/>
                  <a:pt x="1387" y="483"/>
                  <a:pt x="1386" y="483"/>
                </a:cubicBezTo>
                <a:cubicBezTo>
                  <a:pt x="1385" y="484"/>
                  <a:pt x="1386" y="485"/>
                  <a:pt x="1386" y="486"/>
                </a:cubicBezTo>
                <a:cubicBezTo>
                  <a:pt x="1386" y="486"/>
                  <a:pt x="1386" y="487"/>
                  <a:pt x="1385" y="487"/>
                </a:cubicBezTo>
                <a:cubicBezTo>
                  <a:pt x="1384" y="487"/>
                  <a:pt x="1384" y="486"/>
                  <a:pt x="1383" y="486"/>
                </a:cubicBezTo>
                <a:close/>
                <a:moveTo>
                  <a:pt x="506" y="472"/>
                </a:moveTo>
                <a:cubicBezTo>
                  <a:pt x="506" y="472"/>
                  <a:pt x="506" y="471"/>
                  <a:pt x="506" y="471"/>
                </a:cubicBezTo>
                <a:cubicBezTo>
                  <a:pt x="505" y="471"/>
                  <a:pt x="505" y="472"/>
                  <a:pt x="505" y="471"/>
                </a:cubicBezTo>
                <a:cubicBezTo>
                  <a:pt x="504" y="471"/>
                  <a:pt x="503" y="471"/>
                  <a:pt x="503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2" y="471"/>
                  <a:pt x="500" y="471"/>
                  <a:pt x="499" y="471"/>
                </a:cubicBezTo>
                <a:cubicBezTo>
                  <a:pt x="499" y="472"/>
                  <a:pt x="500" y="473"/>
                  <a:pt x="500" y="473"/>
                </a:cubicBezTo>
                <a:cubicBezTo>
                  <a:pt x="501" y="474"/>
                  <a:pt x="502" y="474"/>
                  <a:pt x="502" y="474"/>
                </a:cubicBezTo>
                <a:cubicBezTo>
                  <a:pt x="504" y="474"/>
                  <a:pt x="505" y="473"/>
                  <a:pt x="506" y="472"/>
                </a:cubicBezTo>
                <a:close/>
                <a:moveTo>
                  <a:pt x="452" y="474"/>
                </a:moveTo>
                <a:cubicBezTo>
                  <a:pt x="453" y="474"/>
                  <a:pt x="454" y="474"/>
                  <a:pt x="455" y="474"/>
                </a:cubicBezTo>
                <a:cubicBezTo>
                  <a:pt x="455" y="472"/>
                  <a:pt x="455" y="472"/>
                  <a:pt x="454" y="472"/>
                </a:cubicBezTo>
                <a:cubicBezTo>
                  <a:pt x="453" y="472"/>
                  <a:pt x="453" y="471"/>
                  <a:pt x="452" y="471"/>
                </a:cubicBezTo>
                <a:cubicBezTo>
                  <a:pt x="451" y="471"/>
                  <a:pt x="450" y="471"/>
                  <a:pt x="449" y="471"/>
                </a:cubicBezTo>
                <a:cubicBezTo>
                  <a:pt x="449" y="471"/>
                  <a:pt x="449" y="470"/>
                  <a:pt x="449" y="470"/>
                </a:cubicBezTo>
                <a:cubicBezTo>
                  <a:pt x="449" y="470"/>
                  <a:pt x="448" y="470"/>
                  <a:pt x="448" y="470"/>
                </a:cubicBezTo>
                <a:cubicBezTo>
                  <a:pt x="447" y="470"/>
                  <a:pt x="446" y="470"/>
                  <a:pt x="446" y="470"/>
                </a:cubicBezTo>
                <a:cubicBezTo>
                  <a:pt x="445" y="471"/>
                  <a:pt x="444" y="471"/>
                  <a:pt x="444" y="472"/>
                </a:cubicBezTo>
                <a:cubicBezTo>
                  <a:pt x="444" y="472"/>
                  <a:pt x="445" y="472"/>
                  <a:pt x="445" y="472"/>
                </a:cubicBezTo>
                <a:cubicBezTo>
                  <a:pt x="445" y="472"/>
                  <a:pt x="446" y="472"/>
                  <a:pt x="446" y="472"/>
                </a:cubicBezTo>
                <a:cubicBezTo>
                  <a:pt x="446" y="473"/>
                  <a:pt x="447" y="473"/>
                  <a:pt x="447" y="474"/>
                </a:cubicBezTo>
                <a:cubicBezTo>
                  <a:pt x="447" y="473"/>
                  <a:pt x="448" y="474"/>
                  <a:pt x="448" y="474"/>
                </a:cubicBezTo>
                <a:cubicBezTo>
                  <a:pt x="448" y="474"/>
                  <a:pt x="450" y="474"/>
                  <a:pt x="450" y="475"/>
                </a:cubicBezTo>
                <a:cubicBezTo>
                  <a:pt x="451" y="475"/>
                  <a:pt x="452" y="475"/>
                  <a:pt x="452" y="474"/>
                </a:cubicBezTo>
                <a:close/>
                <a:moveTo>
                  <a:pt x="1335" y="476"/>
                </a:moveTo>
                <a:cubicBezTo>
                  <a:pt x="1336" y="477"/>
                  <a:pt x="1336" y="477"/>
                  <a:pt x="1336" y="477"/>
                </a:cubicBezTo>
                <a:cubicBezTo>
                  <a:pt x="1337" y="477"/>
                  <a:pt x="1336" y="477"/>
                  <a:pt x="1337" y="477"/>
                </a:cubicBezTo>
                <a:cubicBezTo>
                  <a:pt x="1337" y="477"/>
                  <a:pt x="1337" y="477"/>
                  <a:pt x="1338" y="477"/>
                </a:cubicBezTo>
                <a:cubicBezTo>
                  <a:pt x="1338" y="477"/>
                  <a:pt x="1338" y="476"/>
                  <a:pt x="1338" y="476"/>
                </a:cubicBezTo>
                <a:cubicBezTo>
                  <a:pt x="1339" y="476"/>
                  <a:pt x="1340" y="476"/>
                  <a:pt x="1340" y="475"/>
                </a:cubicBezTo>
                <a:cubicBezTo>
                  <a:pt x="1340" y="474"/>
                  <a:pt x="1340" y="475"/>
                  <a:pt x="1341" y="475"/>
                </a:cubicBezTo>
                <a:cubicBezTo>
                  <a:pt x="1341" y="475"/>
                  <a:pt x="1342" y="474"/>
                  <a:pt x="1342" y="474"/>
                </a:cubicBezTo>
                <a:cubicBezTo>
                  <a:pt x="1342" y="473"/>
                  <a:pt x="1342" y="473"/>
                  <a:pt x="1342" y="472"/>
                </a:cubicBezTo>
                <a:cubicBezTo>
                  <a:pt x="1342" y="473"/>
                  <a:pt x="1342" y="472"/>
                  <a:pt x="1342" y="472"/>
                </a:cubicBezTo>
                <a:cubicBezTo>
                  <a:pt x="1342" y="472"/>
                  <a:pt x="1343" y="471"/>
                  <a:pt x="1343" y="471"/>
                </a:cubicBezTo>
                <a:cubicBezTo>
                  <a:pt x="1343" y="471"/>
                  <a:pt x="1343" y="469"/>
                  <a:pt x="1343" y="469"/>
                </a:cubicBezTo>
                <a:cubicBezTo>
                  <a:pt x="1343" y="469"/>
                  <a:pt x="1344" y="469"/>
                  <a:pt x="1344" y="469"/>
                </a:cubicBezTo>
                <a:cubicBezTo>
                  <a:pt x="1344" y="468"/>
                  <a:pt x="1345" y="469"/>
                  <a:pt x="1344" y="468"/>
                </a:cubicBezTo>
                <a:cubicBezTo>
                  <a:pt x="1344" y="467"/>
                  <a:pt x="1343" y="466"/>
                  <a:pt x="1343" y="466"/>
                </a:cubicBezTo>
                <a:cubicBezTo>
                  <a:pt x="1342" y="466"/>
                  <a:pt x="1339" y="466"/>
                  <a:pt x="1339" y="466"/>
                </a:cubicBezTo>
                <a:cubicBezTo>
                  <a:pt x="1339" y="466"/>
                  <a:pt x="1338" y="467"/>
                  <a:pt x="1337" y="467"/>
                </a:cubicBezTo>
                <a:cubicBezTo>
                  <a:pt x="1336" y="467"/>
                  <a:pt x="1335" y="467"/>
                  <a:pt x="1335" y="469"/>
                </a:cubicBezTo>
                <a:cubicBezTo>
                  <a:pt x="1335" y="469"/>
                  <a:pt x="1334" y="469"/>
                  <a:pt x="1333" y="469"/>
                </a:cubicBezTo>
                <a:cubicBezTo>
                  <a:pt x="1333" y="470"/>
                  <a:pt x="1333" y="470"/>
                  <a:pt x="1332" y="470"/>
                </a:cubicBezTo>
                <a:cubicBezTo>
                  <a:pt x="1330" y="470"/>
                  <a:pt x="1332" y="474"/>
                  <a:pt x="1332" y="475"/>
                </a:cubicBezTo>
                <a:cubicBezTo>
                  <a:pt x="1333" y="476"/>
                  <a:pt x="1334" y="476"/>
                  <a:pt x="1335" y="476"/>
                </a:cubicBezTo>
                <a:cubicBezTo>
                  <a:pt x="1336" y="477"/>
                  <a:pt x="1335" y="476"/>
                  <a:pt x="1335" y="476"/>
                </a:cubicBezTo>
                <a:close/>
                <a:moveTo>
                  <a:pt x="493" y="471"/>
                </a:moveTo>
                <a:cubicBezTo>
                  <a:pt x="493" y="470"/>
                  <a:pt x="492" y="469"/>
                  <a:pt x="492" y="468"/>
                </a:cubicBezTo>
                <a:cubicBezTo>
                  <a:pt x="491" y="468"/>
                  <a:pt x="491" y="467"/>
                  <a:pt x="490" y="467"/>
                </a:cubicBezTo>
                <a:cubicBezTo>
                  <a:pt x="489" y="468"/>
                  <a:pt x="488" y="468"/>
                  <a:pt x="487" y="467"/>
                </a:cubicBezTo>
                <a:cubicBezTo>
                  <a:pt x="487" y="467"/>
                  <a:pt x="487" y="467"/>
                  <a:pt x="487" y="467"/>
                </a:cubicBezTo>
                <a:cubicBezTo>
                  <a:pt x="487" y="467"/>
                  <a:pt x="486" y="467"/>
                  <a:pt x="486" y="467"/>
                </a:cubicBezTo>
                <a:cubicBezTo>
                  <a:pt x="486" y="466"/>
                  <a:pt x="485" y="466"/>
                  <a:pt x="485" y="465"/>
                </a:cubicBezTo>
                <a:cubicBezTo>
                  <a:pt x="485" y="466"/>
                  <a:pt x="484" y="465"/>
                  <a:pt x="484" y="465"/>
                </a:cubicBezTo>
                <a:cubicBezTo>
                  <a:pt x="483" y="465"/>
                  <a:pt x="483" y="465"/>
                  <a:pt x="482" y="465"/>
                </a:cubicBezTo>
                <a:cubicBezTo>
                  <a:pt x="482" y="465"/>
                  <a:pt x="481" y="464"/>
                  <a:pt x="481" y="463"/>
                </a:cubicBezTo>
                <a:cubicBezTo>
                  <a:pt x="481" y="464"/>
                  <a:pt x="480" y="464"/>
                  <a:pt x="479" y="464"/>
                </a:cubicBezTo>
                <a:cubicBezTo>
                  <a:pt x="479" y="462"/>
                  <a:pt x="478" y="464"/>
                  <a:pt x="478" y="464"/>
                </a:cubicBezTo>
                <a:cubicBezTo>
                  <a:pt x="477" y="464"/>
                  <a:pt x="477" y="464"/>
                  <a:pt x="477" y="465"/>
                </a:cubicBezTo>
                <a:cubicBezTo>
                  <a:pt x="476" y="465"/>
                  <a:pt x="475" y="464"/>
                  <a:pt x="474" y="464"/>
                </a:cubicBezTo>
                <a:cubicBezTo>
                  <a:pt x="474" y="464"/>
                  <a:pt x="474" y="465"/>
                  <a:pt x="474" y="464"/>
                </a:cubicBezTo>
                <a:cubicBezTo>
                  <a:pt x="474" y="464"/>
                  <a:pt x="473" y="463"/>
                  <a:pt x="473" y="463"/>
                </a:cubicBezTo>
                <a:cubicBezTo>
                  <a:pt x="472" y="463"/>
                  <a:pt x="471" y="463"/>
                  <a:pt x="470" y="463"/>
                </a:cubicBezTo>
                <a:cubicBezTo>
                  <a:pt x="471" y="464"/>
                  <a:pt x="472" y="464"/>
                  <a:pt x="472" y="465"/>
                </a:cubicBezTo>
                <a:cubicBezTo>
                  <a:pt x="472" y="466"/>
                  <a:pt x="472" y="468"/>
                  <a:pt x="472" y="468"/>
                </a:cubicBezTo>
                <a:cubicBezTo>
                  <a:pt x="472" y="468"/>
                  <a:pt x="473" y="469"/>
                  <a:pt x="473" y="469"/>
                </a:cubicBezTo>
                <a:cubicBezTo>
                  <a:pt x="473" y="470"/>
                  <a:pt x="474" y="469"/>
                  <a:pt x="474" y="470"/>
                </a:cubicBezTo>
                <a:cubicBezTo>
                  <a:pt x="474" y="471"/>
                  <a:pt x="474" y="472"/>
                  <a:pt x="473" y="471"/>
                </a:cubicBezTo>
                <a:cubicBezTo>
                  <a:pt x="473" y="471"/>
                  <a:pt x="472" y="471"/>
                  <a:pt x="472" y="471"/>
                </a:cubicBezTo>
                <a:cubicBezTo>
                  <a:pt x="472" y="470"/>
                  <a:pt x="469" y="471"/>
                  <a:pt x="469" y="470"/>
                </a:cubicBezTo>
                <a:cubicBezTo>
                  <a:pt x="468" y="470"/>
                  <a:pt x="468" y="470"/>
                  <a:pt x="467" y="470"/>
                </a:cubicBezTo>
                <a:cubicBezTo>
                  <a:pt x="466" y="471"/>
                  <a:pt x="467" y="470"/>
                  <a:pt x="466" y="470"/>
                </a:cubicBezTo>
                <a:cubicBezTo>
                  <a:pt x="466" y="470"/>
                  <a:pt x="465" y="470"/>
                  <a:pt x="465" y="470"/>
                </a:cubicBezTo>
                <a:cubicBezTo>
                  <a:pt x="465" y="469"/>
                  <a:pt x="465" y="470"/>
                  <a:pt x="465" y="470"/>
                </a:cubicBezTo>
                <a:cubicBezTo>
                  <a:pt x="464" y="470"/>
                  <a:pt x="463" y="470"/>
                  <a:pt x="463" y="471"/>
                </a:cubicBezTo>
                <a:cubicBezTo>
                  <a:pt x="464" y="471"/>
                  <a:pt x="464" y="471"/>
                  <a:pt x="464" y="472"/>
                </a:cubicBezTo>
                <a:cubicBezTo>
                  <a:pt x="464" y="472"/>
                  <a:pt x="464" y="472"/>
                  <a:pt x="465" y="472"/>
                </a:cubicBezTo>
                <a:cubicBezTo>
                  <a:pt x="466" y="472"/>
                  <a:pt x="465" y="472"/>
                  <a:pt x="465" y="472"/>
                </a:cubicBezTo>
                <a:cubicBezTo>
                  <a:pt x="466" y="473"/>
                  <a:pt x="467" y="472"/>
                  <a:pt x="469" y="472"/>
                </a:cubicBezTo>
                <a:cubicBezTo>
                  <a:pt x="469" y="472"/>
                  <a:pt x="470" y="472"/>
                  <a:pt x="471" y="472"/>
                </a:cubicBezTo>
                <a:cubicBezTo>
                  <a:pt x="472" y="472"/>
                  <a:pt x="474" y="472"/>
                  <a:pt x="475" y="472"/>
                </a:cubicBezTo>
                <a:cubicBezTo>
                  <a:pt x="476" y="472"/>
                  <a:pt x="476" y="472"/>
                  <a:pt x="477" y="472"/>
                </a:cubicBezTo>
                <a:cubicBezTo>
                  <a:pt x="477" y="472"/>
                  <a:pt x="477" y="473"/>
                  <a:pt x="477" y="473"/>
                </a:cubicBezTo>
                <a:cubicBezTo>
                  <a:pt x="478" y="473"/>
                  <a:pt x="478" y="475"/>
                  <a:pt x="478" y="475"/>
                </a:cubicBezTo>
                <a:cubicBezTo>
                  <a:pt x="478" y="475"/>
                  <a:pt x="479" y="474"/>
                  <a:pt x="479" y="474"/>
                </a:cubicBezTo>
                <a:cubicBezTo>
                  <a:pt x="480" y="474"/>
                  <a:pt x="480" y="473"/>
                  <a:pt x="480" y="473"/>
                </a:cubicBezTo>
                <a:cubicBezTo>
                  <a:pt x="480" y="472"/>
                  <a:pt x="480" y="471"/>
                  <a:pt x="480" y="471"/>
                </a:cubicBezTo>
                <a:cubicBezTo>
                  <a:pt x="481" y="471"/>
                  <a:pt x="486" y="474"/>
                  <a:pt x="486" y="471"/>
                </a:cubicBezTo>
                <a:cubicBezTo>
                  <a:pt x="487" y="471"/>
                  <a:pt x="489" y="471"/>
                  <a:pt x="490" y="471"/>
                </a:cubicBezTo>
                <a:cubicBezTo>
                  <a:pt x="490" y="471"/>
                  <a:pt x="490" y="471"/>
                  <a:pt x="491" y="471"/>
                </a:cubicBezTo>
                <a:cubicBezTo>
                  <a:pt x="491" y="471"/>
                  <a:pt x="492" y="471"/>
                  <a:pt x="493" y="471"/>
                </a:cubicBezTo>
                <a:cubicBezTo>
                  <a:pt x="493" y="469"/>
                  <a:pt x="493" y="471"/>
                  <a:pt x="493" y="471"/>
                </a:cubicBezTo>
                <a:close/>
                <a:moveTo>
                  <a:pt x="469" y="456"/>
                </a:moveTo>
                <a:cubicBezTo>
                  <a:pt x="469" y="456"/>
                  <a:pt x="469" y="456"/>
                  <a:pt x="468" y="456"/>
                </a:cubicBezTo>
                <a:cubicBezTo>
                  <a:pt x="469" y="456"/>
                  <a:pt x="468" y="456"/>
                  <a:pt x="469" y="456"/>
                </a:cubicBezTo>
                <a:close/>
                <a:moveTo>
                  <a:pt x="422" y="453"/>
                </a:moveTo>
                <a:cubicBezTo>
                  <a:pt x="422" y="454"/>
                  <a:pt x="423" y="454"/>
                  <a:pt x="424" y="454"/>
                </a:cubicBezTo>
                <a:cubicBezTo>
                  <a:pt x="425" y="453"/>
                  <a:pt x="425" y="453"/>
                  <a:pt x="425" y="452"/>
                </a:cubicBezTo>
                <a:cubicBezTo>
                  <a:pt x="426" y="452"/>
                  <a:pt x="426" y="451"/>
                  <a:pt x="426" y="451"/>
                </a:cubicBezTo>
                <a:cubicBezTo>
                  <a:pt x="426" y="450"/>
                  <a:pt x="425" y="450"/>
                  <a:pt x="424" y="450"/>
                </a:cubicBezTo>
                <a:cubicBezTo>
                  <a:pt x="423" y="450"/>
                  <a:pt x="423" y="450"/>
                  <a:pt x="423" y="451"/>
                </a:cubicBezTo>
                <a:cubicBezTo>
                  <a:pt x="423" y="451"/>
                  <a:pt x="424" y="451"/>
                  <a:pt x="424" y="451"/>
                </a:cubicBezTo>
                <a:cubicBezTo>
                  <a:pt x="424" y="452"/>
                  <a:pt x="424" y="453"/>
                  <a:pt x="422" y="453"/>
                </a:cubicBezTo>
                <a:close/>
                <a:moveTo>
                  <a:pt x="455" y="462"/>
                </a:moveTo>
                <a:cubicBezTo>
                  <a:pt x="457" y="462"/>
                  <a:pt x="460" y="463"/>
                  <a:pt x="462" y="462"/>
                </a:cubicBezTo>
                <a:cubicBezTo>
                  <a:pt x="462" y="462"/>
                  <a:pt x="461" y="462"/>
                  <a:pt x="462" y="462"/>
                </a:cubicBezTo>
                <a:cubicBezTo>
                  <a:pt x="462" y="462"/>
                  <a:pt x="462" y="462"/>
                  <a:pt x="462" y="462"/>
                </a:cubicBezTo>
                <a:cubicBezTo>
                  <a:pt x="462" y="462"/>
                  <a:pt x="464" y="461"/>
                  <a:pt x="464" y="461"/>
                </a:cubicBezTo>
                <a:cubicBezTo>
                  <a:pt x="464" y="461"/>
                  <a:pt x="464" y="460"/>
                  <a:pt x="464" y="460"/>
                </a:cubicBezTo>
                <a:cubicBezTo>
                  <a:pt x="463" y="460"/>
                  <a:pt x="463" y="459"/>
                  <a:pt x="462" y="459"/>
                </a:cubicBezTo>
                <a:cubicBezTo>
                  <a:pt x="461" y="459"/>
                  <a:pt x="460" y="459"/>
                  <a:pt x="460" y="459"/>
                </a:cubicBezTo>
                <a:cubicBezTo>
                  <a:pt x="459" y="459"/>
                  <a:pt x="458" y="458"/>
                  <a:pt x="458" y="458"/>
                </a:cubicBezTo>
                <a:cubicBezTo>
                  <a:pt x="458" y="458"/>
                  <a:pt x="458" y="457"/>
                  <a:pt x="458" y="456"/>
                </a:cubicBezTo>
                <a:cubicBezTo>
                  <a:pt x="458" y="456"/>
                  <a:pt x="457" y="456"/>
                  <a:pt x="457" y="456"/>
                </a:cubicBezTo>
                <a:cubicBezTo>
                  <a:pt x="457" y="455"/>
                  <a:pt x="455" y="456"/>
                  <a:pt x="455" y="456"/>
                </a:cubicBezTo>
                <a:cubicBezTo>
                  <a:pt x="455" y="456"/>
                  <a:pt x="453" y="455"/>
                  <a:pt x="453" y="455"/>
                </a:cubicBezTo>
                <a:cubicBezTo>
                  <a:pt x="453" y="455"/>
                  <a:pt x="453" y="455"/>
                  <a:pt x="453" y="455"/>
                </a:cubicBezTo>
                <a:cubicBezTo>
                  <a:pt x="453" y="454"/>
                  <a:pt x="453" y="455"/>
                  <a:pt x="452" y="454"/>
                </a:cubicBezTo>
                <a:cubicBezTo>
                  <a:pt x="452" y="454"/>
                  <a:pt x="452" y="454"/>
                  <a:pt x="452" y="453"/>
                </a:cubicBezTo>
                <a:cubicBezTo>
                  <a:pt x="451" y="454"/>
                  <a:pt x="451" y="454"/>
                  <a:pt x="451" y="453"/>
                </a:cubicBezTo>
                <a:cubicBezTo>
                  <a:pt x="450" y="453"/>
                  <a:pt x="450" y="451"/>
                  <a:pt x="449" y="451"/>
                </a:cubicBezTo>
                <a:cubicBezTo>
                  <a:pt x="449" y="451"/>
                  <a:pt x="448" y="451"/>
                  <a:pt x="447" y="451"/>
                </a:cubicBezTo>
                <a:cubicBezTo>
                  <a:pt x="447" y="451"/>
                  <a:pt x="447" y="451"/>
                  <a:pt x="447" y="451"/>
                </a:cubicBezTo>
                <a:cubicBezTo>
                  <a:pt x="447" y="450"/>
                  <a:pt x="447" y="451"/>
                  <a:pt x="447" y="451"/>
                </a:cubicBezTo>
                <a:cubicBezTo>
                  <a:pt x="446" y="450"/>
                  <a:pt x="446" y="450"/>
                  <a:pt x="446" y="450"/>
                </a:cubicBezTo>
                <a:cubicBezTo>
                  <a:pt x="445" y="450"/>
                  <a:pt x="445" y="450"/>
                  <a:pt x="445" y="450"/>
                </a:cubicBezTo>
                <a:cubicBezTo>
                  <a:pt x="443" y="450"/>
                  <a:pt x="443" y="449"/>
                  <a:pt x="441" y="449"/>
                </a:cubicBezTo>
                <a:cubicBezTo>
                  <a:pt x="441" y="449"/>
                  <a:pt x="441" y="449"/>
                  <a:pt x="441" y="449"/>
                </a:cubicBezTo>
                <a:cubicBezTo>
                  <a:pt x="440" y="448"/>
                  <a:pt x="440" y="448"/>
                  <a:pt x="440" y="448"/>
                </a:cubicBezTo>
                <a:cubicBezTo>
                  <a:pt x="440" y="447"/>
                  <a:pt x="440" y="446"/>
                  <a:pt x="439" y="446"/>
                </a:cubicBezTo>
                <a:cubicBezTo>
                  <a:pt x="438" y="446"/>
                  <a:pt x="437" y="446"/>
                  <a:pt x="437" y="446"/>
                </a:cubicBezTo>
                <a:cubicBezTo>
                  <a:pt x="436" y="446"/>
                  <a:pt x="436" y="445"/>
                  <a:pt x="436" y="444"/>
                </a:cubicBezTo>
                <a:cubicBezTo>
                  <a:pt x="435" y="445"/>
                  <a:pt x="434" y="445"/>
                  <a:pt x="433" y="445"/>
                </a:cubicBezTo>
                <a:cubicBezTo>
                  <a:pt x="434" y="444"/>
                  <a:pt x="431" y="444"/>
                  <a:pt x="431" y="444"/>
                </a:cubicBezTo>
                <a:cubicBezTo>
                  <a:pt x="431" y="445"/>
                  <a:pt x="430" y="445"/>
                  <a:pt x="429" y="445"/>
                </a:cubicBezTo>
                <a:cubicBezTo>
                  <a:pt x="429" y="444"/>
                  <a:pt x="429" y="444"/>
                  <a:pt x="429" y="444"/>
                </a:cubicBezTo>
                <a:cubicBezTo>
                  <a:pt x="428" y="444"/>
                  <a:pt x="427" y="444"/>
                  <a:pt x="427" y="444"/>
                </a:cubicBezTo>
                <a:cubicBezTo>
                  <a:pt x="426" y="444"/>
                  <a:pt x="426" y="444"/>
                  <a:pt x="426" y="444"/>
                </a:cubicBezTo>
                <a:cubicBezTo>
                  <a:pt x="425" y="444"/>
                  <a:pt x="424" y="444"/>
                  <a:pt x="424" y="444"/>
                </a:cubicBezTo>
                <a:cubicBezTo>
                  <a:pt x="424" y="444"/>
                  <a:pt x="424" y="444"/>
                  <a:pt x="423" y="444"/>
                </a:cubicBezTo>
                <a:cubicBezTo>
                  <a:pt x="423" y="444"/>
                  <a:pt x="423" y="444"/>
                  <a:pt x="423" y="444"/>
                </a:cubicBezTo>
                <a:cubicBezTo>
                  <a:pt x="423" y="445"/>
                  <a:pt x="422" y="444"/>
                  <a:pt x="422" y="444"/>
                </a:cubicBezTo>
                <a:cubicBezTo>
                  <a:pt x="422" y="445"/>
                  <a:pt x="421" y="445"/>
                  <a:pt x="421" y="445"/>
                </a:cubicBezTo>
                <a:cubicBezTo>
                  <a:pt x="420" y="445"/>
                  <a:pt x="420" y="445"/>
                  <a:pt x="420" y="446"/>
                </a:cubicBezTo>
                <a:cubicBezTo>
                  <a:pt x="420" y="446"/>
                  <a:pt x="420" y="446"/>
                  <a:pt x="420" y="446"/>
                </a:cubicBezTo>
                <a:cubicBezTo>
                  <a:pt x="419" y="446"/>
                  <a:pt x="420" y="446"/>
                  <a:pt x="419" y="446"/>
                </a:cubicBezTo>
                <a:cubicBezTo>
                  <a:pt x="419" y="447"/>
                  <a:pt x="418" y="447"/>
                  <a:pt x="417" y="448"/>
                </a:cubicBezTo>
                <a:cubicBezTo>
                  <a:pt x="417" y="449"/>
                  <a:pt x="417" y="449"/>
                  <a:pt x="417" y="450"/>
                </a:cubicBezTo>
                <a:cubicBezTo>
                  <a:pt x="417" y="450"/>
                  <a:pt x="416" y="450"/>
                  <a:pt x="416" y="450"/>
                </a:cubicBezTo>
                <a:cubicBezTo>
                  <a:pt x="416" y="452"/>
                  <a:pt x="417" y="451"/>
                  <a:pt x="418" y="451"/>
                </a:cubicBezTo>
                <a:cubicBezTo>
                  <a:pt x="419" y="451"/>
                  <a:pt x="420" y="451"/>
                  <a:pt x="420" y="450"/>
                </a:cubicBezTo>
                <a:cubicBezTo>
                  <a:pt x="420" y="450"/>
                  <a:pt x="419" y="449"/>
                  <a:pt x="420" y="449"/>
                </a:cubicBezTo>
                <a:cubicBezTo>
                  <a:pt x="420" y="449"/>
                  <a:pt x="421" y="449"/>
                  <a:pt x="421" y="449"/>
                </a:cubicBezTo>
                <a:cubicBezTo>
                  <a:pt x="422" y="448"/>
                  <a:pt x="422" y="448"/>
                  <a:pt x="422" y="447"/>
                </a:cubicBezTo>
                <a:cubicBezTo>
                  <a:pt x="423" y="447"/>
                  <a:pt x="424" y="447"/>
                  <a:pt x="424" y="446"/>
                </a:cubicBezTo>
                <a:cubicBezTo>
                  <a:pt x="424" y="445"/>
                  <a:pt x="426" y="446"/>
                  <a:pt x="427" y="446"/>
                </a:cubicBezTo>
                <a:cubicBezTo>
                  <a:pt x="428" y="446"/>
                  <a:pt x="429" y="446"/>
                  <a:pt x="429" y="447"/>
                </a:cubicBezTo>
                <a:cubicBezTo>
                  <a:pt x="429" y="448"/>
                  <a:pt x="430" y="448"/>
                  <a:pt x="431" y="448"/>
                </a:cubicBezTo>
                <a:cubicBezTo>
                  <a:pt x="431" y="448"/>
                  <a:pt x="431" y="449"/>
                  <a:pt x="431" y="449"/>
                </a:cubicBezTo>
                <a:cubicBezTo>
                  <a:pt x="431" y="449"/>
                  <a:pt x="432" y="449"/>
                  <a:pt x="432" y="449"/>
                </a:cubicBezTo>
                <a:cubicBezTo>
                  <a:pt x="433" y="449"/>
                  <a:pt x="433" y="449"/>
                  <a:pt x="434" y="449"/>
                </a:cubicBezTo>
                <a:cubicBezTo>
                  <a:pt x="434" y="449"/>
                  <a:pt x="434" y="450"/>
                  <a:pt x="435" y="450"/>
                </a:cubicBezTo>
                <a:cubicBezTo>
                  <a:pt x="435" y="450"/>
                  <a:pt x="436" y="450"/>
                  <a:pt x="436" y="451"/>
                </a:cubicBezTo>
                <a:cubicBezTo>
                  <a:pt x="436" y="451"/>
                  <a:pt x="436" y="451"/>
                  <a:pt x="437" y="452"/>
                </a:cubicBezTo>
                <a:cubicBezTo>
                  <a:pt x="437" y="452"/>
                  <a:pt x="437" y="452"/>
                  <a:pt x="437" y="452"/>
                </a:cubicBezTo>
                <a:cubicBezTo>
                  <a:pt x="438" y="452"/>
                  <a:pt x="438" y="452"/>
                  <a:pt x="439" y="453"/>
                </a:cubicBezTo>
                <a:cubicBezTo>
                  <a:pt x="440" y="454"/>
                  <a:pt x="443" y="453"/>
                  <a:pt x="444" y="453"/>
                </a:cubicBezTo>
                <a:cubicBezTo>
                  <a:pt x="444" y="454"/>
                  <a:pt x="444" y="454"/>
                  <a:pt x="444" y="455"/>
                </a:cubicBezTo>
                <a:cubicBezTo>
                  <a:pt x="444" y="455"/>
                  <a:pt x="444" y="455"/>
                  <a:pt x="445" y="456"/>
                </a:cubicBezTo>
                <a:cubicBezTo>
                  <a:pt x="446" y="458"/>
                  <a:pt x="448" y="459"/>
                  <a:pt x="450" y="459"/>
                </a:cubicBezTo>
                <a:cubicBezTo>
                  <a:pt x="450" y="460"/>
                  <a:pt x="450" y="460"/>
                  <a:pt x="450" y="461"/>
                </a:cubicBezTo>
                <a:cubicBezTo>
                  <a:pt x="450" y="462"/>
                  <a:pt x="450" y="461"/>
                  <a:pt x="449" y="462"/>
                </a:cubicBezTo>
                <a:cubicBezTo>
                  <a:pt x="448" y="462"/>
                  <a:pt x="448" y="462"/>
                  <a:pt x="448" y="463"/>
                </a:cubicBezTo>
                <a:cubicBezTo>
                  <a:pt x="449" y="463"/>
                  <a:pt x="455" y="463"/>
                  <a:pt x="455" y="462"/>
                </a:cubicBezTo>
                <a:cubicBezTo>
                  <a:pt x="457" y="462"/>
                  <a:pt x="455" y="462"/>
                  <a:pt x="455" y="462"/>
                </a:cubicBezTo>
                <a:close/>
                <a:moveTo>
                  <a:pt x="447" y="437"/>
                </a:moveTo>
                <a:cubicBezTo>
                  <a:pt x="446" y="436"/>
                  <a:pt x="446" y="435"/>
                  <a:pt x="446" y="435"/>
                </a:cubicBezTo>
                <a:cubicBezTo>
                  <a:pt x="445" y="435"/>
                  <a:pt x="445" y="435"/>
                  <a:pt x="444" y="435"/>
                </a:cubicBezTo>
                <a:cubicBezTo>
                  <a:pt x="444" y="436"/>
                  <a:pt x="444" y="436"/>
                  <a:pt x="444" y="437"/>
                </a:cubicBezTo>
                <a:cubicBezTo>
                  <a:pt x="445" y="438"/>
                  <a:pt x="446" y="438"/>
                  <a:pt x="447" y="438"/>
                </a:cubicBezTo>
                <a:cubicBezTo>
                  <a:pt x="447" y="437"/>
                  <a:pt x="447" y="437"/>
                  <a:pt x="447" y="437"/>
                </a:cubicBezTo>
                <a:close/>
                <a:moveTo>
                  <a:pt x="1388" y="442"/>
                </a:moveTo>
                <a:cubicBezTo>
                  <a:pt x="1387" y="443"/>
                  <a:pt x="1387" y="443"/>
                  <a:pt x="1387" y="444"/>
                </a:cubicBezTo>
                <a:cubicBezTo>
                  <a:pt x="1387" y="445"/>
                  <a:pt x="1387" y="444"/>
                  <a:pt x="1387" y="445"/>
                </a:cubicBezTo>
                <a:cubicBezTo>
                  <a:pt x="1386" y="445"/>
                  <a:pt x="1387" y="446"/>
                  <a:pt x="1387" y="446"/>
                </a:cubicBezTo>
                <a:cubicBezTo>
                  <a:pt x="1387" y="447"/>
                  <a:pt x="1387" y="448"/>
                  <a:pt x="1387" y="449"/>
                </a:cubicBezTo>
                <a:cubicBezTo>
                  <a:pt x="1387" y="450"/>
                  <a:pt x="1387" y="449"/>
                  <a:pt x="1388" y="450"/>
                </a:cubicBezTo>
                <a:cubicBezTo>
                  <a:pt x="1389" y="450"/>
                  <a:pt x="1389" y="451"/>
                  <a:pt x="1390" y="452"/>
                </a:cubicBezTo>
                <a:cubicBezTo>
                  <a:pt x="1390" y="451"/>
                  <a:pt x="1390" y="451"/>
                  <a:pt x="1390" y="451"/>
                </a:cubicBezTo>
                <a:cubicBezTo>
                  <a:pt x="1390" y="450"/>
                  <a:pt x="1391" y="451"/>
                  <a:pt x="1391" y="451"/>
                </a:cubicBezTo>
                <a:cubicBezTo>
                  <a:pt x="1391" y="449"/>
                  <a:pt x="1391" y="449"/>
                  <a:pt x="1392" y="449"/>
                </a:cubicBezTo>
                <a:cubicBezTo>
                  <a:pt x="1393" y="448"/>
                  <a:pt x="1392" y="447"/>
                  <a:pt x="1392" y="447"/>
                </a:cubicBezTo>
                <a:cubicBezTo>
                  <a:pt x="1392" y="447"/>
                  <a:pt x="1393" y="447"/>
                  <a:pt x="1393" y="447"/>
                </a:cubicBezTo>
                <a:cubicBezTo>
                  <a:pt x="1393" y="447"/>
                  <a:pt x="1393" y="446"/>
                  <a:pt x="1393" y="446"/>
                </a:cubicBezTo>
                <a:cubicBezTo>
                  <a:pt x="1393" y="446"/>
                  <a:pt x="1393" y="446"/>
                  <a:pt x="1393" y="446"/>
                </a:cubicBezTo>
                <a:cubicBezTo>
                  <a:pt x="1393" y="445"/>
                  <a:pt x="1393" y="444"/>
                  <a:pt x="1393" y="443"/>
                </a:cubicBezTo>
                <a:cubicBezTo>
                  <a:pt x="1393" y="442"/>
                  <a:pt x="1394" y="441"/>
                  <a:pt x="1394" y="440"/>
                </a:cubicBezTo>
                <a:cubicBezTo>
                  <a:pt x="1394" y="439"/>
                  <a:pt x="1395" y="438"/>
                  <a:pt x="1395" y="436"/>
                </a:cubicBezTo>
                <a:cubicBezTo>
                  <a:pt x="1396" y="435"/>
                  <a:pt x="1395" y="435"/>
                  <a:pt x="1395" y="434"/>
                </a:cubicBezTo>
                <a:cubicBezTo>
                  <a:pt x="1394" y="433"/>
                  <a:pt x="1394" y="433"/>
                  <a:pt x="1393" y="433"/>
                </a:cubicBezTo>
                <a:cubicBezTo>
                  <a:pt x="1393" y="433"/>
                  <a:pt x="1392" y="434"/>
                  <a:pt x="1392" y="434"/>
                </a:cubicBezTo>
                <a:cubicBezTo>
                  <a:pt x="1392" y="435"/>
                  <a:pt x="1392" y="435"/>
                  <a:pt x="1392" y="436"/>
                </a:cubicBezTo>
                <a:cubicBezTo>
                  <a:pt x="1392" y="436"/>
                  <a:pt x="1391" y="436"/>
                  <a:pt x="1391" y="436"/>
                </a:cubicBezTo>
                <a:cubicBezTo>
                  <a:pt x="1391" y="436"/>
                  <a:pt x="1391" y="437"/>
                  <a:pt x="1391" y="437"/>
                </a:cubicBezTo>
                <a:cubicBezTo>
                  <a:pt x="1391" y="437"/>
                  <a:pt x="1391" y="437"/>
                  <a:pt x="1391" y="437"/>
                </a:cubicBezTo>
                <a:cubicBezTo>
                  <a:pt x="1391" y="437"/>
                  <a:pt x="1390" y="438"/>
                  <a:pt x="1390" y="438"/>
                </a:cubicBezTo>
                <a:cubicBezTo>
                  <a:pt x="1389" y="439"/>
                  <a:pt x="1389" y="438"/>
                  <a:pt x="1389" y="439"/>
                </a:cubicBezTo>
                <a:cubicBezTo>
                  <a:pt x="1389" y="439"/>
                  <a:pt x="1389" y="440"/>
                  <a:pt x="1389" y="440"/>
                </a:cubicBezTo>
                <a:cubicBezTo>
                  <a:pt x="1389" y="440"/>
                  <a:pt x="1388" y="441"/>
                  <a:pt x="1389" y="442"/>
                </a:cubicBezTo>
                <a:cubicBezTo>
                  <a:pt x="1388" y="442"/>
                  <a:pt x="1388" y="442"/>
                  <a:pt x="1388" y="442"/>
                </a:cubicBezTo>
                <a:cubicBezTo>
                  <a:pt x="1388" y="443"/>
                  <a:pt x="1388" y="442"/>
                  <a:pt x="1388" y="442"/>
                </a:cubicBezTo>
                <a:close/>
                <a:moveTo>
                  <a:pt x="1422" y="425"/>
                </a:moveTo>
                <a:cubicBezTo>
                  <a:pt x="1422" y="426"/>
                  <a:pt x="1422" y="426"/>
                  <a:pt x="1422" y="426"/>
                </a:cubicBezTo>
                <a:cubicBezTo>
                  <a:pt x="1423" y="426"/>
                  <a:pt x="1424" y="425"/>
                  <a:pt x="1425" y="424"/>
                </a:cubicBezTo>
                <a:cubicBezTo>
                  <a:pt x="1424" y="424"/>
                  <a:pt x="1423" y="425"/>
                  <a:pt x="1423" y="425"/>
                </a:cubicBezTo>
                <a:cubicBezTo>
                  <a:pt x="1423" y="425"/>
                  <a:pt x="1423" y="425"/>
                  <a:pt x="1422" y="425"/>
                </a:cubicBezTo>
                <a:close/>
                <a:moveTo>
                  <a:pt x="1420" y="425"/>
                </a:moveTo>
                <a:cubicBezTo>
                  <a:pt x="1420" y="424"/>
                  <a:pt x="1420" y="423"/>
                  <a:pt x="1419" y="423"/>
                </a:cubicBezTo>
                <a:cubicBezTo>
                  <a:pt x="1418" y="424"/>
                  <a:pt x="1420" y="425"/>
                  <a:pt x="1420" y="425"/>
                </a:cubicBezTo>
                <a:close/>
                <a:moveTo>
                  <a:pt x="742" y="417"/>
                </a:moveTo>
                <a:cubicBezTo>
                  <a:pt x="742" y="418"/>
                  <a:pt x="742" y="418"/>
                  <a:pt x="742" y="418"/>
                </a:cubicBezTo>
                <a:cubicBezTo>
                  <a:pt x="742" y="419"/>
                  <a:pt x="742" y="420"/>
                  <a:pt x="743" y="420"/>
                </a:cubicBezTo>
                <a:cubicBezTo>
                  <a:pt x="744" y="420"/>
                  <a:pt x="744" y="419"/>
                  <a:pt x="744" y="418"/>
                </a:cubicBezTo>
                <a:cubicBezTo>
                  <a:pt x="744" y="417"/>
                  <a:pt x="743" y="417"/>
                  <a:pt x="742" y="417"/>
                </a:cubicBezTo>
                <a:close/>
                <a:moveTo>
                  <a:pt x="1429" y="416"/>
                </a:moveTo>
                <a:cubicBezTo>
                  <a:pt x="1429" y="416"/>
                  <a:pt x="1429" y="416"/>
                  <a:pt x="1429" y="416"/>
                </a:cubicBezTo>
                <a:cubicBezTo>
                  <a:pt x="1429" y="416"/>
                  <a:pt x="1429" y="416"/>
                  <a:pt x="1429" y="416"/>
                </a:cubicBezTo>
                <a:cubicBezTo>
                  <a:pt x="1429" y="416"/>
                  <a:pt x="1429" y="416"/>
                  <a:pt x="1429" y="416"/>
                </a:cubicBezTo>
                <a:close/>
                <a:moveTo>
                  <a:pt x="737" y="418"/>
                </a:moveTo>
                <a:cubicBezTo>
                  <a:pt x="738" y="418"/>
                  <a:pt x="738" y="418"/>
                  <a:pt x="738" y="417"/>
                </a:cubicBezTo>
                <a:cubicBezTo>
                  <a:pt x="738" y="417"/>
                  <a:pt x="738" y="417"/>
                  <a:pt x="739" y="417"/>
                </a:cubicBezTo>
                <a:cubicBezTo>
                  <a:pt x="739" y="416"/>
                  <a:pt x="740" y="416"/>
                  <a:pt x="740" y="416"/>
                </a:cubicBezTo>
                <a:cubicBezTo>
                  <a:pt x="739" y="416"/>
                  <a:pt x="738" y="416"/>
                  <a:pt x="738" y="416"/>
                </a:cubicBezTo>
                <a:cubicBezTo>
                  <a:pt x="737" y="416"/>
                  <a:pt x="737" y="416"/>
                  <a:pt x="737" y="417"/>
                </a:cubicBezTo>
                <a:cubicBezTo>
                  <a:pt x="737" y="418"/>
                  <a:pt x="737" y="418"/>
                  <a:pt x="737" y="418"/>
                </a:cubicBezTo>
                <a:cubicBezTo>
                  <a:pt x="738" y="418"/>
                  <a:pt x="737" y="418"/>
                  <a:pt x="737" y="418"/>
                </a:cubicBezTo>
                <a:close/>
                <a:moveTo>
                  <a:pt x="749" y="418"/>
                </a:moveTo>
                <a:cubicBezTo>
                  <a:pt x="749" y="418"/>
                  <a:pt x="749" y="418"/>
                  <a:pt x="749" y="418"/>
                </a:cubicBezTo>
                <a:cubicBezTo>
                  <a:pt x="751" y="418"/>
                  <a:pt x="751" y="417"/>
                  <a:pt x="751" y="415"/>
                </a:cubicBezTo>
                <a:cubicBezTo>
                  <a:pt x="751" y="415"/>
                  <a:pt x="751" y="416"/>
                  <a:pt x="751" y="415"/>
                </a:cubicBezTo>
                <a:cubicBezTo>
                  <a:pt x="751" y="415"/>
                  <a:pt x="751" y="415"/>
                  <a:pt x="750" y="415"/>
                </a:cubicBezTo>
                <a:cubicBezTo>
                  <a:pt x="751" y="415"/>
                  <a:pt x="750" y="417"/>
                  <a:pt x="749" y="418"/>
                </a:cubicBezTo>
                <a:close/>
                <a:moveTo>
                  <a:pt x="734" y="415"/>
                </a:moveTo>
                <a:cubicBezTo>
                  <a:pt x="734" y="415"/>
                  <a:pt x="734" y="415"/>
                  <a:pt x="735" y="415"/>
                </a:cubicBezTo>
                <a:cubicBezTo>
                  <a:pt x="734" y="415"/>
                  <a:pt x="734" y="415"/>
                  <a:pt x="734" y="414"/>
                </a:cubicBezTo>
                <a:cubicBezTo>
                  <a:pt x="734" y="415"/>
                  <a:pt x="734" y="415"/>
                  <a:pt x="734" y="415"/>
                </a:cubicBezTo>
                <a:close/>
                <a:moveTo>
                  <a:pt x="752" y="414"/>
                </a:moveTo>
                <a:cubicBezTo>
                  <a:pt x="752" y="414"/>
                  <a:pt x="753" y="414"/>
                  <a:pt x="753" y="413"/>
                </a:cubicBezTo>
                <a:cubicBezTo>
                  <a:pt x="752" y="412"/>
                  <a:pt x="752" y="413"/>
                  <a:pt x="752" y="414"/>
                </a:cubicBezTo>
                <a:close/>
                <a:moveTo>
                  <a:pt x="388" y="407"/>
                </a:moveTo>
                <a:cubicBezTo>
                  <a:pt x="388" y="408"/>
                  <a:pt x="387" y="409"/>
                  <a:pt x="388" y="409"/>
                </a:cubicBezTo>
                <a:cubicBezTo>
                  <a:pt x="388" y="409"/>
                  <a:pt x="390" y="410"/>
                  <a:pt x="390" y="409"/>
                </a:cubicBezTo>
                <a:cubicBezTo>
                  <a:pt x="390" y="408"/>
                  <a:pt x="390" y="407"/>
                  <a:pt x="388" y="407"/>
                </a:cubicBezTo>
                <a:cubicBezTo>
                  <a:pt x="387" y="409"/>
                  <a:pt x="388" y="407"/>
                  <a:pt x="388" y="407"/>
                </a:cubicBezTo>
                <a:close/>
                <a:moveTo>
                  <a:pt x="1435" y="404"/>
                </a:moveTo>
                <a:cubicBezTo>
                  <a:pt x="1435" y="404"/>
                  <a:pt x="1435" y="404"/>
                  <a:pt x="1434" y="404"/>
                </a:cubicBezTo>
                <a:cubicBezTo>
                  <a:pt x="1435" y="404"/>
                  <a:pt x="1435" y="404"/>
                  <a:pt x="1435" y="404"/>
                </a:cubicBezTo>
                <a:cubicBezTo>
                  <a:pt x="1435" y="404"/>
                  <a:pt x="1435" y="404"/>
                  <a:pt x="1435" y="404"/>
                </a:cubicBezTo>
                <a:close/>
                <a:moveTo>
                  <a:pt x="1438" y="403"/>
                </a:moveTo>
                <a:cubicBezTo>
                  <a:pt x="1438" y="403"/>
                  <a:pt x="1438" y="403"/>
                  <a:pt x="1438" y="403"/>
                </a:cubicBezTo>
                <a:cubicBezTo>
                  <a:pt x="1437" y="403"/>
                  <a:pt x="1437" y="403"/>
                  <a:pt x="1437" y="404"/>
                </a:cubicBezTo>
                <a:cubicBezTo>
                  <a:pt x="1438" y="404"/>
                  <a:pt x="1438" y="404"/>
                  <a:pt x="1438" y="403"/>
                </a:cubicBezTo>
                <a:close/>
                <a:moveTo>
                  <a:pt x="1394" y="398"/>
                </a:moveTo>
                <a:cubicBezTo>
                  <a:pt x="1394" y="397"/>
                  <a:pt x="1394" y="397"/>
                  <a:pt x="1393" y="397"/>
                </a:cubicBezTo>
                <a:cubicBezTo>
                  <a:pt x="1394" y="398"/>
                  <a:pt x="1394" y="398"/>
                  <a:pt x="1394" y="398"/>
                </a:cubicBezTo>
                <a:close/>
                <a:moveTo>
                  <a:pt x="1415" y="388"/>
                </a:moveTo>
                <a:cubicBezTo>
                  <a:pt x="1416" y="388"/>
                  <a:pt x="1416" y="388"/>
                  <a:pt x="1416" y="388"/>
                </a:cubicBezTo>
                <a:cubicBezTo>
                  <a:pt x="1417" y="388"/>
                  <a:pt x="1417" y="386"/>
                  <a:pt x="1417" y="386"/>
                </a:cubicBezTo>
                <a:cubicBezTo>
                  <a:pt x="1416" y="386"/>
                  <a:pt x="1416" y="387"/>
                  <a:pt x="1415" y="387"/>
                </a:cubicBezTo>
                <a:cubicBezTo>
                  <a:pt x="1415" y="387"/>
                  <a:pt x="1415" y="387"/>
                  <a:pt x="1415" y="388"/>
                </a:cubicBezTo>
                <a:close/>
                <a:moveTo>
                  <a:pt x="1431" y="385"/>
                </a:moveTo>
                <a:cubicBezTo>
                  <a:pt x="1431" y="386"/>
                  <a:pt x="1431" y="386"/>
                  <a:pt x="1430" y="386"/>
                </a:cubicBezTo>
                <a:cubicBezTo>
                  <a:pt x="1431" y="386"/>
                  <a:pt x="1431" y="386"/>
                  <a:pt x="1431" y="387"/>
                </a:cubicBezTo>
                <a:cubicBezTo>
                  <a:pt x="1431" y="387"/>
                  <a:pt x="1431" y="387"/>
                  <a:pt x="1431" y="388"/>
                </a:cubicBezTo>
                <a:cubicBezTo>
                  <a:pt x="1433" y="388"/>
                  <a:pt x="1433" y="389"/>
                  <a:pt x="1433" y="390"/>
                </a:cubicBezTo>
                <a:cubicBezTo>
                  <a:pt x="1432" y="391"/>
                  <a:pt x="1432" y="390"/>
                  <a:pt x="1432" y="390"/>
                </a:cubicBezTo>
                <a:cubicBezTo>
                  <a:pt x="1432" y="389"/>
                  <a:pt x="1432" y="389"/>
                  <a:pt x="1431" y="389"/>
                </a:cubicBezTo>
                <a:cubicBezTo>
                  <a:pt x="1431" y="390"/>
                  <a:pt x="1432" y="391"/>
                  <a:pt x="1432" y="392"/>
                </a:cubicBezTo>
                <a:cubicBezTo>
                  <a:pt x="1433" y="393"/>
                  <a:pt x="1433" y="392"/>
                  <a:pt x="1434" y="391"/>
                </a:cubicBezTo>
                <a:cubicBezTo>
                  <a:pt x="1434" y="392"/>
                  <a:pt x="1434" y="392"/>
                  <a:pt x="1434" y="392"/>
                </a:cubicBezTo>
                <a:cubicBezTo>
                  <a:pt x="1435" y="392"/>
                  <a:pt x="1435" y="392"/>
                  <a:pt x="1436" y="391"/>
                </a:cubicBezTo>
                <a:cubicBezTo>
                  <a:pt x="1435" y="390"/>
                  <a:pt x="1435" y="389"/>
                  <a:pt x="1434" y="388"/>
                </a:cubicBezTo>
                <a:cubicBezTo>
                  <a:pt x="1435" y="388"/>
                  <a:pt x="1435" y="388"/>
                  <a:pt x="1436" y="388"/>
                </a:cubicBezTo>
                <a:cubicBezTo>
                  <a:pt x="1436" y="389"/>
                  <a:pt x="1436" y="390"/>
                  <a:pt x="1436" y="391"/>
                </a:cubicBezTo>
                <a:cubicBezTo>
                  <a:pt x="1436" y="391"/>
                  <a:pt x="1436" y="392"/>
                  <a:pt x="1436" y="393"/>
                </a:cubicBezTo>
                <a:cubicBezTo>
                  <a:pt x="1435" y="393"/>
                  <a:pt x="1435" y="393"/>
                  <a:pt x="1434" y="393"/>
                </a:cubicBezTo>
                <a:cubicBezTo>
                  <a:pt x="1433" y="393"/>
                  <a:pt x="1434" y="393"/>
                  <a:pt x="1434" y="394"/>
                </a:cubicBezTo>
                <a:cubicBezTo>
                  <a:pt x="1434" y="394"/>
                  <a:pt x="1433" y="394"/>
                  <a:pt x="1433" y="394"/>
                </a:cubicBezTo>
                <a:cubicBezTo>
                  <a:pt x="1433" y="394"/>
                  <a:pt x="1433" y="394"/>
                  <a:pt x="1433" y="395"/>
                </a:cubicBezTo>
                <a:cubicBezTo>
                  <a:pt x="1433" y="395"/>
                  <a:pt x="1433" y="396"/>
                  <a:pt x="1433" y="397"/>
                </a:cubicBezTo>
                <a:cubicBezTo>
                  <a:pt x="1434" y="397"/>
                  <a:pt x="1434" y="398"/>
                  <a:pt x="1433" y="397"/>
                </a:cubicBezTo>
                <a:cubicBezTo>
                  <a:pt x="1433" y="399"/>
                  <a:pt x="1434" y="399"/>
                  <a:pt x="1435" y="399"/>
                </a:cubicBezTo>
                <a:cubicBezTo>
                  <a:pt x="1435" y="398"/>
                  <a:pt x="1435" y="397"/>
                  <a:pt x="1436" y="396"/>
                </a:cubicBezTo>
                <a:cubicBezTo>
                  <a:pt x="1436" y="398"/>
                  <a:pt x="1436" y="399"/>
                  <a:pt x="1436" y="400"/>
                </a:cubicBezTo>
                <a:cubicBezTo>
                  <a:pt x="1437" y="400"/>
                  <a:pt x="1438" y="400"/>
                  <a:pt x="1438" y="398"/>
                </a:cubicBezTo>
                <a:cubicBezTo>
                  <a:pt x="1439" y="397"/>
                  <a:pt x="1439" y="397"/>
                  <a:pt x="1439" y="396"/>
                </a:cubicBezTo>
                <a:cubicBezTo>
                  <a:pt x="1439" y="396"/>
                  <a:pt x="1439" y="396"/>
                  <a:pt x="1439" y="395"/>
                </a:cubicBezTo>
                <a:cubicBezTo>
                  <a:pt x="1439" y="395"/>
                  <a:pt x="1440" y="395"/>
                  <a:pt x="1440" y="395"/>
                </a:cubicBezTo>
                <a:cubicBezTo>
                  <a:pt x="1440" y="395"/>
                  <a:pt x="1440" y="394"/>
                  <a:pt x="1440" y="393"/>
                </a:cubicBezTo>
                <a:cubicBezTo>
                  <a:pt x="1440" y="393"/>
                  <a:pt x="1440" y="393"/>
                  <a:pt x="1440" y="393"/>
                </a:cubicBezTo>
                <a:cubicBezTo>
                  <a:pt x="1441" y="393"/>
                  <a:pt x="1440" y="391"/>
                  <a:pt x="1440" y="391"/>
                </a:cubicBezTo>
                <a:cubicBezTo>
                  <a:pt x="1440" y="391"/>
                  <a:pt x="1441" y="390"/>
                  <a:pt x="1441" y="391"/>
                </a:cubicBezTo>
                <a:cubicBezTo>
                  <a:pt x="1442" y="390"/>
                  <a:pt x="1442" y="390"/>
                  <a:pt x="1442" y="389"/>
                </a:cubicBezTo>
                <a:cubicBezTo>
                  <a:pt x="1442" y="389"/>
                  <a:pt x="1441" y="389"/>
                  <a:pt x="1441" y="389"/>
                </a:cubicBezTo>
                <a:cubicBezTo>
                  <a:pt x="1441" y="388"/>
                  <a:pt x="1441" y="387"/>
                  <a:pt x="1440" y="387"/>
                </a:cubicBezTo>
                <a:cubicBezTo>
                  <a:pt x="1440" y="387"/>
                  <a:pt x="1440" y="387"/>
                  <a:pt x="1440" y="387"/>
                </a:cubicBezTo>
                <a:cubicBezTo>
                  <a:pt x="1440" y="386"/>
                  <a:pt x="1441" y="385"/>
                  <a:pt x="1440" y="385"/>
                </a:cubicBezTo>
                <a:cubicBezTo>
                  <a:pt x="1440" y="384"/>
                  <a:pt x="1438" y="385"/>
                  <a:pt x="1438" y="385"/>
                </a:cubicBezTo>
                <a:cubicBezTo>
                  <a:pt x="1438" y="384"/>
                  <a:pt x="1438" y="383"/>
                  <a:pt x="1438" y="383"/>
                </a:cubicBezTo>
                <a:cubicBezTo>
                  <a:pt x="1437" y="383"/>
                  <a:pt x="1436" y="383"/>
                  <a:pt x="1436" y="382"/>
                </a:cubicBezTo>
                <a:cubicBezTo>
                  <a:pt x="1435" y="383"/>
                  <a:pt x="1435" y="383"/>
                  <a:pt x="1435" y="384"/>
                </a:cubicBezTo>
                <a:cubicBezTo>
                  <a:pt x="1434" y="384"/>
                  <a:pt x="1434" y="383"/>
                  <a:pt x="1434" y="385"/>
                </a:cubicBezTo>
                <a:cubicBezTo>
                  <a:pt x="1433" y="386"/>
                  <a:pt x="1433" y="385"/>
                  <a:pt x="1432" y="386"/>
                </a:cubicBezTo>
                <a:cubicBezTo>
                  <a:pt x="1432" y="385"/>
                  <a:pt x="1432" y="385"/>
                  <a:pt x="1431" y="385"/>
                </a:cubicBezTo>
                <a:close/>
                <a:moveTo>
                  <a:pt x="1455" y="381"/>
                </a:moveTo>
                <a:cubicBezTo>
                  <a:pt x="1454" y="381"/>
                  <a:pt x="1453" y="381"/>
                  <a:pt x="1454" y="381"/>
                </a:cubicBezTo>
                <a:cubicBezTo>
                  <a:pt x="1454" y="382"/>
                  <a:pt x="1455" y="381"/>
                  <a:pt x="1455" y="381"/>
                </a:cubicBezTo>
                <a:close/>
                <a:moveTo>
                  <a:pt x="1453" y="380"/>
                </a:moveTo>
                <a:cubicBezTo>
                  <a:pt x="1452" y="381"/>
                  <a:pt x="1451" y="381"/>
                  <a:pt x="1450" y="381"/>
                </a:cubicBezTo>
                <a:cubicBezTo>
                  <a:pt x="1450" y="381"/>
                  <a:pt x="1450" y="382"/>
                  <a:pt x="1450" y="382"/>
                </a:cubicBezTo>
                <a:cubicBezTo>
                  <a:pt x="1449" y="382"/>
                  <a:pt x="1448" y="383"/>
                  <a:pt x="1448" y="382"/>
                </a:cubicBezTo>
                <a:cubicBezTo>
                  <a:pt x="1447" y="382"/>
                  <a:pt x="1448" y="382"/>
                  <a:pt x="1447" y="382"/>
                </a:cubicBezTo>
                <a:cubicBezTo>
                  <a:pt x="1446" y="382"/>
                  <a:pt x="1446" y="383"/>
                  <a:pt x="1446" y="383"/>
                </a:cubicBezTo>
                <a:cubicBezTo>
                  <a:pt x="1445" y="385"/>
                  <a:pt x="1444" y="385"/>
                  <a:pt x="1443" y="387"/>
                </a:cubicBezTo>
                <a:cubicBezTo>
                  <a:pt x="1444" y="387"/>
                  <a:pt x="1444" y="386"/>
                  <a:pt x="1444" y="387"/>
                </a:cubicBezTo>
                <a:cubicBezTo>
                  <a:pt x="1444" y="388"/>
                  <a:pt x="1445" y="388"/>
                  <a:pt x="1445" y="388"/>
                </a:cubicBezTo>
                <a:cubicBezTo>
                  <a:pt x="1445" y="388"/>
                  <a:pt x="1444" y="389"/>
                  <a:pt x="1445" y="389"/>
                </a:cubicBezTo>
                <a:cubicBezTo>
                  <a:pt x="1445" y="389"/>
                  <a:pt x="1446" y="390"/>
                  <a:pt x="1445" y="390"/>
                </a:cubicBezTo>
                <a:cubicBezTo>
                  <a:pt x="1446" y="390"/>
                  <a:pt x="1447" y="391"/>
                  <a:pt x="1447" y="391"/>
                </a:cubicBezTo>
                <a:cubicBezTo>
                  <a:pt x="1448" y="391"/>
                  <a:pt x="1448" y="390"/>
                  <a:pt x="1448" y="389"/>
                </a:cubicBezTo>
                <a:cubicBezTo>
                  <a:pt x="1448" y="388"/>
                  <a:pt x="1448" y="387"/>
                  <a:pt x="1449" y="387"/>
                </a:cubicBezTo>
                <a:cubicBezTo>
                  <a:pt x="1449" y="387"/>
                  <a:pt x="1450" y="387"/>
                  <a:pt x="1450" y="387"/>
                </a:cubicBezTo>
                <a:cubicBezTo>
                  <a:pt x="1450" y="387"/>
                  <a:pt x="1450" y="387"/>
                  <a:pt x="1450" y="386"/>
                </a:cubicBezTo>
                <a:cubicBezTo>
                  <a:pt x="1450" y="386"/>
                  <a:pt x="1451" y="386"/>
                  <a:pt x="1451" y="386"/>
                </a:cubicBezTo>
                <a:cubicBezTo>
                  <a:pt x="1452" y="387"/>
                  <a:pt x="1451" y="387"/>
                  <a:pt x="1452" y="387"/>
                </a:cubicBezTo>
                <a:cubicBezTo>
                  <a:pt x="1453" y="387"/>
                  <a:pt x="1453" y="386"/>
                  <a:pt x="1454" y="385"/>
                </a:cubicBezTo>
                <a:cubicBezTo>
                  <a:pt x="1454" y="384"/>
                  <a:pt x="1455" y="385"/>
                  <a:pt x="1454" y="383"/>
                </a:cubicBezTo>
                <a:cubicBezTo>
                  <a:pt x="1454" y="382"/>
                  <a:pt x="1454" y="382"/>
                  <a:pt x="1453" y="382"/>
                </a:cubicBezTo>
                <a:cubicBezTo>
                  <a:pt x="1453" y="382"/>
                  <a:pt x="1453" y="381"/>
                  <a:pt x="1453" y="380"/>
                </a:cubicBezTo>
                <a:cubicBezTo>
                  <a:pt x="1452" y="381"/>
                  <a:pt x="1453" y="380"/>
                  <a:pt x="1453" y="380"/>
                </a:cubicBezTo>
                <a:close/>
                <a:moveTo>
                  <a:pt x="453" y="377"/>
                </a:moveTo>
                <a:cubicBezTo>
                  <a:pt x="453" y="376"/>
                  <a:pt x="452" y="377"/>
                  <a:pt x="451" y="377"/>
                </a:cubicBezTo>
                <a:cubicBezTo>
                  <a:pt x="452" y="378"/>
                  <a:pt x="452" y="377"/>
                  <a:pt x="453" y="377"/>
                </a:cubicBezTo>
                <a:close/>
                <a:moveTo>
                  <a:pt x="1449" y="375"/>
                </a:moveTo>
                <a:cubicBezTo>
                  <a:pt x="1450" y="375"/>
                  <a:pt x="1450" y="374"/>
                  <a:pt x="1450" y="374"/>
                </a:cubicBezTo>
                <a:cubicBezTo>
                  <a:pt x="1448" y="374"/>
                  <a:pt x="1448" y="374"/>
                  <a:pt x="1449" y="375"/>
                </a:cubicBezTo>
                <a:cubicBezTo>
                  <a:pt x="1450" y="375"/>
                  <a:pt x="1449" y="375"/>
                  <a:pt x="1449" y="375"/>
                </a:cubicBezTo>
                <a:close/>
                <a:moveTo>
                  <a:pt x="946" y="374"/>
                </a:moveTo>
                <a:cubicBezTo>
                  <a:pt x="946" y="374"/>
                  <a:pt x="946" y="374"/>
                  <a:pt x="947" y="374"/>
                </a:cubicBezTo>
                <a:cubicBezTo>
                  <a:pt x="947" y="374"/>
                  <a:pt x="947" y="374"/>
                  <a:pt x="946" y="374"/>
                </a:cubicBezTo>
                <a:close/>
                <a:moveTo>
                  <a:pt x="930" y="374"/>
                </a:moveTo>
                <a:cubicBezTo>
                  <a:pt x="929" y="374"/>
                  <a:pt x="928" y="375"/>
                  <a:pt x="929" y="375"/>
                </a:cubicBezTo>
                <a:cubicBezTo>
                  <a:pt x="930" y="376"/>
                  <a:pt x="932" y="376"/>
                  <a:pt x="933" y="376"/>
                </a:cubicBezTo>
                <a:cubicBezTo>
                  <a:pt x="934" y="376"/>
                  <a:pt x="934" y="377"/>
                  <a:pt x="935" y="377"/>
                </a:cubicBezTo>
                <a:cubicBezTo>
                  <a:pt x="935" y="377"/>
                  <a:pt x="935" y="378"/>
                  <a:pt x="936" y="378"/>
                </a:cubicBezTo>
                <a:cubicBezTo>
                  <a:pt x="936" y="378"/>
                  <a:pt x="937" y="378"/>
                  <a:pt x="937" y="378"/>
                </a:cubicBezTo>
                <a:cubicBezTo>
                  <a:pt x="938" y="378"/>
                  <a:pt x="937" y="377"/>
                  <a:pt x="938" y="377"/>
                </a:cubicBezTo>
                <a:cubicBezTo>
                  <a:pt x="938" y="377"/>
                  <a:pt x="938" y="377"/>
                  <a:pt x="938" y="377"/>
                </a:cubicBezTo>
                <a:cubicBezTo>
                  <a:pt x="939" y="377"/>
                  <a:pt x="938" y="377"/>
                  <a:pt x="939" y="377"/>
                </a:cubicBezTo>
                <a:cubicBezTo>
                  <a:pt x="940" y="378"/>
                  <a:pt x="941" y="377"/>
                  <a:pt x="942" y="377"/>
                </a:cubicBezTo>
                <a:cubicBezTo>
                  <a:pt x="943" y="376"/>
                  <a:pt x="943" y="376"/>
                  <a:pt x="942" y="376"/>
                </a:cubicBezTo>
                <a:cubicBezTo>
                  <a:pt x="941" y="376"/>
                  <a:pt x="941" y="376"/>
                  <a:pt x="941" y="375"/>
                </a:cubicBezTo>
                <a:cubicBezTo>
                  <a:pt x="939" y="375"/>
                  <a:pt x="938" y="375"/>
                  <a:pt x="937" y="375"/>
                </a:cubicBezTo>
                <a:cubicBezTo>
                  <a:pt x="936" y="374"/>
                  <a:pt x="934" y="375"/>
                  <a:pt x="932" y="375"/>
                </a:cubicBezTo>
                <a:cubicBezTo>
                  <a:pt x="932" y="374"/>
                  <a:pt x="932" y="374"/>
                  <a:pt x="931" y="374"/>
                </a:cubicBezTo>
                <a:cubicBezTo>
                  <a:pt x="930" y="374"/>
                  <a:pt x="932" y="373"/>
                  <a:pt x="930" y="373"/>
                </a:cubicBezTo>
                <a:cubicBezTo>
                  <a:pt x="930" y="374"/>
                  <a:pt x="930" y="374"/>
                  <a:pt x="930" y="374"/>
                </a:cubicBezTo>
                <a:close/>
                <a:moveTo>
                  <a:pt x="972" y="376"/>
                </a:moveTo>
                <a:cubicBezTo>
                  <a:pt x="971" y="376"/>
                  <a:pt x="971" y="376"/>
                  <a:pt x="971" y="377"/>
                </a:cubicBezTo>
                <a:cubicBezTo>
                  <a:pt x="971" y="377"/>
                  <a:pt x="971" y="378"/>
                  <a:pt x="972" y="378"/>
                </a:cubicBezTo>
                <a:cubicBezTo>
                  <a:pt x="972" y="378"/>
                  <a:pt x="973" y="379"/>
                  <a:pt x="973" y="379"/>
                </a:cubicBezTo>
                <a:cubicBezTo>
                  <a:pt x="974" y="379"/>
                  <a:pt x="974" y="379"/>
                  <a:pt x="975" y="379"/>
                </a:cubicBezTo>
                <a:cubicBezTo>
                  <a:pt x="976" y="379"/>
                  <a:pt x="977" y="379"/>
                  <a:pt x="977" y="378"/>
                </a:cubicBezTo>
                <a:cubicBezTo>
                  <a:pt x="978" y="377"/>
                  <a:pt x="978" y="378"/>
                  <a:pt x="979" y="377"/>
                </a:cubicBezTo>
                <a:cubicBezTo>
                  <a:pt x="979" y="377"/>
                  <a:pt x="979" y="376"/>
                  <a:pt x="979" y="376"/>
                </a:cubicBezTo>
                <a:cubicBezTo>
                  <a:pt x="979" y="376"/>
                  <a:pt x="979" y="376"/>
                  <a:pt x="979" y="375"/>
                </a:cubicBezTo>
                <a:cubicBezTo>
                  <a:pt x="979" y="375"/>
                  <a:pt x="979" y="375"/>
                  <a:pt x="979" y="375"/>
                </a:cubicBezTo>
                <a:cubicBezTo>
                  <a:pt x="979" y="375"/>
                  <a:pt x="979" y="375"/>
                  <a:pt x="979" y="375"/>
                </a:cubicBezTo>
                <a:cubicBezTo>
                  <a:pt x="980" y="374"/>
                  <a:pt x="980" y="374"/>
                  <a:pt x="981" y="374"/>
                </a:cubicBezTo>
                <a:cubicBezTo>
                  <a:pt x="981" y="374"/>
                  <a:pt x="982" y="373"/>
                  <a:pt x="982" y="372"/>
                </a:cubicBezTo>
                <a:cubicBezTo>
                  <a:pt x="982" y="373"/>
                  <a:pt x="981" y="373"/>
                  <a:pt x="980" y="373"/>
                </a:cubicBezTo>
                <a:cubicBezTo>
                  <a:pt x="980" y="374"/>
                  <a:pt x="979" y="374"/>
                  <a:pt x="978" y="374"/>
                </a:cubicBezTo>
                <a:cubicBezTo>
                  <a:pt x="978" y="374"/>
                  <a:pt x="978" y="375"/>
                  <a:pt x="978" y="375"/>
                </a:cubicBezTo>
                <a:cubicBezTo>
                  <a:pt x="978" y="375"/>
                  <a:pt x="977" y="375"/>
                  <a:pt x="977" y="375"/>
                </a:cubicBezTo>
                <a:cubicBezTo>
                  <a:pt x="976" y="375"/>
                  <a:pt x="976" y="375"/>
                  <a:pt x="976" y="375"/>
                </a:cubicBezTo>
                <a:cubicBezTo>
                  <a:pt x="975" y="375"/>
                  <a:pt x="976" y="375"/>
                  <a:pt x="975" y="375"/>
                </a:cubicBezTo>
                <a:cubicBezTo>
                  <a:pt x="975" y="374"/>
                  <a:pt x="975" y="375"/>
                  <a:pt x="974" y="375"/>
                </a:cubicBezTo>
                <a:cubicBezTo>
                  <a:pt x="974" y="375"/>
                  <a:pt x="974" y="375"/>
                  <a:pt x="975" y="376"/>
                </a:cubicBezTo>
                <a:cubicBezTo>
                  <a:pt x="974" y="376"/>
                  <a:pt x="972" y="375"/>
                  <a:pt x="972" y="376"/>
                </a:cubicBezTo>
                <a:cubicBezTo>
                  <a:pt x="971" y="376"/>
                  <a:pt x="972" y="376"/>
                  <a:pt x="972" y="376"/>
                </a:cubicBezTo>
                <a:close/>
                <a:moveTo>
                  <a:pt x="923" y="367"/>
                </a:moveTo>
                <a:cubicBezTo>
                  <a:pt x="923" y="367"/>
                  <a:pt x="923" y="369"/>
                  <a:pt x="924" y="368"/>
                </a:cubicBezTo>
                <a:cubicBezTo>
                  <a:pt x="925" y="368"/>
                  <a:pt x="924" y="367"/>
                  <a:pt x="923" y="367"/>
                </a:cubicBezTo>
                <a:close/>
                <a:moveTo>
                  <a:pt x="943" y="366"/>
                </a:moveTo>
                <a:cubicBezTo>
                  <a:pt x="943" y="365"/>
                  <a:pt x="942" y="365"/>
                  <a:pt x="942" y="366"/>
                </a:cubicBezTo>
                <a:cubicBezTo>
                  <a:pt x="942" y="366"/>
                  <a:pt x="942" y="366"/>
                  <a:pt x="943" y="366"/>
                </a:cubicBezTo>
                <a:close/>
                <a:moveTo>
                  <a:pt x="948" y="366"/>
                </a:moveTo>
                <a:cubicBezTo>
                  <a:pt x="948" y="365"/>
                  <a:pt x="948" y="366"/>
                  <a:pt x="947" y="366"/>
                </a:cubicBezTo>
                <a:cubicBezTo>
                  <a:pt x="947" y="366"/>
                  <a:pt x="947" y="366"/>
                  <a:pt x="948" y="366"/>
                </a:cubicBezTo>
                <a:cubicBezTo>
                  <a:pt x="948" y="365"/>
                  <a:pt x="948" y="366"/>
                  <a:pt x="948" y="366"/>
                </a:cubicBezTo>
                <a:close/>
                <a:moveTo>
                  <a:pt x="943" y="366"/>
                </a:moveTo>
                <a:cubicBezTo>
                  <a:pt x="945" y="366"/>
                  <a:pt x="943" y="365"/>
                  <a:pt x="943" y="366"/>
                </a:cubicBezTo>
                <a:close/>
                <a:moveTo>
                  <a:pt x="1415" y="365"/>
                </a:moveTo>
                <a:cubicBezTo>
                  <a:pt x="1415" y="365"/>
                  <a:pt x="1415" y="367"/>
                  <a:pt x="1416" y="366"/>
                </a:cubicBezTo>
                <a:cubicBezTo>
                  <a:pt x="1417" y="366"/>
                  <a:pt x="1416" y="365"/>
                  <a:pt x="1415" y="365"/>
                </a:cubicBezTo>
                <a:close/>
                <a:moveTo>
                  <a:pt x="942" y="361"/>
                </a:moveTo>
                <a:cubicBezTo>
                  <a:pt x="945" y="361"/>
                  <a:pt x="942" y="360"/>
                  <a:pt x="942" y="361"/>
                </a:cubicBezTo>
                <a:close/>
                <a:moveTo>
                  <a:pt x="458" y="358"/>
                </a:moveTo>
                <a:cubicBezTo>
                  <a:pt x="457" y="358"/>
                  <a:pt x="457" y="359"/>
                  <a:pt x="457" y="359"/>
                </a:cubicBezTo>
                <a:cubicBezTo>
                  <a:pt x="458" y="359"/>
                  <a:pt x="458" y="358"/>
                  <a:pt x="458" y="358"/>
                </a:cubicBezTo>
                <a:close/>
                <a:moveTo>
                  <a:pt x="878" y="358"/>
                </a:moveTo>
                <a:cubicBezTo>
                  <a:pt x="877" y="357"/>
                  <a:pt x="877" y="357"/>
                  <a:pt x="876" y="358"/>
                </a:cubicBezTo>
                <a:cubicBezTo>
                  <a:pt x="876" y="358"/>
                  <a:pt x="876" y="359"/>
                  <a:pt x="876" y="360"/>
                </a:cubicBezTo>
                <a:cubicBezTo>
                  <a:pt x="876" y="360"/>
                  <a:pt x="877" y="360"/>
                  <a:pt x="877" y="360"/>
                </a:cubicBezTo>
                <a:cubicBezTo>
                  <a:pt x="878" y="360"/>
                  <a:pt x="878" y="361"/>
                  <a:pt x="878" y="361"/>
                </a:cubicBezTo>
                <a:cubicBezTo>
                  <a:pt x="878" y="361"/>
                  <a:pt x="879" y="361"/>
                  <a:pt x="879" y="361"/>
                </a:cubicBezTo>
                <a:cubicBezTo>
                  <a:pt x="880" y="362"/>
                  <a:pt x="881" y="362"/>
                  <a:pt x="881" y="363"/>
                </a:cubicBezTo>
                <a:cubicBezTo>
                  <a:pt x="881" y="363"/>
                  <a:pt x="882" y="363"/>
                  <a:pt x="883" y="363"/>
                </a:cubicBezTo>
                <a:cubicBezTo>
                  <a:pt x="883" y="363"/>
                  <a:pt x="883" y="364"/>
                  <a:pt x="884" y="364"/>
                </a:cubicBezTo>
                <a:cubicBezTo>
                  <a:pt x="884" y="364"/>
                  <a:pt x="884" y="364"/>
                  <a:pt x="884" y="364"/>
                </a:cubicBezTo>
                <a:cubicBezTo>
                  <a:pt x="885" y="365"/>
                  <a:pt x="885" y="365"/>
                  <a:pt x="886" y="366"/>
                </a:cubicBezTo>
                <a:cubicBezTo>
                  <a:pt x="886" y="366"/>
                  <a:pt x="888" y="366"/>
                  <a:pt x="888" y="365"/>
                </a:cubicBezTo>
                <a:cubicBezTo>
                  <a:pt x="888" y="365"/>
                  <a:pt x="888" y="365"/>
                  <a:pt x="888" y="364"/>
                </a:cubicBezTo>
                <a:cubicBezTo>
                  <a:pt x="888" y="364"/>
                  <a:pt x="887" y="364"/>
                  <a:pt x="887" y="364"/>
                </a:cubicBezTo>
                <a:cubicBezTo>
                  <a:pt x="889" y="363"/>
                  <a:pt x="888" y="363"/>
                  <a:pt x="889" y="362"/>
                </a:cubicBezTo>
                <a:cubicBezTo>
                  <a:pt x="889" y="362"/>
                  <a:pt x="889" y="362"/>
                  <a:pt x="889" y="362"/>
                </a:cubicBezTo>
                <a:cubicBezTo>
                  <a:pt x="889" y="361"/>
                  <a:pt x="889" y="361"/>
                  <a:pt x="889" y="361"/>
                </a:cubicBezTo>
                <a:cubicBezTo>
                  <a:pt x="889" y="360"/>
                  <a:pt x="888" y="360"/>
                  <a:pt x="888" y="359"/>
                </a:cubicBezTo>
                <a:cubicBezTo>
                  <a:pt x="889" y="359"/>
                  <a:pt x="889" y="358"/>
                  <a:pt x="889" y="357"/>
                </a:cubicBezTo>
                <a:cubicBezTo>
                  <a:pt x="888" y="357"/>
                  <a:pt x="888" y="357"/>
                  <a:pt x="887" y="358"/>
                </a:cubicBezTo>
                <a:cubicBezTo>
                  <a:pt x="886" y="358"/>
                  <a:pt x="885" y="358"/>
                  <a:pt x="883" y="358"/>
                </a:cubicBezTo>
                <a:cubicBezTo>
                  <a:pt x="882" y="359"/>
                  <a:pt x="881" y="359"/>
                  <a:pt x="881" y="358"/>
                </a:cubicBezTo>
                <a:cubicBezTo>
                  <a:pt x="880" y="358"/>
                  <a:pt x="880" y="358"/>
                  <a:pt x="880" y="358"/>
                </a:cubicBezTo>
                <a:cubicBezTo>
                  <a:pt x="879" y="358"/>
                  <a:pt x="878" y="358"/>
                  <a:pt x="878" y="358"/>
                </a:cubicBezTo>
                <a:cubicBezTo>
                  <a:pt x="877" y="358"/>
                  <a:pt x="878" y="358"/>
                  <a:pt x="878" y="358"/>
                </a:cubicBezTo>
                <a:close/>
                <a:moveTo>
                  <a:pt x="915" y="358"/>
                </a:moveTo>
                <a:cubicBezTo>
                  <a:pt x="915" y="358"/>
                  <a:pt x="916" y="358"/>
                  <a:pt x="916" y="358"/>
                </a:cubicBezTo>
                <a:cubicBezTo>
                  <a:pt x="917" y="357"/>
                  <a:pt x="915" y="357"/>
                  <a:pt x="914" y="357"/>
                </a:cubicBezTo>
                <a:cubicBezTo>
                  <a:pt x="914" y="357"/>
                  <a:pt x="914" y="357"/>
                  <a:pt x="914" y="358"/>
                </a:cubicBezTo>
                <a:cubicBezTo>
                  <a:pt x="915" y="357"/>
                  <a:pt x="915" y="357"/>
                  <a:pt x="915" y="358"/>
                </a:cubicBezTo>
                <a:cubicBezTo>
                  <a:pt x="916" y="358"/>
                  <a:pt x="915" y="358"/>
                  <a:pt x="915" y="358"/>
                </a:cubicBezTo>
                <a:close/>
                <a:moveTo>
                  <a:pt x="941" y="356"/>
                </a:moveTo>
                <a:cubicBezTo>
                  <a:pt x="941" y="356"/>
                  <a:pt x="941" y="357"/>
                  <a:pt x="942" y="357"/>
                </a:cubicBezTo>
                <a:cubicBezTo>
                  <a:pt x="941" y="356"/>
                  <a:pt x="941" y="355"/>
                  <a:pt x="941" y="356"/>
                </a:cubicBezTo>
                <a:close/>
                <a:moveTo>
                  <a:pt x="944" y="351"/>
                </a:moveTo>
                <a:cubicBezTo>
                  <a:pt x="943" y="351"/>
                  <a:pt x="943" y="350"/>
                  <a:pt x="943" y="350"/>
                </a:cubicBezTo>
                <a:cubicBezTo>
                  <a:pt x="942" y="350"/>
                  <a:pt x="941" y="350"/>
                  <a:pt x="941" y="351"/>
                </a:cubicBezTo>
                <a:cubicBezTo>
                  <a:pt x="941" y="351"/>
                  <a:pt x="942" y="351"/>
                  <a:pt x="942" y="351"/>
                </a:cubicBezTo>
                <a:cubicBezTo>
                  <a:pt x="943" y="351"/>
                  <a:pt x="942" y="352"/>
                  <a:pt x="942" y="352"/>
                </a:cubicBezTo>
                <a:cubicBezTo>
                  <a:pt x="943" y="353"/>
                  <a:pt x="944" y="352"/>
                  <a:pt x="944" y="351"/>
                </a:cubicBezTo>
                <a:close/>
                <a:moveTo>
                  <a:pt x="823" y="350"/>
                </a:moveTo>
                <a:cubicBezTo>
                  <a:pt x="824" y="350"/>
                  <a:pt x="825" y="349"/>
                  <a:pt x="825" y="348"/>
                </a:cubicBezTo>
                <a:cubicBezTo>
                  <a:pt x="824" y="348"/>
                  <a:pt x="823" y="349"/>
                  <a:pt x="823" y="350"/>
                </a:cubicBezTo>
                <a:cubicBezTo>
                  <a:pt x="823" y="350"/>
                  <a:pt x="823" y="350"/>
                  <a:pt x="823" y="350"/>
                </a:cubicBezTo>
                <a:cubicBezTo>
                  <a:pt x="824" y="350"/>
                  <a:pt x="823" y="350"/>
                  <a:pt x="823" y="350"/>
                </a:cubicBezTo>
                <a:close/>
                <a:moveTo>
                  <a:pt x="1069" y="348"/>
                </a:moveTo>
                <a:cubicBezTo>
                  <a:pt x="1069" y="347"/>
                  <a:pt x="1068" y="349"/>
                  <a:pt x="1068" y="349"/>
                </a:cubicBezTo>
                <a:cubicBezTo>
                  <a:pt x="1069" y="349"/>
                  <a:pt x="1070" y="349"/>
                  <a:pt x="1069" y="348"/>
                </a:cubicBezTo>
                <a:close/>
                <a:moveTo>
                  <a:pt x="912" y="347"/>
                </a:moveTo>
                <a:cubicBezTo>
                  <a:pt x="912" y="348"/>
                  <a:pt x="912" y="348"/>
                  <a:pt x="912" y="348"/>
                </a:cubicBezTo>
                <a:cubicBezTo>
                  <a:pt x="912" y="348"/>
                  <a:pt x="913" y="348"/>
                  <a:pt x="913" y="348"/>
                </a:cubicBezTo>
                <a:cubicBezTo>
                  <a:pt x="913" y="348"/>
                  <a:pt x="912" y="348"/>
                  <a:pt x="912" y="348"/>
                </a:cubicBezTo>
                <a:cubicBezTo>
                  <a:pt x="912" y="347"/>
                  <a:pt x="912" y="347"/>
                  <a:pt x="912" y="347"/>
                </a:cubicBezTo>
                <a:close/>
                <a:moveTo>
                  <a:pt x="842" y="344"/>
                </a:moveTo>
                <a:cubicBezTo>
                  <a:pt x="841" y="344"/>
                  <a:pt x="840" y="344"/>
                  <a:pt x="840" y="345"/>
                </a:cubicBezTo>
                <a:cubicBezTo>
                  <a:pt x="840" y="346"/>
                  <a:pt x="841" y="346"/>
                  <a:pt x="842" y="346"/>
                </a:cubicBezTo>
                <a:cubicBezTo>
                  <a:pt x="842" y="346"/>
                  <a:pt x="842" y="345"/>
                  <a:pt x="842" y="344"/>
                </a:cubicBezTo>
                <a:cubicBezTo>
                  <a:pt x="840" y="344"/>
                  <a:pt x="842" y="344"/>
                  <a:pt x="842" y="344"/>
                </a:cubicBezTo>
                <a:close/>
                <a:moveTo>
                  <a:pt x="832" y="349"/>
                </a:moveTo>
                <a:cubicBezTo>
                  <a:pt x="833" y="349"/>
                  <a:pt x="833" y="349"/>
                  <a:pt x="833" y="348"/>
                </a:cubicBezTo>
                <a:cubicBezTo>
                  <a:pt x="834" y="348"/>
                  <a:pt x="836" y="347"/>
                  <a:pt x="835" y="346"/>
                </a:cubicBezTo>
                <a:cubicBezTo>
                  <a:pt x="835" y="346"/>
                  <a:pt x="834" y="346"/>
                  <a:pt x="834" y="346"/>
                </a:cubicBezTo>
                <a:cubicBezTo>
                  <a:pt x="834" y="345"/>
                  <a:pt x="834" y="345"/>
                  <a:pt x="833" y="344"/>
                </a:cubicBezTo>
                <a:cubicBezTo>
                  <a:pt x="833" y="345"/>
                  <a:pt x="832" y="345"/>
                  <a:pt x="832" y="345"/>
                </a:cubicBezTo>
                <a:cubicBezTo>
                  <a:pt x="832" y="345"/>
                  <a:pt x="832" y="345"/>
                  <a:pt x="832" y="345"/>
                </a:cubicBezTo>
                <a:cubicBezTo>
                  <a:pt x="832" y="346"/>
                  <a:pt x="832" y="346"/>
                  <a:pt x="832" y="347"/>
                </a:cubicBezTo>
                <a:cubicBezTo>
                  <a:pt x="831" y="347"/>
                  <a:pt x="832" y="348"/>
                  <a:pt x="832" y="349"/>
                </a:cubicBezTo>
                <a:close/>
                <a:moveTo>
                  <a:pt x="856" y="342"/>
                </a:moveTo>
                <a:cubicBezTo>
                  <a:pt x="858" y="343"/>
                  <a:pt x="857" y="347"/>
                  <a:pt x="857" y="349"/>
                </a:cubicBezTo>
                <a:cubicBezTo>
                  <a:pt x="858" y="349"/>
                  <a:pt x="858" y="349"/>
                  <a:pt x="858" y="350"/>
                </a:cubicBezTo>
                <a:cubicBezTo>
                  <a:pt x="858" y="351"/>
                  <a:pt x="858" y="350"/>
                  <a:pt x="858" y="350"/>
                </a:cubicBezTo>
                <a:cubicBezTo>
                  <a:pt x="858" y="351"/>
                  <a:pt x="858" y="351"/>
                  <a:pt x="859" y="351"/>
                </a:cubicBezTo>
                <a:cubicBezTo>
                  <a:pt x="860" y="351"/>
                  <a:pt x="860" y="351"/>
                  <a:pt x="860" y="352"/>
                </a:cubicBezTo>
                <a:cubicBezTo>
                  <a:pt x="860" y="352"/>
                  <a:pt x="861" y="352"/>
                  <a:pt x="861" y="351"/>
                </a:cubicBezTo>
                <a:cubicBezTo>
                  <a:pt x="861" y="351"/>
                  <a:pt x="861" y="351"/>
                  <a:pt x="862" y="351"/>
                </a:cubicBezTo>
                <a:cubicBezTo>
                  <a:pt x="862" y="351"/>
                  <a:pt x="863" y="349"/>
                  <a:pt x="863" y="349"/>
                </a:cubicBezTo>
                <a:cubicBezTo>
                  <a:pt x="863" y="347"/>
                  <a:pt x="863" y="346"/>
                  <a:pt x="863" y="345"/>
                </a:cubicBezTo>
                <a:cubicBezTo>
                  <a:pt x="863" y="344"/>
                  <a:pt x="864" y="343"/>
                  <a:pt x="864" y="341"/>
                </a:cubicBezTo>
                <a:cubicBezTo>
                  <a:pt x="864" y="340"/>
                  <a:pt x="862" y="340"/>
                  <a:pt x="862" y="339"/>
                </a:cubicBezTo>
                <a:cubicBezTo>
                  <a:pt x="862" y="339"/>
                  <a:pt x="862" y="338"/>
                  <a:pt x="862" y="338"/>
                </a:cubicBezTo>
                <a:cubicBezTo>
                  <a:pt x="862" y="338"/>
                  <a:pt x="861" y="337"/>
                  <a:pt x="861" y="337"/>
                </a:cubicBezTo>
                <a:cubicBezTo>
                  <a:pt x="860" y="338"/>
                  <a:pt x="860" y="338"/>
                  <a:pt x="860" y="338"/>
                </a:cubicBezTo>
                <a:cubicBezTo>
                  <a:pt x="859" y="339"/>
                  <a:pt x="859" y="338"/>
                  <a:pt x="859" y="339"/>
                </a:cubicBezTo>
                <a:cubicBezTo>
                  <a:pt x="858" y="340"/>
                  <a:pt x="858" y="339"/>
                  <a:pt x="857" y="340"/>
                </a:cubicBezTo>
                <a:cubicBezTo>
                  <a:pt x="857" y="340"/>
                  <a:pt x="857" y="340"/>
                  <a:pt x="856" y="340"/>
                </a:cubicBezTo>
                <a:cubicBezTo>
                  <a:pt x="856" y="341"/>
                  <a:pt x="856" y="341"/>
                  <a:pt x="856" y="341"/>
                </a:cubicBezTo>
                <a:cubicBezTo>
                  <a:pt x="856" y="342"/>
                  <a:pt x="856" y="341"/>
                  <a:pt x="856" y="342"/>
                </a:cubicBezTo>
                <a:cubicBezTo>
                  <a:pt x="856" y="342"/>
                  <a:pt x="856" y="342"/>
                  <a:pt x="856" y="342"/>
                </a:cubicBezTo>
                <a:close/>
                <a:moveTo>
                  <a:pt x="1449" y="376"/>
                </a:moveTo>
                <a:cubicBezTo>
                  <a:pt x="1449" y="377"/>
                  <a:pt x="1449" y="377"/>
                  <a:pt x="1449" y="377"/>
                </a:cubicBezTo>
                <a:cubicBezTo>
                  <a:pt x="1449" y="377"/>
                  <a:pt x="1449" y="378"/>
                  <a:pt x="1449" y="378"/>
                </a:cubicBezTo>
                <a:cubicBezTo>
                  <a:pt x="1449" y="378"/>
                  <a:pt x="1448" y="378"/>
                  <a:pt x="1448" y="378"/>
                </a:cubicBezTo>
                <a:cubicBezTo>
                  <a:pt x="1448" y="378"/>
                  <a:pt x="1448" y="378"/>
                  <a:pt x="1448" y="378"/>
                </a:cubicBezTo>
                <a:cubicBezTo>
                  <a:pt x="1448" y="378"/>
                  <a:pt x="1448" y="377"/>
                  <a:pt x="1448" y="377"/>
                </a:cubicBezTo>
                <a:cubicBezTo>
                  <a:pt x="1448" y="376"/>
                  <a:pt x="1448" y="377"/>
                  <a:pt x="1448" y="377"/>
                </a:cubicBezTo>
                <a:cubicBezTo>
                  <a:pt x="1448" y="376"/>
                  <a:pt x="1448" y="376"/>
                  <a:pt x="1448" y="376"/>
                </a:cubicBezTo>
                <a:cubicBezTo>
                  <a:pt x="1448" y="376"/>
                  <a:pt x="1449" y="376"/>
                  <a:pt x="1449" y="376"/>
                </a:cubicBezTo>
                <a:cubicBezTo>
                  <a:pt x="1449" y="377"/>
                  <a:pt x="1449" y="376"/>
                  <a:pt x="1449" y="376"/>
                </a:cubicBezTo>
                <a:close/>
                <a:moveTo>
                  <a:pt x="1446" y="375"/>
                </a:moveTo>
                <a:cubicBezTo>
                  <a:pt x="1446" y="376"/>
                  <a:pt x="1446" y="376"/>
                  <a:pt x="1445" y="377"/>
                </a:cubicBezTo>
                <a:cubicBezTo>
                  <a:pt x="1444" y="377"/>
                  <a:pt x="1443" y="378"/>
                  <a:pt x="1443" y="379"/>
                </a:cubicBezTo>
                <a:cubicBezTo>
                  <a:pt x="1442" y="380"/>
                  <a:pt x="1441" y="380"/>
                  <a:pt x="1440" y="380"/>
                </a:cubicBezTo>
                <a:cubicBezTo>
                  <a:pt x="1439" y="381"/>
                  <a:pt x="1438" y="381"/>
                  <a:pt x="1438" y="380"/>
                </a:cubicBezTo>
                <a:cubicBezTo>
                  <a:pt x="1437" y="379"/>
                  <a:pt x="1437" y="381"/>
                  <a:pt x="1437" y="381"/>
                </a:cubicBezTo>
                <a:cubicBezTo>
                  <a:pt x="1437" y="382"/>
                  <a:pt x="1437" y="382"/>
                  <a:pt x="1438" y="382"/>
                </a:cubicBezTo>
                <a:cubicBezTo>
                  <a:pt x="1439" y="382"/>
                  <a:pt x="1440" y="382"/>
                  <a:pt x="1441" y="382"/>
                </a:cubicBezTo>
                <a:cubicBezTo>
                  <a:pt x="1442" y="382"/>
                  <a:pt x="1442" y="382"/>
                  <a:pt x="1443" y="383"/>
                </a:cubicBezTo>
                <a:cubicBezTo>
                  <a:pt x="1444" y="383"/>
                  <a:pt x="1444" y="381"/>
                  <a:pt x="1444" y="381"/>
                </a:cubicBezTo>
                <a:cubicBezTo>
                  <a:pt x="1445" y="380"/>
                  <a:pt x="1446" y="381"/>
                  <a:pt x="1447" y="381"/>
                </a:cubicBezTo>
                <a:cubicBezTo>
                  <a:pt x="1446" y="381"/>
                  <a:pt x="1448" y="380"/>
                  <a:pt x="1448" y="380"/>
                </a:cubicBezTo>
                <a:cubicBezTo>
                  <a:pt x="1449" y="380"/>
                  <a:pt x="1449" y="381"/>
                  <a:pt x="1449" y="380"/>
                </a:cubicBezTo>
                <a:cubicBezTo>
                  <a:pt x="1449" y="380"/>
                  <a:pt x="1449" y="380"/>
                  <a:pt x="1450" y="380"/>
                </a:cubicBezTo>
                <a:cubicBezTo>
                  <a:pt x="1450" y="380"/>
                  <a:pt x="1451" y="380"/>
                  <a:pt x="1451" y="379"/>
                </a:cubicBezTo>
                <a:cubicBezTo>
                  <a:pt x="1451" y="379"/>
                  <a:pt x="1452" y="380"/>
                  <a:pt x="1452" y="380"/>
                </a:cubicBezTo>
                <a:cubicBezTo>
                  <a:pt x="1452" y="379"/>
                  <a:pt x="1454" y="380"/>
                  <a:pt x="1454" y="379"/>
                </a:cubicBezTo>
                <a:cubicBezTo>
                  <a:pt x="1454" y="379"/>
                  <a:pt x="1455" y="379"/>
                  <a:pt x="1456" y="379"/>
                </a:cubicBezTo>
                <a:cubicBezTo>
                  <a:pt x="1456" y="379"/>
                  <a:pt x="1457" y="379"/>
                  <a:pt x="1458" y="379"/>
                </a:cubicBezTo>
                <a:cubicBezTo>
                  <a:pt x="1457" y="380"/>
                  <a:pt x="1456" y="381"/>
                  <a:pt x="1456" y="381"/>
                </a:cubicBezTo>
                <a:cubicBezTo>
                  <a:pt x="1456" y="382"/>
                  <a:pt x="1456" y="382"/>
                  <a:pt x="1456" y="383"/>
                </a:cubicBezTo>
                <a:cubicBezTo>
                  <a:pt x="1456" y="383"/>
                  <a:pt x="1456" y="383"/>
                  <a:pt x="1456" y="383"/>
                </a:cubicBezTo>
                <a:cubicBezTo>
                  <a:pt x="1456" y="383"/>
                  <a:pt x="1456" y="383"/>
                  <a:pt x="1456" y="384"/>
                </a:cubicBezTo>
                <a:cubicBezTo>
                  <a:pt x="1456" y="384"/>
                  <a:pt x="1457" y="384"/>
                  <a:pt x="1457" y="385"/>
                </a:cubicBezTo>
                <a:cubicBezTo>
                  <a:pt x="1457" y="386"/>
                  <a:pt x="1458" y="386"/>
                  <a:pt x="1458" y="386"/>
                </a:cubicBezTo>
                <a:cubicBezTo>
                  <a:pt x="1459" y="386"/>
                  <a:pt x="1461" y="385"/>
                  <a:pt x="1462" y="384"/>
                </a:cubicBezTo>
                <a:cubicBezTo>
                  <a:pt x="1462" y="383"/>
                  <a:pt x="1462" y="383"/>
                  <a:pt x="1463" y="383"/>
                </a:cubicBezTo>
                <a:cubicBezTo>
                  <a:pt x="1463" y="382"/>
                  <a:pt x="1464" y="382"/>
                  <a:pt x="1464" y="382"/>
                </a:cubicBezTo>
                <a:cubicBezTo>
                  <a:pt x="1464" y="381"/>
                  <a:pt x="1464" y="381"/>
                  <a:pt x="1463" y="380"/>
                </a:cubicBezTo>
                <a:cubicBezTo>
                  <a:pt x="1463" y="380"/>
                  <a:pt x="1464" y="379"/>
                  <a:pt x="1464" y="379"/>
                </a:cubicBezTo>
                <a:cubicBezTo>
                  <a:pt x="1464" y="379"/>
                  <a:pt x="1465" y="379"/>
                  <a:pt x="1465" y="379"/>
                </a:cubicBezTo>
                <a:cubicBezTo>
                  <a:pt x="1466" y="379"/>
                  <a:pt x="1467" y="379"/>
                  <a:pt x="1467" y="379"/>
                </a:cubicBezTo>
                <a:cubicBezTo>
                  <a:pt x="1467" y="380"/>
                  <a:pt x="1467" y="380"/>
                  <a:pt x="1466" y="380"/>
                </a:cubicBezTo>
                <a:cubicBezTo>
                  <a:pt x="1467" y="381"/>
                  <a:pt x="1468" y="381"/>
                  <a:pt x="1468" y="380"/>
                </a:cubicBezTo>
                <a:cubicBezTo>
                  <a:pt x="1469" y="380"/>
                  <a:pt x="1469" y="379"/>
                  <a:pt x="1470" y="380"/>
                </a:cubicBezTo>
                <a:cubicBezTo>
                  <a:pt x="1470" y="380"/>
                  <a:pt x="1472" y="380"/>
                  <a:pt x="1472" y="379"/>
                </a:cubicBezTo>
                <a:cubicBezTo>
                  <a:pt x="1472" y="379"/>
                  <a:pt x="1474" y="378"/>
                  <a:pt x="1475" y="378"/>
                </a:cubicBezTo>
                <a:cubicBezTo>
                  <a:pt x="1475" y="379"/>
                  <a:pt x="1475" y="380"/>
                  <a:pt x="1475" y="380"/>
                </a:cubicBezTo>
                <a:cubicBezTo>
                  <a:pt x="1475" y="380"/>
                  <a:pt x="1475" y="380"/>
                  <a:pt x="1475" y="381"/>
                </a:cubicBezTo>
                <a:cubicBezTo>
                  <a:pt x="1476" y="381"/>
                  <a:pt x="1476" y="380"/>
                  <a:pt x="1476" y="380"/>
                </a:cubicBezTo>
                <a:cubicBezTo>
                  <a:pt x="1477" y="379"/>
                  <a:pt x="1476" y="377"/>
                  <a:pt x="1477" y="377"/>
                </a:cubicBezTo>
                <a:cubicBezTo>
                  <a:pt x="1478" y="377"/>
                  <a:pt x="1479" y="378"/>
                  <a:pt x="1479" y="376"/>
                </a:cubicBezTo>
                <a:cubicBezTo>
                  <a:pt x="1479" y="376"/>
                  <a:pt x="1479" y="375"/>
                  <a:pt x="1479" y="375"/>
                </a:cubicBezTo>
                <a:cubicBezTo>
                  <a:pt x="1479" y="375"/>
                  <a:pt x="1479" y="375"/>
                  <a:pt x="1479" y="375"/>
                </a:cubicBezTo>
                <a:cubicBezTo>
                  <a:pt x="1479" y="374"/>
                  <a:pt x="1479" y="374"/>
                  <a:pt x="1479" y="374"/>
                </a:cubicBezTo>
                <a:cubicBezTo>
                  <a:pt x="1479" y="373"/>
                  <a:pt x="1480" y="373"/>
                  <a:pt x="1481" y="372"/>
                </a:cubicBezTo>
                <a:cubicBezTo>
                  <a:pt x="1481" y="373"/>
                  <a:pt x="1481" y="373"/>
                  <a:pt x="1481" y="373"/>
                </a:cubicBezTo>
                <a:cubicBezTo>
                  <a:pt x="1481" y="373"/>
                  <a:pt x="1481" y="375"/>
                  <a:pt x="1480" y="375"/>
                </a:cubicBezTo>
                <a:cubicBezTo>
                  <a:pt x="1479" y="375"/>
                  <a:pt x="1480" y="377"/>
                  <a:pt x="1480" y="378"/>
                </a:cubicBezTo>
                <a:cubicBezTo>
                  <a:pt x="1482" y="378"/>
                  <a:pt x="1482" y="376"/>
                  <a:pt x="1483" y="375"/>
                </a:cubicBezTo>
                <a:cubicBezTo>
                  <a:pt x="1483" y="374"/>
                  <a:pt x="1485" y="373"/>
                  <a:pt x="1484" y="372"/>
                </a:cubicBezTo>
                <a:cubicBezTo>
                  <a:pt x="1482" y="371"/>
                  <a:pt x="1480" y="371"/>
                  <a:pt x="1483" y="371"/>
                </a:cubicBezTo>
                <a:cubicBezTo>
                  <a:pt x="1483" y="370"/>
                  <a:pt x="1483" y="370"/>
                  <a:pt x="1483" y="369"/>
                </a:cubicBezTo>
                <a:cubicBezTo>
                  <a:pt x="1483" y="369"/>
                  <a:pt x="1483" y="369"/>
                  <a:pt x="1483" y="369"/>
                </a:cubicBezTo>
                <a:cubicBezTo>
                  <a:pt x="1483" y="368"/>
                  <a:pt x="1483" y="368"/>
                  <a:pt x="1483" y="368"/>
                </a:cubicBezTo>
                <a:cubicBezTo>
                  <a:pt x="1483" y="367"/>
                  <a:pt x="1482" y="367"/>
                  <a:pt x="1482" y="367"/>
                </a:cubicBezTo>
                <a:cubicBezTo>
                  <a:pt x="1482" y="367"/>
                  <a:pt x="1483" y="367"/>
                  <a:pt x="1483" y="366"/>
                </a:cubicBezTo>
                <a:cubicBezTo>
                  <a:pt x="1483" y="366"/>
                  <a:pt x="1483" y="366"/>
                  <a:pt x="1483" y="366"/>
                </a:cubicBezTo>
                <a:cubicBezTo>
                  <a:pt x="1483" y="365"/>
                  <a:pt x="1483" y="364"/>
                  <a:pt x="1484" y="364"/>
                </a:cubicBezTo>
                <a:cubicBezTo>
                  <a:pt x="1484" y="364"/>
                  <a:pt x="1483" y="362"/>
                  <a:pt x="1484" y="362"/>
                </a:cubicBezTo>
                <a:cubicBezTo>
                  <a:pt x="1484" y="362"/>
                  <a:pt x="1484" y="361"/>
                  <a:pt x="1484" y="360"/>
                </a:cubicBezTo>
                <a:cubicBezTo>
                  <a:pt x="1484" y="359"/>
                  <a:pt x="1484" y="357"/>
                  <a:pt x="1484" y="356"/>
                </a:cubicBezTo>
                <a:cubicBezTo>
                  <a:pt x="1484" y="355"/>
                  <a:pt x="1484" y="355"/>
                  <a:pt x="1485" y="355"/>
                </a:cubicBezTo>
                <a:cubicBezTo>
                  <a:pt x="1485" y="355"/>
                  <a:pt x="1486" y="355"/>
                  <a:pt x="1486" y="355"/>
                </a:cubicBezTo>
                <a:cubicBezTo>
                  <a:pt x="1487" y="354"/>
                  <a:pt x="1487" y="354"/>
                  <a:pt x="1486" y="353"/>
                </a:cubicBezTo>
                <a:cubicBezTo>
                  <a:pt x="1488" y="353"/>
                  <a:pt x="1487" y="352"/>
                  <a:pt x="1488" y="351"/>
                </a:cubicBezTo>
                <a:cubicBezTo>
                  <a:pt x="1488" y="351"/>
                  <a:pt x="1489" y="350"/>
                  <a:pt x="1489" y="350"/>
                </a:cubicBezTo>
                <a:cubicBezTo>
                  <a:pt x="1489" y="349"/>
                  <a:pt x="1489" y="344"/>
                  <a:pt x="1488" y="344"/>
                </a:cubicBezTo>
                <a:cubicBezTo>
                  <a:pt x="1488" y="344"/>
                  <a:pt x="1488" y="343"/>
                  <a:pt x="1488" y="342"/>
                </a:cubicBezTo>
                <a:cubicBezTo>
                  <a:pt x="1487" y="342"/>
                  <a:pt x="1487" y="342"/>
                  <a:pt x="1487" y="342"/>
                </a:cubicBezTo>
                <a:cubicBezTo>
                  <a:pt x="1487" y="342"/>
                  <a:pt x="1487" y="342"/>
                  <a:pt x="1487" y="341"/>
                </a:cubicBezTo>
                <a:cubicBezTo>
                  <a:pt x="1487" y="341"/>
                  <a:pt x="1486" y="340"/>
                  <a:pt x="1486" y="340"/>
                </a:cubicBezTo>
                <a:cubicBezTo>
                  <a:pt x="1486" y="339"/>
                  <a:pt x="1484" y="339"/>
                  <a:pt x="1484" y="339"/>
                </a:cubicBezTo>
                <a:cubicBezTo>
                  <a:pt x="1483" y="339"/>
                  <a:pt x="1484" y="339"/>
                  <a:pt x="1483" y="339"/>
                </a:cubicBezTo>
                <a:cubicBezTo>
                  <a:pt x="1484" y="338"/>
                  <a:pt x="1483" y="338"/>
                  <a:pt x="1483" y="337"/>
                </a:cubicBezTo>
                <a:cubicBezTo>
                  <a:pt x="1482" y="337"/>
                  <a:pt x="1482" y="337"/>
                  <a:pt x="1481" y="337"/>
                </a:cubicBezTo>
                <a:cubicBezTo>
                  <a:pt x="1482" y="339"/>
                  <a:pt x="1482" y="340"/>
                  <a:pt x="1481" y="341"/>
                </a:cubicBezTo>
                <a:cubicBezTo>
                  <a:pt x="1480" y="341"/>
                  <a:pt x="1481" y="341"/>
                  <a:pt x="1480" y="341"/>
                </a:cubicBezTo>
                <a:cubicBezTo>
                  <a:pt x="1479" y="341"/>
                  <a:pt x="1479" y="342"/>
                  <a:pt x="1479" y="342"/>
                </a:cubicBezTo>
                <a:cubicBezTo>
                  <a:pt x="1480" y="342"/>
                  <a:pt x="1480" y="345"/>
                  <a:pt x="1480" y="345"/>
                </a:cubicBezTo>
                <a:cubicBezTo>
                  <a:pt x="1479" y="346"/>
                  <a:pt x="1479" y="346"/>
                  <a:pt x="1478" y="347"/>
                </a:cubicBezTo>
                <a:cubicBezTo>
                  <a:pt x="1478" y="347"/>
                  <a:pt x="1478" y="347"/>
                  <a:pt x="1478" y="347"/>
                </a:cubicBezTo>
                <a:cubicBezTo>
                  <a:pt x="1479" y="347"/>
                  <a:pt x="1480" y="347"/>
                  <a:pt x="1480" y="347"/>
                </a:cubicBezTo>
                <a:cubicBezTo>
                  <a:pt x="1480" y="347"/>
                  <a:pt x="1481" y="349"/>
                  <a:pt x="1479" y="350"/>
                </a:cubicBezTo>
                <a:cubicBezTo>
                  <a:pt x="1479" y="350"/>
                  <a:pt x="1479" y="350"/>
                  <a:pt x="1479" y="350"/>
                </a:cubicBezTo>
                <a:cubicBezTo>
                  <a:pt x="1479" y="351"/>
                  <a:pt x="1479" y="350"/>
                  <a:pt x="1479" y="351"/>
                </a:cubicBezTo>
                <a:cubicBezTo>
                  <a:pt x="1479" y="351"/>
                  <a:pt x="1479" y="352"/>
                  <a:pt x="1478" y="353"/>
                </a:cubicBezTo>
                <a:cubicBezTo>
                  <a:pt x="1478" y="354"/>
                  <a:pt x="1478" y="354"/>
                  <a:pt x="1477" y="354"/>
                </a:cubicBezTo>
                <a:cubicBezTo>
                  <a:pt x="1477" y="354"/>
                  <a:pt x="1477" y="355"/>
                  <a:pt x="1477" y="355"/>
                </a:cubicBezTo>
                <a:cubicBezTo>
                  <a:pt x="1477" y="355"/>
                  <a:pt x="1477" y="355"/>
                  <a:pt x="1477" y="355"/>
                </a:cubicBezTo>
                <a:cubicBezTo>
                  <a:pt x="1477" y="356"/>
                  <a:pt x="1477" y="356"/>
                  <a:pt x="1477" y="356"/>
                </a:cubicBezTo>
                <a:cubicBezTo>
                  <a:pt x="1477" y="357"/>
                  <a:pt x="1474" y="358"/>
                  <a:pt x="1474" y="359"/>
                </a:cubicBezTo>
                <a:cubicBezTo>
                  <a:pt x="1474" y="360"/>
                  <a:pt x="1472" y="360"/>
                  <a:pt x="1472" y="361"/>
                </a:cubicBezTo>
                <a:cubicBezTo>
                  <a:pt x="1472" y="361"/>
                  <a:pt x="1472" y="361"/>
                  <a:pt x="1472" y="362"/>
                </a:cubicBezTo>
                <a:cubicBezTo>
                  <a:pt x="1472" y="362"/>
                  <a:pt x="1472" y="362"/>
                  <a:pt x="1471" y="362"/>
                </a:cubicBezTo>
                <a:cubicBezTo>
                  <a:pt x="1471" y="362"/>
                  <a:pt x="1472" y="363"/>
                  <a:pt x="1471" y="363"/>
                </a:cubicBezTo>
                <a:cubicBezTo>
                  <a:pt x="1471" y="363"/>
                  <a:pt x="1471" y="363"/>
                  <a:pt x="1470" y="364"/>
                </a:cubicBezTo>
                <a:cubicBezTo>
                  <a:pt x="1470" y="365"/>
                  <a:pt x="1470" y="364"/>
                  <a:pt x="1469" y="364"/>
                </a:cubicBezTo>
                <a:cubicBezTo>
                  <a:pt x="1469" y="364"/>
                  <a:pt x="1469" y="364"/>
                  <a:pt x="1468" y="365"/>
                </a:cubicBezTo>
                <a:cubicBezTo>
                  <a:pt x="1466" y="365"/>
                  <a:pt x="1468" y="365"/>
                  <a:pt x="1467" y="365"/>
                </a:cubicBezTo>
                <a:cubicBezTo>
                  <a:pt x="1467" y="365"/>
                  <a:pt x="1467" y="365"/>
                  <a:pt x="1467" y="365"/>
                </a:cubicBezTo>
                <a:cubicBezTo>
                  <a:pt x="1467" y="366"/>
                  <a:pt x="1467" y="366"/>
                  <a:pt x="1466" y="366"/>
                </a:cubicBezTo>
                <a:cubicBezTo>
                  <a:pt x="1465" y="367"/>
                  <a:pt x="1465" y="366"/>
                  <a:pt x="1464" y="366"/>
                </a:cubicBezTo>
                <a:cubicBezTo>
                  <a:pt x="1464" y="366"/>
                  <a:pt x="1464" y="366"/>
                  <a:pt x="1464" y="366"/>
                </a:cubicBezTo>
                <a:cubicBezTo>
                  <a:pt x="1464" y="365"/>
                  <a:pt x="1464" y="365"/>
                  <a:pt x="1464" y="365"/>
                </a:cubicBezTo>
                <a:cubicBezTo>
                  <a:pt x="1464" y="365"/>
                  <a:pt x="1464" y="365"/>
                  <a:pt x="1464" y="364"/>
                </a:cubicBezTo>
                <a:cubicBezTo>
                  <a:pt x="1464" y="364"/>
                  <a:pt x="1464" y="364"/>
                  <a:pt x="1464" y="364"/>
                </a:cubicBezTo>
                <a:cubicBezTo>
                  <a:pt x="1465" y="363"/>
                  <a:pt x="1466" y="362"/>
                  <a:pt x="1466" y="361"/>
                </a:cubicBezTo>
                <a:cubicBezTo>
                  <a:pt x="1466" y="361"/>
                  <a:pt x="1463" y="363"/>
                  <a:pt x="1463" y="364"/>
                </a:cubicBezTo>
                <a:cubicBezTo>
                  <a:pt x="1463" y="365"/>
                  <a:pt x="1463" y="366"/>
                  <a:pt x="1463" y="367"/>
                </a:cubicBezTo>
                <a:cubicBezTo>
                  <a:pt x="1463" y="367"/>
                  <a:pt x="1462" y="367"/>
                  <a:pt x="1462" y="367"/>
                </a:cubicBezTo>
                <a:cubicBezTo>
                  <a:pt x="1462" y="367"/>
                  <a:pt x="1462" y="368"/>
                  <a:pt x="1462" y="368"/>
                </a:cubicBezTo>
                <a:cubicBezTo>
                  <a:pt x="1461" y="368"/>
                  <a:pt x="1461" y="370"/>
                  <a:pt x="1461" y="370"/>
                </a:cubicBezTo>
                <a:cubicBezTo>
                  <a:pt x="1460" y="370"/>
                  <a:pt x="1460" y="371"/>
                  <a:pt x="1460" y="371"/>
                </a:cubicBezTo>
                <a:cubicBezTo>
                  <a:pt x="1460" y="371"/>
                  <a:pt x="1460" y="372"/>
                  <a:pt x="1460" y="372"/>
                </a:cubicBezTo>
                <a:cubicBezTo>
                  <a:pt x="1460" y="372"/>
                  <a:pt x="1461" y="372"/>
                  <a:pt x="1461" y="372"/>
                </a:cubicBezTo>
                <a:cubicBezTo>
                  <a:pt x="1461" y="373"/>
                  <a:pt x="1460" y="373"/>
                  <a:pt x="1459" y="374"/>
                </a:cubicBezTo>
                <a:cubicBezTo>
                  <a:pt x="1459" y="375"/>
                  <a:pt x="1459" y="375"/>
                  <a:pt x="1457" y="374"/>
                </a:cubicBezTo>
                <a:cubicBezTo>
                  <a:pt x="1457" y="374"/>
                  <a:pt x="1457" y="374"/>
                  <a:pt x="1456" y="374"/>
                </a:cubicBezTo>
                <a:cubicBezTo>
                  <a:pt x="1456" y="374"/>
                  <a:pt x="1456" y="373"/>
                  <a:pt x="1456" y="373"/>
                </a:cubicBezTo>
                <a:cubicBezTo>
                  <a:pt x="1456" y="373"/>
                  <a:pt x="1455" y="373"/>
                  <a:pt x="1454" y="373"/>
                </a:cubicBezTo>
                <a:cubicBezTo>
                  <a:pt x="1453" y="373"/>
                  <a:pt x="1453" y="375"/>
                  <a:pt x="1452" y="375"/>
                </a:cubicBezTo>
                <a:cubicBezTo>
                  <a:pt x="1452" y="375"/>
                  <a:pt x="1451" y="375"/>
                  <a:pt x="1451" y="375"/>
                </a:cubicBezTo>
                <a:cubicBezTo>
                  <a:pt x="1449" y="375"/>
                  <a:pt x="1449" y="376"/>
                  <a:pt x="1448" y="376"/>
                </a:cubicBezTo>
                <a:cubicBezTo>
                  <a:pt x="1448" y="375"/>
                  <a:pt x="1448" y="375"/>
                  <a:pt x="1448" y="374"/>
                </a:cubicBezTo>
                <a:cubicBezTo>
                  <a:pt x="1447" y="374"/>
                  <a:pt x="1447" y="375"/>
                  <a:pt x="1446" y="375"/>
                </a:cubicBezTo>
                <a:cubicBezTo>
                  <a:pt x="1446" y="377"/>
                  <a:pt x="1446" y="375"/>
                  <a:pt x="1446" y="375"/>
                </a:cubicBezTo>
                <a:close/>
                <a:moveTo>
                  <a:pt x="471" y="337"/>
                </a:moveTo>
                <a:cubicBezTo>
                  <a:pt x="471" y="337"/>
                  <a:pt x="471" y="337"/>
                  <a:pt x="471" y="337"/>
                </a:cubicBezTo>
                <a:cubicBezTo>
                  <a:pt x="470" y="337"/>
                  <a:pt x="470" y="337"/>
                  <a:pt x="470" y="337"/>
                </a:cubicBezTo>
                <a:cubicBezTo>
                  <a:pt x="470" y="338"/>
                  <a:pt x="469" y="337"/>
                  <a:pt x="469" y="337"/>
                </a:cubicBezTo>
                <a:cubicBezTo>
                  <a:pt x="469" y="338"/>
                  <a:pt x="469" y="338"/>
                  <a:pt x="468" y="338"/>
                </a:cubicBezTo>
                <a:cubicBezTo>
                  <a:pt x="468" y="338"/>
                  <a:pt x="467" y="338"/>
                  <a:pt x="467" y="339"/>
                </a:cubicBezTo>
                <a:cubicBezTo>
                  <a:pt x="467" y="340"/>
                  <a:pt x="468" y="340"/>
                  <a:pt x="469" y="340"/>
                </a:cubicBezTo>
                <a:cubicBezTo>
                  <a:pt x="470" y="340"/>
                  <a:pt x="472" y="338"/>
                  <a:pt x="473" y="339"/>
                </a:cubicBezTo>
                <a:cubicBezTo>
                  <a:pt x="474" y="339"/>
                  <a:pt x="475" y="339"/>
                  <a:pt x="475" y="337"/>
                </a:cubicBezTo>
                <a:cubicBezTo>
                  <a:pt x="476" y="337"/>
                  <a:pt x="476" y="337"/>
                  <a:pt x="476" y="337"/>
                </a:cubicBezTo>
                <a:cubicBezTo>
                  <a:pt x="475" y="337"/>
                  <a:pt x="474" y="337"/>
                  <a:pt x="473" y="337"/>
                </a:cubicBezTo>
                <a:cubicBezTo>
                  <a:pt x="473" y="336"/>
                  <a:pt x="471" y="337"/>
                  <a:pt x="471" y="337"/>
                </a:cubicBezTo>
                <a:close/>
                <a:moveTo>
                  <a:pt x="1485" y="337"/>
                </a:moveTo>
                <a:cubicBezTo>
                  <a:pt x="1486" y="337"/>
                  <a:pt x="1486" y="337"/>
                  <a:pt x="1487" y="337"/>
                </a:cubicBezTo>
                <a:cubicBezTo>
                  <a:pt x="1487" y="337"/>
                  <a:pt x="1487" y="336"/>
                  <a:pt x="1487" y="336"/>
                </a:cubicBezTo>
                <a:cubicBezTo>
                  <a:pt x="1486" y="336"/>
                  <a:pt x="1485" y="336"/>
                  <a:pt x="1485" y="337"/>
                </a:cubicBezTo>
                <a:cubicBezTo>
                  <a:pt x="1486" y="337"/>
                  <a:pt x="1485" y="337"/>
                  <a:pt x="1485" y="337"/>
                </a:cubicBezTo>
                <a:close/>
                <a:moveTo>
                  <a:pt x="486" y="331"/>
                </a:moveTo>
                <a:cubicBezTo>
                  <a:pt x="485" y="331"/>
                  <a:pt x="484" y="331"/>
                  <a:pt x="484" y="332"/>
                </a:cubicBezTo>
                <a:cubicBezTo>
                  <a:pt x="485" y="331"/>
                  <a:pt x="486" y="332"/>
                  <a:pt x="486" y="331"/>
                </a:cubicBezTo>
                <a:cubicBezTo>
                  <a:pt x="485" y="331"/>
                  <a:pt x="486" y="331"/>
                  <a:pt x="486" y="331"/>
                </a:cubicBezTo>
                <a:close/>
                <a:moveTo>
                  <a:pt x="860" y="336"/>
                </a:moveTo>
                <a:cubicBezTo>
                  <a:pt x="861" y="337"/>
                  <a:pt x="862" y="333"/>
                  <a:pt x="862" y="332"/>
                </a:cubicBezTo>
                <a:cubicBezTo>
                  <a:pt x="862" y="331"/>
                  <a:pt x="862" y="332"/>
                  <a:pt x="862" y="331"/>
                </a:cubicBezTo>
                <a:cubicBezTo>
                  <a:pt x="863" y="331"/>
                  <a:pt x="863" y="330"/>
                  <a:pt x="863" y="330"/>
                </a:cubicBezTo>
                <a:cubicBezTo>
                  <a:pt x="862" y="330"/>
                  <a:pt x="862" y="330"/>
                  <a:pt x="862" y="330"/>
                </a:cubicBezTo>
                <a:cubicBezTo>
                  <a:pt x="862" y="329"/>
                  <a:pt x="862" y="329"/>
                  <a:pt x="862" y="328"/>
                </a:cubicBezTo>
                <a:cubicBezTo>
                  <a:pt x="862" y="327"/>
                  <a:pt x="862" y="325"/>
                  <a:pt x="861" y="325"/>
                </a:cubicBezTo>
                <a:cubicBezTo>
                  <a:pt x="861" y="325"/>
                  <a:pt x="859" y="328"/>
                  <a:pt x="859" y="328"/>
                </a:cubicBezTo>
                <a:cubicBezTo>
                  <a:pt x="858" y="328"/>
                  <a:pt x="857" y="328"/>
                  <a:pt x="857" y="330"/>
                </a:cubicBezTo>
                <a:cubicBezTo>
                  <a:pt x="857" y="330"/>
                  <a:pt x="857" y="331"/>
                  <a:pt x="857" y="331"/>
                </a:cubicBezTo>
                <a:cubicBezTo>
                  <a:pt x="858" y="331"/>
                  <a:pt x="857" y="334"/>
                  <a:pt x="857" y="334"/>
                </a:cubicBezTo>
                <a:cubicBezTo>
                  <a:pt x="858" y="335"/>
                  <a:pt x="859" y="336"/>
                  <a:pt x="860" y="336"/>
                </a:cubicBezTo>
                <a:cubicBezTo>
                  <a:pt x="860" y="336"/>
                  <a:pt x="860" y="336"/>
                  <a:pt x="860" y="336"/>
                </a:cubicBezTo>
                <a:close/>
                <a:moveTo>
                  <a:pt x="1513" y="323"/>
                </a:moveTo>
                <a:cubicBezTo>
                  <a:pt x="1513" y="323"/>
                  <a:pt x="1513" y="323"/>
                  <a:pt x="1513" y="323"/>
                </a:cubicBezTo>
                <a:cubicBezTo>
                  <a:pt x="1514" y="322"/>
                  <a:pt x="1514" y="323"/>
                  <a:pt x="1514" y="322"/>
                </a:cubicBezTo>
                <a:cubicBezTo>
                  <a:pt x="1514" y="322"/>
                  <a:pt x="1513" y="322"/>
                  <a:pt x="1512" y="322"/>
                </a:cubicBezTo>
                <a:cubicBezTo>
                  <a:pt x="1513" y="322"/>
                  <a:pt x="1512" y="322"/>
                  <a:pt x="1513" y="323"/>
                </a:cubicBezTo>
                <a:close/>
                <a:moveTo>
                  <a:pt x="1507" y="323"/>
                </a:moveTo>
                <a:cubicBezTo>
                  <a:pt x="1509" y="322"/>
                  <a:pt x="1508" y="322"/>
                  <a:pt x="1509" y="321"/>
                </a:cubicBezTo>
                <a:cubicBezTo>
                  <a:pt x="1510" y="319"/>
                  <a:pt x="1511" y="320"/>
                  <a:pt x="1512" y="318"/>
                </a:cubicBezTo>
                <a:cubicBezTo>
                  <a:pt x="1510" y="318"/>
                  <a:pt x="1510" y="318"/>
                  <a:pt x="1509" y="319"/>
                </a:cubicBezTo>
                <a:cubicBezTo>
                  <a:pt x="1509" y="320"/>
                  <a:pt x="1508" y="321"/>
                  <a:pt x="1507" y="323"/>
                </a:cubicBezTo>
                <a:cubicBezTo>
                  <a:pt x="1509" y="322"/>
                  <a:pt x="1507" y="323"/>
                  <a:pt x="1507" y="323"/>
                </a:cubicBezTo>
                <a:close/>
                <a:moveTo>
                  <a:pt x="526" y="310"/>
                </a:moveTo>
                <a:cubicBezTo>
                  <a:pt x="526" y="310"/>
                  <a:pt x="525" y="310"/>
                  <a:pt x="525" y="311"/>
                </a:cubicBezTo>
                <a:cubicBezTo>
                  <a:pt x="526" y="311"/>
                  <a:pt x="526" y="311"/>
                  <a:pt x="526" y="310"/>
                </a:cubicBezTo>
                <a:close/>
                <a:moveTo>
                  <a:pt x="430" y="311"/>
                </a:moveTo>
                <a:cubicBezTo>
                  <a:pt x="430" y="310"/>
                  <a:pt x="429" y="310"/>
                  <a:pt x="429" y="310"/>
                </a:cubicBezTo>
                <a:cubicBezTo>
                  <a:pt x="429" y="311"/>
                  <a:pt x="429" y="311"/>
                  <a:pt x="430" y="312"/>
                </a:cubicBezTo>
                <a:cubicBezTo>
                  <a:pt x="430" y="311"/>
                  <a:pt x="430" y="311"/>
                  <a:pt x="430" y="311"/>
                </a:cubicBezTo>
                <a:cubicBezTo>
                  <a:pt x="430" y="310"/>
                  <a:pt x="430" y="311"/>
                  <a:pt x="430" y="311"/>
                </a:cubicBezTo>
                <a:close/>
                <a:moveTo>
                  <a:pt x="1522" y="309"/>
                </a:moveTo>
                <a:cubicBezTo>
                  <a:pt x="1521" y="310"/>
                  <a:pt x="1520" y="315"/>
                  <a:pt x="1519" y="313"/>
                </a:cubicBezTo>
                <a:cubicBezTo>
                  <a:pt x="1519" y="312"/>
                  <a:pt x="1518" y="312"/>
                  <a:pt x="1518" y="313"/>
                </a:cubicBezTo>
                <a:cubicBezTo>
                  <a:pt x="1518" y="313"/>
                  <a:pt x="1518" y="314"/>
                  <a:pt x="1517" y="314"/>
                </a:cubicBezTo>
                <a:cubicBezTo>
                  <a:pt x="1516" y="314"/>
                  <a:pt x="1516" y="315"/>
                  <a:pt x="1515" y="315"/>
                </a:cubicBezTo>
                <a:cubicBezTo>
                  <a:pt x="1514" y="315"/>
                  <a:pt x="1515" y="316"/>
                  <a:pt x="1514" y="316"/>
                </a:cubicBezTo>
                <a:cubicBezTo>
                  <a:pt x="1513" y="316"/>
                  <a:pt x="1513" y="317"/>
                  <a:pt x="1514" y="317"/>
                </a:cubicBezTo>
                <a:cubicBezTo>
                  <a:pt x="1515" y="317"/>
                  <a:pt x="1516" y="315"/>
                  <a:pt x="1518" y="315"/>
                </a:cubicBezTo>
                <a:cubicBezTo>
                  <a:pt x="1519" y="315"/>
                  <a:pt x="1519" y="314"/>
                  <a:pt x="1519" y="314"/>
                </a:cubicBezTo>
                <a:cubicBezTo>
                  <a:pt x="1519" y="314"/>
                  <a:pt x="1520" y="314"/>
                  <a:pt x="1520" y="314"/>
                </a:cubicBezTo>
                <a:cubicBezTo>
                  <a:pt x="1520" y="313"/>
                  <a:pt x="1521" y="313"/>
                  <a:pt x="1521" y="313"/>
                </a:cubicBezTo>
                <a:cubicBezTo>
                  <a:pt x="1522" y="313"/>
                  <a:pt x="1521" y="313"/>
                  <a:pt x="1522" y="312"/>
                </a:cubicBezTo>
                <a:cubicBezTo>
                  <a:pt x="1522" y="312"/>
                  <a:pt x="1522" y="312"/>
                  <a:pt x="1522" y="311"/>
                </a:cubicBezTo>
                <a:cubicBezTo>
                  <a:pt x="1522" y="310"/>
                  <a:pt x="1522" y="310"/>
                  <a:pt x="1522" y="309"/>
                </a:cubicBezTo>
                <a:cubicBezTo>
                  <a:pt x="1521" y="311"/>
                  <a:pt x="1522" y="309"/>
                  <a:pt x="1522" y="309"/>
                </a:cubicBezTo>
                <a:close/>
                <a:moveTo>
                  <a:pt x="1479" y="328"/>
                </a:moveTo>
                <a:cubicBezTo>
                  <a:pt x="1479" y="329"/>
                  <a:pt x="1479" y="330"/>
                  <a:pt x="1480" y="331"/>
                </a:cubicBezTo>
                <a:cubicBezTo>
                  <a:pt x="1480" y="332"/>
                  <a:pt x="1481" y="331"/>
                  <a:pt x="1481" y="332"/>
                </a:cubicBezTo>
                <a:cubicBezTo>
                  <a:pt x="1481" y="333"/>
                  <a:pt x="1481" y="333"/>
                  <a:pt x="1481" y="334"/>
                </a:cubicBezTo>
                <a:cubicBezTo>
                  <a:pt x="1481" y="335"/>
                  <a:pt x="1481" y="335"/>
                  <a:pt x="1482" y="335"/>
                </a:cubicBezTo>
                <a:cubicBezTo>
                  <a:pt x="1482" y="334"/>
                  <a:pt x="1483" y="335"/>
                  <a:pt x="1483" y="334"/>
                </a:cubicBezTo>
                <a:cubicBezTo>
                  <a:pt x="1484" y="333"/>
                  <a:pt x="1484" y="334"/>
                  <a:pt x="1485" y="334"/>
                </a:cubicBezTo>
                <a:cubicBezTo>
                  <a:pt x="1486" y="334"/>
                  <a:pt x="1486" y="334"/>
                  <a:pt x="1486" y="333"/>
                </a:cubicBezTo>
                <a:cubicBezTo>
                  <a:pt x="1485" y="333"/>
                  <a:pt x="1485" y="332"/>
                  <a:pt x="1484" y="332"/>
                </a:cubicBezTo>
                <a:cubicBezTo>
                  <a:pt x="1484" y="332"/>
                  <a:pt x="1484" y="332"/>
                  <a:pt x="1484" y="332"/>
                </a:cubicBezTo>
                <a:cubicBezTo>
                  <a:pt x="1484" y="332"/>
                  <a:pt x="1483" y="331"/>
                  <a:pt x="1482" y="331"/>
                </a:cubicBezTo>
                <a:cubicBezTo>
                  <a:pt x="1482" y="331"/>
                  <a:pt x="1482" y="330"/>
                  <a:pt x="1482" y="330"/>
                </a:cubicBezTo>
                <a:cubicBezTo>
                  <a:pt x="1482" y="329"/>
                  <a:pt x="1484" y="330"/>
                  <a:pt x="1484" y="329"/>
                </a:cubicBezTo>
                <a:cubicBezTo>
                  <a:pt x="1484" y="328"/>
                  <a:pt x="1485" y="329"/>
                  <a:pt x="1485" y="329"/>
                </a:cubicBezTo>
                <a:cubicBezTo>
                  <a:pt x="1486" y="330"/>
                  <a:pt x="1486" y="329"/>
                  <a:pt x="1486" y="329"/>
                </a:cubicBezTo>
                <a:cubicBezTo>
                  <a:pt x="1487" y="329"/>
                  <a:pt x="1487" y="329"/>
                  <a:pt x="1488" y="329"/>
                </a:cubicBezTo>
                <a:cubicBezTo>
                  <a:pt x="1489" y="329"/>
                  <a:pt x="1490" y="330"/>
                  <a:pt x="1490" y="331"/>
                </a:cubicBezTo>
                <a:cubicBezTo>
                  <a:pt x="1491" y="332"/>
                  <a:pt x="1493" y="332"/>
                  <a:pt x="1495" y="332"/>
                </a:cubicBezTo>
                <a:cubicBezTo>
                  <a:pt x="1496" y="332"/>
                  <a:pt x="1496" y="328"/>
                  <a:pt x="1498" y="327"/>
                </a:cubicBezTo>
                <a:cubicBezTo>
                  <a:pt x="1499" y="327"/>
                  <a:pt x="1499" y="326"/>
                  <a:pt x="1501" y="326"/>
                </a:cubicBezTo>
                <a:cubicBezTo>
                  <a:pt x="1501" y="326"/>
                  <a:pt x="1502" y="327"/>
                  <a:pt x="1503" y="327"/>
                </a:cubicBezTo>
                <a:cubicBezTo>
                  <a:pt x="1503" y="326"/>
                  <a:pt x="1503" y="326"/>
                  <a:pt x="1505" y="326"/>
                </a:cubicBezTo>
                <a:cubicBezTo>
                  <a:pt x="1505" y="326"/>
                  <a:pt x="1506" y="325"/>
                  <a:pt x="1507" y="325"/>
                </a:cubicBezTo>
                <a:cubicBezTo>
                  <a:pt x="1507" y="324"/>
                  <a:pt x="1506" y="325"/>
                  <a:pt x="1506" y="324"/>
                </a:cubicBezTo>
                <a:cubicBezTo>
                  <a:pt x="1506" y="323"/>
                  <a:pt x="1505" y="323"/>
                  <a:pt x="1505" y="323"/>
                </a:cubicBezTo>
                <a:cubicBezTo>
                  <a:pt x="1505" y="322"/>
                  <a:pt x="1505" y="322"/>
                  <a:pt x="1505" y="321"/>
                </a:cubicBezTo>
                <a:cubicBezTo>
                  <a:pt x="1505" y="321"/>
                  <a:pt x="1504" y="321"/>
                  <a:pt x="1504" y="321"/>
                </a:cubicBezTo>
                <a:cubicBezTo>
                  <a:pt x="1503" y="321"/>
                  <a:pt x="1503" y="321"/>
                  <a:pt x="1502" y="321"/>
                </a:cubicBezTo>
                <a:cubicBezTo>
                  <a:pt x="1501" y="321"/>
                  <a:pt x="1501" y="319"/>
                  <a:pt x="1501" y="319"/>
                </a:cubicBezTo>
                <a:cubicBezTo>
                  <a:pt x="1500" y="319"/>
                  <a:pt x="1498" y="319"/>
                  <a:pt x="1498" y="320"/>
                </a:cubicBezTo>
                <a:cubicBezTo>
                  <a:pt x="1497" y="320"/>
                  <a:pt x="1497" y="320"/>
                  <a:pt x="1496" y="319"/>
                </a:cubicBezTo>
                <a:cubicBezTo>
                  <a:pt x="1495" y="319"/>
                  <a:pt x="1495" y="318"/>
                  <a:pt x="1494" y="317"/>
                </a:cubicBezTo>
                <a:cubicBezTo>
                  <a:pt x="1494" y="316"/>
                  <a:pt x="1493" y="315"/>
                  <a:pt x="1492" y="313"/>
                </a:cubicBezTo>
                <a:cubicBezTo>
                  <a:pt x="1492" y="313"/>
                  <a:pt x="1492" y="313"/>
                  <a:pt x="1492" y="313"/>
                </a:cubicBezTo>
                <a:cubicBezTo>
                  <a:pt x="1491" y="312"/>
                  <a:pt x="1491" y="313"/>
                  <a:pt x="1491" y="312"/>
                </a:cubicBezTo>
                <a:cubicBezTo>
                  <a:pt x="1490" y="311"/>
                  <a:pt x="1490" y="311"/>
                  <a:pt x="1489" y="310"/>
                </a:cubicBezTo>
                <a:cubicBezTo>
                  <a:pt x="1489" y="310"/>
                  <a:pt x="1489" y="310"/>
                  <a:pt x="1489" y="309"/>
                </a:cubicBezTo>
                <a:cubicBezTo>
                  <a:pt x="1487" y="310"/>
                  <a:pt x="1487" y="310"/>
                  <a:pt x="1486" y="312"/>
                </a:cubicBezTo>
                <a:cubicBezTo>
                  <a:pt x="1487" y="312"/>
                  <a:pt x="1488" y="313"/>
                  <a:pt x="1488" y="314"/>
                </a:cubicBezTo>
                <a:cubicBezTo>
                  <a:pt x="1489" y="315"/>
                  <a:pt x="1489" y="315"/>
                  <a:pt x="1489" y="316"/>
                </a:cubicBezTo>
                <a:cubicBezTo>
                  <a:pt x="1488" y="316"/>
                  <a:pt x="1488" y="317"/>
                  <a:pt x="1488" y="317"/>
                </a:cubicBezTo>
                <a:cubicBezTo>
                  <a:pt x="1488" y="318"/>
                  <a:pt x="1488" y="319"/>
                  <a:pt x="1488" y="319"/>
                </a:cubicBezTo>
                <a:cubicBezTo>
                  <a:pt x="1488" y="321"/>
                  <a:pt x="1486" y="321"/>
                  <a:pt x="1486" y="322"/>
                </a:cubicBezTo>
                <a:cubicBezTo>
                  <a:pt x="1487" y="323"/>
                  <a:pt x="1487" y="323"/>
                  <a:pt x="1487" y="324"/>
                </a:cubicBezTo>
                <a:cubicBezTo>
                  <a:pt x="1487" y="325"/>
                  <a:pt x="1487" y="325"/>
                  <a:pt x="1486" y="326"/>
                </a:cubicBezTo>
                <a:cubicBezTo>
                  <a:pt x="1485" y="326"/>
                  <a:pt x="1485" y="326"/>
                  <a:pt x="1484" y="325"/>
                </a:cubicBezTo>
                <a:cubicBezTo>
                  <a:pt x="1483" y="325"/>
                  <a:pt x="1483" y="324"/>
                  <a:pt x="1483" y="324"/>
                </a:cubicBezTo>
                <a:cubicBezTo>
                  <a:pt x="1482" y="324"/>
                  <a:pt x="1482" y="324"/>
                  <a:pt x="1482" y="324"/>
                </a:cubicBezTo>
                <a:cubicBezTo>
                  <a:pt x="1482" y="324"/>
                  <a:pt x="1482" y="324"/>
                  <a:pt x="1481" y="324"/>
                </a:cubicBezTo>
                <a:cubicBezTo>
                  <a:pt x="1482" y="324"/>
                  <a:pt x="1481" y="325"/>
                  <a:pt x="1481" y="324"/>
                </a:cubicBezTo>
                <a:cubicBezTo>
                  <a:pt x="1481" y="325"/>
                  <a:pt x="1482" y="325"/>
                  <a:pt x="1482" y="325"/>
                </a:cubicBezTo>
                <a:cubicBezTo>
                  <a:pt x="1482" y="326"/>
                  <a:pt x="1482" y="327"/>
                  <a:pt x="1481" y="327"/>
                </a:cubicBezTo>
                <a:cubicBezTo>
                  <a:pt x="1480" y="327"/>
                  <a:pt x="1480" y="328"/>
                  <a:pt x="1479" y="328"/>
                </a:cubicBezTo>
                <a:cubicBezTo>
                  <a:pt x="1479" y="330"/>
                  <a:pt x="1479" y="328"/>
                  <a:pt x="1479" y="328"/>
                </a:cubicBezTo>
                <a:close/>
                <a:moveTo>
                  <a:pt x="406" y="307"/>
                </a:moveTo>
                <a:cubicBezTo>
                  <a:pt x="406" y="306"/>
                  <a:pt x="406" y="307"/>
                  <a:pt x="406" y="306"/>
                </a:cubicBezTo>
                <a:cubicBezTo>
                  <a:pt x="406" y="307"/>
                  <a:pt x="406" y="307"/>
                  <a:pt x="406" y="308"/>
                </a:cubicBezTo>
                <a:cubicBezTo>
                  <a:pt x="406" y="308"/>
                  <a:pt x="407" y="307"/>
                  <a:pt x="406" y="307"/>
                </a:cubicBezTo>
                <a:cubicBezTo>
                  <a:pt x="406" y="306"/>
                  <a:pt x="406" y="307"/>
                  <a:pt x="406" y="307"/>
                </a:cubicBezTo>
                <a:close/>
                <a:moveTo>
                  <a:pt x="428" y="308"/>
                </a:moveTo>
                <a:cubicBezTo>
                  <a:pt x="428" y="308"/>
                  <a:pt x="428" y="308"/>
                  <a:pt x="428" y="308"/>
                </a:cubicBezTo>
                <a:cubicBezTo>
                  <a:pt x="426" y="307"/>
                  <a:pt x="425" y="306"/>
                  <a:pt x="422" y="306"/>
                </a:cubicBezTo>
                <a:cubicBezTo>
                  <a:pt x="422" y="308"/>
                  <a:pt x="427" y="308"/>
                  <a:pt x="428" y="308"/>
                </a:cubicBezTo>
                <a:close/>
                <a:moveTo>
                  <a:pt x="1526" y="309"/>
                </a:moveTo>
                <a:cubicBezTo>
                  <a:pt x="1526" y="309"/>
                  <a:pt x="1526" y="309"/>
                  <a:pt x="1526" y="310"/>
                </a:cubicBezTo>
                <a:cubicBezTo>
                  <a:pt x="1526" y="310"/>
                  <a:pt x="1526" y="310"/>
                  <a:pt x="1526" y="310"/>
                </a:cubicBezTo>
                <a:cubicBezTo>
                  <a:pt x="1527" y="310"/>
                  <a:pt x="1529" y="309"/>
                  <a:pt x="1529" y="308"/>
                </a:cubicBezTo>
                <a:cubicBezTo>
                  <a:pt x="1529" y="307"/>
                  <a:pt x="1530" y="306"/>
                  <a:pt x="1530" y="305"/>
                </a:cubicBezTo>
                <a:cubicBezTo>
                  <a:pt x="1529" y="306"/>
                  <a:pt x="1528" y="305"/>
                  <a:pt x="1528" y="306"/>
                </a:cubicBezTo>
                <a:cubicBezTo>
                  <a:pt x="1528" y="306"/>
                  <a:pt x="1528" y="307"/>
                  <a:pt x="1528" y="307"/>
                </a:cubicBezTo>
                <a:cubicBezTo>
                  <a:pt x="1527" y="307"/>
                  <a:pt x="1527" y="306"/>
                  <a:pt x="1527" y="307"/>
                </a:cubicBezTo>
                <a:cubicBezTo>
                  <a:pt x="1527" y="308"/>
                  <a:pt x="1527" y="308"/>
                  <a:pt x="1526" y="309"/>
                </a:cubicBezTo>
                <a:cubicBezTo>
                  <a:pt x="1526" y="309"/>
                  <a:pt x="1526" y="309"/>
                  <a:pt x="1526" y="309"/>
                </a:cubicBezTo>
                <a:close/>
                <a:moveTo>
                  <a:pt x="1105" y="306"/>
                </a:moveTo>
                <a:cubicBezTo>
                  <a:pt x="1106" y="306"/>
                  <a:pt x="1106" y="306"/>
                  <a:pt x="1105" y="305"/>
                </a:cubicBezTo>
                <a:cubicBezTo>
                  <a:pt x="1105" y="306"/>
                  <a:pt x="1105" y="306"/>
                  <a:pt x="1105" y="306"/>
                </a:cubicBezTo>
                <a:close/>
                <a:moveTo>
                  <a:pt x="420" y="306"/>
                </a:moveTo>
                <a:cubicBezTo>
                  <a:pt x="420" y="305"/>
                  <a:pt x="420" y="305"/>
                  <a:pt x="420" y="305"/>
                </a:cubicBezTo>
                <a:cubicBezTo>
                  <a:pt x="420" y="306"/>
                  <a:pt x="420" y="306"/>
                  <a:pt x="420" y="306"/>
                </a:cubicBezTo>
                <a:close/>
                <a:moveTo>
                  <a:pt x="534" y="306"/>
                </a:moveTo>
                <a:cubicBezTo>
                  <a:pt x="534" y="305"/>
                  <a:pt x="534" y="304"/>
                  <a:pt x="534" y="305"/>
                </a:cubicBezTo>
                <a:cubicBezTo>
                  <a:pt x="534" y="305"/>
                  <a:pt x="534" y="305"/>
                  <a:pt x="533" y="305"/>
                </a:cubicBezTo>
                <a:cubicBezTo>
                  <a:pt x="534" y="304"/>
                  <a:pt x="535" y="304"/>
                  <a:pt x="534" y="303"/>
                </a:cubicBezTo>
                <a:cubicBezTo>
                  <a:pt x="534" y="303"/>
                  <a:pt x="534" y="303"/>
                  <a:pt x="534" y="303"/>
                </a:cubicBezTo>
                <a:cubicBezTo>
                  <a:pt x="534" y="303"/>
                  <a:pt x="534" y="303"/>
                  <a:pt x="533" y="303"/>
                </a:cubicBezTo>
                <a:cubicBezTo>
                  <a:pt x="533" y="304"/>
                  <a:pt x="533" y="303"/>
                  <a:pt x="531" y="304"/>
                </a:cubicBezTo>
                <a:cubicBezTo>
                  <a:pt x="531" y="304"/>
                  <a:pt x="530" y="304"/>
                  <a:pt x="530" y="305"/>
                </a:cubicBezTo>
                <a:cubicBezTo>
                  <a:pt x="530" y="305"/>
                  <a:pt x="531" y="305"/>
                  <a:pt x="531" y="305"/>
                </a:cubicBezTo>
                <a:cubicBezTo>
                  <a:pt x="530" y="306"/>
                  <a:pt x="530" y="306"/>
                  <a:pt x="530" y="307"/>
                </a:cubicBezTo>
                <a:cubicBezTo>
                  <a:pt x="530" y="308"/>
                  <a:pt x="530" y="308"/>
                  <a:pt x="530" y="308"/>
                </a:cubicBezTo>
                <a:cubicBezTo>
                  <a:pt x="531" y="308"/>
                  <a:pt x="533" y="308"/>
                  <a:pt x="533" y="307"/>
                </a:cubicBezTo>
                <a:cubicBezTo>
                  <a:pt x="533" y="306"/>
                  <a:pt x="533" y="306"/>
                  <a:pt x="534" y="306"/>
                </a:cubicBezTo>
                <a:cubicBezTo>
                  <a:pt x="534" y="305"/>
                  <a:pt x="534" y="306"/>
                  <a:pt x="534" y="306"/>
                </a:cubicBezTo>
                <a:close/>
                <a:moveTo>
                  <a:pt x="1536" y="303"/>
                </a:moveTo>
                <a:cubicBezTo>
                  <a:pt x="1536" y="302"/>
                  <a:pt x="1536" y="302"/>
                  <a:pt x="1535" y="302"/>
                </a:cubicBezTo>
                <a:cubicBezTo>
                  <a:pt x="1535" y="302"/>
                  <a:pt x="1535" y="302"/>
                  <a:pt x="1536" y="303"/>
                </a:cubicBezTo>
                <a:close/>
                <a:moveTo>
                  <a:pt x="1536" y="302"/>
                </a:moveTo>
                <a:cubicBezTo>
                  <a:pt x="1536" y="303"/>
                  <a:pt x="1537" y="302"/>
                  <a:pt x="1537" y="301"/>
                </a:cubicBezTo>
                <a:cubicBezTo>
                  <a:pt x="1538" y="300"/>
                  <a:pt x="1538" y="301"/>
                  <a:pt x="1538" y="299"/>
                </a:cubicBezTo>
                <a:cubicBezTo>
                  <a:pt x="1536" y="300"/>
                  <a:pt x="1537" y="301"/>
                  <a:pt x="1536" y="302"/>
                </a:cubicBezTo>
                <a:close/>
                <a:moveTo>
                  <a:pt x="519" y="304"/>
                </a:moveTo>
                <a:cubicBezTo>
                  <a:pt x="520" y="305"/>
                  <a:pt x="521" y="305"/>
                  <a:pt x="522" y="304"/>
                </a:cubicBezTo>
                <a:cubicBezTo>
                  <a:pt x="521" y="304"/>
                  <a:pt x="521" y="303"/>
                  <a:pt x="521" y="302"/>
                </a:cubicBezTo>
                <a:cubicBezTo>
                  <a:pt x="521" y="302"/>
                  <a:pt x="521" y="302"/>
                  <a:pt x="521" y="302"/>
                </a:cubicBezTo>
                <a:cubicBezTo>
                  <a:pt x="520" y="302"/>
                  <a:pt x="518" y="302"/>
                  <a:pt x="516" y="302"/>
                </a:cubicBezTo>
                <a:cubicBezTo>
                  <a:pt x="516" y="302"/>
                  <a:pt x="517" y="301"/>
                  <a:pt x="516" y="301"/>
                </a:cubicBezTo>
                <a:cubicBezTo>
                  <a:pt x="515" y="301"/>
                  <a:pt x="516" y="302"/>
                  <a:pt x="516" y="302"/>
                </a:cubicBezTo>
                <a:cubicBezTo>
                  <a:pt x="515" y="302"/>
                  <a:pt x="515" y="302"/>
                  <a:pt x="514" y="302"/>
                </a:cubicBezTo>
                <a:cubicBezTo>
                  <a:pt x="514" y="302"/>
                  <a:pt x="514" y="302"/>
                  <a:pt x="514" y="301"/>
                </a:cubicBezTo>
                <a:cubicBezTo>
                  <a:pt x="514" y="301"/>
                  <a:pt x="513" y="301"/>
                  <a:pt x="513" y="301"/>
                </a:cubicBezTo>
                <a:cubicBezTo>
                  <a:pt x="513" y="300"/>
                  <a:pt x="514" y="299"/>
                  <a:pt x="514" y="298"/>
                </a:cubicBezTo>
                <a:cubicBezTo>
                  <a:pt x="512" y="298"/>
                  <a:pt x="513" y="298"/>
                  <a:pt x="513" y="299"/>
                </a:cubicBezTo>
                <a:cubicBezTo>
                  <a:pt x="512" y="300"/>
                  <a:pt x="512" y="300"/>
                  <a:pt x="512" y="300"/>
                </a:cubicBezTo>
                <a:cubicBezTo>
                  <a:pt x="512" y="300"/>
                  <a:pt x="512" y="301"/>
                  <a:pt x="511" y="300"/>
                </a:cubicBezTo>
                <a:cubicBezTo>
                  <a:pt x="512" y="302"/>
                  <a:pt x="512" y="302"/>
                  <a:pt x="513" y="302"/>
                </a:cubicBezTo>
                <a:cubicBezTo>
                  <a:pt x="514" y="302"/>
                  <a:pt x="513" y="303"/>
                  <a:pt x="514" y="303"/>
                </a:cubicBezTo>
                <a:cubicBezTo>
                  <a:pt x="515" y="303"/>
                  <a:pt x="515" y="303"/>
                  <a:pt x="516" y="303"/>
                </a:cubicBezTo>
                <a:cubicBezTo>
                  <a:pt x="516" y="304"/>
                  <a:pt x="517" y="304"/>
                  <a:pt x="517" y="304"/>
                </a:cubicBezTo>
                <a:cubicBezTo>
                  <a:pt x="518" y="304"/>
                  <a:pt x="518" y="303"/>
                  <a:pt x="518" y="303"/>
                </a:cubicBezTo>
                <a:cubicBezTo>
                  <a:pt x="519" y="303"/>
                  <a:pt x="519" y="303"/>
                  <a:pt x="520" y="303"/>
                </a:cubicBezTo>
                <a:cubicBezTo>
                  <a:pt x="520" y="303"/>
                  <a:pt x="520" y="303"/>
                  <a:pt x="519" y="304"/>
                </a:cubicBezTo>
                <a:cubicBezTo>
                  <a:pt x="519" y="304"/>
                  <a:pt x="519" y="304"/>
                  <a:pt x="519" y="304"/>
                </a:cubicBezTo>
                <a:close/>
                <a:moveTo>
                  <a:pt x="530" y="303"/>
                </a:moveTo>
                <a:cubicBezTo>
                  <a:pt x="529" y="303"/>
                  <a:pt x="529" y="303"/>
                  <a:pt x="529" y="303"/>
                </a:cubicBezTo>
                <a:cubicBezTo>
                  <a:pt x="529" y="302"/>
                  <a:pt x="530" y="302"/>
                  <a:pt x="530" y="301"/>
                </a:cubicBezTo>
                <a:cubicBezTo>
                  <a:pt x="530" y="300"/>
                  <a:pt x="530" y="300"/>
                  <a:pt x="530" y="300"/>
                </a:cubicBezTo>
                <a:cubicBezTo>
                  <a:pt x="531" y="300"/>
                  <a:pt x="530" y="299"/>
                  <a:pt x="531" y="299"/>
                </a:cubicBezTo>
                <a:cubicBezTo>
                  <a:pt x="531" y="299"/>
                  <a:pt x="533" y="299"/>
                  <a:pt x="533" y="299"/>
                </a:cubicBezTo>
                <a:cubicBezTo>
                  <a:pt x="533" y="299"/>
                  <a:pt x="533" y="298"/>
                  <a:pt x="534" y="298"/>
                </a:cubicBezTo>
                <a:cubicBezTo>
                  <a:pt x="534" y="298"/>
                  <a:pt x="534" y="298"/>
                  <a:pt x="534" y="297"/>
                </a:cubicBezTo>
                <a:cubicBezTo>
                  <a:pt x="533" y="297"/>
                  <a:pt x="532" y="298"/>
                  <a:pt x="531" y="298"/>
                </a:cubicBezTo>
                <a:cubicBezTo>
                  <a:pt x="530" y="299"/>
                  <a:pt x="530" y="298"/>
                  <a:pt x="529" y="298"/>
                </a:cubicBezTo>
                <a:cubicBezTo>
                  <a:pt x="529" y="298"/>
                  <a:pt x="529" y="299"/>
                  <a:pt x="528" y="299"/>
                </a:cubicBezTo>
                <a:cubicBezTo>
                  <a:pt x="527" y="300"/>
                  <a:pt x="528" y="300"/>
                  <a:pt x="528" y="301"/>
                </a:cubicBezTo>
                <a:cubicBezTo>
                  <a:pt x="527" y="301"/>
                  <a:pt x="527" y="302"/>
                  <a:pt x="527" y="301"/>
                </a:cubicBezTo>
                <a:cubicBezTo>
                  <a:pt x="526" y="302"/>
                  <a:pt x="527" y="302"/>
                  <a:pt x="526" y="302"/>
                </a:cubicBezTo>
                <a:cubicBezTo>
                  <a:pt x="525" y="303"/>
                  <a:pt x="526" y="303"/>
                  <a:pt x="526" y="304"/>
                </a:cubicBezTo>
                <a:cubicBezTo>
                  <a:pt x="525" y="304"/>
                  <a:pt x="525" y="304"/>
                  <a:pt x="525" y="305"/>
                </a:cubicBezTo>
                <a:cubicBezTo>
                  <a:pt x="525" y="305"/>
                  <a:pt x="525" y="306"/>
                  <a:pt x="525" y="307"/>
                </a:cubicBezTo>
                <a:cubicBezTo>
                  <a:pt x="525" y="307"/>
                  <a:pt x="526" y="308"/>
                  <a:pt x="527" y="308"/>
                </a:cubicBezTo>
                <a:cubicBezTo>
                  <a:pt x="527" y="308"/>
                  <a:pt x="527" y="308"/>
                  <a:pt x="527" y="308"/>
                </a:cubicBezTo>
                <a:cubicBezTo>
                  <a:pt x="528" y="308"/>
                  <a:pt x="528" y="308"/>
                  <a:pt x="528" y="308"/>
                </a:cubicBezTo>
                <a:cubicBezTo>
                  <a:pt x="528" y="308"/>
                  <a:pt x="528" y="308"/>
                  <a:pt x="527" y="308"/>
                </a:cubicBezTo>
                <a:cubicBezTo>
                  <a:pt x="527" y="307"/>
                  <a:pt x="528" y="306"/>
                  <a:pt x="528" y="305"/>
                </a:cubicBezTo>
                <a:cubicBezTo>
                  <a:pt x="529" y="304"/>
                  <a:pt x="529" y="304"/>
                  <a:pt x="530" y="303"/>
                </a:cubicBezTo>
                <a:close/>
                <a:moveTo>
                  <a:pt x="555" y="295"/>
                </a:moveTo>
                <a:cubicBezTo>
                  <a:pt x="555" y="296"/>
                  <a:pt x="555" y="297"/>
                  <a:pt x="556" y="298"/>
                </a:cubicBezTo>
                <a:cubicBezTo>
                  <a:pt x="556" y="297"/>
                  <a:pt x="556" y="294"/>
                  <a:pt x="555" y="295"/>
                </a:cubicBezTo>
                <a:cubicBezTo>
                  <a:pt x="555" y="296"/>
                  <a:pt x="555" y="295"/>
                  <a:pt x="555" y="295"/>
                </a:cubicBezTo>
                <a:close/>
                <a:moveTo>
                  <a:pt x="525" y="293"/>
                </a:moveTo>
                <a:cubicBezTo>
                  <a:pt x="525" y="293"/>
                  <a:pt x="523" y="293"/>
                  <a:pt x="523" y="294"/>
                </a:cubicBezTo>
                <a:cubicBezTo>
                  <a:pt x="524" y="294"/>
                  <a:pt x="526" y="293"/>
                  <a:pt x="525" y="293"/>
                </a:cubicBezTo>
                <a:cubicBezTo>
                  <a:pt x="524" y="293"/>
                  <a:pt x="525" y="293"/>
                  <a:pt x="525" y="293"/>
                </a:cubicBezTo>
                <a:close/>
                <a:moveTo>
                  <a:pt x="394" y="290"/>
                </a:moveTo>
                <a:cubicBezTo>
                  <a:pt x="394" y="289"/>
                  <a:pt x="394" y="289"/>
                  <a:pt x="394" y="289"/>
                </a:cubicBezTo>
                <a:cubicBezTo>
                  <a:pt x="394" y="289"/>
                  <a:pt x="393" y="289"/>
                  <a:pt x="393" y="289"/>
                </a:cubicBezTo>
                <a:cubicBezTo>
                  <a:pt x="393" y="289"/>
                  <a:pt x="393" y="289"/>
                  <a:pt x="394" y="290"/>
                </a:cubicBezTo>
                <a:close/>
                <a:moveTo>
                  <a:pt x="1548" y="288"/>
                </a:moveTo>
                <a:cubicBezTo>
                  <a:pt x="1547" y="288"/>
                  <a:pt x="1547" y="288"/>
                  <a:pt x="1548" y="288"/>
                </a:cubicBezTo>
                <a:cubicBezTo>
                  <a:pt x="1548" y="288"/>
                  <a:pt x="1548" y="288"/>
                  <a:pt x="1548" y="288"/>
                </a:cubicBezTo>
                <a:close/>
                <a:moveTo>
                  <a:pt x="399" y="286"/>
                </a:moveTo>
                <a:cubicBezTo>
                  <a:pt x="399" y="286"/>
                  <a:pt x="399" y="286"/>
                  <a:pt x="399" y="286"/>
                </a:cubicBezTo>
                <a:cubicBezTo>
                  <a:pt x="399" y="286"/>
                  <a:pt x="399" y="286"/>
                  <a:pt x="400" y="286"/>
                </a:cubicBezTo>
                <a:cubicBezTo>
                  <a:pt x="400" y="286"/>
                  <a:pt x="399" y="286"/>
                  <a:pt x="399" y="286"/>
                </a:cubicBezTo>
                <a:cubicBezTo>
                  <a:pt x="399" y="286"/>
                  <a:pt x="399" y="286"/>
                  <a:pt x="399" y="286"/>
                </a:cubicBezTo>
                <a:close/>
                <a:moveTo>
                  <a:pt x="1551" y="284"/>
                </a:moveTo>
                <a:cubicBezTo>
                  <a:pt x="1551" y="284"/>
                  <a:pt x="1551" y="283"/>
                  <a:pt x="1552" y="283"/>
                </a:cubicBezTo>
                <a:cubicBezTo>
                  <a:pt x="1551" y="283"/>
                  <a:pt x="1550" y="283"/>
                  <a:pt x="1551" y="284"/>
                </a:cubicBezTo>
                <a:cubicBezTo>
                  <a:pt x="1551" y="284"/>
                  <a:pt x="1551" y="284"/>
                  <a:pt x="1551" y="284"/>
                </a:cubicBezTo>
                <a:cubicBezTo>
                  <a:pt x="1551" y="284"/>
                  <a:pt x="1551" y="284"/>
                  <a:pt x="1551" y="284"/>
                </a:cubicBezTo>
                <a:close/>
                <a:moveTo>
                  <a:pt x="523" y="284"/>
                </a:moveTo>
                <a:cubicBezTo>
                  <a:pt x="523" y="283"/>
                  <a:pt x="522" y="282"/>
                  <a:pt x="522" y="282"/>
                </a:cubicBezTo>
                <a:cubicBezTo>
                  <a:pt x="521" y="282"/>
                  <a:pt x="521" y="282"/>
                  <a:pt x="520" y="282"/>
                </a:cubicBezTo>
                <a:cubicBezTo>
                  <a:pt x="520" y="281"/>
                  <a:pt x="520" y="281"/>
                  <a:pt x="519" y="281"/>
                </a:cubicBezTo>
                <a:cubicBezTo>
                  <a:pt x="519" y="279"/>
                  <a:pt x="518" y="280"/>
                  <a:pt x="516" y="279"/>
                </a:cubicBezTo>
                <a:cubicBezTo>
                  <a:pt x="514" y="279"/>
                  <a:pt x="513" y="278"/>
                  <a:pt x="511" y="278"/>
                </a:cubicBezTo>
                <a:cubicBezTo>
                  <a:pt x="511" y="279"/>
                  <a:pt x="510" y="279"/>
                  <a:pt x="512" y="279"/>
                </a:cubicBezTo>
                <a:cubicBezTo>
                  <a:pt x="513" y="279"/>
                  <a:pt x="515" y="281"/>
                  <a:pt x="515" y="282"/>
                </a:cubicBezTo>
                <a:cubicBezTo>
                  <a:pt x="515" y="283"/>
                  <a:pt x="516" y="283"/>
                  <a:pt x="517" y="283"/>
                </a:cubicBezTo>
                <a:cubicBezTo>
                  <a:pt x="518" y="283"/>
                  <a:pt x="518" y="283"/>
                  <a:pt x="519" y="284"/>
                </a:cubicBezTo>
                <a:cubicBezTo>
                  <a:pt x="519" y="284"/>
                  <a:pt x="520" y="284"/>
                  <a:pt x="521" y="284"/>
                </a:cubicBezTo>
                <a:cubicBezTo>
                  <a:pt x="521" y="285"/>
                  <a:pt x="522" y="285"/>
                  <a:pt x="523" y="285"/>
                </a:cubicBezTo>
                <a:cubicBezTo>
                  <a:pt x="523" y="285"/>
                  <a:pt x="523" y="284"/>
                  <a:pt x="523" y="284"/>
                </a:cubicBezTo>
                <a:close/>
                <a:moveTo>
                  <a:pt x="225" y="277"/>
                </a:moveTo>
                <a:cubicBezTo>
                  <a:pt x="225" y="277"/>
                  <a:pt x="225" y="277"/>
                  <a:pt x="225" y="277"/>
                </a:cubicBezTo>
                <a:cubicBezTo>
                  <a:pt x="225" y="278"/>
                  <a:pt x="225" y="279"/>
                  <a:pt x="227" y="279"/>
                </a:cubicBezTo>
                <a:cubicBezTo>
                  <a:pt x="226" y="278"/>
                  <a:pt x="225" y="277"/>
                  <a:pt x="225" y="277"/>
                </a:cubicBezTo>
                <a:close/>
                <a:moveTo>
                  <a:pt x="1558" y="276"/>
                </a:moveTo>
                <a:cubicBezTo>
                  <a:pt x="1558" y="276"/>
                  <a:pt x="1558" y="276"/>
                  <a:pt x="1558" y="276"/>
                </a:cubicBezTo>
                <a:cubicBezTo>
                  <a:pt x="1556" y="276"/>
                  <a:pt x="1555" y="277"/>
                  <a:pt x="1554" y="277"/>
                </a:cubicBezTo>
                <a:cubicBezTo>
                  <a:pt x="1554" y="278"/>
                  <a:pt x="1554" y="278"/>
                  <a:pt x="1554" y="279"/>
                </a:cubicBezTo>
                <a:cubicBezTo>
                  <a:pt x="1555" y="278"/>
                  <a:pt x="1556" y="278"/>
                  <a:pt x="1557" y="277"/>
                </a:cubicBezTo>
                <a:cubicBezTo>
                  <a:pt x="1557" y="277"/>
                  <a:pt x="1557" y="277"/>
                  <a:pt x="1558" y="276"/>
                </a:cubicBezTo>
                <a:close/>
                <a:moveTo>
                  <a:pt x="221" y="276"/>
                </a:moveTo>
                <a:cubicBezTo>
                  <a:pt x="221" y="275"/>
                  <a:pt x="219" y="275"/>
                  <a:pt x="221" y="276"/>
                </a:cubicBezTo>
                <a:close/>
                <a:moveTo>
                  <a:pt x="810" y="275"/>
                </a:moveTo>
                <a:cubicBezTo>
                  <a:pt x="811" y="274"/>
                  <a:pt x="809" y="274"/>
                  <a:pt x="809" y="275"/>
                </a:cubicBezTo>
                <a:cubicBezTo>
                  <a:pt x="810" y="275"/>
                  <a:pt x="810" y="275"/>
                  <a:pt x="810" y="275"/>
                </a:cubicBezTo>
                <a:close/>
                <a:moveTo>
                  <a:pt x="208" y="272"/>
                </a:moveTo>
                <a:cubicBezTo>
                  <a:pt x="207" y="272"/>
                  <a:pt x="205" y="272"/>
                  <a:pt x="206" y="274"/>
                </a:cubicBezTo>
                <a:cubicBezTo>
                  <a:pt x="207" y="274"/>
                  <a:pt x="207" y="274"/>
                  <a:pt x="207" y="274"/>
                </a:cubicBezTo>
                <a:cubicBezTo>
                  <a:pt x="207" y="275"/>
                  <a:pt x="207" y="275"/>
                  <a:pt x="207" y="275"/>
                </a:cubicBezTo>
                <a:cubicBezTo>
                  <a:pt x="207" y="276"/>
                  <a:pt x="208" y="277"/>
                  <a:pt x="208" y="278"/>
                </a:cubicBezTo>
                <a:cubicBezTo>
                  <a:pt x="209" y="278"/>
                  <a:pt x="209" y="277"/>
                  <a:pt x="210" y="277"/>
                </a:cubicBezTo>
                <a:cubicBezTo>
                  <a:pt x="210" y="277"/>
                  <a:pt x="210" y="276"/>
                  <a:pt x="210" y="276"/>
                </a:cubicBezTo>
                <a:cubicBezTo>
                  <a:pt x="210" y="277"/>
                  <a:pt x="211" y="277"/>
                  <a:pt x="211" y="278"/>
                </a:cubicBezTo>
                <a:cubicBezTo>
                  <a:pt x="211" y="278"/>
                  <a:pt x="212" y="278"/>
                  <a:pt x="212" y="277"/>
                </a:cubicBezTo>
                <a:cubicBezTo>
                  <a:pt x="212" y="277"/>
                  <a:pt x="213" y="277"/>
                  <a:pt x="213" y="277"/>
                </a:cubicBezTo>
                <a:cubicBezTo>
                  <a:pt x="214" y="277"/>
                  <a:pt x="215" y="277"/>
                  <a:pt x="215" y="278"/>
                </a:cubicBezTo>
                <a:cubicBezTo>
                  <a:pt x="215" y="279"/>
                  <a:pt x="215" y="279"/>
                  <a:pt x="214" y="280"/>
                </a:cubicBezTo>
                <a:cubicBezTo>
                  <a:pt x="215" y="280"/>
                  <a:pt x="214" y="280"/>
                  <a:pt x="215" y="280"/>
                </a:cubicBezTo>
                <a:cubicBezTo>
                  <a:pt x="215" y="280"/>
                  <a:pt x="216" y="280"/>
                  <a:pt x="217" y="280"/>
                </a:cubicBezTo>
                <a:cubicBezTo>
                  <a:pt x="217" y="280"/>
                  <a:pt x="217" y="280"/>
                  <a:pt x="218" y="280"/>
                </a:cubicBezTo>
                <a:cubicBezTo>
                  <a:pt x="218" y="280"/>
                  <a:pt x="218" y="281"/>
                  <a:pt x="218" y="281"/>
                </a:cubicBezTo>
                <a:cubicBezTo>
                  <a:pt x="219" y="281"/>
                  <a:pt x="219" y="281"/>
                  <a:pt x="219" y="281"/>
                </a:cubicBezTo>
                <a:cubicBezTo>
                  <a:pt x="219" y="281"/>
                  <a:pt x="219" y="282"/>
                  <a:pt x="219" y="282"/>
                </a:cubicBezTo>
                <a:cubicBezTo>
                  <a:pt x="219" y="282"/>
                  <a:pt x="221" y="282"/>
                  <a:pt x="221" y="283"/>
                </a:cubicBezTo>
                <a:cubicBezTo>
                  <a:pt x="221" y="283"/>
                  <a:pt x="221" y="283"/>
                  <a:pt x="222" y="282"/>
                </a:cubicBezTo>
                <a:cubicBezTo>
                  <a:pt x="222" y="283"/>
                  <a:pt x="222" y="283"/>
                  <a:pt x="222" y="284"/>
                </a:cubicBezTo>
                <a:cubicBezTo>
                  <a:pt x="221" y="284"/>
                  <a:pt x="222" y="285"/>
                  <a:pt x="223" y="285"/>
                </a:cubicBezTo>
                <a:cubicBezTo>
                  <a:pt x="223" y="286"/>
                  <a:pt x="224" y="285"/>
                  <a:pt x="224" y="286"/>
                </a:cubicBezTo>
                <a:cubicBezTo>
                  <a:pt x="225" y="286"/>
                  <a:pt x="225" y="286"/>
                  <a:pt x="226" y="286"/>
                </a:cubicBezTo>
                <a:cubicBezTo>
                  <a:pt x="226" y="287"/>
                  <a:pt x="228" y="287"/>
                  <a:pt x="229" y="287"/>
                </a:cubicBezTo>
                <a:cubicBezTo>
                  <a:pt x="229" y="287"/>
                  <a:pt x="230" y="287"/>
                  <a:pt x="230" y="287"/>
                </a:cubicBezTo>
                <a:cubicBezTo>
                  <a:pt x="230" y="288"/>
                  <a:pt x="231" y="287"/>
                  <a:pt x="231" y="287"/>
                </a:cubicBezTo>
                <a:cubicBezTo>
                  <a:pt x="231" y="288"/>
                  <a:pt x="232" y="288"/>
                  <a:pt x="233" y="288"/>
                </a:cubicBezTo>
                <a:cubicBezTo>
                  <a:pt x="233" y="287"/>
                  <a:pt x="233" y="285"/>
                  <a:pt x="232" y="285"/>
                </a:cubicBezTo>
                <a:cubicBezTo>
                  <a:pt x="232" y="285"/>
                  <a:pt x="230" y="284"/>
                  <a:pt x="230" y="284"/>
                </a:cubicBezTo>
                <a:cubicBezTo>
                  <a:pt x="230" y="283"/>
                  <a:pt x="230" y="283"/>
                  <a:pt x="230" y="283"/>
                </a:cubicBezTo>
                <a:cubicBezTo>
                  <a:pt x="230" y="283"/>
                  <a:pt x="229" y="283"/>
                  <a:pt x="229" y="282"/>
                </a:cubicBezTo>
                <a:cubicBezTo>
                  <a:pt x="228" y="281"/>
                  <a:pt x="228" y="281"/>
                  <a:pt x="226" y="280"/>
                </a:cubicBezTo>
                <a:cubicBezTo>
                  <a:pt x="226" y="280"/>
                  <a:pt x="222" y="279"/>
                  <a:pt x="222" y="279"/>
                </a:cubicBezTo>
                <a:cubicBezTo>
                  <a:pt x="222" y="278"/>
                  <a:pt x="222" y="278"/>
                  <a:pt x="222" y="277"/>
                </a:cubicBezTo>
                <a:cubicBezTo>
                  <a:pt x="222" y="277"/>
                  <a:pt x="221" y="277"/>
                  <a:pt x="221" y="277"/>
                </a:cubicBezTo>
                <a:cubicBezTo>
                  <a:pt x="221" y="276"/>
                  <a:pt x="219" y="275"/>
                  <a:pt x="219" y="275"/>
                </a:cubicBezTo>
                <a:cubicBezTo>
                  <a:pt x="219" y="274"/>
                  <a:pt x="217" y="274"/>
                  <a:pt x="216" y="274"/>
                </a:cubicBezTo>
                <a:cubicBezTo>
                  <a:pt x="215" y="274"/>
                  <a:pt x="215" y="274"/>
                  <a:pt x="214" y="274"/>
                </a:cubicBezTo>
                <a:cubicBezTo>
                  <a:pt x="214" y="274"/>
                  <a:pt x="214" y="274"/>
                  <a:pt x="213" y="274"/>
                </a:cubicBezTo>
                <a:cubicBezTo>
                  <a:pt x="213" y="274"/>
                  <a:pt x="213" y="274"/>
                  <a:pt x="213" y="273"/>
                </a:cubicBezTo>
                <a:cubicBezTo>
                  <a:pt x="212" y="273"/>
                  <a:pt x="211" y="273"/>
                  <a:pt x="210" y="273"/>
                </a:cubicBezTo>
                <a:cubicBezTo>
                  <a:pt x="209" y="272"/>
                  <a:pt x="209" y="272"/>
                  <a:pt x="209" y="272"/>
                </a:cubicBezTo>
                <a:cubicBezTo>
                  <a:pt x="208" y="272"/>
                  <a:pt x="208" y="272"/>
                  <a:pt x="208" y="272"/>
                </a:cubicBezTo>
                <a:cubicBezTo>
                  <a:pt x="207" y="272"/>
                  <a:pt x="208" y="272"/>
                  <a:pt x="208" y="272"/>
                </a:cubicBezTo>
                <a:close/>
                <a:moveTo>
                  <a:pt x="553" y="272"/>
                </a:moveTo>
                <a:cubicBezTo>
                  <a:pt x="553" y="271"/>
                  <a:pt x="553" y="271"/>
                  <a:pt x="552" y="271"/>
                </a:cubicBezTo>
                <a:cubicBezTo>
                  <a:pt x="553" y="272"/>
                  <a:pt x="553" y="272"/>
                  <a:pt x="553" y="272"/>
                </a:cubicBezTo>
                <a:close/>
                <a:moveTo>
                  <a:pt x="1664" y="270"/>
                </a:moveTo>
                <a:cubicBezTo>
                  <a:pt x="1664" y="271"/>
                  <a:pt x="1664" y="271"/>
                  <a:pt x="1665" y="271"/>
                </a:cubicBezTo>
                <a:cubicBezTo>
                  <a:pt x="1665" y="270"/>
                  <a:pt x="1665" y="270"/>
                  <a:pt x="1664" y="270"/>
                </a:cubicBezTo>
                <a:cubicBezTo>
                  <a:pt x="1664" y="270"/>
                  <a:pt x="1664" y="270"/>
                  <a:pt x="1664" y="270"/>
                </a:cubicBezTo>
                <a:close/>
                <a:moveTo>
                  <a:pt x="836" y="270"/>
                </a:moveTo>
                <a:cubicBezTo>
                  <a:pt x="836" y="268"/>
                  <a:pt x="835" y="269"/>
                  <a:pt x="834" y="268"/>
                </a:cubicBezTo>
                <a:cubicBezTo>
                  <a:pt x="834" y="270"/>
                  <a:pt x="835" y="270"/>
                  <a:pt x="836" y="270"/>
                </a:cubicBezTo>
                <a:cubicBezTo>
                  <a:pt x="836" y="269"/>
                  <a:pt x="836" y="270"/>
                  <a:pt x="836" y="270"/>
                </a:cubicBezTo>
                <a:close/>
                <a:moveTo>
                  <a:pt x="1683" y="268"/>
                </a:moveTo>
                <a:cubicBezTo>
                  <a:pt x="1683" y="268"/>
                  <a:pt x="1681" y="269"/>
                  <a:pt x="1682" y="269"/>
                </a:cubicBezTo>
                <a:cubicBezTo>
                  <a:pt x="1683" y="269"/>
                  <a:pt x="1683" y="269"/>
                  <a:pt x="1683" y="268"/>
                </a:cubicBezTo>
                <a:cubicBezTo>
                  <a:pt x="1683" y="268"/>
                  <a:pt x="1683" y="268"/>
                  <a:pt x="1683" y="268"/>
                </a:cubicBezTo>
                <a:cubicBezTo>
                  <a:pt x="1683" y="268"/>
                  <a:pt x="1683" y="268"/>
                  <a:pt x="1683" y="268"/>
                </a:cubicBezTo>
                <a:cubicBezTo>
                  <a:pt x="1683" y="268"/>
                  <a:pt x="1683" y="268"/>
                  <a:pt x="1683" y="268"/>
                </a:cubicBezTo>
                <a:close/>
                <a:moveTo>
                  <a:pt x="1679" y="269"/>
                </a:moveTo>
                <a:cubicBezTo>
                  <a:pt x="1679" y="269"/>
                  <a:pt x="1680" y="269"/>
                  <a:pt x="1681" y="269"/>
                </a:cubicBezTo>
                <a:cubicBezTo>
                  <a:pt x="1681" y="269"/>
                  <a:pt x="1680" y="268"/>
                  <a:pt x="1681" y="268"/>
                </a:cubicBezTo>
                <a:cubicBezTo>
                  <a:pt x="1680" y="268"/>
                  <a:pt x="1679" y="267"/>
                  <a:pt x="1678" y="267"/>
                </a:cubicBezTo>
                <a:cubicBezTo>
                  <a:pt x="1679" y="268"/>
                  <a:pt x="1679" y="269"/>
                  <a:pt x="1679" y="269"/>
                </a:cubicBezTo>
                <a:close/>
                <a:moveTo>
                  <a:pt x="553" y="266"/>
                </a:moveTo>
                <a:cubicBezTo>
                  <a:pt x="552" y="266"/>
                  <a:pt x="551" y="267"/>
                  <a:pt x="551" y="267"/>
                </a:cubicBezTo>
                <a:cubicBezTo>
                  <a:pt x="551" y="267"/>
                  <a:pt x="550" y="266"/>
                  <a:pt x="551" y="266"/>
                </a:cubicBezTo>
                <a:cubicBezTo>
                  <a:pt x="549" y="266"/>
                  <a:pt x="548" y="267"/>
                  <a:pt x="547" y="267"/>
                </a:cubicBezTo>
                <a:cubicBezTo>
                  <a:pt x="547" y="268"/>
                  <a:pt x="547" y="268"/>
                  <a:pt x="547" y="268"/>
                </a:cubicBezTo>
                <a:cubicBezTo>
                  <a:pt x="547" y="269"/>
                  <a:pt x="546" y="269"/>
                  <a:pt x="547" y="269"/>
                </a:cubicBezTo>
                <a:cubicBezTo>
                  <a:pt x="548" y="271"/>
                  <a:pt x="545" y="270"/>
                  <a:pt x="545" y="271"/>
                </a:cubicBezTo>
                <a:cubicBezTo>
                  <a:pt x="545" y="271"/>
                  <a:pt x="545" y="272"/>
                  <a:pt x="545" y="272"/>
                </a:cubicBezTo>
                <a:cubicBezTo>
                  <a:pt x="545" y="273"/>
                  <a:pt x="544" y="273"/>
                  <a:pt x="544" y="273"/>
                </a:cubicBezTo>
                <a:cubicBezTo>
                  <a:pt x="545" y="273"/>
                  <a:pt x="545" y="273"/>
                  <a:pt x="544" y="273"/>
                </a:cubicBezTo>
                <a:cubicBezTo>
                  <a:pt x="544" y="273"/>
                  <a:pt x="544" y="274"/>
                  <a:pt x="544" y="275"/>
                </a:cubicBezTo>
                <a:cubicBezTo>
                  <a:pt x="544" y="275"/>
                  <a:pt x="544" y="275"/>
                  <a:pt x="544" y="275"/>
                </a:cubicBezTo>
                <a:cubicBezTo>
                  <a:pt x="544" y="276"/>
                  <a:pt x="544" y="276"/>
                  <a:pt x="544" y="276"/>
                </a:cubicBezTo>
                <a:cubicBezTo>
                  <a:pt x="544" y="277"/>
                  <a:pt x="544" y="279"/>
                  <a:pt x="543" y="279"/>
                </a:cubicBezTo>
                <a:cubicBezTo>
                  <a:pt x="543" y="279"/>
                  <a:pt x="543" y="280"/>
                  <a:pt x="542" y="280"/>
                </a:cubicBezTo>
                <a:cubicBezTo>
                  <a:pt x="543" y="281"/>
                  <a:pt x="543" y="281"/>
                  <a:pt x="544" y="281"/>
                </a:cubicBezTo>
                <a:cubicBezTo>
                  <a:pt x="544" y="281"/>
                  <a:pt x="545" y="281"/>
                  <a:pt x="545" y="281"/>
                </a:cubicBezTo>
                <a:cubicBezTo>
                  <a:pt x="545" y="282"/>
                  <a:pt x="545" y="282"/>
                  <a:pt x="544" y="282"/>
                </a:cubicBezTo>
                <a:cubicBezTo>
                  <a:pt x="544" y="282"/>
                  <a:pt x="544" y="283"/>
                  <a:pt x="544" y="283"/>
                </a:cubicBezTo>
                <a:cubicBezTo>
                  <a:pt x="543" y="283"/>
                  <a:pt x="543" y="282"/>
                  <a:pt x="542" y="282"/>
                </a:cubicBezTo>
                <a:cubicBezTo>
                  <a:pt x="541" y="282"/>
                  <a:pt x="542" y="283"/>
                  <a:pt x="541" y="283"/>
                </a:cubicBezTo>
                <a:cubicBezTo>
                  <a:pt x="541" y="284"/>
                  <a:pt x="541" y="284"/>
                  <a:pt x="541" y="285"/>
                </a:cubicBezTo>
                <a:cubicBezTo>
                  <a:pt x="541" y="284"/>
                  <a:pt x="541" y="284"/>
                  <a:pt x="540" y="284"/>
                </a:cubicBezTo>
                <a:cubicBezTo>
                  <a:pt x="540" y="284"/>
                  <a:pt x="540" y="285"/>
                  <a:pt x="540" y="285"/>
                </a:cubicBezTo>
                <a:cubicBezTo>
                  <a:pt x="540" y="284"/>
                  <a:pt x="539" y="284"/>
                  <a:pt x="539" y="284"/>
                </a:cubicBezTo>
                <a:cubicBezTo>
                  <a:pt x="539" y="284"/>
                  <a:pt x="538" y="285"/>
                  <a:pt x="538" y="285"/>
                </a:cubicBezTo>
                <a:cubicBezTo>
                  <a:pt x="538" y="285"/>
                  <a:pt x="538" y="285"/>
                  <a:pt x="538" y="286"/>
                </a:cubicBezTo>
                <a:cubicBezTo>
                  <a:pt x="540" y="285"/>
                  <a:pt x="541" y="285"/>
                  <a:pt x="542" y="286"/>
                </a:cubicBezTo>
                <a:cubicBezTo>
                  <a:pt x="542" y="286"/>
                  <a:pt x="541" y="286"/>
                  <a:pt x="541" y="287"/>
                </a:cubicBezTo>
                <a:cubicBezTo>
                  <a:pt x="541" y="286"/>
                  <a:pt x="541" y="286"/>
                  <a:pt x="541" y="286"/>
                </a:cubicBezTo>
                <a:cubicBezTo>
                  <a:pt x="539" y="287"/>
                  <a:pt x="541" y="287"/>
                  <a:pt x="540" y="288"/>
                </a:cubicBezTo>
                <a:cubicBezTo>
                  <a:pt x="539" y="288"/>
                  <a:pt x="538" y="290"/>
                  <a:pt x="537" y="290"/>
                </a:cubicBezTo>
                <a:cubicBezTo>
                  <a:pt x="537" y="290"/>
                  <a:pt x="537" y="292"/>
                  <a:pt x="538" y="292"/>
                </a:cubicBezTo>
                <a:cubicBezTo>
                  <a:pt x="538" y="292"/>
                  <a:pt x="538" y="292"/>
                  <a:pt x="538" y="292"/>
                </a:cubicBezTo>
                <a:cubicBezTo>
                  <a:pt x="539" y="292"/>
                  <a:pt x="540" y="292"/>
                  <a:pt x="540" y="291"/>
                </a:cubicBezTo>
                <a:cubicBezTo>
                  <a:pt x="541" y="290"/>
                  <a:pt x="542" y="291"/>
                  <a:pt x="542" y="291"/>
                </a:cubicBezTo>
                <a:cubicBezTo>
                  <a:pt x="542" y="290"/>
                  <a:pt x="545" y="291"/>
                  <a:pt x="546" y="291"/>
                </a:cubicBezTo>
                <a:cubicBezTo>
                  <a:pt x="546" y="291"/>
                  <a:pt x="546" y="290"/>
                  <a:pt x="546" y="291"/>
                </a:cubicBezTo>
                <a:cubicBezTo>
                  <a:pt x="546" y="291"/>
                  <a:pt x="547" y="291"/>
                  <a:pt x="547" y="291"/>
                </a:cubicBezTo>
                <a:cubicBezTo>
                  <a:pt x="547" y="290"/>
                  <a:pt x="547" y="291"/>
                  <a:pt x="547" y="291"/>
                </a:cubicBezTo>
                <a:cubicBezTo>
                  <a:pt x="548" y="291"/>
                  <a:pt x="548" y="291"/>
                  <a:pt x="549" y="291"/>
                </a:cubicBezTo>
                <a:cubicBezTo>
                  <a:pt x="549" y="291"/>
                  <a:pt x="549" y="292"/>
                  <a:pt x="549" y="292"/>
                </a:cubicBezTo>
                <a:cubicBezTo>
                  <a:pt x="549" y="292"/>
                  <a:pt x="549" y="291"/>
                  <a:pt x="550" y="291"/>
                </a:cubicBezTo>
                <a:cubicBezTo>
                  <a:pt x="551" y="291"/>
                  <a:pt x="551" y="291"/>
                  <a:pt x="551" y="290"/>
                </a:cubicBezTo>
                <a:cubicBezTo>
                  <a:pt x="551" y="291"/>
                  <a:pt x="551" y="291"/>
                  <a:pt x="552" y="291"/>
                </a:cubicBezTo>
                <a:cubicBezTo>
                  <a:pt x="552" y="291"/>
                  <a:pt x="553" y="291"/>
                  <a:pt x="554" y="291"/>
                </a:cubicBezTo>
                <a:cubicBezTo>
                  <a:pt x="554" y="291"/>
                  <a:pt x="554" y="292"/>
                  <a:pt x="554" y="291"/>
                </a:cubicBezTo>
                <a:cubicBezTo>
                  <a:pt x="554" y="291"/>
                  <a:pt x="555" y="291"/>
                  <a:pt x="556" y="291"/>
                </a:cubicBezTo>
                <a:cubicBezTo>
                  <a:pt x="556" y="291"/>
                  <a:pt x="556" y="290"/>
                  <a:pt x="557" y="290"/>
                </a:cubicBezTo>
                <a:cubicBezTo>
                  <a:pt x="557" y="290"/>
                  <a:pt x="558" y="290"/>
                  <a:pt x="559" y="290"/>
                </a:cubicBezTo>
                <a:cubicBezTo>
                  <a:pt x="558" y="291"/>
                  <a:pt x="558" y="292"/>
                  <a:pt x="558" y="293"/>
                </a:cubicBezTo>
                <a:cubicBezTo>
                  <a:pt x="559" y="292"/>
                  <a:pt x="560" y="292"/>
                  <a:pt x="560" y="291"/>
                </a:cubicBezTo>
                <a:cubicBezTo>
                  <a:pt x="561" y="290"/>
                  <a:pt x="561" y="290"/>
                  <a:pt x="562" y="290"/>
                </a:cubicBezTo>
                <a:cubicBezTo>
                  <a:pt x="562" y="291"/>
                  <a:pt x="561" y="292"/>
                  <a:pt x="561" y="292"/>
                </a:cubicBezTo>
                <a:cubicBezTo>
                  <a:pt x="561" y="292"/>
                  <a:pt x="560" y="293"/>
                  <a:pt x="560" y="293"/>
                </a:cubicBezTo>
                <a:cubicBezTo>
                  <a:pt x="560" y="293"/>
                  <a:pt x="560" y="294"/>
                  <a:pt x="559" y="294"/>
                </a:cubicBezTo>
                <a:cubicBezTo>
                  <a:pt x="559" y="295"/>
                  <a:pt x="559" y="295"/>
                  <a:pt x="559" y="295"/>
                </a:cubicBezTo>
                <a:cubicBezTo>
                  <a:pt x="558" y="295"/>
                  <a:pt x="558" y="296"/>
                  <a:pt x="558" y="296"/>
                </a:cubicBezTo>
                <a:cubicBezTo>
                  <a:pt x="559" y="296"/>
                  <a:pt x="559" y="296"/>
                  <a:pt x="560" y="295"/>
                </a:cubicBezTo>
                <a:cubicBezTo>
                  <a:pt x="561" y="295"/>
                  <a:pt x="561" y="294"/>
                  <a:pt x="562" y="294"/>
                </a:cubicBezTo>
                <a:cubicBezTo>
                  <a:pt x="561" y="292"/>
                  <a:pt x="563" y="293"/>
                  <a:pt x="564" y="292"/>
                </a:cubicBezTo>
                <a:cubicBezTo>
                  <a:pt x="564" y="291"/>
                  <a:pt x="564" y="290"/>
                  <a:pt x="565" y="290"/>
                </a:cubicBezTo>
                <a:cubicBezTo>
                  <a:pt x="565" y="290"/>
                  <a:pt x="565" y="291"/>
                  <a:pt x="566" y="292"/>
                </a:cubicBezTo>
                <a:cubicBezTo>
                  <a:pt x="566" y="292"/>
                  <a:pt x="567" y="292"/>
                  <a:pt x="567" y="294"/>
                </a:cubicBezTo>
                <a:cubicBezTo>
                  <a:pt x="566" y="294"/>
                  <a:pt x="566" y="294"/>
                  <a:pt x="566" y="294"/>
                </a:cubicBezTo>
                <a:cubicBezTo>
                  <a:pt x="565" y="294"/>
                  <a:pt x="565" y="296"/>
                  <a:pt x="565" y="296"/>
                </a:cubicBezTo>
                <a:cubicBezTo>
                  <a:pt x="565" y="296"/>
                  <a:pt x="566" y="297"/>
                  <a:pt x="566" y="297"/>
                </a:cubicBezTo>
                <a:cubicBezTo>
                  <a:pt x="566" y="297"/>
                  <a:pt x="567" y="296"/>
                  <a:pt x="566" y="296"/>
                </a:cubicBezTo>
                <a:cubicBezTo>
                  <a:pt x="567" y="296"/>
                  <a:pt x="567" y="295"/>
                  <a:pt x="567" y="294"/>
                </a:cubicBezTo>
                <a:cubicBezTo>
                  <a:pt x="568" y="294"/>
                  <a:pt x="568" y="295"/>
                  <a:pt x="569" y="295"/>
                </a:cubicBezTo>
                <a:cubicBezTo>
                  <a:pt x="568" y="296"/>
                  <a:pt x="568" y="296"/>
                  <a:pt x="568" y="297"/>
                </a:cubicBezTo>
                <a:cubicBezTo>
                  <a:pt x="569" y="297"/>
                  <a:pt x="570" y="297"/>
                  <a:pt x="571" y="297"/>
                </a:cubicBezTo>
                <a:cubicBezTo>
                  <a:pt x="571" y="297"/>
                  <a:pt x="571" y="296"/>
                  <a:pt x="571" y="295"/>
                </a:cubicBezTo>
                <a:cubicBezTo>
                  <a:pt x="571" y="295"/>
                  <a:pt x="572" y="295"/>
                  <a:pt x="572" y="295"/>
                </a:cubicBezTo>
                <a:cubicBezTo>
                  <a:pt x="572" y="294"/>
                  <a:pt x="572" y="294"/>
                  <a:pt x="572" y="293"/>
                </a:cubicBezTo>
                <a:cubicBezTo>
                  <a:pt x="572" y="293"/>
                  <a:pt x="572" y="293"/>
                  <a:pt x="572" y="293"/>
                </a:cubicBezTo>
                <a:cubicBezTo>
                  <a:pt x="572" y="292"/>
                  <a:pt x="573" y="292"/>
                  <a:pt x="573" y="291"/>
                </a:cubicBezTo>
                <a:cubicBezTo>
                  <a:pt x="572" y="291"/>
                  <a:pt x="572" y="291"/>
                  <a:pt x="572" y="292"/>
                </a:cubicBezTo>
                <a:cubicBezTo>
                  <a:pt x="572" y="293"/>
                  <a:pt x="571" y="293"/>
                  <a:pt x="571" y="293"/>
                </a:cubicBezTo>
                <a:cubicBezTo>
                  <a:pt x="571" y="293"/>
                  <a:pt x="570" y="293"/>
                  <a:pt x="570" y="293"/>
                </a:cubicBezTo>
                <a:cubicBezTo>
                  <a:pt x="570" y="292"/>
                  <a:pt x="570" y="292"/>
                  <a:pt x="570" y="291"/>
                </a:cubicBezTo>
                <a:cubicBezTo>
                  <a:pt x="571" y="290"/>
                  <a:pt x="572" y="289"/>
                  <a:pt x="572" y="288"/>
                </a:cubicBezTo>
                <a:cubicBezTo>
                  <a:pt x="571" y="288"/>
                  <a:pt x="571" y="288"/>
                  <a:pt x="571" y="289"/>
                </a:cubicBezTo>
                <a:cubicBezTo>
                  <a:pt x="569" y="290"/>
                  <a:pt x="569" y="291"/>
                  <a:pt x="569" y="293"/>
                </a:cubicBezTo>
                <a:cubicBezTo>
                  <a:pt x="569" y="292"/>
                  <a:pt x="567" y="292"/>
                  <a:pt x="567" y="292"/>
                </a:cubicBezTo>
                <a:cubicBezTo>
                  <a:pt x="567" y="292"/>
                  <a:pt x="567" y="292"/>
                  <a:pt x="567" y="291"/>
                </a:cubicBezTo>
                <a:cubicBezTo>
                  <a:pt x="567" y="290"/>
                  <a:pt x="567" y="291"/>
                  <a:pt x="568" y="291"/>
                </a:cubicBezTo>
                <a:cubicBezTo>
                  <a:pt x="569" y="290"/>
                  <a:pt x="568" y="290"/>
                  <a:pt x="568" y="289"/>
                </a:cubicBezTo>
                <a:cubicBezTo>
                  <a:pt x="567" y="289"/>
                  <a:pt x="567" y="289"/>
                  <a:pt x="567" y="288"/>
                </a:cubicBezTo>
                <a:cubicBezTo>
                  <a:pt x="567" y="288"/>
                  <a:pt x="568" y="287"/>
                  <a:pt x="568" y="287"/>
                </a:cubicBezTo>
                <a:cubicBezTo>
                  <a:pt x="569" y="286"/>
                  <a:pt x="569" y="286"/>
                  <a:pt x="569" y="285"/>
                </a:cubicBezTo>
                <a:cubicBezTo>
                  <a:pt x="569" y="285"/>
                  <a:pt x="568" y="286"/>
                  <a:pt x="568" y="286"/>
                </a:cubicBezTo>
                <a:cubicBezTo>
                  <a:pt x="568" y="286"/>
                  <a:pt x="568" y="285"/>
                  <a:pt x="568" y="286"/>
                </a:cubicBezTo>
                <a:cubicBezTo>
                  <a:pt x="567" y="287"/>
                  <a:pt x="567" y="287"/>
                  <a:pt x="566" y="286"/>
                </a:cubicBezTo>
                <a:cubicBezTo>
                  <a:pt x="566" y="287"/>
                  <a:pt x="566" y="287"/>
                  <a:pt x="566" y="287"/>
                </a:cubicBezTo>
                <a:cubicBezTo>
                  <a:pt x="565" y="287"/>
                  <a:pt x="565" y="287"/>
                  <a:pt x="564" y="287"/>
                </a:cubicBezTo>
                <a:cubicBezTo>
                  <a:pt x="564" y="287"/>
                  <a:pt x="564" y="287"/>
                  <a:pt x="564" y="287"/>
                </a:cubicBezTo>
                <a:cubicBezTo>
                  <a:pt x="564" y="286"/>
                  <a:pt x="565" y="285"/>
                  <a:pt x="565" y="285"/>
                </a:cubicBezTo>
                <a:cubicBezTo>
                  <a:pt x="564" y="285"/>
                  <a:pt x="564" y="285"/>
                  <a:pt x="563" y="285"/>
                </a:cubicBezTo>
                <a:cubicBezTo>
                  <a:pt x="563" y="285"/>
                  <a:pt x="563" y="285"/>
                  <a:pt x="563" y="284"/>
                </a:cubicBezTo>
                <a:cubicBezTo>
                  <a:pt x="562" y="284"/>
                  <a:pt x="562" y="284"/>
                  <a:pt x="562" y="284"/>
                </a:cubicBezTo>
                <a:cubicBezTo>
                  <a:pt x="563" y="284"/>
                  <a:pt x="563" y="283"/>
                  <a:pt x="563" y="282"/>
                </a:cubicBezTo>
                <a:cubicBezTo>
                  <a:pt x="564" y="282"/>
                  <a:pt x="564" y="281"/>
                  <a:pt x="564" y="281"/>
                </a:cubicBezTo>
                <a:cubicBezTo>
                  <a:pt x="563" y="280"/>
                  <a:pt x="563" y="280"/>
                  <a:pt x="563" y="279"/>
                </a:cubicBezTo>
                <a:cubicBezTo>
                  <a:pt x="562" y="279"/>
                  <a:pt x="562" y="280"/>
                  <a:pt x="561" y="280"/>
                </a:cubicBezTo>
                <a:cubicBezTo>
                  <a:pt x="561" y="280"/>
                  <a:pt x="560" y="280"/>
                  <a:pt x="559" y="280"/>
                </a:cubicBezTo>
                <a:cubicBezTo>
                  <a:pt x="559" y="280"/>
                  <a:pt x="560" y="280"/>
                  <a:pt x="560" y="279"/>
                </a:cubicBezTo>
                <a:cubicBezTo>
                  <a:pt x="559" y="279"/>
                  <a:pt x="559" y="280"/>
                  <a:pt x="558" y="280"/>
                </a:cubicBezTo>
                <a:cubicBezTo>
                  <a:pt x="558" y="281"/>
                  <a:pt x="557" y="280"/>
                  <a:pt x="556" y="280"/>
                </a:cubicBezTo>
                <a:cubicBezTo>
                  <a:pt x="556" y="280"/>
                  <a:pt x="557" y="281"/>
                  <a:pt x="557" y="281"/>
                </a:cubicBezTo>
                <a:cubicBezTo>
                  <a:pt x="556" y="281"/>
                  <a:pt x="556" y="281"/>
                  <a:pt x="556" y="282"/>
                </a:cubicBezTo>
                <a:cubicBezTo>
                  <a:pt x="556" y="280"/>
                  <a:pt x="556" y="280"/>
                  <a:pt x="554" y="281"/>
                </a:cubicBezTo>
                <a:cubicBezTo>
                  <a:pt x="554" y="281"/>
                  <a:pt x="554" y="281"/>
                  <a:pt x="553" y="281"/>
                </a:cubicBezTo>
                <a:cubicBezTo>
                  <a:pt x="554" y="281"/>
                  <a:pt x="554" y="280"/>
                  <a:pt x="554" y="280"/>
                </a:cubicBezTo>
                <a:cubicBezTo>
                  <a:pt x="553" y="280"/>
                  <a:pt x="553" y="280"/>
                  <a:pt x="552" y="280"/>
                </a:cubicBezTo>
                <a:cubicBezTo>
                  <a:pt x="552" y="279"/>
                  <a:pt x="553" y="279"/>
                  <a:pt x="554" y="278"/>
                </a:cubicBezTo>
                <a:cubicBezTo>
                  <a:pt x="553" y="278"/>
                  <a:pt x="553" y="277"/>
                  <a:pt x="553" y="277"/>
                </a:cubicBezTo>
                <a:cubicBezTo>
                  <a:pt x="552" y="277"/>
                  <a:pt x="552" y="277"/>
                  <a:pt x="552" y="277"/>
                </a:cubicBezTo>
                <a:cubicBezTo>
                  <a:pt x="552" y="276"/>
                  <a:pt x="552" y="276"/>
                  <a:pt x="551" y="276"/>
                </a:cubicBezTo>
                <a:cubicBezTo>
                  <a:pt x="551" y="276"/>
                  <a:pt x="551" y="277"/>
                  <a:pt x="551" y="277"/>
                </a:cubicBezTo>
                <a:cubicBezTo>
                  <a:pt x="551" y="277"/>
                  <a:pt x="550" y="277"/>
                  <a:pt x="550" y="277"/>
                </a:cubicBezTo>
                <a:cubicBezTo>
                  <a:pt x="550" y="278"/>
                  <a:pt x="549" y="277"/>
                  <a:pt x="549" y="278"/>
                </a:cubicBezTo>
                <a:cubicBezTo>
                  <a:pt x="549" y="279"/>
                  <a:pt x="549" y="278"/>
                  <a:pt x="549" y="279"/>
                </a:cubicBezTo>
                <a:cubicBezTo>
                  <a:pt x="548" y="279"/>
                  <a:pt x="548" y="281"/>
                  <a:pt x="548" y="280"/>
                </a:cubicBezTo>
                <a:cubicBezTo>
                  <a:pt x="548" y="279"/>
                  <a:pt x="547" y="279"/>
                  <a:pt x="548" y="279"/>
                </a:cubicBezTo>
                <a:cubicBezTo>
                  <a:pt x="548" y="278"/>
                  <a:pt x="548" y="278"/>
                  <a:pt x="548" y="278"/>
                </a:cubicBezTo>
                <a:cubicBezTo>
                  <a:pt x="548" y="277"/>
                  <a:pt x="548" y="278"/>
                  <a:pt x="548" y="277"/>
                </a:cubicBezTo>
                <a:cubicBezTo>
                  <a:pt x="548" y="277"/>
                  <a:pt x="547" y="276"/>
                  <a:pt x="548" y="276"/>
                </a:cubicBezTo>
                <a:cubicBezTo>
                  <a:pt x="548" y="276"/>
                  <a:pt x="548" y="276"/>
                  <a:pt x="548" y="276"/>
                </a:cubicBezTo>
                <a:cubicBezTo>
                  <a:pt x="548" y="275"/>
                  <a:pt x="548" y="275"/>
                  <a:pt x="549" y="275"/>
                </a:cubicBezTo>
                <a:cubicBezTo>
                  <a:pt x="550" y="274"/>
                  <a:pt x="549" y="272"/>
                  <a:pt x="549" y="271"/>
                </a:cubicBezTo>
                <a:cubicBezTo>
                  <a:pt x="550" y="271"/>
                  <a:pt x="550" y="271"/>
                  <a:pt x="551" y="271"/>
                </a:cubicBezTo>
                <a:cubicBezTo>
                  <a:pt x="551" y="271"/>
                  <a:pt x="551" y="271"/>
                  <a:pt x="551" y="271"/>
                </a:cubicBezTo>
                <a:cubicBezTo>
                  <a:pt x="552" y="270"/>
                  <a:pt x="552" y="270"/>
                  <a:pt x="552" y="269"/>
                </a:cubicBezTo>
                <a:cubicBezTo>
                  <a:pt x="552" y="269"/>
                  <a:pt x="551" y="269"/>
                  <a:pt x="551" y="269"/>
                </a:cubicBezTo>
                <a:cubicBezTo>
                  <a:pt x="550" y="268"/>
                  <a:pt x="551" y="268"/>
                  <a:pt x="552" y="268"/>
                </a:cubicBezTo>
                <a:cubicBezTo>
                  <a:pt x="552" y="268"/>
                  <a:pt x="552" y="268"/>
                  <a:pt x="552" y="267"/>
                </a:cubicBezTo>
                <a:cubicBezTo>
                  <a:pt x="553" y="267"/>
                  <a:pt x="553" y="267"/>
                  <a:pt x="553" y="266"/>
                </a:cubicBezTo>
                <a:cubicBezTo>
                  <a:pt x="551" y="266"/>
                  <a:pt x="553" y="266"/>
                  <a:pt x="553" y="266"/>
                </a:cubicBezTo>
                <a:close/>
                <a:moveTo>
                  <a:pt x="1657" y="268"/>
                </a:moveTo>
                <a:cubicBezTo>
                  <a:pt x="1658" y="268"/>
                  <a:pt x="1658" y="267"/>
                  <a:pt x="1658" y="266"/>
                </a:cubicBezTo>
                <a:cubicBezTo>
                  <a:pt x="1657" y="267"/>
                  <a:pt x="1657" y="267"/>
                  <a:pt x="1657" y="268"/>
                </a:cubicBezTo>
                <a:cubicBezTo>
                  <a:pt x="1657" y="268"/>
                  <a:pt x="1657" y="268"/>
                  <a:pt x="1657" y="268"/>
                </a:cubicBezTo>
                <a:cubicBezTo>
                  <a:pt x="1658" y="267"/>
                  <a:pt x="1657" y="268"/>
                  <a:pt x="1657" y="268"/>
                </a:cubicBezTo>
                <a:close/>
                <a:moveTo>
                  <a:pt x="1693" y="267"/>
                </a:moveTo>
                <a:cubicBezTo>
                  <a:pt x="1694" y="267"/>
                  <a:pt x="1695" y="267"/>
                  <a:pt x="1696" y="267"/>
                </a:cubicBezTo>
                <a:cubicBezTo>
                  <a:pt x="1696" y="266"/>
                  <a:pt x="1696" y="266"/>
                  <a:pt x="1696" y="266"/>
                </a:cubicBezTo>
                <a:cubicBezTo>
                  <a:pt x="1697" y="266"/>
                  <a:pt x="1696" y="265"/>
                  <a:pt x="1696" y="264"/>
                </a:cubicBezTo>
                <a:cubicBezTo>
                  <a:pt x="1696" y="265"/>
                  <a:pt x="1695" y="265"/>
                  <a:pt x="1694" y="266"/>
                </a:cubicBezTo>
                <a:cubicBezTo>
                  <a:pt x="1693" y="266"/>
                  <a:pt x="1693" y="266"/>
                  <a:pt x="1693" y="267"/>
                </a:cubicBezTo>
                <a:close/>
                <a:moveTo>
                  <a:pt x="1713" y="264"/>
                </a:moveTo>
                <a:cubicBezTo>
                  <a:pt x="1712" y="264"/>
                  <a:pt x="1714" y="265"/>
                  <a:pt x="1714" y="264"/>
                </a:cubicBezTo>
                <a:cubicBezTo>
                  <a:pt x="1713" y="264"/>
                  <a:pt x="1713" y="264"/>
                  <a:pt x="1713" y="264"/>
                </a:cubicBezTo>
                <a:close/>
                <a:moveTo>
                  <a:pt x="207" y="263"/>
                </a:moveTo>
                <a:cubicBezTo>
                  <a:pt x="205" y="262"/>
                  <a:pt x="206" y="265"/>
                  <a:pt x="207" y="263"/>
                </a:cubicBezTo>
                <a:close/>
                <a:moveTo>
                  <a:pt x="204" y="261"/>
                </a:moveTo>
                <a:cubicBezTo>
                  <a:pt x="204" y="262"/>
                  <a:pt x="204" y="261"/>
                  <a:pt x="204" y="261"/>
                </a:cubicBezTo>
                <a:cubicBezTo>
                  <a:pt x="205" y="261"/>
                  <a:pt x="205" y="261"/>
                  <a:pt x="205" y="261"/>
                </a:cubicBezTo>
                <a:cubicBezTo>
                  <a:pt x="205" y="260"/>
                  <a:pt x="204" y="260"/>
                  <a:pt x="204" y="260"/>
                </a:cubicBezTo>
                <a:cubicBezTo>
                  <a:pt x="204" y="261"/>
                  <a:pt x="204" y="261"/>
                  <a:pt x="204" y="261"/>
                </a:cubicBezTo>
                <a:close/>
                <a:moveTo>
                  <a:pt x="1632" y="261"/>
                </a:moveTo>
                <a:cubicBezTo>
                  <a:pt x="1632" y="260"/>
                  <a:pt x="1632" y="261"/>
                  <a:pt x="1631" y="261"/>
                </a:cubicBezTo>
                <a:cubicBezTo>
                  <a:pt x="1630" y="260"/>
                  <a:pt x="1629" y="260"/>
                  <a:pt x="1628" y="260"/>
                </a:cubicBezTo>
                <a:cubicBezTo>
                  <a:pt x="1629" y="261"/>
                  <a:pt x="1629" y="260"/>
                  <a:pt x="1629" y="261"/>
                </a:cubicBezTo>
                <a:cubicBezTo>
                  <a:pt x="1629" y="261"/>
                  <a:pt x="1630" y="262"/>
                  <a:pt x="1630" y="262"/>
                </a:cubicBezTo>
                <a:cubicBezTo>
                  <a:pt x="1631" y="262"/>
                  <a:pt x="1631" y="261"/>
                  <a:pt x="1632" y="261"/>
                </a:cubicBezTo>
                <a:close/>
                <a:moveTo>
                  <a:pt x="4" y="260"/>
                </a:moveTo>
                <a:cubicBezTo>
                  <a:pt x="3" y="260"/>
                  <a:pt x="5" y="261"/>
                  <a:pt x="4" y="260"/>
                </a:cubicBezTo>
                <a:cubicBezTo>
                  <a:pt x="4" y="260"/>
                  <a:pt x="4" y="260"/>
                  <a:pt x="4" y="260"/>
                </a:cubicBezTo>
                <a:close/>
                <a:moveTo>
                  <a:pt x="1325" y="260"/>
                </a:moveTo>
                <a:cubicBezTo>
                  <a:pt x="1326" y="260"/>
                  <a:pt x="1326" y="258"/>
                  <a:pt x="1325" y="260"/>
                </a:cubicBezTo>
                <a:cubicBezTo>
                  <a:pt x="1325" y="260"/>
                  <a:pt x="1325" y="260"/>
                  <a:pt x="1325" y="260"/>
                </a:cubicBezTo>
                <a:close/>
                <a:moveTo>
                  <a:pt x="7" y="259"/>
                </a:moveTo>
                <a:cubicBezTo>
                  <a:pt x="7" y="259"/>
                  <a:pt x="7" y="259"/>
                  <a:pt x="8" y="259"/>
                </a:cubicBezTo>
                <a:cubicBezTo>
                  <a:pt x="7" y="259"/>
                  <a:pt x="7" y="259"/>
                  <a:pt x="7" y="259"/>
                </a:cubicBezTo>
                <a:cubicBezTo>
                  <a:pt x="7" y="259"/>
                  <a:pt x="7" y="259"/>
                  <a:pt x="7" y="259"/>
                </a:cubicBezTo>
                <a:close/>
                <a:moveTo>
                  <a:pt x="1724" y="258"/>
                </a:moveTo>
                <a:cubicBezTo>
                  <a:pt x="1725" y="259"/>
                  <a:pt x="1725" y="259"/>
                  <a:pt x="1723" y="259"/>
                </a:cubicBezTo>
                <a:cubicBezTo>
                  <a:pt x="1723" y="260"/>
                  <a:pt x="1722" y="263"/>
                  <a:pt x="1722" y="263"/>
                </a:cubicBezTo>
                <a:cubicBezTo>
                  <a:pt x="1722" y="263"/>
                  <a:pt x="1723" y="262"/>
                  <a:pt x="1723" y="262"/>
                </a:cubicBezTo>
                <a:cubicBezTo>
                  <a:pt x="1724" y="262"/>
                  <a:pt x="1724" y="262"/>
                  <a:pt x="1724" y="261"/>
                </a:cubicBezTo>
                <a:cubicBezTo>
                  <a:pt x="1724" y="261"/>
                  <a:pt x="1725" y="260"/>
                  <a:pt x="1725" y="259"/>
                </a:cubicBezTo>
                <a:cubicBezTo>
                  <a:pt x="1726" y="259"/>
                  <a:pt x="1727" y="258"/>
                  <a:pt x="1727" y="257"/>
                </a:cubicBezTo>
                <a:cubicBezTo>
                  <a:pt x="1726" y="257"/>
                  <a:pt x="1725" y="258"/>
                  <a:pt x="1724" y="258"/>
                </a:cubicBezTo>
                <a:cubicBezTo>
                  <a:pt x="1724" y="259"/>
                  <a:pt x="1724" y="258"/>
                  <a:pt x="1724" y="258"/>
                </a:cubicBezTo>
                <a:close/>
                <a:moveTo>
                  <a:pt x="429" y="258"/>
                </a:moveTo>
                <a:cubicBezTo>
                  <a:pt x="430" y="259"/>
                  <a:pt x="432" y="260"/>
                  <a:pt x="433" y="260"/>
                </a:cubicBezTo>
                <a:cubicBezTo>
                  <a:pt x="433" y="259"/>
                  <a:pt x="433" y="259"/>
                  <a:pt x="433" y="258"/>
                </a:cubicBezTo>
                <a:cubicBezTo>
                  <a:pt x="433" y="258"/>
                  <a:pt x="430" y="257"/>
                  <a:pt x="431" y="257"/>
                </a:cubicBezTo>
                <a:cubicBezTo>
                  <a:pt x="430" y="257"/>
                  <a:pt x="428" y="257"/>
                  <a:pt x="429" y="258"/>
                </a:cubicBezTo>
                <a:cubicBezTo>
                  <a:pt x="429" y="259"/>
                  <a:pt x="429" y="258"/>
                  <a:pt x="429" y="258"/>
                </a:cubicBezTo>
                <a:close/>
                <a:moveTo>
                  <a:pt x="1731" y="257"/>
                </a:moveTo>
                <a:cubicBezTo>
                  <a:pt x="1731" y="257"/>
                  <a:pt x="1731" y="257"/>
                  <a:pt x="1731" y="258"/>
                </a:cubicBezTo>
                <a:cubicBezTo>
                  <a:pt x="1730" y="258"/>
                  <a:pt x="1730" y="259"/>
                  <a:pt x="1729" y="259"/>
                </a:cubicBezTo>
                <a:cubicBezTo>
                  <a:pt x="1730" y="261"/>
                  <a:pt x="1733" y="258"/>
                  <a:pt x="1733" y="257"/>
                </a:cubicBezTo>
                <a:cubicBezTo>
                  <a:pt x="1732" y="256"/>
                  <a:pt x="1732" y="256"/>
                  <a:pt x="1731" y="257"/>
                </a:cubicBezTo>
                <a:cubicBezTo>
                  <a:pt x="1731" y="257"/>
                  <a:pt x="1731" y="257"/>
                  <a:pt x="1731" y="257"/>
                </a:cubicBezTo>
                <a:close/>
                <a:moveTo>
                  <a:pt x="847" y="256"/>
                </a:moveTo>
                <a:cubicBezTo>
                  <a:pt x="845" y="256"/>
                  <a:pt x="845" y="256"/>
                  <a:pt x="844" y="257"/>
                </a:cubicBezTo>
                <a:cubicBezTo>
                  <a:pt x="845" y="257"/>
                  <a:pt x="847" y="257"/>
                  <a:pt x="847" y="256"/>
                </a:cubicBezTo>
                <a:cubicBezTo>
                  <a:pt x="846" y="256"/>
                  <a:pt x="847" y="256"/>
                  <a:pt x="847" y="256"/>
                </a:cubicBezTo>
                <a:close/>
                <a:moveTo>
                  <a:pt x="200" y="256"/>
                </a:moveTo>
                <a:cubicBezTo>
                  <a:pt x="200" y="256"/>
                  <a:pt x="200" y="256"/>
                  <a:pt x="199" y="256"/>
                </a:cubicBezTo>
                <a:cubicBezTo>
                  <a:pt x="200" y="256"/>
                  <a:pt x="200" y="256"/>
                  <a:pt x="200" y="256"/>
                </a:cubicBezTo>
                <a:close/>
                <a:moveTo>
                  <a:pt x="192" y="259"/>
                </a:moveTo>
                <a:cubicBezTo>
                  <a:pt x="192" y="258"/>
                  <a:pt x="192" y="257"/>
                  <a:pt x="191" y="257"/>
                </a:cubicBezTo>
                <a:cubicBezTo>
                  <a:pt x="191" y="257"/>
                  <a:pt x="190" y="257"/>
                  <a:pt x="191" y="257"/>
                </a:cubicBezTo>
                <a:cubicBezTo>
                  <a:pt x="191" y="256"/>
                  <a:pt x="190" y="256"/>
                  <a:pt x="189" y="255"/>
                </a:cubicBezTo>
                <a:cubicBezTo>
                  <a:pt x="189" y="256"/>
                  <a:pt x="189" y="256"/>
                  <a:pt x="188" y="256"/>
                </a:cubicBezTo>
                <a:cubicBezTo>
                  <a:pt x="187" y="256"/>
                  <a:pt x="188" y="257"/>
                  <a:pt x="187" y="257"/>
                </a:cubicBezTo>
                <a:cubicBezTo>
                  <a:pt x="187" y="257"/>
                  <a:pt x="187" y="257"/>
                  <a:pt x="187" y="257"/>
                </a:cubicBezTo>
                <a:cubicBezTo>
                  <a:pt x="187" y="258"/>
                  <a:pt x="188" y="258"/>
                  <a:pt x="188" y="258"/>
                </a:cubicBezTo>
                <a:cubicBezTo>
                  <a:pt x="188" y="258"/>
                  <a:pt x="187" y="258"/>
                  <a:pt x="187" y="258"/>
                </a:cubicBezTo>
                <a:cubicBezTo>
                  <a:pt x="187" y="259"/>
                  <a:pt x="188" y="261"/>
                  <a:pt x="190" y="261"/>
                </a:cubicBezTo>
                <a:cubicBezTo>
                  <a:pt x="191" y="262"/>
                  <a:pt x="191" y="262"/>
                  <a:pt x="191" y="262"/>
                </a:cubicBezTo>
                <a:cubicBezTo>
                  <a:pt x="191" y="263"/>
                  <a:pt x="192" y="263"/>
                  <a:pt x="192" y="263"/>
                </a:cubicBezTo>
                <a:cubicBezTo>
                  <a:pt x="192" y="262"/>
                  <a:pt x="192" y="262"/>
                  <a:pt x="192" y="262"/>
                </a:cubicBezTo>
                <a:cubicBezTo>
                  <a:pt x="191" y="261"/>
                  <a:pt x="191" y="261"/>
                  <a:pt x="192" y="260"/>
                </a:cubicBezTo>
                <a:cubicBezTo>
                  <a:pt x="192" y="260"/>
                  <a:pt x="193" y="260"/>
                  <a:pt x="193" y="260"/>
                </a:cubicBezTo>
                <a:cubicBezTo>
                  <a:pt x="193" y="259"/>
                  <a:pt x="192" y="259"/>
                  <a:pt x="191" y="259"/>
                </a:cubicBezTo>
                <a:cubicBezTo>
                  <a:pt x="191" y="259"/>
                  <a:pt x="191" y="259"/>
                  <a:pt x="192" y="259"/>
                </a:cubicBezTo>
                <a:cubicBezTo>
                  <a:pt x="192" y="258"/>
                  <a:pt x="192" y="259"/>
                  <a:pt x="192" y="259"/>
                </a:cubicBezTo>
                <a:close/>
                <a:moveTo>
                  <a:pt x="15" y="255"/>
                </a:moveTo>
                <a:cubicBezTo>
                  <a:pt x="15" y="255"/>
                  <a:pt x="14" y="255"/>
                  <a:pt x="14" y="255"/>
                </a:cubicBezTo>
                <a:cubicBezTo>
                  <a:pt x="14" y="256"/>
                  <a:pt x="14" y="257"/>
                  <a:pt x="13" y="258"/>
                </a:cubicBezTo>
                <a:cubicBezTo>
                  <a:pt x="14" y="258"/>
                  <a:pt x="14" y="258"/>
                  <a:pt x="14" y="257"/>
                </a:cubicBezTo>
                <a:cubicBezTo>
                  <a:pt x="15" y="256"/>
                  <a:pt x="15" y="256"/>
                  <a:pt x="16" y="256"/>
                </a:cubicBezTo>
                <a:cubicBezTo>
                  <a:pt x="17" y="255"/>
                  <a:pt x="17" y="255"/>
                  <a:pt x="17" y="254"/>
                </a:cubicBezTo>
                <a:cubicBezTo>
                  <a:pt x="16" y="254"/>
                  <a:pt x="15" y="254"/>
                  <a:pt x="15" y="255"/>
                </a:cubicBezTo>
                <a:cubicBezTo>
                  <a:pt x="15" y="255"/>
                  <a:pt x="15" y="255"/>
                  <a:pt x="15" y="255"/>
                </a:cubicBezTo>
                <a:close/>
                <a:moveTo>
                  <a:pt x="1490" y="303"/>
                </a:moveTo>
                <a:cubicBezTo>
                  <a:pt x="1490" y="305"/>
                  <a:pt x="1490" y="305"/>
                  <a:pt x="1490" y="307"/>
                </a:cubicBezTo>
                <a:cubicBezTo>
                  <a:pt x="1490" y="307"/>
                  <a:pt x="1489" y="307"/>
                  <a:pt x="1489" y="307"/>
                </a:cubicBezTo>
                <a:cubicBezTo>
                  <a:pt x="1489" y="308"/>
                  <a:pt x="1490" y="307"/>
                  <a:pt x="1490" y="307"/>
                </a:cubicBezTo>
                <a:cubicBezTo>
                  <a:pt x="1491" y="307"/>
                  <a:pt x="1491" y="306"/>
                  <a:pt x="1491" y="305"/>
                </a:cubicBezTo>
                <a:cubicBezTo>
                  <a:pt x="1491" y="305"/>
                  <a:pt x="1492" y="304"/>
                  <a:pt x="1492" y="303"/>
                </a:cubicBezTo>
                <a:cubicBezTo>
                  <a:pt x="1492" y="303"/>
                  <a:pt x="1493" y="303"/>
                  <a:pt x="1493" y="303"/>
                </a:cubicBezTo>
                <a:cubicBezTo>
                  <a:pt x="1493" y="303"/>
                  <a:pt x="1494" y="304"/>
                  <a:pt x="1494" y="305"/>
                </a:cubicBezTo>
                <a:cubicBezTo>
                  <a:pt x="1495" y="305"/>
                  <a:pt x="1496" y="306"/>
                  <a:pt x="1496" y="307"/>
                </a:cubicBezTo>
                <a:cubicBezTo>
                  <a:pt x="1496" y="307"/>
                  <a:pt x="1496" y="308"/>
                  <a:pt x="1496" y="308"/>
                </a:cubicBezTo>
                <a:cubicBezTo>
                  <a:pt x="1497" y="308"/>
                  <a:pt x="1497" y="307"/>
                  <a:pt x="1497" y="306"/>
                </a:cubicBezTo>
                <a:cubicBezTo>
                  <a:pt x="1497" y="306"/>
                  <a:pt x="1497" y="306"/>
                  <a:pt x="1497" y="305"/>
                </a:cubicBezTo>
                <a:cubicBezTo>
                  <a:pt x="1497" y="305"/>
                  <a:pt x="1497" y="306"/>
                  <a:pt x="1497" y="305"/>
                </a:cubicBezTo>
                <a:cubicBezTo>
                  <a:pt x="1497" y="305"/>
                  <a:pt x="1497" y="303"/>
                  <a:pt x="1497" y="303"/>
                </a:cubicBezTo>
                <a:cubicBezTo>
                  <a:pt x="1496" y="303"/>
                  <a:pt x="1496" y="303"/>
                  <a:pt x="1496" y="303"/>
                </a:cubicBezTo>
                <a:cubicBezTo>
                  <a:pt x="1495" y="303"/>
                  <a:pt x="1495" y="302"/>
                  <a:pt x="1495" y="302"/>
                </a:cubicBezTo>
                <a:cubicBezTo>
                  <a:pt x="1495" y="301"/>
                  <a:pt x="1495" y="301"/>
                  <a:pt x="1495" y="300"/>
                </a:cubicBezTo>
                <a:cubicBezTo>
                  <a:pt x="1495" y="300"/>
                  <a:pt x="1495" y="300"/>
                  <a:pt x="1494" y="299"/>
                </a:cubicBezTo>
                <a:cubicBezTo>
                  <a:pt x="1494" y="299"/>
                  <a:pt x="1494" y="299"/>
                  <a:pt x="1494" y="299"/>
                </a:cubicBezTo>
                <a:cubicBezTo>
                  <a:pt x="1494" y="298"/>
                  <a:pt x="1494" y="298"/>
                  <a:pt x="1494" y="297"/>
                </a:cubicBezTo>
                <a:cubicBezTo>
                  <a:pt x="1494" y="297"/>
                  <a:pt x="1493" y="298"/>
                  <a:pt x="1493" y="297"/>
                </a:cubicBezTo>
                <a:cubicBezTo>
                  <a:pt x="1493" y="296"/>
                  <a:pt x="1494" y="296"/>
                  <a:pt x="1494" y="295"/>
                </a:cubicBezTo>
                <a:cubicBezTo>
                  <a:pt x="1494" y="294"/>
                  <a:pt x="1494" y="293"/>
                  <a:pt x="1494" y="292"/>
                </a:cubicBezTo>
                <a:cubicBezTo>
                  <a:pt x="1495" y="292"/>
                  <a:pt x="1495" y="292"/>
                  <a:pt x="1495" y="291"/>
                </a:cubicBezTo>
                <a:cubicBezTo>
                  <a:pt x="1495" y="290"/>
                  <a:pt x="1495" y="290"/>
                  <a:pt x="1495" y="289"/>
                </a:cubicBezTo>
                <a:cubicBezTo>
                  <a:pt x="1495" y="288"/>
                  <a:pt x="1495" y="288"/>
                  <a:pt x="1496" y="287"/>
                </a:cubicBezTo>
                <a:cubicBezTo>
                  <a:pt x="1496" y="286"/>
                  <a:pt x="1496" y="285"/>
                  <a:pt x="1497" y="285"/>
                </a:cubicBezTo>
                <a:cubicBezTo>
                  <a:pt x="1497" y="285"/>
                  <a:pt x="1497" y="285"/>
                  <a:pt x="1497" y="285"/>
                </a:cubicBezTo>
                <a:cubicBezTo>
                  <a:pt x="1497" y="284"/>
                  <a:pt x="1498" y="284"/>
                  <a:pt x="1499" y="284"/>
                </a:cubicBezTo>
                <a:cubicBezTo>
                  <a:pt x="1500" y="284"/>
                  <a:pt x="1500" y="285"/>
                  <a:pt x="1501" y="286"/>
                </a:cubicBezTo>
                <a:cubicBezTo>
                  <a:pt x="1502" y="287"/>
                  <a:pt x="1503" y="288"/>
                  <a:pt x="1503" y="286"/>
                </a:cubicBezTo>
                <a:cubicBezTo>
                  <a:pt x="1503" y="286"/>
                  <a:pt x="1502" y="285"/>
                  <a:pt x="1502" y="285"/>
                </a:cubicBezTo>
                <a:cubicBezTo>
                  <a:pt x="1501" y="285"/>
                  <a:pt x="1501" y="285"/>
                  <a:pt x="1501" y="284"/>
                </a:cubicBezTo>
                <a:cubicBezTo>
                  <a:pt x="1501" y="284"/>
                  <a:pt x="1501" y="283"/>
                  <a:pt x="1501" y="283"/>
                </a:cubicBezTo>
                <a:cubicBezTo>
                  <a:pt x="1500" y="283"/>
                  <a:pt x="1501" y="282"/>
                  <a:pt x="1500" y="282"/>
                </a:cubicBezTo>
                <a:cubicBezTo>
                  <a:pt x="1500" y="282"/>
                  <a:pt x="1500" y="283"/>
                  <a:pt x="1499" y="282"/>
                </a:cubicBezTo>
                <a:cubicBezTo>
                  <a:pt x="1499" y="281"/>
                  <a:pt x="1498" y="280"/>
                  <a:pt x="1497" y="280"/>
                </a:cubicBezTo>
                <a:cubicBezTo>
                  <a:pt x="1498" y="279"/>
                  <a:pt x="1497" y="278"/>
                  <a:pt x="1498" y="278"/>
                </a:cubicBezTo>
                <a:cubicBezTo>
                  <a:pt x="1498" y="277"/>
                  <a:pt x="1498" y="276"/>
                  <a:pt x="1498" y="275"/>
                </a:cubicBezTo>
                <a:cubicBezTo>
                  <a:pt x="1498" y="275"/>
                  <a:pt x="1498" y="275"/>
                  <a:pt x="1497" y="275"/>
                </a:cubicBezTo>
                <a:cubicBezTo>
                  <a:pt x="1497" y="274"/>
                  <a:pt x="1498" y="274"/>
                  <a:pt x="1497" y="274"/>
                </a:cubicBezTo>
                <a:cubicBezTo>
                  <a:pt x="1497" y="272"/>
                  <a:pt x="1497" y="270"/>
                  <a:pt x="1498" y="269"/>
                </a:cubicBezTo>
                <a:cubicBezTo>
                  <a:pt x="1498" y="269"/>
                  <a:pt x="1497" y="269"/>
                  <a:pt x="1497" y="269"/>
                </a:cubicBezTo>
                <a:cubicBezTo>
                  <a:pt x="1497" y="267"/>
                  <a:pt x="1498" y="266"/>
                  <a:pt x="1498" y="265"/>
                </a:cubicBezTo>
                <a:cubicBezTo>
                  <a:pt x="1498" y="264"/>
                  <a:pt x="1498" y="264"/>
                  <a:pt x="1498" y="263"/>
                </a:cubicBezTo>
                <a:cubicBezTo>
                  <a:pt x="1498" y="263"/>
                  <a:pt x="1498" y="263"/>
                  <a:pt x="1498" y="263"/>
                </a:cubicBezTo>
                <a:cubicBezTo>
                  <a:pt x="1498" y="263"/>
                  <a:pt x="1498" y="263"/>
                  <a:pt x="1498" y="262"/>
                </a:cubicBezTo>
                <a:cubicBezTo>
                  <a:pt x="1497" y="262"/>
                  <a:pt x="1497" y="262"/>
                  <a:pt x="1497" y="261"/>
                </a:cubicBezTo>
                <a:cubicBezTo>
                  <a:pt x="1497" y="261"/>
                  <a:pt x="1497" y="260"/>
                  <a:pt x="1496" y="260"/>
                </a:cubicBezTo>
                <a:cubicBezTo>
                  <a:pt x="1496" y="260"/>
                  <a:pt x="1497" y="260"/>
                  <a:pt x="1496" y="260"/>
                </a:cubicBezTo>
                <a:cubicBezTo>
                  <a:pt x="1496" y="260"/>
                  <a:pt x="1496" y="258"/>
                  <a:pt x="1496" y="258"/>
                </a:cubicBezTo>
                <a:cubicBezTo>
                  <a:pt x="1496" y="257"/>
                  <a:pt x="1496" y="257"/>
                  <a:pt x="1497" y="257"/>
                </a:cubicBezTo>
                <a:cubicBezTo>
                  <a:pt x="1497" y="256"/>
                  <a:pt x="1497" y="256"/>
                  <a:pt x="1497" y="255"/>
                </a:cubicBezTo>
                <a:cubicBezTo>
                  <a:pt x="1497" y="255"/>
                  <a:pt x="1497" y="255"/>
                  <a:pt x="1497" y="254"/>
                </a:cubicBezTo>
                <a:cubicBezTo>
                  <a:pt x="1497" y="254"/>
                  <a:pt x="1496" y="254"/>
                  <a:pt x="1496" y="254"/>
                </a:cubicBezTo>
                <a:cubicBezTo>
                  <a:pt x="1496" y="254"/>
                  <a:pt x="1496" y="254"/>
                  <a:pt x="1496" y="254"/>
                </a:cubicBezTo>
                <a:cubicBezTo>
                  <a:pt x="1496" y="254"/>
                  <a:pt x="1496" y="254"/>
                  <a:pt x="1496" y="253"/>
                </a:cubicBezTo>
                <a:cubicBezTo>
                  <a:pt x="1496" y="252"/>
                  <a:pt x="1496" y="251"/>
                  <a:pt x="1495" y="252"/>
                </a:cubicBezTo>
                <a:cubicBezTo>
                  <a:pt x="1494" y="254"/>
                  <a:pt x="1495" y="254"/>
                  <a:pt x="1493" y="254"/>
                </a:cubicBezTo>
                <a:cubicBezTo>
                  <a:pt x="1493" y="255"/>
                  <a:pt x="1493" y="256"/>
                  <a:pt x="1493" y="257"/>
                </a:cubicBezTo>
                <a:cubicBezTo>
                  <a:pt x="1494" y="257"/>
                  <a:pt x="1494" y="257"/>
                  <a:pt x="1494" y="258"/>
                </a:cubicBezTo>
                <a:cubicBezTo>
                  <a:pt x="1494" y="258"/>
                  <a:pt x="1494" y="258"/>
                  <a:pt x="1494" y="258"/>
                </a:cubicBezTo>
                <a:cubicBezTo>
                  <a:pt x="1494" y="259"/>
                  <a:pt x="1494" y="260"/>
                  <a:pt x="1493" y="260"/>
                </a:cubicBezTo>
                <a:cubicBezTo>
                  <a:pt x="1492" y="261"/>
                  <a:pt x="1491" y="261"/>
                  <a:pt x="1491" y="262"/>
                </a:cubicBezTo>
                <a:cubicBezTo>
                  <a:pt x="1491" y="263"/>
                  <a:pt x="1491" y="263"/>
                  <a:pt x="1491" y="263"/>
                </a:cubicBezTo>
                <a:cubicBezTo>
                  <a:pt x="1490" y="264"/>
                  <a:pt x="1490" y="265"/>
                  <a:pt x="1490" y="267"/>
                </a:cubicBezTo>
                <a:cubicBezTo>
                  <a:pt x="1489" y="266"/>
                  <a:pt x="1491" y="268"/>
                  <a:pt x="1490" y="268"/>
                </a:cubicBezTo>
                <a:cubicBezTo>
                  <a:pt x="1490" y="269"/>
                  <a:pt x="1490" y="270"/>
                  <a:pt x="1490" y="271"/>
                </a:cubicBezTo>
                <a:cubicBezTo>
                  <a:pt x="1490" y="271"/>
                  <a:pt x="1490" y="271"/>
                  <a:pt x="1490" y="271"/>
                </a:cubicBezTo>
                <a:cubicBezTo>
                  <a:pt x="1491" y="272"/>
                  <a:pt x="1490" y="272"/>
                  <a:pt x="1490" y="272"/>
                </a:cubicBezTo>
                <a:cubicBezTo>
                  <a:pt x="1491" y="272"/>
                  <a:pt x="1491" y="272"/>
                  <a:pt x="1491" y="273"/>
                </a:cubicBezTo>
                <a:cubicBezTo>
                  <a:pt x="1491" y="273"/>
                  <a:pt x="1491" y="274"/>
                  <a:pt x="1491" y="274"/>
                </a:cubicBezTo>
                <a:cubicBezTo>
                  <a:pt x="1491" y="275"/>
                  <a:pt x="1491" y="276"/>
                  <a:pt x="1491" y="277"/>
                </a:cubicBezTo>
                <a:cubicBezTo>
                  <a:pt x="1491" y="277"/>
                  <a:pt x="1491" y="281"/>
                  <a:pt x="1492" y="281"/>
                </a:cubicBezTo>
                <a:cubicBezTo>
                  <a:pt x="1491" y="281"/>
                  <a:pt x="1491" y="285"/>
                  <a:pt x="1491" y="286"/>
                </a:cubicBezTo>
                <a:cubicBezTo>
                  <a:pt x="1491" y="286"/>
                  <a:pt x="1491" y="285"/>
                  <a:pt x="1491" y="286"/>
                </a:cubicBezTo>
                <a:cubicBezTo>
                  <a:pt x="1491" y="287"/>
                  <a:pt x="1491" y="288"/>
                  <a:pt x="1491" y="288"/>
                </a:cubicBezTo>
                <a:cubicBezTo>
                  <a:pt x="1491" y="289"/>
                  <a:pt x="1491" y="290"/>
                  <a:pt x="1491" y="290"/>
                </a:cubicBezTo>
                <a:cubicBezTo>
                  <a:pt x="1490" y="290"/>
                  <a:pt x="1491" y="293"/>
                  <a:pt x="1491" y="293"/>
                </a:cubicBezTo>
                <a:cubicBezTo>
                  <a:pt x="1492" y="295"/>
                  <a:pt x="1491" y="297"/>
                  <a:pt x="1491" y="298"/>
                </a:cubicBezTo>
                <a:cubicBezTo>
                  <a:pt x="1491" y="299"/>
                  <a:pt x="1491" y="298"/>
                  <a:pt x="1491" y="299"/>
                </a:cubicBezTo>
                <a:cubicBezTo>
                  <a:pt x="1491" y="299"/>
                  <a:pt x="1490" y="299"/>
                  <a:pt x="1490" y="299"/>
                </a:cubicBezTo>
                <a:cubicBezTo>
                  <a:pt x="1490" y="300"/>
                  <a:pt x="1490" y="301"/>
                  <a:pt x="1491" y="301"/>
                </a:cubicBezTo>
                <a:cubicBezTo>
                  <a:pt x="1491" y="302"/>
                  <a:pt x="1491" y="303"/>
                  <a:pt x="1490" y="303"/>
                </a:cubicBezTo>
                <a:close/>
                <a:moveTo>
                  <a:pt x="23" y="252"/>
                </a:moveTo>
                <a:cubicBezTo>
                  <a:pt x="22" y="252"/>
                  <a:pt x="21" y="252"/>
                  <a:pt x="21" y="252"/>
                </a:cubicBezTo>
                <a:cubicBezTo>
                  <a:pt x="21" y="253"/>
                  <a:pt x="21" y="253"/>
                  <a:pt x="22" y="253"/>
                </a:cubicBezTo>
                <a:cubicBezTo>
                  <a:pt x="21" y="255"/>
                  <a:pt x="20" y="255"/>
                  <a:pt x="19" y="255"/>
                </a:cubicBezTo>
                <a:cubicBezTo>
                  <a:pt x="19" y="255"/>
                  <a:pt x="19" y="256"/>
                  <a:pt x="20" y="256"/>
                </a:cubicBezTo>
                <a:cubicBezTo>
                  <a:pt x="20" y="256"/>
                  <a:pt x="21" y="255"/>
                  <a:pt x="22" y="255"/>
                </a:cubicBezTo>
                <a:cubicBezTo>
                  <a:pt x="23" y="255"/>
                  <a:pt x="24" y="254"/>
                  <a:pt x="24" y="252"/>
                </a:cubicBezTo>
                <a:cubicBezTo>
                  <a:pt x="23" y="252"/>
                  <a:pt x="23" y="252"/>
                  <a:pt x="23" y="252"/>
                </a:cubicBezTo>
                <a:cubicBezTo>
                  <a:pt x="22" y="252"/>
                  <a:pt x="23" y="252"/>
                  <a:pt x="23" y="252"/>
                </a:cubicBezTo>
                <a:close/>
                <a:moveTo>
                  <a:pt x="196" y="251"/>
                </a:moveTo>
                <a:cubicBezTo>
                  <a:pt x="196" y="252"/>
                  <a:pt x="199" y="251"/>
                  <a:pt x="196" y="251"/>
                </a:cubicBezTo>
                <a:cubicBezTo>
                  <a:pt x="196" y="251"/>
                  <a:pt x="196" y="251"/>
                  <a:pt x="196" y="251"/>
                </a:cubicBezTo>
                <a:close/>
                <a:moveTo>
                  <a:pt x="188" y="256"/>
                </a:moveTo>
                <a:cubicBezTo>
                  <a:pt x="188" y="255"/>
                  <a:pt x="189" y="256"/>
                  <a:pt x="189" y="255"/>
                </a:cubicBezTo>
                <a:cubicBezTo>
                  <a:pt x="189" y="254"/>
                  <a:pt x="189" y="254"/>
                  <a:pt x="189" y="253"/>
                </a:cubicBezTo>
                <a:cubicBezTo>
                  <a:pt x="189" y="252"/>
                  <a:pt x="190" y="251"/>
                  <a:pt x="190" y="250"/>
                </a:cubicBezTo>
                <a:cubicBezTo>
                  <a:pt x="189" y="250"/>
                  <a:pt x="189" y="250"/>
                  <a:pt x="188" y="250"/>
                </a:cubicBezTo>
                <a:cubicBezTo>
                  <a:pt x="188" y="250"/>
                  <a:pt x="187" y="250"/>
                  <a:pt x="187" y="250"/>
                </a:cubicBezTo>
                <a:cubicBezTo>
                  <a:pt x="187" y="250"/>
                  <a:pt x="187" y="251"/>
                  <a:pt x="186" y="251"/>
                </a:cubicBezTo>
                <a:cubicBezTo>
                  <a:pt x="186" y="250"/>
                  <a:pt x="185" y="250"/>
                  <a:pt x="184" y="250"/>
                </a:cubicBezTo>
                <a:cubicBezTo>
                  <a:pt x="184" y="251"/>
                  <a:pt x="184" y="252"/>
                  <a:pt x="184" y="252"/>
                </a:cubicBezTo>
                <a:cubicBezTo>
                  <a:pt x="185" y="252"/>
                  <a:pt x="185" y="253"/>
                  <a:pt x="185" y="253"/>
                </a:cubicBezTo>
                <a:cubicBezTo>
                  <a:pt x="185" y="254"/>
                  <a:pt x="184" y="255"/>
                  <a:pt x="185" y="255"/>
                </a:cubicBezTo>
                <a:cubicBezTo>
                  <a:pt x="185" y="255"/>
                  <a:pt x="185" y="255"/>
                  <a:pt x="186" y="255"/>
                </a:cubicBezTo>
                <a:cubicBezTo>
                  <a:pt x="186" y="256"/>
                  <a:pt x="185" y="256"/>
                  <a:pt x="185" y="257"/>
                </a:cubicBezTo>
                <a:cubicBezTo>
                  <a:pt x="186" y="256"/>
                  <a:pt x="187" y="256"/>
                  <a:pt x="188" y="256"/>
                </a:cubicBezTo>
                <a:close/>
                <a:moveTo>
                  <a:pt x="1746" y="248"/>
                </a:moveTo>
                <a:cubicBezTo>
                  <a:pt x="1745" y="248"/>
                  <a:pt x="1742" y="248"/>
                  <a:pt x="1742" y="249"/>
                </a:cubicBezTo>
                <a:cubicBezTo>
                  <a:pt x="1741" y="250"/>
                  <a:pt x="1740" y="250"/>
                  <a:pt x="1740" y="252"/>
                </a:cubicBezTo>
                <a:cubicBezTo>
                  <a:pt x="1741" y="252"/>
                  <a:pt x="1742" y="252"/>
                  <a:pt x="1742" y="251"/>
                </a:cubicBezTo>
                <a:cubicBezTo>
                  <a:pt x="1742" y="250"/>
                  <a:pt x="1742" y="251"/>
                  <a:pt x="1743" y="251"/>
                </a:cubicBezTo>
                <a:cubicBezTo>
                  <a:pt x="1743" y="250"/>
                  <a:pt x="1743" y="250"/>
                  <a:pt x="1743" y="250"/>
                </a:cubicBezTo>
                <a:cubicBezTo>
                  <a:pt x="1744" y="250"/>
                  <a:pt x="1745" y="250"/>
                  <a:pt x="1745" y="250"/>
                </a:cubicBezTo>
                <a:cubicBezTo>
                  <a:pt x="1746" y="250"/>
                  <a:pt x="1746" y="250"/>
                  <a:pt x="1747" y="249"/>
                </a:cubicBezTo>
                <a:cubicBezTo>
                  <a:pt x="1749" y="249"/>
                  <a:pt x="1746" y="248"/>
                  <a:pt x="1746" y="248"/>
                </a:cubicBezTo>
                <a:cubicBezTo>
                  <a:pt x="1745" y="248"/>
                  <a:pt x="1746" y="248"/>
                  <a:pt x="1746" y="248"/>
                </a:cubicBezTo>
                <a:close/>
                <a:moveTo>
                  <a:pt x="1468" y="248"/>
                </a:moveTo>
                <a:cubicBezTo>
                  <a:pt x="1468" y="250"/>
                  <a:pt x="1468" y="249"/>
                  <a:pt x="1469" y="250"/>
                </a:cubicBezTo>
                <a:cubicBezTo>
                  <a:pt x="1470" y="250"/>
                  <a:pt x="1470" y="250"/>
                  <a:pt x="1471" y="250"/>
                </a:cubicBezTo>
                <a:cubicBezTo>
                  <a:pt x="1471" y="249"/>
                  <a:pt x="1471" y="249"/>
                  <a:pt x="1472" y="249"/>
                </a:cubicBezTo>
                <a:cubicBezTo>
                  <a:pt x="1472" y="248"/>
                  <a:pt x="1471" y="247"/>
                  <a:pt x="1470" y="247"/>
                </a:cubicBezTo>
                <a:cubicBezTo>
                  <a:pt x="1469" y="247"/>
                  <a:pt x="1469" y="248"/>
                  <a:pt x="1468" y="248"/>
                </a:cubicBezTo>
                <a:close/>
                <a:moveTo>
                  <a:pt x="1762" y="248"/>
                </a:moveTo>
                <a:cubicBezTo>
                  <a:pt x="1762" y="248"/>
                  <a:pt x="1763" y="249"/>
                  <a:pt x="1763" y="249"/>
                </a:cubicBezTo>
                <a:cubicBezTo>
                  <a:pt x="1763" y="249"/>
                  <a:pt x="1764" y="247"/>
                  <a:pt x="1764" y="246"/>
                </a:cubicBezTo>
                <a:cubicBezTo>
                  <a:pt x="1764" y="246"/>
                  <a:pt x="1764" y="246"/>
                  <a:pt x="1763" y="246"/>
                </a:cubicBezTo>
                <a:cubicBezTo>
                  <a:pt x="1763" y="246"/>
                  <a:pt x="1762" y="248"/>
                  <a:pt x="1762" y="248"/>
                </a:cubicBezTo>
                <a:cubicBezTo>
                  <a:pt x="1762" y="248"/>
                  <a:pt x="1762" y="248"/>
                  <a:pt x="1762" y="248"/>
                </a:cubicBezTo>
                <a:close/>
                <a:moveTo>
                  <a:pt x="871" y="250"/>
                </a:moveTo>
                <a:cubicBezTo>
                  <a:pt x="872" y="250"/>
                  <a:pt x="872" y="250"/>
                  <a:pt x="873" y="250"/>
                </a:cubicBezTo>
                <a:cubicBezTo>
                  <a:pt x="873" y="249"/>
                  <a:pt x="873" y="249"/>
                  <a:pt x="873" y="249"/>
                </a:cubicBezTo>
                <a:cubicBezTo>
                  <a:pt x="873" y="249"/>
                  <a:pt x="874" y="250"/>
                  <a:pt x="874" y="250"/>
                </a:cubicBezTo>
                <a:cubicBezTo>
                  <a:pt x="874" y="249"/>
                  <a:pt x="875" y="248"/>
                  <a:pt x="876" y="248"/>
                </a:cubicBezTo>
                <a:cubicBezTo>
                  <a:pt x="877" y="248"/>
                  <a:pt x="877" y="247"/>
                  <a:pt x="878" y="246"/>
                </a:cubicBezTo>
                <a:cubicBezTo>
                  <a:pt x="877" y="246"/>
                  <a:pt x="876" y="246"/>
                  <a:pt x="875" y="246"/>
                </a:cubicBezTo>
                <a:cubicBezTo>
                  <a:pt x="875" y="247"/>
                  <a:pt x="875" y="247"/>
                  <a:pt x="875" y="247"/>
                </a:cubicBezTo>
                <a:cubicBezTo>
                  <a:pt x="874" y="247"/>
                  <a:pt x="874" y="247"/>
                  <a:pt x="873" y="247"/>
                </a:cubicBezTo>
                <a:cubicBezTo>
                  <a:pt x="873" y="247"/>
                  <a:pt x="873" y="248"/>
                  <a:pt x="872" y="247"/>
                </a:cubicBezTo>
                <a:cubicBezTo>
                  <a:pt x="872" y="247"/>
                  <a:pt x="871" y="247"/>
                  <a:pt x="870" y="247"/>
                </a:cubicBezTo>
                <a:cubicBezTo>
                  <a:pt x="870" y="247"/>
                  <a:pt x="871" y="248"/>
                  <a:pt x="871" y="248"/>
                </a:cubicBezTo>
                <a:cubicBezTo>
                  <a:pt x="871" y="248"/>
                  <a:pt x="870" y="248"/>
                  <a:pt x="870" y="248"/>
                </a:cubicBezTo>
                <a:cubicBezTo>
                  <a:pt x="870" y="249"/>
                  <a:pt x="871" y="249"/>
                  <a:pt x="871" y="250"/>
                </a:cubicBezTo>
                <a:cubicBezTo>
                  <a:pt x="872" y="250"/>
                  <a:pt x="871" y="250"/>
                  <a:pt x="871" y="250"/>
                </a:cubicBezTo>
                <a:close/>
                <a:moveTo>
                  <a:pt x="1749" y="247"/>
                </a:moveTo>
                <a:cubicBezTo>
                  <a:pt x="1750" y="247"/>
                  <a:pt x="1750" y="247"/>
                  <a:pt x="1750" y="247"/>
                </a:cubicBezTo>
                <a:cubicBezTo>
                  <a:pt x="1750" y="247"/>
                  <a:pt x="1751" y="247"/>
                  <a:pt x="1751" y="247"/>
                </a:cubicBezTo>
                <a:cubicBezTo>
                  <a:pt x="1751" y="246"/>
                  <a:pt x="1751" y="246"/>
                  <a:pt x="1749" y="246"/>
                </a:cubicBezTo>
                <a:cubicBezTo>
                  <a:pt x="1749" y="246"/>
                  <a:pt x="1749" y="247"/>
                  <a:pt x="1749" y="247"/>
                </a:cubicBezTo>
                <a:cubicBezTo>
                  <a:pt x="1750" y="247"/>
                  <a:pt x="1749" y="247"/>
                  <a:pt x="1749" y="247"/>
                </a:cubicBezTo>
                <a:close/>
                <a:moveTo>
                  <a:pt x="868" y="249"/>
                </a:moveTo>
                <a:cubicBezTo>
                  <a:pt x="868" y="249"/>
                  <a:pt x="869" y="249"/>
                  <a:pt x="869" y="249"/>
                </a:cubicBezTo>
                <a:cubicBezTo>
                  <a:pt x="869" y="248"/>
                  <a:pt x="869" y="248"/>
                  <a:pt x="869" y="248"/>
                </a:cubicBezTo>
                <a:cubicBezTo>
                  <a:pt x="869" y="247"/>
                  <a:pt x="869" y="248"/>
                  <a:pt x="869" y="247"/>
                </a:cubicBezTo>
                <a:cubicBezTo>
                  <a:pt x="869" y="247"/>
                  <a:pt x="869" y="246"/>
                  <a:pt x="869" y="246"/>
                </a:cubicBezTo>
                <a:cubicBezTo>
                  <a:pt x="869" y="245"/>
                  <a:pt x="868" y="248"/>
                  <a:pt x="868" y="249"/>
                </a:cubicBezTo>
                <a:cubicBezTo>
                  <a:pt x="868" y="249"/>
                  <a:pt x="868" y="249"/>
                  <a:pt x="868" y="249"/>
                </a:cubicBezTo>
                <a:close/>
                <a:moveTo>
                  <a:pt x="1760" y="245"/>
                </a:moveTo>
                <a:cubicBezTo>
                  <a:pt x="1760" y="245"/>
                  <a:pt x="1760" y="245"/>
                  <a:pt x="1760" y="245"/>
                </a:cubicBezTo>
                <a:cubicBezTo>
                  <a:pt x="1760" y="246"/>
                  <a:pt x="1760" y="246"/>
                  <a:pt x="1761" y="246"/>
                </a:cubicBezTo>
                <a:cubicBezTo>
                  <a:pt x="1761" y="246"/>
                  <a:pt x="1762" y="246"/>
                  <a:pt x="1762" y="246"/>
                </a:cubicBezTo>
                <a:cubicBezTo>
                  <a:pt x="1762" y="245"/>
                  <a:pt x="1762" y="245"/>
                  <a:pt x="1761" y="245"/>
                </a:cubicBezTo>
                <a:cubicBezTo>
                  <a:pt x="1761" y="245"/>
                  <a:pt x="1760" y="245"/>
                  <a:pt x="1760" y="245"/>
                </a:cubicBezTo>
                <a:close/>
                <a:moveTo>
                  <a:pt x="43" y="244"/>
                </a:move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4" y="244"/>
                  <a:pt x="44" y="243"/>
                </a:cubicBezTo>
                <a:cubicBezTo>
                  <a:pt x="44" y="243"/>
                  <a:pt x="44" y="243"/>
                  <a:pt x="43" y="244"/>
                </a:cubicBezTo>
                <a:cubicBezTo>
                  <a:pt x="42" y="244"/>
                  <a:pt x="43" y="244"/>
                  <a:pt x="43" y="244"/>
                </a:cubicBezTo>
                <a:close/>
                <a:moveTo>
                  <a:pt x="38" y="243"/>
                </a:moveTo>
                <a:cubicBezTo>
                  <a:pt x="37" y="243"/>
                  <a:pt x="36" y="243"/>
                  <a:pt x="35" y="243"/>
                </a:cubicBezTo>
                <a:cubicBezTo>
                  <a:pt x="35" y="244"/>
                  <a:pt x="33" y="243"/>
                  <a:pt x="33" y="244"/>
                </a:cubicBezTo>
                <a:cubicBezTo>
                  <a:pt x="33" y="246"/>
                  <a:pt x="32" y="246"/>
                  <a:pt x="31" y="247"/>
                </a:cubicBezTo>
                <a:cubicBezTo>
                  <a:pt x="32" y="247"/>
                  <a:pt x="34" y="247"/>
                  <a:pt x="34" y="246"/>
                </a:cubicBezTo>
                <a:cubicBezTo>
                  <a:pt x="34" y="246"/>
                  <a:pt x="35" y="246"/>
                  <a:pt x="35" y="246"/>
                </a:cubicBezTo>
                <a:cubicBezTo>
                  <a:pt x="36" y="245"/>
                  <a:pt x="36" y="245"/>
                  <a:pt x="38" y="245"/>
                </a:cubicBezTo>
                <a:cubicBezTo>
                  <a:pt x="38" y="245"/>
                  <a:pt x="39" y="245"/>
                  <a:pt x="39" y="244"/>
                </a:cubicBezTo>
                <a:cubicBezTo>
                  <a:pt x="39" y="244"/>
                  <a:pt x="38" y="244"/>
                  <a:pt x="38" y="243"/>
                </a:cubicBezTo>
                <a:cubicBezTo>
                  <a:pt x="36" y="243"/>
                  <a:pt x="38" y="243"/>
                  <a:pt x="38" y="243"/>
                </a:cubicBezTo>
                <a:close/>
                <a:moveTo>
                  <a:pt x="889" y="245"/>
                </a:moveTo>
                <a:cubicBezTo>
                  <a:pt x="890" y="245"/>
                  <a:pt x="890" y="245"/>
                  <a:pt x="890" y="244"/>
                </a:cubicBezTo>
                <a:cubicBezTo>
                  <a:pt x="889" y="243"/>
                  <a:pt x="888" y="243"/>
                  <a:pt x="887" y="243"/>
                </a:cubicBezTo>
                <a:cubicBezTo>
                  <a:pt x="887" y="244"/>
                  <a:pt x="888" y="244"/>
                  <a:pt x="889" y="245"/>
                </a:cubicBezTo>
                <a:cubicBezTo>
                  <a:pt x="889" y="245"/>
                  <a:pt x="889" y="245"/>
                  <a:pt x="889" y="245"/>
                </a:cubicBezTo>
                <a:close/>
                <a:moveTo>
                  <a:pt x="774" y="261"/>
                </a:moveTo>
                <a:cubicBezTo>
                  <a:pt x="774" y="261"/>
                  <a:pt x="774" y="261"/>
                  <a:pt x="775" y="261"/>
                </a:cubicBezTo>
                <a:cubicBezTo>
                  <a:pt x="775" y="262"/>
                  <a:pt x="774" y="263"/>
                  <a:pt x="773" y="262"/>
                </a:cubicBezTo>
                <a:cubicBezTo>
                  <a:pt x="773" y="262"/>
                  <a:pt x="773" y="262"/>
                  <a:pt x="774" y="261"/>
                </a:cubicBezTo>
                <a:close/>
                <a:moveTo>
                  <a:pt x="769" y="267"/>
                </a:moveTo>
                <a:cubicBezTo>
                  <a:pt x="769" y="267"/>
                  <a:pt x="769" y="267"/>
                  <a:pt x="769" y="268"/>
                </a:cubicBezTo>
                <a:cubicBezTo>
                  <a:pt x="769" y="268"/>
                  <a:pt x="768" y="268"/>
                  <a:pt x="768" y="269"/>
                </a:cubicBezTo>
                <a:cubicBezTo>
                  <a:pt x="769" y="269"/>
                  <a:pt x="769" y="268"/>
                  <a:pt x="770" y="268"/>
                </a:cubicBezTo>
                <a:cubicBezTo>
                  <a:pt x="770" y="268"/>
                  <a:pt x="771" y="268"/>
                  <a:pt x="771" y="268"/>
                </a:cubicBezTo>
                <a:cubicBezTo>
                  <a:pt x="772" y="268"/>
                  <a:pt x="771" y="269"/>
                  <a:pt x="771" y="269"/>
                </a:cubicBezTo>
                <a:cubicBezTo>
                  <a:pt x="770" y="269"/>
                  <a:pt x="770" y="269"/>
                  <a:pt x="770" y="270"/>
                </a:cubicBezTo>
                <a:cubicBezTo>
                  <a:pt x="771" y="270"/>
                  <a:pt x="772" y="269"/>
                  <a:pt x="774" y="268"/>
                </a:cubicBezTo>
                <a:cubicBezTo>
                  <a:pt x="774" y="269"/>
                  <a:pt x="774" y="269"/>
                  <a:pt x="774" y="269"/>
                </a:cubicBezTo>
                <a:cubicBezTo>
                  <a:pt x="774" y="270"/>
                  <a:pt x="775" y="270"/>
                  <a:pt x="775" y="270"/>
                </a:cubicBezTo>
                <a:cubicBezTo>
                  <a:pt x="775" y="270"/>
                  <a:pt x="776" y="269"/>
                  <a:pt x="776" y="269"/>
                </a:cubicBezTo>
                <a:cubicBezTo>
                  <a:pt x="777" y="269"/>
                  <a:pt x="777" y="268"/>
                  <a:pt x="778" y="268"/>
                </a:cubicBezTo>
                <a:cubicBezTo>
                  <a:pt x="778" y="268"/>
                  <a:pt x="778" y="267"/>
                  <a:pt x="778" y="267"/>
                </a:cubicBezTo>
                <a:cubicBezTo>
                  <a:pt x="779" y="267"/>
                  <a:pt x="780" y="267"/>
                  <a:pt x="780" y="267"/>
                </a:cubicBezTo>
                <a:cubicBezTo>
                  <a:pt x="781" y="266"/>
                  <a:pt x="781" y="267"/>
                  <a:pt x="781" y="267"/>
                </a:cubicBezTo>
                <a:cubicBezTo>
                  <a:pt x="782" y="267"/>
                  <a:pt x="781" y="265"/>
                  <a:pt x="782" y="265"/>
                </a:cubicBezTo>
                <a:cubicBezTo>
                  <a:pt x="782" y="265"/>
                  <a:pt x="784" y="265"/>
                  <a:pt x="784" y="265"/>
                </a:cubicBezTo>
                <a:cubicBezTo>
                  <a:pt x="784" y="264"/>
                  <a:pt x="784" y="264"/>
                  <a:pt x="784" y="263"/>
                </a:cubicBezTo>
                <a:cubicBezTo>
                  <a:pt x="784" y="264"/>
                  <a:pt x="785" y="264"/>
                  <a:pt x="785" y="264"/>
                </a:cubicBezTo>
                <a:cubicBezTo>
                  <a:pt x="785" y="263"/>
                  <a:pt x="784" y="262"/>
                  <a:pt x="785" y="262"/>
                </a:cubicBezTo>
                <a:cubicBezTo>
                  <a:pt x="787" y="262"/>
                  <a:pt x="786" y="261"/>
                  <a:pt x="786" y="260"/>
                </a:cubicBezTo>
                <a:cubicBezTo>
                  <a:pt x="787" y="260"/>
                  <a:pt x="786" y="257"/>
                  <a:pt x="786" y="257"/>
                </a:cubicBezTo>
                <a:cubicBezTo>
                  <a:pt x="786" y="256"/>
                  <a:pt x="785" y="257"/>
                  <a:pt x="785" y="256"/>
                </a:cubicBezTo>
                <a:cubicBezTo>
                  <a:pt x="785" y="256"/>
                  <a:pt x="786" y="256"/>
                  <a:pt x="785" y="255"/>
                </a:cubicBezTo>
                <a:cubicBezTo>
                  <a:pt x="785" y="255"/>
                  <a:pt x="786" y="254"/>
                  <a:pt x="786" y="253"/>
                </a:cubicBezTo>
                <a:cubicBezTo>
                  <a:pt x="785" y="252"/>
                  <a:pt x="786" y="252"/>
                  <a:pt x="787" y="252"/>
                </a:cubicBezTo>
                <a:cubicBezTo>
                  <a:pt x="786" y="251"/>
                  <a:pt x="787" y="251"/>
                  <a:pt x="788" y="251"/>
                </a:cubicBezTo>
                <a:cubicBezTo>
                  <a:pt x="788" y="251"/>
                  <a:pt x="789" y="251"/>
                  <a:pt x="789" y="250"/>
                </a:cubicBezTo>
                <a:cubicBezTo>
                  <a:pt x="790" y="250"/>
                  <a:pt x="791" y="250"/>
                  <a:pt x="791" y="250"/>
                </a:cubicBezTo>
                <a:cubicBezTo>
                  <a:pt x="791" y="249"/>
                  <a:pt x="790" y="249"/>
                  <a:pt x="789" y="249"/>
                </a:cubicBezTo>
                <a:cubicBezTo>
                  <a:pt x="789" y="249"/>
                  <a:pt x="789" y="248"/>
                  <a:pt x="789" y="247"/>
                </a:cubicBezTo>
                <a:cubicBezTo>
                  <a:pt x="789" y="247"/>
                  <a:pt x="788" y="247"/>
                  <a:pt x="788" y="247"/>
                </a:cubicBezTo>
                <a:cubicBezTo>
                  <a:pt x="788" y="246"/>
                  <a:pt x="789" y="246"/>
                  <a:pt x="789" y="245"/>
                </a:cubicBezTo>
                <a:cubicBezTo>
                  <a:pt x="788" y="245"/>
                  <a:pt x="788" y="244"/>
                  <a:pt x="787" y="244"/>
                </a:cubicBezTo>
                <a:cubicBezTo>
                  <a:pt x="786" y="245"/>
                  <a:pt x="784" y="246"/>
                  <a:pt x="783" y="246"/>
                </a:cubicBezTo>
                <a:cubicBezTo>
                  <a:pt x="784" y="245"/>
                  <a:pt x="784" y="245"/>
                  <a:pt x="784" y="244"/>
                </a:cubicBezTo>
                <a:cubicBezTo>
                  <a:pt x="784" y="243"/>
                  <a:pt x="784" y="243"/>
                  <a:pt x="783" y="242"/>
                </a:cubicBezTo>
                <a:cubicBezTo>
                  <a:pt x="783" y="243"/>
                  <a:pt x="783" y="243"/>
                  <a:pt x="783" y="244"/>
                </a:cubicBezTo>
                <a:cubicBezTo>
                  <a:pt x="783" y="244"/>
                  <a:pt x="782" y="244"/>
                  <a:pt x="781" y="244"/>
                </a:cubicBezTo>
                <a:cubicBezTo>
                  <a:pt x="782" y="243"/>
                  <a:pt x="781" y="243"/>
                  <a:pt x="780" y="243"/>
                </a:cubicBezTo>
                <a:cubicBezTo>
                  <a:pt x="779" y="243"/>
                  <a:pt x="778" y="243"/>
                  <a:pt x="778" y="244"/>
                </a:cubicBezTo>
                <a:cubicBezTo>
                  <a:pt x="778" y="245"/>
                  <a:pt x="779" y="245"/>
                  <a:pt x="778" y="245"/>
                </a:cubicBezTo>
                <a:cubicBezTo>
                  <a:pt x="777" y="245"/>
                  <a:pt x="777" y="245"/>
                  <a:pt x="777" y="246"/>
                </a:cubicBezTo>
                <a:cubicBezTo>
                  <a:pt x="778" y="246"/>
                  <a:pt x="778" y="246"/>
                  <a:pt x="779" y="246"/>
                </a:cubicBezTo>
                <a:cubicBezTo>
                  <a:pt x="779" y="247"/>
                  <a:pt x="779" y="247"/>
                  <a:pt x="778" y="247"/>
                </a:cubicBezTo>
                <a:cubicBezTo>
                  <a:pt x="777" y="247"/>
                  <a:pt x="777" y="249"/>
                  <a:pt x="776" y="249"/>
                </a:cubicBezTo>
                <a:cubicBezTo>
                  <a:pt x="776" y="249"/>
                  <a:pt x="777" y="249"/>
                  <a:pt x="777" y="250"/>
                </a:cubicBezTo>
                <a:cubicBezTo>
                  <a:pt x="776" y="250"/>
                  <a:pt x="776" y="250"/>
                  <a:pt x="776" y="250"/>
                </a:cubicBezTo>
                <a:cubicBezTo>
                  <a:pt x="776" y="250"/>
                  <a:pt x="775" y="249"/>
                  <a:pt x="774" y="249"/>
                </a:cubicBezTo>
                <a:cubicBezTo>
                  <a:pt x="773" y="249"/>
                  <a:pt x="773" y="250"/>
                  <a:pt x="773" y="250"/>
                </a:cubicBezTo>
                <a:cubicBezTo>
                  <a:pt x="772" y="250"/>
                  <a:pt x="772" y="249"/>
                  <a:pt x="772" y="249"/>
                </a:cubicBezTo>
                <a:cubicBezTo>
                  <a:pt x="771" y="249"/>
                  <a:pt x="771" y="250"/>
                  <a:pt x="771" y="250"/>
                </a:cubicBezTo>
                <a:cubicBezTo>
                  <a:pt x="771" y="250"/>
                  <a:pt x="771" y="250"/>
                  <a:pt x="771" y="251"/>
                </a:cubicBezTo>
                <a:cubicBezTo>
                  <a:pt x="771" y="252"/>
                  <a:pt x="771" y="251"/>
                  <a:pt x="771" y="251"/>
                </a:cubicBezTo>
                <a:cubicBezTo>
                  <a:pt x="771" y="252"/>
                  <a:pt x="771" y="252"/>
                  <a:pt x="772" y="252"/>
                </a:cubicBezTo>
                <a:cubicBezTo>
                  <a:pt x="772" y="252"/>
                  <a:pt x="772" y="252"/>
                  <a:pt x="773" y="253"/>
                </a:cubicBezTo>
                <a:cubicBezTo>
                  <a:pt x="772" y="253"/>
                  <a:pt x="773" y="253"/>
                  <a:pt x="772" y="253"/>
                </a:cubicBezTo>
                <a:cubicBezTo>
                  <a:pt x="772" y="254"/>
                  <a:pt x="771" y="253"/>
                  <a:pt x="771" y="253"/>
                </a:cubicBezTo>
                <a:cubicBezTo>
                  <a:pt x="770" y="253"/>
                  <a:pt x="771" y="254"/>
                  <a:pt x="770" y="254"/>
                </a:cubicBezTo>
                <a:cubicBezTo>
                  <a:pt x="769" y="254"/>
                  <a:pt x="770" y="254"/>
                  <a:pt x="770" y="254"/>
                </a:cubicBezTo>
                <a:cubicBezTo>
                  <a:pt x="770" y="255"/>
                  <a:pt x="769" y="255"/>
                  <a:pt x="769" y="255"/>
                </a:cubicBezTo>
                <a:cubicBezTo>
                  <a:pt x="769" y="255"/>
                  <a:pt x="768" y="256"/>
                  <a:pt x="769" y="257"/>
                </a:cubicBezTo>
                <a:cubicBezTo>
                  <a:pt x="769" y="257"/>
                  <a:pt x="770" y="256"/>
                  <a:pt x="770" y="257"/>
                </a:cubicBezTo>
                <a:cubicBezTo>
                  <a:pt x="771" y="257"/>
                  <a:pt x="771" y="257"/>
                  <a:pt x="772" y="257"/>
                </a:cubicBezTo>
                <a:cubicBezTo>
                  <a:pt x="772" y="257"/>
                  <a:pt x="772" y="258"/>
                  <a:pt x="772" y="258"/>
                </a:cubicBezTo>
                <a:cubicBezTo>
                  <a:pt x="772" y="258"/>
                  <a:pt x="772" y="257"/>
                  <a:pt x="773" y="257"/>
                </a:cubicBezTo>
                <a:cubicBezTo>
                  <a:pt x="774" y="257"/>
                  <a:pt x="774" y="257"/>
                  <a:pt x="774" y="256"/>
                </a:cubicBezTo>
                <a:cubicBezTo>
                  <a:pt x="774" y="255"/>
                  <a:pt x="774" y="256"/>
                  <a:pt x="775" y="256"/>
                </a:cubicBezTo>
                <a:cubicBezTo>
                  <a:pt x="775" y="257"/>
                  <a:pt x="775" y="257"/>
                  <a:pt x="774" y="257"/>
                </a:cubicBezTo>
                <a:cubicBezTo>
                  <a:pt x="774" y="258"/>
                  <a:pt x="774" y="258"/>
                  <a:pt x="773" y="258"/>
                </a:cubicBezTo>
                <a:cubicBezTo>
                  <a:pt x="772" y="259"/>
                  <a:pt x="773" y="259"/>
                  <a:pt x="773" y="260"/>
                </a:cubicBezTo>
                <a:cubicBezTo>
                  <a:pt x="773" y="260"/>
                  <a:pt x="773" y="260"/>
                  <a:pt x="772" y="260"/>
                </a:cubicBezTo>
                <a:cubicBezTo>
                  <a:pt x="772" y="260"/>
                  <a:pt x="772" y="261"/>
                  <a:pt x="772" y="261"/>
                </a:cubicBezTo>
                <a:cubicBezTo>
                  <a:pt x="772" y="261"/>
                  <a:pt x="771" y="262"/>
                  <a:pt x="771" y="262"/>
                </a:cubicBezTo>
                <a:cubicBezTo>
                  <a:pt x="771" y="262"/>
                  <a:pt x="771" y="262"/>
                  <a:pt x="771" y="262"/>
                </a:cubicBezTo>
                <a:cubicBezTo>
                  <a:pt x="773" y="262"/>
                  <a:pt x="772" y="263"/>
                  <a:pt x="771" y="264"/>
                </a:cubicBezTo>
                <a:cubicBezTo>
                  <a:pt x="769" y="264"/>
                  <a:pt x="771" y="264"/>
                  <a:pt x="771" y="265"/>
                </a:cubicBezTo>
                <a:cubicBezTo>
                  <a:pt x="770" y="265"/>
                  <a:pt x="769" y="265"/>
                  <a:pt x="768" y="265"/>
                </a:cubicBezTo>
                <a:cubicBezTo>
                  <a:pt x="768" y="265"/>
                  <a:pt x="768" y="265"/>
                  <a:pt x="768" y="265"/>
                </a:cubicBezTo>
                <a:cubicBezTo>
                  <a:pt x="768" y="266"/>
                  <a:pt x="768" y="266"/>
                  <a:pt x="769" y="267"/>
                </a:cubicBezTo>
                <a:cubicBezTo>
                  <a:pt x="769" y="267"/>
                  <a:pt x="769" y="267"/>
                  <a:pt x="769" y="267"/>
                </a:cubicBezTo>
                <a:close/>
                <a:moveTo>
                  <a:pt x="866" y="245"/>
                </a:moveTo>
                <a:cubicBezTo>
                  <a:pt x="867" y="245"/>
                  <a:pt x="867" y="245"/>
                  <a:pt x="868" y="245"/>
                </a:cubicBezTo>
                <a:cubicBezTo>
                  <a:pt x="868" y="245"/>
                  <a:pt x="868" y="244"/>
                  <a:pt x="868" y="243"/>
                </a:cubicBezTo>
                <a:cubicBezTo>
                  <a:pt x="868" y="243"/>
                  <a:pt x="868" y="243"/>
                  <a:pt x="868" y="242"/>
                </a:cubicBezTo>
                <a:cubicBezTo>
                  <a:pt x="867" y="242"/>
                  <a:pt x="866" y="242"/>
                  <a:pt x="865" y="242"/>
                </a:cubicBezTo>
                <a:cubicBezTo>
                  <a:pt x="864" y="242"/>
                  <a:pt x="865" y="244"/>
                  <a:pt x="865" y="244"/>
                </a:cubicBezTo>
                <a:cubicBezTo>
                  <a:pt x="866" y="244"/>
                  <a:pt x="866" y="244"/>
                  <a:pt x="866" y="245"/>
                </a:cubicBezTo>
                <a:cubicBezTo>
                  <a:pt x="867" y="245"/>
                  <a:pt x="866" y="245"/>
                  <a:pt x="866" y="245"/>
                </a:cubicBezTo>
                <a:close/>
                <a:moveTo>
                  <a:pt x="187" y="242"/>
                </a:moveTo>
                <a:cubicBezTo>
                  <a:pt x="187" y="242"/>
                  <a:pt x="186" y="242"/>
                  <a:pt x="186" y="242"/>
                </a:cubicBezTo>
                <a:cubicBezTo>
                  <a:pt x="186" y="242"/>
                  <a:pt x="187" y="243"/>
                  <a:pt x="187" y="243"/>
                </a:cubicBezTo>
                <a:cubicBezTo>
                  <a:pt x="187" y="242"/>
                  <a:pt x="187" y="242"/>
                  <a:pt x="187" y="242"/>
                </a:cubicBezTo>
                <a:cubicBezTo>
                  <a:pt x="187" y="242"/>
                  <a:pt x="187" y="242"/>
                  <a:pt x="187" y="242"/>
                </a:cubicBezTo>
                <a:close/>
                <a:moveTo>
                  <a:pt x="54" y="244"/>
                </a:moveTo>
                <a:cubicBezTo>
                  <a:pt x="56" y="243"/>
                  <a:pt x="56" y="243"/>
                  <a:pt x="56" y="242"/>
                </a:cubicBezTo>
                <a:cubicBezTo>
                  <a:pt x="55" y="242"/>
                  <a:pt x="54" y="242"/>
                  <a:pt x="54" y="244"/>
                </a:cubicBezTo>
                <a:cubicBezTo>
                  <a:pt x="55" y="244"/>
                  <a:pt x="54" y="244"/>
                  <a:pt x="54" y="244"/>
                </a:cubicBezTo>
                <a:close/>
                <a:moveTo>
                  <a:pt x="916" y="241"/>
                </a:moveTo>
                <a:cubicBezTo>
                  <a:pt x="915" y="241"/>
                  <a:pt x="914" y="241"/>
                  <a:pt x="915" y="242"/>
                </a:cubicBezTo>
                <a:cubicBezTo>
                  <a:pt x="915" y="243"/>
                  <a:pt x="916" y="242"/>
                  <a:pt x="916" y="241"/>
                </a:cubicBezTo>
                <a:close/>
                <a:moveTo>
                  <a:pt x="790" y="242"/>
                </a:moveTo>
                <a:cubicBezTo>
                  <a:pt x="791" y="243"/>
                  <a:pt x="791" y="242"/>
                  <a:pt x="791" y="241"/>
                </a:cubicBezTo>
                <a:cubicBezTo>
                  <a:pt x="791" y="240"/>
                  <a:pt x="790" y="242"/>
                  <a:pt x="790" y="242"/>
                </a:cubicBezTo>
                <a:close/>
                <a:moveTo>
                  <a:pt x="787" y="241"/>
                </a:moveTo>
                <a:cubicBezTo>
                  <a:pt x="787" y="241"/>
                  <a:pt x="787" y="241"/>
                  <a:pt x="788" y="241"/>
                </a:cubicBezTo>
                <a:cubicBezTo>
                  <a:pt x="787" y="241"/>
                  <a:pt x="788" y="241"/>
                  <a:pt x="787" y="241"/>
                </a:cubicBezTo>
                <a:cubicBezTo>
                  <a:pt x="787" y="241"/>
                  <a:pt x="787" y="241"/>
                  <a:pt x="787" y="241"/>
                </a:cubicBezTo>
                <a:close/>
                <a:moveTo>
                  <a:pt x="53" y="240"/>
                </a:moveTo>
                <a:cubicBezTo>
                  <a:pt x="52" y="240"/>
                  <a:pt x="52" y="240"/>
                  <a:pt x="52" y="241"/>
                </a:cubicBezTo>
                <a:cubicBezTo>
                  <a:pt x="52" y="241"/>
                  <a:pt x="53" y="241"/>
                  <a:pt x="53" y="241"/>
                </a:cubicBezTo>
                <a:cubicBezTo>
                  <a:pt x="53" y="241"/>
                  <a:pt x="53" y="241"/>
                  <a:pt x="53" y="240"/>
                </a:cubicBezTo>
                <a:cubicBezTo>
                  <a:pt x="53" y="240"/>
                  <a:pt x="53" y="240"/>
                  <a:pt x="53" y="240"/>
                </a:cubicBezTo>
                <a:close/>
                <a:moveTo>
                  <a:pt x="1591" y="240"/>
                </a:moveTo>
                <a:cubicBezTo>
                  <a:pt x="1591" y="240"/>
                  <a:pt x="1591" y="240"/>
                  <a:pt x="1591" y="240"/>
                </a:cubicBezTo>
                <a:cubicBezTo>
                  <a:pt x="1591" y="240"/>
                  <a:pt x="1591" y="240"/>
                  <a:pt x="1591" y="240"/>
                </a:cubicBezTo>
                <a:close/>
                <a:moveTo>
                  <a:pt x="873" y="241"/>
                </a:moveTo>
                <a:cubicBezTo>
                  <a:pt x="873" y="241"/>
                  <a:pt x="872" y="241"/>
                  <a:pt x="872" y="240"/>
                </a:cubicBezTo>
                <a:cubicBezTo>
                  <a:pt x="872" y="239"/>
                  <a:pt x="872" y="239"/>
                  <a:pt x="871" y="239"/>
                </a:cubicBezTo>
                <a:cubicBezTo>
                  <a:pt x="871" y="239"/>
                  <a:pt x="870" y="239"/>
                  <a:pt x="870" y="240"/>
                </a:cubicBezTo>
                <a:cubicBezTo>
                  <a:pt x="870" y="241"/>
                  <a:pt x="870" y="241"/>
                  <a:pt x="869" y="241"/>
                </a:cubicBezTo>
                <a:cubicBezTo>
                  <a:pt x="869" y="242"/>
                  <a:pt x="869" y="242"/>
                  <a:pt x="870" y="242"/>
                </a:cubicBezTo>
                <a:cubicBezTo>
                  <a:pt x="871" y="243"/>
                  <a:pt x="870" y="244"/>
                  <a:pt x="870" y="245"/>
                </a:cubicBezTo>
                <a:cubicBezTo>
                  <a:pt x="870" y="245"/>
                  <a:pt x="872" y="245"/>
                  <a:pt x="872" y="245"/>
                </a:cubicBezTo>
                <a:cubicBezTo>
                  <a:pt x="872" y="244"/>
                  <a:pt x="872" y="244"/>
                  <a:pt x="873" y="244"/>
                </a:cubicBezTo>
                <a:cubicBezTo>
                  <a:pt x="873" y="244"/>
                  <a:pt x="873" y="245"/>
                  <a:pt x="873" y="244"/>
                </a:cubicBezTo>
                <a:cubicBezTo>
                  <a:pt x="873" y="245"/>
                  <a:pt x="873" y="246"/>
                  <a:pt x="873" y="246"/>
                </a:cubicBezTo>
                <a:cubicBezTo>
                  <a:pt x="874" y="246"/>
                  <a:pt x="875" y="246"/>
                  <a:pt x="875" y="245"/>
                </a:cubicBezTo>
                <a:cubicBezTo>
                  <a:pt x="875" y="244"/>
                  <a:pt x="875" y="244"/>
                  <a:pt x="876" y="244"/>
                </a:cubicBezTo>
                <a:cubicBezTo>
                  <a:pt x="878" y="243"/>
                  <a:pt x="876" y="242"/>
                  <a:pt x="875" y="242"/>
                </a:cubicBezTo>
                <a:cubicBezTo>
                  <a:pt x="876" y="241"/>
                  <a:pt x="876" y="241"/>
                  <a:pt x="877" y="241"/>
                </a:cubicBezTo>
                <a:cubicBezTo>
                  <a:pt x="877" y="240"/>
                  <a:pt x="877" y="239"/>
                  <a:pt x="876" y="239"/>
                </a:cubicBezTo>
                <a:cubicBezTo>
                  <a:pt x="876" y="238"/>
                  <a:pt x="876" y="237"/>
                  <a:pt x="876" y="237"/>
                </a:cubicBezTo>
                <a:cubicBezTo>
                  <a:pt x="875" y="237"/>
                  <a:pt x="874" y="237"/>
                  <a:pt x="874" y="237"/>
                </a:cubicBezTo>
                <a:cubicBezTo>
                  <a:pt x="873" y="237"/>
                  <a:pt x="873" y="238"/>
                  <a:pt x="873" y="238"/>
                </a:cubicBezTo>
                <a:cubicBezTo>
                  <a:pt x="873" y="238"/>
                  <a:pt x="873" y="239"/>
                  <a:pt x="873" y="239"/>
                </a:cubicBezTo>
                <a:cubicBezTo>
                  <a:pt x="873" y="239"/>
                  <a:pt x="874" y="239"/>
                  <a:pt x="874" y="240"/>
                </a:cubicBezTo>
                <a:cubicBezTo>
                  <a:pt x="873" y="240"/>
                  <a:pt x="873" y="240"/>
                  <a:pt x="873" y="241"/>
                </a:cubicBezTo>
                <a:close/>
                <a:moveTo>
                  <a:pt x="1763" y="237"/>
                </a:moveTo>
                <a:cubicBezTo>
                  <a:pt x="1762" y="238"/>
                  <a:pt x="1763" y="238"/>
                  <a:pt x="1762" y="239"/>
                </a:cubicBezTo>
                <a:cubicBezTo>
                  <a:pt x="1762" y="239"/>
                  <a:pt x="1762" y="240"/>
                  <a:pt x="1762" y="240"/>
                </a:cubicBezTo>
                <a:cubicBezTo>
                  <a:pt x="1762" y="240"/>
                  <a:pt x="1761" y="240"/>
                  <a:pt x="1760" y="241"/>
                </a:cubicBezTo>
                <a:cubicBezTo>
                  <a:pt x="1760" y="240"/>
                  <a:pt x="1760" y="240"/>
                  <a:pt x="1760" y="239"/>
                </a:cubicBezTo>
                <a:cubicBezTo>
                  <a:pt x="1759" y="239"/>
                  <a:pt x="1758" y="239"/>
                  <a:pt x="1758" y="240"/>
                </a:cubicBezTo>
                <a:cubicBezTo>
                  <a:pt x="1757" y="240"/>
                  <a:pt x="1758" y="240"/>
                  <a:pt x="1757" y="240"/>
                </a:cubicBezTo>
                <a:cubicBezTo>
                  <a:pt x="1757" y="240"/>
                  <a:pt x="1756" y="240"/>
                  <a:pt x="1756" y="240"/>
                </a:cubicBezTo>
                <a:cubicBezTo>
                  <a:pt x="1756" y="240"/>
                  <a:pt x="1755" y="241"/>
                  <a:pt x="1755" y="241"/>
                </a:cubicBezTo>
                <a:cubicBezTo>
                  <a:pt x="1755" y="241"/>
                  <a:pt x="1755" y="241"/>
                  <a:pt x="1755" y="241"/>
                </a:cubicBezTo>
                <a:cubicBezTo>
                  <a:pt x="1755" y="242"/>
                  <a:pt x="1754" y="241"/>
                  <a:pt x="1754" y="242"/>
                </a:cubicBezTo>
                <a:cubicBezTo>
                  <a:pt x="1754" y="243"/>
                  <a:pt x="1754" y="243"/>
                  <a:pt x="1753" y="243"/>
                </a:cubicBezTo>
                <a:cubicBezTo>
                  <a:pt x="1752" y="243"/>
                  <a:pt x="1753" y="243"/>
                  <a:pt x="1753" y="243"/>
                </a:cubicBezTo>
                <a:cubicBezTo>
                  <a:pt x="1752" y="243"/>
                  <a:pt x="1753" y="244"/>
                  <a:pt x="1752" y="244"/>
                </a:cubicBezTo>
                <a:cubicBezTo>
                  <a:pt x="1752" y="244"/>
                  <a:pt x="1752" y="246"/>
                  <a:pt x="1752" y="246"/>
                </a:cubicBezTo>
                <a:cubicBezTo>
                  <a:pt x="1753" y="246"/>
                  <a:pt x="1754" y="246"/>
                  <a:pt x="1754" y="245"/>
                </a:cubicBezTo>
                <a:cubicBezTo>
                  <a:pt x="1754" y="245"/>
                  <a:pt x="1754" y="245"/>
                  <a:pt x="1755" y="244"/>
                </a:cubicBezTo>
                <a:cubicBezTo>
                  <a:pt x="1755" y="244"/>
                  <a:pt x="1755" y="244"/>
                  <a:pt x="1755" y="243"/>
                </a:cubicBezTo>
                <a:cubicBezTo>
                  <a:pt x="1755" y="243"/>
                  <a:pt x="1755" y="244"/>
                  <a:pt x="1755" y="243"/>
                </a:cubicBezTo>
                <a:cubicBezTo>
                  <a:pt x="1755" y="243"/>
                  <a:pt x="1755" y="242"/>
                  <a:pt x="1755" y="242"/>
                </a:cubicBezTo>
                <a:cubicBezTo>
                  <a:pt x="1756" y="242"/>
                  <a:pt x="1757" y="243"/>
                  <a:pt x="1758" y="243"/>
                </a:cubicBezTo>
                <a:cubicBezTo>
                  <a:pt x="1759" y="243"/>
                  <a:pt x="1759" y="243"/>
                  <a:pt x="1760" y="242"/>
                </a:cubicBezTo>
                <a:cubicBezTo>
                  <a:pt x="1760" y="242"/>
                  <a:pt x="1761" y="242"/>
                  <a:pt x="1761" y="243"/>
                </a:cubicBezTo>
                <a:cubicBezTo>
                  <a:pt x="1762" y="242"/>
                  <a:pt x="1763" y="242"/>
                  <a:pt x="1764" y="241"/>
                </a:cubicBezTo>
                <a:cubicBezTo>
                  <a:pt x="1764" y="240"/>
                  <a:pt x="1764" y="241"/>
                  <a:pt x="1765" y="241"/>
                </a:cubicBezTo>
                <a:cubicBezTo>
                  <a:pt x="1765" y="241"/>
                  <a:pt x="1765" y="241"/>
                  <a:pt x="1765" y="240"/>
                </a:cubicBezTo>
                <a:cubicBezTo>
                  <a:pt x="1765" y="239"/>
                  <a:pt x="1765" y="238"/>
                  <a:pt x="1765" y="236"/>
                </a:cubicBezTo>
                <a:cubicBezTo>
                  <a:pt x="1764" y="237"/>
                  <a:pt x="1763" y="237"/>
                  <a:pt x="1763" y="237"/>
                </a:cubicBezTo>
                <a:cubicBezTo>
                  <a:pt x="1763" y="238"/>
                  <a:pt x="1763" y="237"/>
                  <a:pt x="1763" y="237"/>
                </a:cubicBezTo>
                <a:close/>
                <a:moveTo>
                  <a:pt x="789" y="239"/>
                </a:moveTo>
                <a:cubicBezTo>
                  <a:pt x="789" y="238"/>
                  <a:pt x="790" y="237"/>
                  <a:pt x="789" y="236"/>
                </a:cubicBezTo>
                <a:cubicBezTo>
                  <a:pt x="789" y="238"/>
                  <a:pt x="788" y="238"/>
                  <a:pt x="789" y="239"/>
                </a:cubicBezTo>
                <a:cubicBezTo>
                  <a:pt x="789" y="238"/>
                  <a:pt x="789" y="239"/>
                  <a:pt x="789" y="239"/>
                </a:cubicBezTo>
                <a:close/>
                <a:moveTo>
                  <a:pt x="786" y="237"/>
                </a:moveTo>
                <a:cubicBezTo>
                  <a:pt x="786" y="237"/>
                  <a:pt x="786" y="237"/>
                  <a:pt x="786" y="237"/>
                </a:cubicBezTo>
                <a:cubicBezTo>
                  <a:pt x="786" y="237"/>
                  <a:pt x="786" y="237"/>
                  <a:pt x="786" y="236"/>
                </a:cubicBezTo>
                <a:cubicBezTo>
                  <a:pt x="786" y="237"/>
                  <a:pt x="786" y="237"/>
                  <a:pt x="786" y="237"/>
                </a:cubicBezTo>
                <a:close/>
                <a:moveTo>
                  <a:pt x="439" y="235"/>
                </a:moveTo>
                <a:cubicBezTo>
                  <a:pt x="438" y="235"/>
                  <a:pt x="438" y="235"/>
                  <a:pt x="438" y="236"/>
                </a:cubicBezTo>
                <a:cubicBezTo>
                  <a:pt x="439" y="236"/>
                  <a:pt x="439" y="236"/>
                  <a:pt x="439" y="235"/>
                </a:cubicBezTo>
                <a:cubicBezTo>
                  <a:pt x="438" y="235"/>
                  <a:pt x="439" y="235"/>
                  <a:pt x="439" y="235"/>
                </a:cubicBezTo>
                <a:close/>
                <a:moveTo>
                  <a:pt x="180" y="235"/>
                </a:moveTo>
                <a:cubicBezTo>
                  <a:pt x="179" y="235"/>
                  <a:pt x="179" y="235"/>
                  <a:pt x="179" y="236"/>
                </a:cubicBezTo>
                <a:cubicBezTo>
                  <a:pt x="180" y="236"/>
                  <a:pt x="180" y="236"/>
                  <a:pt x="180" y="235"/>
                </a:cubicBezTo>
                <a:cubicBezTo>
                  <a:pt x="179" y="236"/>
                  <a:pt x="180" y="235"/>
                  <a:pt x="180" y="235"/>
                </a:cubicBezTo>
                <a:close/>
                <a:moveTo>
                  <a:pt x="188" y="234"/>
                </a:moveTo>
                <a:cubicBezTo>
                  <a:pt x="187" y="234"/>
                  <a:pt x="187" y="234"/>
                  <a:pt x="187" y="234"/>
                </a:cubicBezTo>
                <a:cubicBezTo>
                  <a:pt x="187" y="234"/>
                  <a:pt x="188" y="235"/>
                  <a:pt x="188" y="235"/>
                </a:cubicBezTo>
                <a:cubicBezTo>
                  <a:pt x="189" y="235"/>
                  <a:pt x="188" y="236"/>
                  <a:pt x="189" y="236"/>
                </a:cubicBezTo>
                <a:cubicBezTo>
                  <a:pt x="189" y="237"/>
                  <a:pt x="189" y="235"/>
                  <a:pt x="189" y="235"/>
                </a:cubicBezTo>
                <a:cubicBezTo>
                  <a:pt x="189" y="234"/>
                  <a:pt x="189" y="234"/>
                  <a:pt x="188" y="234"/>
                </a:cubicBezTo>
                <a:cubicBezTo>
                  <a:pt x="188" y="234"/>
                  <a:pt x="188" y="234"/>
                  <a:pt x="188" y="234"/>
                </a:cubicBezTo>
                <a:close/>
                <a:moveTo>
                  <a:pt x="788" y="233"/>
                </a:moveTo>
                <a:cubicBezTo>
                  <a:pt x="787" y="233"/>
                  <a:pt x="787" y="233"/>
                  <a:pt x="786" y="233"/>
                </a:cubicBezTo>
                <a:cubicBezTo>
                  <a:pt x="787" y="234"/>
                  <a:pt x="787" y="235"/>
                  <a:pt x="787" y="235"/>
                </a:cubicBezTo>
                <a:cubicBezTo>
                  <a:pt x="786" y="235"/>
                  <a:pt x="787" y="236"/>
                  <a:pt x="787" y="236"/>
                </a:cubicBezTo>
                <a:cubicBezTo>
                  <a:pt x="789" y="236"/>
                  <a:pt x="788" y="234"/>
                  <a:pt x="788" y="233"/>
                </a:cubicBezTo>
                <a:close/>
                <a:moveTo>
                  <a:pt x="192" y="242"/>
                </a:moveTo>
                <a:cubicBezTo>
                  <a:pt x="192" y="243"/>
                  <a:pt x="192" y="243"/>
                  <a:pt x="192" y="243"/>
                </a:cubicBezTo>
                <a:cubicBezTo>
                  <a:pt x="192" y="242"/>
                  <a:pt x="192" y="241"/>
                  <a:pt x="192" y="240"/>
                </a:cubicBezTo>
                <a:cubicBezTo>
                  <a:pt x="192" y="240"/>
                  <a:pt x="191" y="240"/>
                  <a:pt x="191" y="240"/>
                </a:cubicBezTo>
                <a:cubicBezTo>
                  <a:pt x="190" y="240"/>
                  <a:pt x="190" y="239"/>
                  <a:pt x="190" y="239"/>
                </a:cubicBezTo>
                <a:cubicBezTo>
                  <a:pt x="190" y="239"/>
                  <a:pt x="189" y="238"/>
                  <a:pt x="189" y="238"/>
                </a:cubicBezTo>
                <a:cubicBezTo>
                  <a:pt x="189" y="238"/>
                  <a:pt x="189" y="237"/>
                  <a:pt x="189" y="237"/>
                </a:cubicBezTo>
                <a:cubicBezTo>
                  <a:pt x="188" y="237"/>
                  <a:pt x="188" y="236"/>
                  <a:pt x="188" y="236"/>
                </a:cubicBezTo>
                <a:cubicBezTo>
                  <a:pt x="187" y="236"/>
                  <a:pt x="186" y="236"/>
                  <a:pt x="186" y="235"/>
                </a:cubicBezTo>
                <a:cubicBezTo>
                  <a:pt x="186" y="235"/>
                  <a:pt x="186" y="235"/>
                  <a:pt x="186" y="235"/>
                </a:cubicBezTo>
                <a:cubicBezTo>
                  <a:pt x="186" y="235"/>
                  <a:pt x="186" y="234"/>
                  <a:pt x="186" y="234"/>
                </a:cubicBezTo>
                <a:cubicBezTo>
                  <a:pt x="186" y="234"/>
                  <a:pt x="184" y="233"/>
                  <a:pt x="183" y="233"/>
                </a:cubicBezTo>
                <a:cubicBezTo>
                  <a:pt x="183" y="234"/>
                  <a:pt x="183" y="235"/>
                  <a:pt x="182" y="236"/>
                </a:cubicBezTo>
                <a:cubicBezTo>
                  <a:pt x="183" y="236"/>
                  <a:pt x="184" y="236"/>
                  <a:pt x="185" y="236"/>
                </a:cubicBezTo>
                <a:cubicBezTo>
                  <a:pt x="185" y="237"/>
                  <a:pt x="185" y="237"/>
                  <a:pt x="185" y="238"/>
                </a:cubicBezTo>
                <a:cubicBezTo>
                  <a:pt x="186" y="238"/>
                  <a:pt x="186" y="238"/>
                  <a:pt x="186" y="237"/>
                </a:cubicBezTo>
                <a:cubicBezTo>
                  <a:pt x="186" y="238"/>
                  <a:pt x="186" y="239"/>
                  <a:pt x="186" y="239"/>
                </a:cubicBezTo>
                <a:cubicBezTo>
                  <a:pt x="186" y="240"/>
                  <a:pt x="186" y="240"/>
                  <a:pt x="187" y="240"/>
                </a:cubicBezTo>
                <a:cubicBezTo>
                  <a:pt x="188" y="240"/>
                  <a:pt x="187" y="240"/>
                  <a:pt x="188" y="241"/>
                </a:cubicBezTo>
                <a:cubicBezTo>
                  <a:pt x="188" y="241"/>
                  <a:pt x="189" y="241"/>
                  <a:pt x="189" y="241"/>
                </a:cubicBezTo>
                <a:cubicBezTo>
                  <a:pt x="189" y="241"/>
                  <a:pt x="189" y="242"/>
                  <a:pt x="189" y="242"/>
                </a:cubicBezTo>
                <a:cubicBezTo>
                  <a:pt x="189" y="242"/>
                  <a:pt x="190" y="242"/>
                  <a:pt x="189" y="243"/>
                </a:cubicBezTo>
                <a:cubicBezTo>
                  <a:pt x="190" y="243"/>
                  <a:pt x="190" y="242"/>
                  <a:pt x="191" y="242"/>
                </a:cubicBezTo>
                <a:cubicBezTo>
                  <a:pt x="191" y="243"/>
                  <a:pt x="191" y="244"/>
                  <a:pt x="191" y="245"/>
                </a:cubicBezTo>
                <a:cubicBezTo>
                  <a:pt x="192" y="245"/>
                  <a:pt x="193" y="245"/>
                  <a:pt x="193" y="245"/>
                </a:cubicBezTo>
                <a:cubicBezTo>
                  <a:pt x="193" y="244"/>
                  <a:pt x="193" y="243"/>
                  <a:pt x="193" y="242"/>
                </a:cubicBezTo>
                <a:cubicBezTo>
                  <a:pt x="193" y="242"/>
                  <a:pt x="193" y="242"/>
                  <a:pt x="192" y="242"/>
                </a:cubicBezTo>
                <a:close/>
                <a:moveTo>
                  <a:pt x="186" y="233"/>
                </a:moveTo>
                <a:cubicBezTo>
                  <a:pt x="186" y="234"/>
                  <a:pt x="186" y="234"/>
                  <a:pt x="187" y="234"/>
                </a:cubicBezTo>
                <a:cubicBezTo>
                  <a:pt x="187" y="233"/>
                  <a:pt x="187" y="233"/>
                  <a:pt x="186" y="233"/>
                </a:cubicBezTo>
                <a:cubicBezTo>
                  <a:pt x="186" y="234"/>
                  <a:pt x="186" y="233"/>
                  <a:pt x="186" y="233"/>
                </a:cubicBezTo>
                <a:close/>
                <a:moveTo>
                  <a:pt x="437" y="234"/>
                </a:moveTo>
                <a:cubicBezTo>
                  <a:pt x="438" y="233"/>
                  <a:pt x="438" y="233"/>
                  <a:pt x="438" y="233"/>
                </a:cubicBezTo>
                <a:cubicBezTo>
                  <a:pt x="437" y="233"/>
                  <a:pt x="437" y="233"/>
                  <a:pt x="437" y="234"/>
                </a:cubicBezTo>
                <a:cubicBezTo>
                  <a:pt x="438" y="233"/>
                  <a:pt x="437" y="234"/>
                  <a:pt x="437" y="234"/>
                </a:cubicBezTo>
                <a:close/>
                <a:moveTo>
                  <a:pt x="189" y="233"/>
                </a:moveTo>
                <a:cubicBezTo>
                  <a:pt x="189" y="233"/>
                  <a:pt x="189" y="233"/>
                  <a:pt x="188" y="233"/>
                </a:cubicBezTo>
                <a:cubicBezTo>
                  <a:pt x="189" y="233"/>
                  <a:pt x="189" y="233"/>
                  <a:pt x="189" y="234"/>
                </a:cubicBezTo>
                <a:cubicBezTo>
                  <a:pt x="189" y="233"/>
                  <a:pt x="189" y="233"/>
                  <a:pt x="189" y="233"/>
                </a:cubicBezTo>
                <a:close/>
                <a:moveTo>
                  <a:pt x="859" y="231"/>
                </a:moveTo>
                <a:cubicBezTo>
                  <a:pt x="859" y="232"/>
                  <a:pt x="859" y="232"/>
                  <a:pt x="859" y="232"/>
                </a:cubicBezTo>
                <a:cubicBezTo>
                  <a:pt x="859" y="232"/>
                  <a:pt x="860" y="232"/>
                  <a:pt x="860" y="232"/>
                </a:cubicBezTo>
                <a:cubicBezTo>
                  <a:pt x="860" y="231"/>
                  <a:pt x="860" y="231"/>
                  <a:pt x="860" y="231"/>
                </a:cubicBezTo>
                <a:cubicBezTo>
                  <a:pt x="860" y="231"/>
                  <a:pt x="859" y="231"/>
                  <a:pt x="859" y="231"/>
                </a:cubicBezTo>
                <a:close/>
                <a:moveTo>
                  <a:pt x="441" y="234"/>
                </a:moveTo>
                <a:cubicBezTo>
                  <a:pt x="441" y="234"/>
                  <a:pt x="441" y="233"/>
                  <a:pt x="441" y="232"/>
                </a:cubicBezTo>
                <a:cubicBezTo>
                  <a:pt x="441" y="231"/>
                  <a:pt x="442" y="231"/>
                  <a:pt x="440" y="231"/>
                </a:cubicBezTo>
                <a:cubicBezTo>
                  <a:pt x="440" y="232"/>
                  <a:pt x="440" y="234"/>
                  <a:pt x="439" y="235"/>
                </a:cubicBezTo>
                <a:cubicBezTo>
                  <a:pt x="439" y="236"/>
                  <a:pt x="439" y="236"/>
                  <a:pt x="440" y="236"/>
                </a:cubicBezTo>
                <a:cubicBezTo>
                  <a:pt x="441" y="236"/>
                  <a:pt x="440" y="235"/>
                  <a:pt x="441" y="234"/>
                </a:cubicBezTo>
                <a:close/>
                <a:moveTo>
                  <a:pt x="439" y="230"/>
                </a:moveTo>
                <a:cubicBezTo>
                  <a:pt x="439" y="230"/>
                  <a:pt x="437" y="230"/>
                  <a:pt x="437" y="231"/>
                </a:cubicBezTo>
                <a:cubicBezTo>
                  <a:pt x="437" y="231"/>
                  <a:pt x="437" y="232"/>
                  <a:pt x="437" y="232"/>
                </a:cubicBezTo>
                <a:cubicBezTo>
                  <a:pt x="438" y="232"/>
                  <a:pt x="439" y="231"/>
                  <a:pt x="439" y="230"/>
                </a:cubicBezTo>
                <a:cubicBezTo>
                  <a:pt x="438" y="230"/>
                  <a:pt x="439" y="230"/>
                  <a:pt x="439" y="230"/>
                </a:cubicBezTo>
                <a:close/>
                <a:moveTo>
                  <a:pt x="185" y="231"/>
                </a:moveTo>
                <a:cubicBezTo>
                  <a:pt x="185" y="231"/>
                  <a:pt x="185" y="232"/>
                  <a:pt x="185" y="232"/>
                </a:cubicBezTo>
                <a:cubicBezTo>
                  <a:pt x="187" y="232"/>
                  <a:pt x="186" y="232"/>
                  <a:pt x="186" y="230"/>
                </a:cubicBezTo>
                <a:cubicBezTo>
                  <a:pt x="186" y="230"/>
                  <a:pt x="185" y="230"/>
                  <a:pt x="185" y="231"/>
                </a:cubicBezTo>
                <a:cubicBezTo>
                  <a:pt x="185" y="231"/>
                  <a:pt x="185" y="231"/>
                  <a:pt x="185" y="231"/>
                </a:cubicBezTo>
                <a:close/>
                <a:moveTo>
                  <a:pt x="781" y="228"/>
                </a:moveTo>
                <a:cubicBezTo>
                  <a:pt x="782" y="227"/>
                  <a:pt x="781" y="226"/>
                  <a:pt x="781" y="227"/>
                </a:cubicBezTo>
                <a:cubicBezTo>
                  <a:pt x="780" y="227"/>
                  <a:pt x="781" y="229"/>
                  <a:pt x="781" y="228"/>
                </a:cubicBezTo>
                <a:cubicBezTo>
                  <a:pt x="781" y="228"/>
                  <a:pt x="781" y="228"/>
                  <a:pt x="781" y="228"/>
                </a:cubicBezTo>
                <a:close/>
                <a:moveTo>
                  <a:pt x="88" y="228"/>
                </a:moveTo>
                <a:cubicBezTo>
                  <a:pt x="89" y="228"/>
                  <a:pt x="89" y="228"/>
                  <a:pt x="89" y="227"/>
                </a:cubicBezTo>
                <a:cubicBezTo>
                  <a:pt x="88" y="227"/>
                  <a:pt x="88" y="227"/>
                  <a:pt x="88" y="228"/>
                </a:cubicBezTo>
                <a:close/>
                <a:moveTo>
                  <a:pt x="171" y="227"/>
                </a:moveTo>
                <a:cubicBezTo>
                  <a:pt x="171" y="228"/>
                  <a:pt x="172" y="228"/>
                  <a:pt x="172" y="227"/>
                </a:cubicBezTo>
                <a:cubicBezTo>
                  <a:pt x="172" y="225"/>
                  <a:pt x="171" y="227"/>
                  <a:pt x="171" y="227"/>
                </a:cubicBezTo>
                <a:close/>
                <a:moveTo>
                  <a:pt x="787" y="228"/>
                </a:moveTo>
                <a:cubicBezTo>
                  <a:pt x="787" y="228"/>
                  <a:pt x="786" y="227"/>
                  <a:pt x="787" y="227"/>
                </a:cubicBezTo>
                <a:cubicBezTo>
                  <a:pt x="787" y="227"/>
                  <a:pt x="787" y="225"/>
                  <a:pt x="787" y="225"/>
                </a:cubicBezTo>
                <a:cubicBezTo>
                  <a:pt x="787" y="225"/>
                  <a:pt x="787" y="226"/>
                  <a:pt x="786" y="226"/>
                </a:cubicBezTo>
                <a:cubicBezTo>
                  <a:pt x="786" y="226"/>
                  <a:pt x="786" y="226"/>
                  <a:pt x="786" y="226"/>
                </a:cubicBezTo>
                <a:cubicBezTo>
                  <a:pt x="786" y="226"/>
                  <a:pt x="786" y="226"/>
                  <a:pt x="785" y="226"/>
                </a:cubicBezTo>
                <a:cubicBezTo>
                  <a:pt x="785" y="227"/>
                  <a:pt x="786" y="228"/>
                  <a:pt x="786" y="229"/>
                </a:cubicBezTo>
                <a:cubicBezTo>
                  <a:pt x="787" y="230"/>
                  <a:pt x="787" y="230"/>
                  <a:pt x="787" y="231"/>
                </a:cubicBezTo>
                <a:cubicBezTo>
                  <a:pt x="787" y="231"/>
                  <a:pt x="788" y="230"/>
                  <a:pt x="788" y="231"/>
                </a:cubicBezTo>
                <a:cubicBezTo>
                  <a:pt x="788" y="231"/>
                  <a:pt x="788" y="232"/>
                  <a:pt x="788" y="232"/>
                </a:cubicBezTo>
                <a:cubicBezTo>
                  <a:pt x="788" y="231"/>
                  <a:pt x="789" y="230"/>
                  <a:pt x="789" y="230"/>
                </a:cubicBezTo>
                <a:cubicBezTo>
                  <a:pt x="787" y="229"/>
                  <a:pt x="787" y="229"/>
                  <a:pt x="787" y="228"/>
                </a:cubicBezTo>
                <a:close/>
                <a:moveTo>
                  <a:pt x="781" y="225"/>
                </a:moveTo>
                <a:cubicBezTo>
                  <a:pt x="781" y="225"/>
                  <a:pt x="781" y="226"/>
                  <a:pt x="781" y="226"/>
                </a:cubicBezTo>
                <a:cubicBezTo>
                  <a:pt x="782" y="226"/>
                  <a:pt x="783" y="226"/>
                  <a:pt x="783" y="225"/>
                </a:cubicBezTo>
                <a:cubicBezTo>
                  <a:pt x="783" y="225"/>
                  <a:pt x="783" y="225"/>
                  <a:pt x="783" y="225"/>
                </a:cubicBezTo>
                <a:cubicBezTo>
                  <a:pt x="782" y="225"/>
                  <a:pt x="782" y="225"/>
                  <a:pt x="781" y="225"/>
                </a:cubicBezTo>
                <a:cubicBezTo>
                  <a:pt x="781" y="225"/>
                  <a:pt x="781" y="225"/>
                  <a:pt x="781" y="225"/>
                </a:cubicBezTo>
                <a:close/>
                <a:moveTo>
                  <a:pt x="181" y="232"/>
                </a:moveTo>
                <a:cubicBezTo>
                  <a:pt x="183" y="232"/>
                  <a:pt x="183" y="233"/>
                  <a:pt x="184" y="232"/>
                </a:cubicBezTo>
                <a:cubicBezTo>
                  <a:pt x="183" y="231"/>
                  <a:pt x="183" y="231"/>
                  <a:pt x="184" y="231"/>
                </a:cubicBezTo>
                <a:cubicBezTo>
                  <a:pt x="184" y="230"/>
                  <a:pt x="184" y="230"/>
                  <a:pt x="184" y="229"/>
                </a:cubicBezTo>
                <a:cubicBezTo>
                  <a:pt x="184" y="228"/>
                  <a:pt x="184" y="228"/>
                  <a:pt x="182" y="228"/>
                </a:cubicBezTo>
                <a:cubicBezTo>
                  <a:pt x="182" y="227"/>
                  <a:pt x="181" y="228"/>
                  <a:pt x="180" y="228"/>
                </a:cubicBezTo>
                <a:cubicBezTo>
                  <a:pt x="180" y="228"/>
                  <a:pt x="180" y="228"/>
                  <a:pt x="180" y="228"/>
                </a:cubicBezTo>
                <a:cubicBezTo>
                  <a:pt x="181" y="228"/>
                  <a:pt x="180" y="230"/>
                  <a:pt x="180" y="230"/>
                </a:cubicBezTo>
                <a:cubicBezTo>
                  <a:pt x="180" y="230"/>
                  <a:pt x="181" y="231"/>
                  <a:pt x="181" y="231"/>
                </a:cubicBezTo>
                <a:cubicBezTo>
                  <a:pt x="181" y="231"/>
                  <a:pt x="181" y="231"/>
                  <a:pt x="181" y="232"/>
                </a:cubicBezTo>
                <a:cubicBezTo>
                  <a:pt x="180" y="231"/>
                  <a:pt x="180" y="231"/>
                  <a:pt x="180" y="230"/>
                </a:cubicBezTo>
                <a:cubicBezTo>
                  <a:pt x="179" y="230"/>
                  <a:pt x="178" y="230"/>
                  <a:pt x="178" y="229"/>
                </a:cubicBezTo>
                <a:cubicBezTo>
                  <a:pt x="178" y="228"/>
                  <a:pt x="177" y="227"/>
                  <a:pt x="177" y="226"/>
                </a:cubicBezTo>
                <a:cubicBezTo>
                  <a:pt x="176" y="226"/>
                  <a:pt x="175" y="225"/>
                  <a:pt x="173" y="225"/>
                </a:cubicBezTo>
                <a:cubicBezTo>
                  <a:pt x="173" y="225"/>
                  <a:pt x="173" y="225"/>
                  <a:pt x="173" y="225"/>
                </a:cubicBezTo>
                <a:cubicBezTo>
                  <a:pt x="173" y="226"/>
                  <a:pt x="173" y="227"/>
                  <a:pt x="173" y="227"/>
                </a:cubicBezTo>
                <a:cubicBezTo>
                  <a:pt x="174" y="228"/>
                  <a:pt x="174" y="228"/>
                  <a:pt x="174" y="229"/>
                </a:cubicBezTo>
                <a:cubicBezTo>
                  <a:pt x="174" y="229"/>
                  <a:pt x="174" y="229"/>
                  <a:pt x="174" y="229"/>
                </a:cubicBezTo>
                <a:cubicBezTo>
                  <a:pt x="174" y="230"/>
                  <a:pt x="175" y="230"/>
                  <a:pt x="175" y="231"/>
                </a:cubicBezTo>
                <a:cubicBezTo>
                  <a:pt x="175" y="231"/>
                  <a:pt x="176" y="230"/>
                  <a:pt x="176" y="231"/>
                </a:cubicBezTo>
                <a:cubicBezTo>
                  <a:pt x="176" y="231"/>
                  <a:pt x="176" y="232"/>
                  <a:pt x="176" y="232"/>
                </a:cubicBezTo>
                <a:cubicBezTo>
                  <a:pt x="177" y="232"/>
                  <a:pt x="177" y="234"/>
                  <a:pt x="178" y="233"/>
                </a:cubicBezTo>
                <a:cubicBezTo>
                  <a:pt x="179" y="232"/>
                  <a:pt x="178" y="232"/>
                  <a:pt x="178" y="232"/>
                </a:cubicBezTo>
                <a:cubicBezTo>
                  <a:pt x="178" y="232"/>
                  <a:pt x="178" y="231"/>
                  <a:pt x="179" y="231"/>
                </a:cubicBezTo>
                <a:cubicBezTo>
                  <a:pt x="179" y="233"/>
                  <a:pt x="179" y="233"/>
                  <a:pt x="181" y="233"/>
                </a:cubicBezTo>
                <a:cubicBezTo>
                  <a:pt x="180" y="234"/>
                  <a:pt x="180" y="234"/>
                  <a:pt x="181" y="235"/>
                </a:cubicBezTo>
                <a:cubicBezTo>
                  <a:pt x="181" y="235"/>
                  <a:pt x="180" y="235"/>
                  <a:pt x="181" y="235"/>
                </a:cubicBezTo>
                <a:cubicBezTo>
                  <a:pt x="181" y="235"/>
                  <a:pt x="181" y="235"/>
                  <a:pt x="181" y="235"/>
                </a:cubicBezTo>
                <a:cubicBezTo>
                  <a:pt x="183" y="234"/>
                  <a:pt x="181" y="233"/>
                  <a:pt x="181" y="232"/>
                </a:cubicBezTo>
                <a:cubicBezTo>
                  <a:pt x="182" y="232"/>
                  <a:pt x="181" y="232"/>
                  <a:pt x="181" y="232"/>
                </a:cubicBezTo>
                <a:close/>
                <a:moveTo>
                  <a:pt x="908" y="225"/>
                </a:moveTo>
                <a:cubicBezTo>
                  <a:pt x="908" y="225"/>
                  <a:pt x="910" y="225"/>
                  <a:pt x="909" y="224"/>
                </a:cubicBezTo>
                <a:cubicBezTo>
                  <a:pt x="908" y="223"/>
                  <a:pt x="908" y="225"/>
                  <a:pt x="908" y="226"/>
                </a:cubicBezTo>
                <a:cubicBezTo>
                  <a:pt x="908" y="226"/>
                  <a:pt x="907" y="225"/>
                  <a:pt x="907" y="225"/>
                </a:cubicBezTo>
                <a:cubicBezTo>
                  <a:pt x="906" y="225"/>
                  <a:pt x="906" y="226"/>
                  <a:pt x="905" y="226"/>
                </a:cubicBezTo>
                <a:cubicBezTo>
                  <a:pt x="905" y="227"/>
                  <a:pt x="904" y="229"/>
                  <a:pt x="903" y="228"/>
                </a:cubicBezTo>
                <a:cubicBezTo>
                  <a:pt x="903" y="230"/>
                  <a:pt x="904" y="232"/>
                  <a:pt x="905" y="233"/>
                </a:cubicBezTo>
                <a:cubicBezTo>
                  <a:pt x="905" y="232"/>
                  <a:pt x="905" y="232"/>
                  <a:pt x="906" y="231"/>
                </a:cubicBezTo>
                <a:cubicBezTo>
                  <a:pt x="907" y="231"/>
                  <a:pt x="906" y="231"/>
                  <a:pt x="906" y="230"/>
                </a:cubicBezTo>
                <a:cubicBezTo>
                  <a:pt x="906" y="230"/>
                  <a:pt x="907" y="230"/>
                  <a:pt x="907" y="230"/>
                </a:cubicBezTo>
                <a:cubicBezTo>
                  <a:pt x="907" y="229"/>
                  <a:pt x="907" y="229"/>
                  <a:pt x="907" y="228"/>
                </a:cubicBezTo>
                <a:cubicBezTo>
                  <a:pt x="908" y="228"/>
                  <a:pt x="908" y="226"/>
                  <a:pt x="908" y="225"/>
                </a:cubicBezTo>
                <a:cubicBezTo>
                  <a:pt x="908" y="225"/>
                  <a:pt x="908" y="225"/>
                  <a:pt x="908" y="225"/>
                </a:cubicBezTo>
                <a:close/>
                <a:moveTo>
                  <a:pt x="922" y="224"/>
                </a:moveTo>
                <a:cubicBezTo>
                  <a:pt x="922" y="224"/>
                  <a:pt x="922" y="224"/>
                  <a:pt x="923" y="223"/>
                </a:cubicBezTo>
                <a:cubicBezTo>
                  <a:pt x="922" y="223"/>
                  <a:pt x="922" y="224"/>
                  <a:pt x="922" y="224"/>
                </a:cubicBezTo>
                <a:cubicBezTo>
                  <a:pt x="922" y="224"/>
                  <a:pt x="922" y="224"/>
                  <a:pt x="922" y="224"/>
                </a:cubicBezTo>
                <a:close/>
                <a:moveTo>
                  <a:pt x="181" y="223"/>
                </a:moveTo>
                <a:cubicBezTo>
                  <a:pt x="180" y="223"/>
                  <a:pt x="181" y="223"/>
                  <a:pt x="181" y="223"/>
                </a:cubicBezTo>
                <a:cubicBezTo>
                  <a:pt x="181" y="223"/>
                  <a:pt x="181" y="223"/>
                  <a:pt x="181" y="223"/>
                </a:cubicBezTo>
                <a:close/>
                <a:moveTo>
                  <a:pt x="92" y="222"/>
                </a:moveTo>
                <a:cubicBezTo>
                  <a:pt x="91" y="222"/>
                  <a:pt x="91" y="222"/>
                  <a:pt x="91" y="222"/>
                </a:cubicBezTo>
                <a:cubicBezTo>
                  <a:pt x="91" y="222"/>
                  <a:pt x="90" y="222"/>
                  <a:pt x="90" y="222"/>
                </a:cubicBezTo>
                <a:cubicBezTo>
                  <a:pt x="90" y="221"/>
                  <a:pt x="90" y="221"/>
                  <a:pt x="88" y="221"/>
                </a:cubicBezTo>
                <a:cubicBezTo>
                  <a:pt x="88" y="221"/>
                  <a:pt x="89" y="221"/>
                  <a:pt x="88" y="222"/>
                </a:cubicBezTo>
                <a:cubicBezTo>
                  <a:pt x="88" y="222"/>
                  <a:pt x="88" y="221"/>
                  <a:pt x="88" y="222"/>
                </a:cubicBezTo>
                <a:cubicBezTo>
                  <a:pt x="87" y="222"/>
                  <a:pt x="87" y="222"/>
                  <a:pt x="86" y="222"/>
                </a:cubicBezTo>
                <a:cubicBezTo>
                  <a:pt x="86" y="221"/>
                  <a:pt x="86" y="222"/>
                  <a:pt x="86" y="222"/>
                </a:cubicBezTo>
                <a:cubicBezTo>
                  <a:pt x="85" y="222"/>
                  <a:pt x="86" y="221"/>
                  <a:pt x="85" y="221"/>
                </a:cubicBezTo>
                <a:cubicBezTo>
                  <a:pt x="84" y="221"/>
                  <a:pt x="84" y="221"/>
                  <a:pt x="84" y="222"/>
                </a:cubicBezTo>
                <a:cubicBezTo>
                  <a:pt x="84" y="222"/>
                  <a:pt x="84" y="223"/>
                  <a:pt x="85" y="223"/>
                </a:cubicBezTo>
                <a:cubicBezTo>
                  <a:pt x="84" y="223"/>
                  <a:pt x="84" y="224"/>
                  <a:pt x="83" y="224"/>
                </a:cubicBezTo>
                <a:cubicBezTo>
                  <a:pt x="83" y="223"/>
                  <a:pt x="82" y="223"/>
                  <a:pt x="81" y="223"/>
                </a:cubicBezTo>
                <a:cubicBezTo>
                  <a:pt x="81" y="224"/>
                  <a:pt x="80" y="224"/>
                  <a:pt x="81" y="225"/>
                </a:cubicBezTo>
                <a:cubicBezTo>
                  <a:pt x="81" y="226"/>
                  <a:pt x="82" y="226"/>
                  <a:pt x="81" y="227"/>
                </a:cubicBezTo>
                <a:cubicBezTo>
                  <a:pt x="81" y="227"/>
                  <a:pt x="81" y="227"/>
                  <a:pt x="81" y="227"/>
                </a:cubicBezTo>
                <a:cubicBezTo>
                  <a:pt x="82" y="227"/>
                  <a:pt x="83" y="227"/>
                  <a:pt x="83" y="226"/>
                </a:cubicBezTo>
                <a:cubicBezTo>
                  <a:pt x="84" y="227"/>
                  <a:pt x="84" y="227"/>
                  <a:pt x="85" y="227"/>
                </a:cubicBezTo>
                <a:cubicBezTo>
                  <a:pt x="86" y="227"/>
                  <a:pt x="85" y="228"/>
                  <a:pt x="85" y="228"/>
                </a:cubicBezTo>
                <a:cubicBezTo>
                  <a:pt x="86" y="229"/>
                  <a:pt x="86" y="228"/>
                  <a:pt x="86" y="228"/>
                </a:cubicBezTo>
                <a:cubicBezTo>
                  <a:pt x="86" y="228"/>
                  <a:pt x="87" y="228"/>
                  <a:pt x="87" y="228"/>
                </a:cubicBezTo>
                <a:cubicBezTo>
                  <a:pt x="87" y="227"/>
                  <a:pt x="87" y="227"/>
                  <a:pt x="87" y="227"/>
                </a:cubicBezTo>
                <a:cubicBezTo>
                  <a:pt x="88" y="227"/>
                  <a:pt x="89" y="226"/>
                  <a:pt x="90" y="226"/>
                </a:cubicBezTo>
                <a:cubicBezTo>
                  <a:pt x="90" y="226"/>
                  <a:pt x="91" y="226"/>
                  <a:pt x="91" y="226"/>
                </a:cubicBezTo>
                <a:cubicBezTo>
                  <a:pt x="91" y="225"/>
                  <a:pt x="91" y="225"/>
                  <a:pt x="9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24"/>
                  <a:pt x="91" y="224"/>
                  <a:pt x="91" y="225"/>
                </a:cubicBezTo>
                <a:cubicBezTo>
                  <a:pt x="91" y="225"/>
                  <a:pt x="91" y="224"/>
                  <a:pt x="91" y="224"/>
                </a:cubicBezTo>
                <a:cubicBezTo>
                  <a:pt x="92" y="224"/>
                  <a:pt x="92" y="224"/>
                  <a:pt x="93" y="225"/>
                </a:cubicBezTo>
                <a:cubicBezTo>
                  <a:pt x="93" y="224"/>
                  <a:pt x="93" y="224"/>
                  <a:pt x="93" y="224"/>
                </a:cubicBezTo>
                <a:cubicBezTo>
                  <a:pt x="93" y="224"/>
                  <a:pt x="92" y="224"/>
                  <a:pt x="91" y="224"/>
                </a:cubicBezTo>
                <a:cubicBezTo>
                  <a:pt x="92" y="223"/>
                  <a:pt x="92" y="223"/>
                  <a:pt x="92" y="222"/>
                </a:cubicBezTo>
                <a:close/>
                <a:moveTo>
                  <a:pt x="167" y="221"/>
                </a:moveTo>
                <a:cubicBezTo>
                  <a:pt x="168" y="221"/>
                  <a:pt x="167" y="219"/>
                  <a:pt x="167" y="221"/>
                </a:cubicBezTo>
                <a:close/>
                <a:moveTo>
                  <a:pt x="178" y="225"/>
                </a:moveTo>
                <a:cubicBezTo>
                  <a:pt x="178" y="226"/>
                  <a:pt x="178" y="226"/>
                  <a:pt x="178" y="227"/>
                </a:cubicBezTo>
                <a:cubicBezTo>
                  <a:pt x="179" y="227"/>
                  <a:pt x="179" y="228"/>
                  <a:pt x="179" y="227"/>
                </a:cubicBezTo>
                <a:cubicBezTo>
                  <a:pt x="179" y="227"/>
                  <a:pt x="180" y="227"/>
                  <a:pt x="180" y="227"/>
                </a:cubicBezTo>
                <a:cubicBezTo>
                  <a:pt x="180" y="226"/>
                  <a:pt x="180" y="225"/>
                  <a:pt x="181" y="225"/>
                </a:cubicBezTo>
                <a:cubicBezTo>
                  <a:pt x="181" y="224"/>
                  <a:pt x="181" y="223"/>
                  <a:pt x="180" y="223"/>
                </a:cubicBezTo>
                <a:cubicBezTo>
                  <a:pt x="179" y="222"/>
                  <a:pt x="180" y="222"/>
                  <a:pt x="180" y="221"/>
                </a:cubicBezTo>
                <a:cubicBezTo>
                  <a:pt x="180" y="221"/>
                  <a:pt x="179" y="220"/>
                  <a:pt x="179" y="220"/>
                </a:cubicBezTo>
                <a:cubicBezTo>
                  <a:pt x="178" y="219"/>
                  <a:pt x="177" y="219"/>
                  <a:pt x="176" y="219"/>
                </a:cubicBezTo>
                <a:cubicBezTo>
                  <a:pt x="176" y="220"/>
                  <a:pt x="177" y="221"/>
                  <a:pt x="177" y="222"/>
                </a:cubicBezTo>
                <a:cubicBezTo>
                  <a:pt x="177" y="223"/>
                  <a:pt x="177" y="224"/>
                  <a:pt x="178" y="225"/>
                </a:cubicBezTo>
                <a:cubicBezTo>
                  <a:pt x="178" y="225"/>
                  <a:pt x="178" y="225"/>
                  <a:pt x="178" y="225"/>
                </a:cubicBezTo>
                <a:close/>
                <a:moveTo>
                  <a:pt x="89" y="219"/>
                </a:moveTo>
                <a:cubicBezTo>
                  <a:pt x="89" y="219"/>
                  <a:pt x="88" y="219"/>
                  <a:pt x="88" y="219"/>
                </a:cubicBezTo>
                <a:cubicBezTo>
                  <a:pt x="88" y="220"/>
                  <a:pt x="89" y="220"/>
                  <a:pt x="89" y="219"/>
                </a:cubicBezTo>
                <a:cubicBezTo>
                  <a:pt x="89" y="219"/>
                  <a:pt x="89" y="219"/>
                  <a:pt x="89" y="219"/>
                </a:cubicBezTo>
                <a:close/>
                <a:moveTo>
                  <a:pt x="921" y="219"/>
                </a:moveTo>
                <a:cubicBezTo>
                  <a:pt x="920" y="219"/>
                  <a:pt x="921" y="221"/>
                  <a:pt x="921" y="221"/>
                </a:cubicBezTo>
                <a:cubicBezTo>
                  <a:pt x="921" y="221"/>
                  <a:pt x="921" y="222"/>
                  <a:pt x="922" y="222"/>
                </a:cubicBezTo>
                <a:cubicBezTo>
                  <a:pt x="922" y="222"/>
                  <a:pt x="923" y="222"/>
                  <a:pt x="923" y="223"/>
                </a:cubicBezTo>
                <a:cubicBezTo>
                  <a:pt x="923" y="223"/>
                  <a:pt x="923" y="222"/>
                  <a:pt x="924" y="222"/>
                </a:cubicBezTo>
                <a:cubicBezTo>
                  <a:pt x="924" y="222"/>
                  <a:pt x="925" y="222"/>
                  <a:pt x="926" y="222"/>
                </a:cubicBezTo>
                <a:cubicBezTo>
                  <a:pt x="926" y="221"/>
                  <a:pt x="927" y="220"/>
                  <a:pt x="928" y="218"/>
                </a:cubicBezTo>
                <a:cubicBezTo>
                  <a:pt x="927" y="218"/>
                  <a:pt x="925" y="218"/>
                  <a:pt x="924" y="218"/>
                </a:cubicBezTo>
                <a:cubicBezTo>
                  <a:pt x="924" y="219"/>
                  <a:pt x="923" y="218"/>
                  <a:pt x="923" y="219"/>
                </a:cubicBezTo>
                <a:cubicBezTo>
                  <a:pt x="923" y="220"/>
                  <a:pt x="922" y="219"/>
                  <a:pt x="921" y="219"/>
                </a:cubicBezTo>
                <a:close/>
                <a:moveTo>
                  <a:pt x="785" y="223"/>
                </a:moveTo>
                <a:cubicBezTo>
                  <a:pt x="787" y="223"/>
                  <a:pt x="786" y="223"/>
                  <a:pt x="787" y="222"/>
                </a:cubicBezTo>
                <a:cubicBezTo>
                  <a:pt x="787" y="220"/>
                  <a:pt x="788" y="219"/>
                  <a:pt x="788" y="218"/>
                </a:cubicBezTo>
                <a:cubicBezTo>
                  <a:pt x="788" y="217"/>
                  <a:pt x="785" y="218"/>
                  <a:pt x="785" y="218"/>
                </a:cubicBezTo>
                <a:cubicBezTo>
                  <a:pt x="785" y="219"/>
                  <a:pt x="785" y="221"/>
                  <a:pt x="784" y="220"/>
                </a:cubicBezTo>
                <a:cubicBezTo>
                  <a:pt x="784" y="221"/>
                  <a:pt x="785" y="221"/>
                  <a:pt x="784" y="222"/>
                </a:cubicBezTo>
                <a:cubicBezTo>
                  <a:pt x="784" y="223"/>
                  <a:pt x="784" y="222"/>
                  <a:pt x="784" y="223"/>
                </a:cubicBezTo>
                <a:cubicBezTo>
                  <a:pt x="784" y="223"/>
                  <a:pt x="784" y="224"/>
                  <a:pt x="784" y="225"/>
                </a:cubicBezTo>
                <a:cubicBezTo>
                  <a:pt x="784" y="224"/>
                  <a:pt x="785" y="224"/>
                  <a:pt x="785" y="223"/>
                </a:cubicBezTo>
                <a:close/>
                <a:moveTo>
                  <a:pt x="790" y="228"/>
                </a:moveTo>
                <a:cubicBezTo>
                  <a:pt x="791" y="228"/>
                  <a:pt x="790" y="229"/>
                  <a:pt x="789" y="229"/>
                </a:cubicBezTo>
                <a:cubicBezTo>
                  <a:pt x="790" y="230"/>
                  <a:pt x="791" y="230"/>
                  <a:pt x="791" y="230"/>
                </a:cubicBezTo>
                <a:cubicBezTo>
                  <a:pt x="791" y="231"/>
                  <a:pt x="790" y="231"/>
                  <a:pt x="790" y="232"/>
                </a:cubicBezTo>
                <a:cubicBezTo>
                  <a:pt x="790" y="233"/>
                  <a:pt x="790" y="234"/>
                  <a:pt x="789" y="234"/>
                </a:cubicBezTo>
                <a:cubicBezTo>
                  <a:pt x="791" y="234"/>
                  <a:pt x="791" y="234"/>
                  <a:pt x="792" y="234"/>
                </a:cubicBezTo>
                <a:cubicBezTo>
                  <a:pt x="793" y="234"/>
                  <a:pt x="792" y="235"/>
                  <a:pt x="792" y="235"/>
                </a:cubicBezTo>
                <a:cubicBezTo>
                  <a:pt x="792" y="236"/>
                  <a:pt x="791" y="236"/>
                  <a:pt x="790" y="236"/>
                </a:cubicBezTo>
                <a:cubicBezTo>
                  <a:pt x="790" y="236"/>
                  <a:pt x="791" y="237"/>
                  <a:pt x="791" y="237"/>
                </a:cubicBezTo>
                <a:cubicBezTo>
                  <a:pt x="791" y="237"/>
                  <a:pt x="790" y="237"/>
                  <a:pt x="790" y="237"/>
                </a:cubicBezTo>
                <a:cubicBezTo>
                  <a:pt x="790" y="238"/>
                  <a:pt x="790" y="240"/>
                  <a:pt x="791" y="239"/>
                </a:cubicBezTo>
                <a:cubicBezTo>
                  <a:pt x="791" y="238"/>
                  <a:pt x="792" y="237"/>
                  <a:pt x="792" y="237"/>
                </a:cubicBezTo>
                <a:cubicBezTo>
                  <a:pt x="792" y="237"/>
                  <a:pt x="792" y="238"/>
                  <a:pt x="792" y="238"/>
                </a:cubicBezTo>
                <a:cubicBezTo>
                  <a:pt x="793" y="238"/>
                  <a:pt x="793" y="238"/>
                  <a:pt x="793" y="237"/>
                </a:cubicBezTo>
                <a:cubicBezTo>
                  <a:pt x="793" y="237"/>
                  <a:pt x="794" y="237"/>
                  <a:pt x="794" y="238"/>
                </a:cubicBezTo>
                <a:cubicBezTo>
                  <a:pt x="793" y="239"/>
                  <a:pt x="793" y="239"/>
                  <a:pt x="793" y="240"/>
                </a:cubicBezTo>
                <a:cubicBezTo>
                  <a:pt x="793" y="241"/>
                  <a:pt x="794" y="240"/>
                  <a:pt x="794" y="241"/>
                </a:cubicBezTo>
                <a:cubicBezTo>
                  <a:pt x="793" y="242"/>
                  <a:pt x="794" y="242"/>
                  <a:pt x="794" y="242"/>
                </a:cubicBezTo>
                <a:cubicBezTo>
                  <a:pt x="793" y="242"/>
                  <a:pt x="793" y="243"/>
                  <a:pt x="793" y="244"/>
                </a:cubicBezTo>
                <a:cubicBezTo>
                  <a:pt x="793" y="244"/>
                  <a:pt x="793" y="245"/>
                  <a:pt x="793" y="245"/>
                </a:cubicBezTo>
                <a:cubicBezTo>
                  <a:pt x="792" y="245"/>
                  <a:pt x="792" y="245"/>
                  <a:pt x="792" y="246"/>
                </a:cubicBezTo>
                <a:cubicBezTo>
                  <a:pt x="792" y="246"/>
                  <a:pt x="792" y="246"/>
                  <a:pt x="792" y="246"/>
                </a:cubicBezTo>
                <a:cubicBezTo>
                  <a:pt x="793" y="246"/>
                  <a:pt x="793" y="246"/>
                  <a:pt x="793" y="246"/>
                </a:cubicBezTo>
                <a:cubicBezTo>
                  <a:pt x="794" y="246"/>
                  <a:pt x="794" y="247"/>
                  <a:pt x="795" y="247"/>
                </a:cubicBezTo>
                <a:cubicBezTo>
                  <a:pt x="795" y="247"/>
                  <a:pt x="795" y="246"/>
                  <a:pt x="795" y="245"/>
                </a:cubicBezTo>
                <a:cubicBezTo>
                  <a:pt x="796" y="246"/>
                  <a:pt x="797" y="246"/>
                  <a:pt x="797" y="246"/>
                </a:cubicBezTo>
                <a:cubicBezTo>
                  <a:pt x="798" y="246"/>
                  <a:pt x="799" y="245"/>
                  <a:pt x="800" y="245"/>
                </a:cubicBezTo>
                <a:cubicBezTo>
                  <a:pt x="800" y="245"/>
                  <a:pt x="804" y="246"/>
                  <a:pt x="802" y="246"/>
                </a:cubicBezTo>
                <a:cubicBezTo>
                  <a:pt x="801" y="246"/>
                  <a:pt x="800" y="248"/>
                  <a:pt x="800" y="249"/>
                </a:cubicBezTo>
                <a:cubicBezTo>
                  <a:pt x="801" y="249"/>
                  <a:pt x="802" y="250"/>
                  <a:pt x="802" y="249"/>
                </a:cubicBezTo>
                <a:cubicBezTo>
                  <a:pt x="802" y="249"/>
                  <a:pt x="803" y="249"/>
                  <a:pt x="803" y="250"/>
                </a:cubicBezTo>
                <a:cubicBezTo>
                  <a:pt x="804" y="248"/>
                  <a:pt x="804" y="251"/>
                  <a:pt x="804" y="251"/>
                </a:cubicBezTo>
                <a:cubicBezTo>
                  <a:pt x="804" y="251"/>
                  <a:pt x="803" y="251"/>
                  <a:pt x="803" y="252"/>
                </a:cubicBezTo>
                <a:cubicBezTo>
                  <a:pt x="803" y="252"/>
                  <a:pt x="804" y="252"/>
                  <a:pt x="804" y="252"/>
                </a:cubicBezTo>
                <a:cubicBezTo>
                  <a:pt x="803" y="253"/>
                  <a:pt x="803" y="254"/>
                  <a:pt x="803" y="255"/>
                </a:cubicBezTo>
                <a:cubicBezTo>
                  <a:pt x="804" y="255"/>
                  <a:pt x="802" y="255"/>
                  <a:pt x="802" y="256"/>
                </a:cubicBezTo>
                <a:cubicBezTo>
                  <a:pt x="800" y="256"/>
                  <a:pt x="797" y="257"/>
                  <a:pt x="797" y="255"/>
                </a:cubicBezTo>
                <a:cubicBezTo>
                  <a:pt x="797" y="254"/>
                  <a:pt x="796" y="254"/>
                  <a:pt x="796" y="254"/>
                </a:cubicBezTo>
                <a:cubicBezTo>
                  <a:pt x="795" y="254"/>
                  <a:pt x="796" y="255"/>
                  <a:pt x="795" y="255"/>
                </a:cubicBezTo>
                <a:cubicBezTo>
                  <a:pt x="795" y="256"/>
                  <a:pt x="795" y="256"/>
                  <a:pt x="796" y="256"/>
                </a:cubicBezTo>
                <a:cubicBezTo>
                  <a:pt x="797" y="257"/>
                  <a:pt x="797" y="257"/>
                  <a:pt x="796" y="257"/>
                </a:cubicBezTo>
                <a:cubicBezTo>
                  <a:pt x="796" y="258"/>
                  <a:pt x="795" y="259"/>
                  <a:pt x="794" y="259"/>
                </a:cubicBezTo>
                <a:cubicBezTo>
                  <a:pt x="794" y="259"/>
                  <a:pt x="794" y="260"/>
                  <a:pt x="793" y="260"/>
                </a:cubicBezTo>
                <a:cubicBezTo>
                  <a:pt x="795" y="260"/>
                  <a:pt x="796" y="260"/>
                  <a:pt x="797" y="260"/>
                </a:cubicBezTo>
                <a:cubicBezTo>
                  <a:pt x="797" y="260"/>
                  <a:pt x="797" y="261"/>
                  <a:pt x="797" y="262"/>
                </a:cubicBezTo>
                <a:cubicBezTo>
                  <a:pt x="797" y="262"/>
                  <a:pt x="797" y="263"/>
                  <a:pt x="797" y="263"/>
                </a:cubicBezTo>
                <a:cubicBezTo>
                  <a:pt x="796" y="263"/>
                  <a:pt x="796" y="263"/>
                  <a:pt x="796" y="263"/>
                </a:cubicBezTo>
                <a:cubicBezTo>
                  <a:pt x="796" y="263"/>
                  <a:pt x="796" y="263"/>
                  <a:pt x="796" y="263"/>
                </a:cubicBezTo>
                <a:cubicBezTo>
                  <a:pt x="795" y="264"/>
                  <a:pt x="795" y="264"/>
                  <a:pt x="795" y="264"/>
                </a:cubicBezTo>
                <a:cubicBezTo>
                  <a:pt x="794" y="264"/>
                  <a:pt x="795" y="264"/>
                  <a:pt x="794" y="265"/>
                </a:cubicBezTo>
                <a:cubicBezTo>
                  <a:pt x="793" y="265"/>
                  <a:pt x="792" y="265"/>
                  <a:pt x="792" y="266"/>
                </a:cubicBezTo>
                <a:cubicBezTo>
                  <a:pt x="792" y="266"/>
                  <a:pt x="792" y="267"/>
                  <a:pt x="792" y="268"/>
                </a:cubicBezTo>
                <a:cubicBezTo>
                  <a:pt x="792" y="268"/>
                  <a:pt x="793" y="267"/>
                  <a:pt x="793" y="268"/>
                </a:cubicBezTo>
                <a:cubicBezTo>
                  <a:pt x="793" y="268"/>
                  <a:pt x="792" y="268"/>
                  <a:pt x="792" y="269"/>
                </a:cubicBezTo>
                <a:cubicBezTo>
                  <a:pt x="793" y="269"/>
                  <a:pt x="794" y="269"/>
                  <a:pt x="794" y="268"/>
                </a:cubicBezTo>
                <a:cubicBezTo>
                  <a:pt x="795" y="267"/>
                  <a:pt x="795" y="267"/>
                  <a:pt x="796" y="267"/>
                </a:cubicBezTo>
                <a:cubicBezTo>
                  <a:pt x="796" y="268"/>
                  <a:pt x="796" y="268"/>
                  <a:pt x="796" y="269"/>
                </a:cubicBezTo>
                <a:cubicBezTo>
                  <a:pt x="797" y="269"/>
                  <a:pt x="799" y="269"/>
                  <a:pt x="799" y="267"/>
                </a:cubicBezTo>
                <a:cubicBezTo>
                  <a:pt x="800" y="268"/>
                  <a:pt x="800" y="268"/>
                  <a:pt x="801" y="269"/>
                </a:cubicBezTo>
                <a:cubicBezTo>
                  <a:pt x="801" y="269"/>
                  <a:pt x="801" y="269"/>
                  <a:pt x="802" y="269"/>
                </a:cubicBezTo>
                <a:cubicBezTo>
                  <a:pt x="802" y="269"/>
                  <a:pt x="802" y="268"/>
                  <a:pt x="802" y="268"/>
                </a:cubicBezTo>
                <a:cubicBezTo>
                  <a:pt x="802" y="267"/>
                  <a:pt x="804" y="267"/>
                  <a:pt x="804" y="267"/>
                </a:cubicBezTo>
                <a:cubicBezTo>
                  <a:pt x="804" y="268"/>
                  <a:pt x="804" y="270"/>
                  <a:pt x="803" y="270"/>
                </a:cubicBezTo>
                <a:cubicBezTo>
                  <a:pt x="802" y="270"/>
                  <a:pt x="799" y="271"/>
                  <a:pt x="799" y="270"/>
                </a:cubicBezTo>
                <a:cubicBezTo>
                  <a:pt x="799" y="270"/>
                  <a:pt x="798" y="270"/>
                  <a:pt x="797" y="270"/>
                </a:cubicBezTo>
                <a:cubicBezTo>
                  <a:pt x="798" y="270"/>
                  <a:pt x="797" y="270"/>
                  <a:pt x="796" y="270"/>
                </a:cubicBezTo>
                <a:cubicBezTo>
                  <a:pt x="796" y="270"/>
                  <a:pt x="796" y="270"/>
                  <a:pt x="795" y="271"/>
                </a:cubicBezTo>
                <a:cubicBezTo>
                  <a:pt x="795" y="271"/>
                  <a:pt x="794" y="271"/>
                  <a:pt x="794" y="272"/>
                </a:cubicBezTo>
                <a:cubicBezTo>
                  <a:pt x="794" y="273"/>
                  <a:pt x="793" y="275"/>
                  <a:pt x="792" y="275"/>
                </a:cubicBezTo>
                <a:cubicBezTo>
                  <a:pt x="791" y="275"/>
                  <a:pt x="792" y="276"/>
                  <a:pt x="791" y="276"/>
                </a:cubicBezTo>
                <a:cubicBezTo>
                  <a:pt x="791" y="277"/>
                  <a:pt x="790" y="277"/>
                  <a:pt x="789" y="278"/>
                </a:cubicBezTo>
                <a:cubicBezTo>
                  <a:pt x="788" y="278"/>
                  <a:pt x="788" y="278"/>
                  <a:pt x="788" y="278"/>
                </a:cubicBezTo>
                <a:cubicBezTo>
                  <a:pt x="788" y="279"/>
                  <a:pt x="788" y="279"/>
                  <a:pt x="789" y="279"/>
                </a:cubicBezTo>
                <a:cubicBezTo>
                  <a:pt x="790" y="279"/>
                  <a:pt x="791" y="279"/>
                  <a:pt x="791" y="280"/>
                </a:cubicBezTo>
                <a:cubicBezTo>
                  <a:pt x="792" y="279"/>
                  <a:pt x="792" y="279"/>
                  <a:pt x="792" y="278"/>
                </a:cubicBezTo>
                <a:cubicBezTo>
                  <a:pt x="793" y="278"/>
                  <a:pt x="793" y="276"/>
                  <a:pt x="794" y="277"/>
                </a:cubicBezTo>
                <a:cubicBezTo>
                  <a:pt x="794" y="277"/>
                  <a:pt x="794" y="277"/>
                  <a:pt x="794" y="276"/>
                </a:cubicBezTo>
                <a:cubicBezTo>
                  <a:pt x="795" y="276"/>
                  <a:pt x="796" y="276"/>
                  <a:pt x="797" y="276"/>
                </a:cubicBezTo>
                <a:cubicBezTo>
                  <a:pt x="797" y="276"/>
                  <a:pt x="798" y="276"/>
                  <a:pt x="798" y="276"/>
                </a:cubicBezTo>
                <a:cubicBezTo>
                  <a:pt x="798" y="276"/>
                  <a:pt x="798" y="277"/>
                  <a:pt x="799" y="277"/>
                </a:cubicBezTo>
                <a:cubicBezTo>
                  <a:pt x="799" y="277"/>
                  <a:pt x="800" y="276"/>
                  <a:pt x="800" y="276"/>
                </a:cubicBezTo>
                <a:cubicBezTo>
                  <a:pt x="801" y="275"/>
                  <a:pt x="801" y="275"/>
                  <a:pt x="802" y="274"/>
                </a:cubicBezTo>
                <a:cubicBezTo>
                  <a:pt x="803" y="274"/>
                  <a:pt x="803" y="274"/>
                  <a:pt x="804" y="274"/>
                </a:cubicBezTo>
                <a:cubicBezTo>
                  <a:pt x="804" y="275"/>
                  <a:pt x="806" y="275"/>
                  <a:pt x="807" y="275"/>
                </a:cubicBezTo>
                <a:cubicBezTo>
                  <a:pt x="807" y="274"/>
                  <a:pt x="807" y="274"/>
                  <a:pt x="808" y="274"/>
                </a:cubicBezTo>
                <a:cubicBezTo>
                  <a:pt x="808" y="274"/>
                  <a:pt x="809" y="274"/>
                  <a:pt x="809" y="273"/>
                </a:cubicBezTo>
                <a:cubicBezTo>
                  <a:pt x="810" y="273"/>
                  <a:pt x="813" y="274"/>
                  <a:pt x="813" y="273"/>
                </a:cubicBezTo>
                <a:cubicBezTo>
                  <a:pt x="813" y="273"/>
                  <a:pt x="816" y="273"/>
                  <a:pt x="816" y="273"/>
                </a:cubicBezTo>
                <a:cubicBezTo>
                  <a:pt x="817" y="273"/>
                  <a:pt x="818" y="274"/>
                  <a:pt x="819" y="274"/>
                </a:cubicBezTo>
                <a:cubicBezTo>
                  <a:pt x="819" y="274"/>
                  <a:pt x="819" y="273"/>
                  <a:pt x="819" y="273"/>
                </a:cubicBezTo>
                <a:cubicBezTo>
                  <a:pt x="819" y="273"/>
                  <a:pt x="820" y="273"/>
                  <a:pt x="820" y="273"/>
                </a:cubicBezTo>
                <a:cubicBezTo>
                  <a:pt x="821" y="273"/>
                  <a:pt x="821" y="273"/>
                  <a:pt x="821" y="272"/>
                </a:cubicBezTo>
                <a:cubicBezTo>
                  <a:pt x="822" y="272"/>
                  <a:pt x="822" y="272"/>
                  <a:pt x="823" y="272"/>
                </a:cubicBezTo>
                <a:cubicBezTo>
                  <a:pt x="823" y="271"/>
                  <a:pt x="823" y="271"/>
                  <a:pt x="823" y="270"/>
                </a:cubicBezTo>
                <a:cubicBezTo>
                  <a:pt x="822" y="270"/>
                  <a:pt x="821" y="270"/>
                  <a:pt x="819" y="270"/>
                </a:cubicBezTo>
                <a:cubicBezTo>
                  <a:pt x="820" y="270"/>
                  <a:pt x="820" y="270"/>
                  <a:pt x="820" y="269"/>
                </a:cubicBezTo>
                <a:cubicBezTo>
                  <a:pt x="819" y="269"/>
                  <a:pt x="819" y="269"/>
                  <a:pt x="819" y="268"/>
                </a:cubicBezTo>
                <a:cubicBezTo>
                  <a:pt x="819" y="268"/>
                  <a:pt x="820" y="268"/>
                  <a:pt x="821" y="268"/>
                </a:cubicBezTo>
                <a:cubicBezTo>
                  <a:pt x="821" y="267"/>
                  <a:pt x="822" y="267"/>
                  <a:pt x="823" y="267"/>
                </a:cubicBezTo>
                <a:cubicBezTo>
                  <a:pt x="823" y="267"/>
                  <a:pt x="823" y="266"/>
                  <a:pt x="823" y="266"/>
                </a:cubicBezTo>
                <a:cubicBezTo>
                  <a:pt x="825" y="266"/>
                  <a:pt x="825" y="266"/>
                  <a:pt x="825" y="265"/>
                </a:cubicBezTo>
                <a:cubicBezTo>
                  <a:pt x="825" y="264"/>
                  <a:pt x="826" y="262"/>
                  <a:pt x="825" y="261"/>
                </a:cubicBezTo>
                <a:cubicBezTo>
                  <a:pt x="825" y="260"/>
                  <a:pt x="825" y="260"/>
                  <a:pt x="824" y="260"/>
                </a:cubicBezTo>
                <a:cubicBezTo>
                  <a:pt x="823" y="259"/>
                  <a:pt x="823" y="259"/>
                  <a:pt x="822" y="259"/>
                </a:cubicBezTo>
                <a:cubicBezTo>
                  <a:pt x="821" y="259"/>
                  <a:pt x="819" y="260"/>
                  <a:pt x="820" y="260"/>
                </a:cubicBezTo>
                <a:cubicBezTo>
                  <a:pt x="820" y="260"/>
                  <a:pt x="821" y="261"/>
                  <a:pt x="820" y="261"/>
                </a:cubicBezTo>
                <a:cubicBezTo>
                  <a:pt x="819" y="261"/>
                  <a:pt x="819" y="261"/>
                  <a:pt x="819" y="260"/>
                </a:cubicBezTo>
                <a:cubicBezTo>
                  <a:pt x="818" y="259"/>
                  <a:pt x="819" y="259"/>
                  <a:pt x="819" y="258"/>
                </a:cubicBezTo>
                <a:cubicBezTo>
                  <a:pt x="819" y="257"/>
                  <a:pt x="819" y="256"/>
                  <a:pt x="818" y="256"/>
                </a:cubicBezTo>
                <a:cubicBezTo>
                  <a:pt x="817" y="256"/>
                  <a:pt x="816" y="253"/>
                  <a:pt x="816" y="253"/>
                </a:cubicBezTo>
                <a:cubicBezTo>
                  <a:pt x="816" y="253"/>
                  <a:pt x="817" y="253"/>
                  <a:pt x="817" y="253"/>
                </a:cubicBezTo>
                <a:cubicBezTo>
                  <a:pt x="817" y="254"/>
                  <a:pt x="818" y="254"/>
                  <a:pt x="819" y="254"/>
                </a:cubicBezTo>
                <a:cubicBezTo>
                  <a:pt x="819" y="254"/>
                  <a:pt x="819" y="254"/>
                  <a:pt x="819" y="253"/>
                </a:cubicBezTo>
                <a:cubicBezTo>
                  <a:pt x="818" y="253"/>
                  <a:pt x="817" y="252"/>
                  <a:pt x="817" y="252"/>
                </a:cubicBezTo>
                <a:cubicBezTo>
                  <a:pt x="816" y="251"/>
                  <a:pt x="815" y="251"/>
                  <a:pt x="815" y="251"/>
                </a:cubicBezTo>
                <a:cubicBezTo>
                  <a:pt x="815" y="250"/>
                  <a:pt x="814" y="250"/>
                  <a:pt x="814" y="250"/>
                </a:cubicBezTo>
                <a:cubicBezTo>
                  <a:pt x="814" y="250"/>
                  <a:pt x="814" y="250"/>
                  <a:pt x="814" y="250"/>
                </a:cubicBezTo>
                <a:cubicBezTo>
                  <a:pt x="814" y="249"/>
                  <a:pt x="814" y="249"/>
                  <a:pt x="814" y="249"/>
                </a:cubicBezTo>
                <a:cubicBezTo>
                  <a:pt x="814" y="249"/>
                  <a:pt x="814" y="249"/>
                  <a:pt x="814" y="249"/>
                </a:cubicBezTo>
                <a:cubicBezTo>
                  <a:pt x="813" y="248"/>
                  <a:pt x="813" y="248"/>
                  <a:pt x="813" y="248"/>
                </a:cubicBezTo>
                <a:cubicBezTo>
                  <a:pt x="813" y="247"/>
                  <a:pt x="812" y="248"/>
                  <a:pt x="812" y="248"/>
                </a:cubicBezTo>
                <a:cubicBezTo>
                  <a:pt x="811" y="247"/>
                  <a:pt x="811" y="247"/>
                  <a:pt x="811" y="246"/>
                </a:cubicBezTo>
                <a:cubicBezTo>
                  <a:pt x="810" y="245"/>
                  <a:pt x="810" y="245"/>
                  <a:pt x="810" y="244"/>
                </a:cubicBezTo>
                <a:cubicBezTo>
                  <a:pt x="810" y="243"/>
                  <a:pt x="810" y="243"/>
                  <a:pt x="809" y="243"/>
                </a:cubicBezTo>
                <a:cubicBezTo>
                  <a:pt x="808" y="242"/>
                  <a:pt x="809" y="241"/>
                  <a:pt x="808" y="241"/>
                </a:cubicBezTo>
                <a:cubicBezTo>
                  <a:pt x="808" y="241"/>
                  <a:pt x="808" y="241"/>
                  <a:pt x="808" y="240"/>
                </a:cubicBezTo>
                <a:cubicBezTo>
                  <a:pt x="807" y="240"/>
                  <a:pt x="807" y="240"/>
                  <a:pt x="807" y="240"/>
                </a:cubicBezTo>
                <a:cubicBezTo>
                  <a:pt x="806" y="240"/>
                  <a:pt x="806" y="239"/>
                  <a:pt x="806" y="239"/>
                </a:cubicBezTo>
                <a:cubicBezTo>
                  <a:pt x="805" y="237"/>
                  <a:pt x="804" y="238"/>
                  <a:pt x="803" y="238"/>
                </a:cubicBezTo>
                <a:cubicBezTo>
                  <a:pt x="803" y="238"/>
                  <a:pt x="802" y="237"/>
                  <a:pt x="803" y="237"/>
                </a:cubicBezTo>
                <a:cubicBezTo>
                  <a:pt x="803" y="237"/>
                  <a:pt x="803" y="236"/>
                  <a:pt x="804" y="236"/>
                </a:cubicBezTo>
                <a:cubicBezTo>
                  <a:pt x="804" y="236"/>
                  <a:pt x="804" y="236"/>
                  <a:pt x="805" y="236"/>
                </a:cubicBezTo>
                <a:cubicBezTo>
                  <a:pt x="805" y="236"/>
                  <a:pt x="805" y="236"/>
                  <a:pt x="805" y="235"/>
                </a:cubicBezTo>
                <a:cubicBezTo>
                  <a:pt x="804" y="234"/>
                  <a:pt x="804" y="234"/>
                  <a:pt x="803" y="234"/>
                </a:cubicBezTo>
                <a:cubicBezTo>
                  <a:pt x="803" y="233"/>
                  <a:pt x="804" y="233"/>
                  <a:pt x="804" y="233"/>
                </a:cubicBezTo>
                <a:cubicBezTo>
                  <a:pt x="805" y="232"/>
                  <a:pt x="804" y="232"/>
                  <a:pt x="805" y="232"/>
                </a:cubicBezTo>
                <a:cubicBezTo>
                  <a:pt x="806" y="231"/>
                  <a:pt x="807" y="231"/>
                  <a:pt x="807" y="230"/>
                </a:cubicBezTo>
                <a:cubicBezTo>
                  <a:pt x="807" y="228"/>
                  <a:pt x="807" y="228"/>
                  <a:pt x="807" y="227"/>
                </a:cubicBezTo>
                <a:cubicBezTo>
                  <a:pt x="807" y="226"/>
                  <a:pt x="808" y="226"/>
                  <a:pt x="808" y="225"/>
                </a:cubicBezTo>
                <a:cubicBezTo>
                  <a:pt x="807" y="225"/>
                  <a:pt x="806" y="225"/>
                  <a:pt x="806" y="224"/>
                </a:cubicBezTo>
                <a:cubicBezTo>
                  <a:pt x="805" y="225"/>
                  <a:pt x="805" y="225"/>
                  <a:pt x="804" y="224"/>
                </a:cubicBezTo>
                <a:cubicBezTo>
                  <a:pt x="804" y="225"/>
                  <a:pt x="804" y="224"/>
                  <a:pt x="804" y="225"/>
                </a:cubicBezTo>
                <a:cubicBezTo>
                  <a:pt x="803" y="225"/>
                  <a:pt x="803" y="224"/>
                  <a:pt x="803" y="224"/>
                </a:cubicBezTo>
                <a:cubicBezTo>
                  <a:pt x="802" y="224"/>
                  <a:pt x="801" y="225"/>
                  <a:pt x="801" y="225"/>
                </a:cubicBezTo>
                <a:cubicBezTo>
                  <a:pt x="800" y="225"/>
                  <a:pt x="798" y="226"/>
                  <a:pt x="797" y="226"/>
                </a:cubicBezTo>
                <a:cubicBezTo>
                  <a:pt x="797" y="226"/>
                  <a:pt x="797" y="225"/>
                  <a:pt x="797" y="225"/>
                </a:cubicBezTo>
                <a:cubicBezTo>
                  <a:pt x="797" y="225"/>
                  <a:pt x="797" y="224"/>
                  <a:pt x="797" y="223"/>
                </a:cubicBezTo>
                <a:cubicBezTo>
                  <a:pt x="798" y="223"/>
                  <a:pt x="798" y="223"/>
                  <a:pt x="799" y="222"/>
                </a:cubicBezTo>
                <a:cubicBezTo>
                  <a:pt x="799" y="222"/>
                  <a:pt x="799" y="222"/>
                  <a:pt x="800" y="222"/>
                </a:cubicBezTo>
                <a:cubicBezTo>
                  <a:pt x="800" y="221"/>
                  <a:pt x="800" y="221"/>
                  <a:pt x="801" y="220"/>
                </a:cubicBezTo>
                <a:cubicBezTo>
                  <a:pt x="801" y="220"/>
                  <a:pt x="802" y="219"/>
                  <a:pt x="802" y="219"/>
                </a:cubicBezTo>
                <a:cubicBezTo>
                  <a:pt x="802" y="217"/>
                  <a:pt x="801" y="216"/>
                  <a:pt x="800" y="217"/>
                </a:cubicBezTo>
                <a:cubicBezTo>
                  <a:pt x="799" y="217"/>
                  <a:pt x="799" y="216"/>
                  <a:pt x="798" y="216"/>
                </a:cubicBezTo>
                <a:cubicBezTo>
                  <a:pt x="797" y="217"/>
                  <a:pt x="797" y="218"/>
                  <a:pt x="796" y="217"/>
                </a:cubicBezTo>
                <a:cubicBezTo>
                  <a:pt x="796" y="218"/>
                  <a:pt x="796" y="218"/>
                  <a:pt x="795" y="219"/>
                </a:cubicBezTo>
                <a:cubicBezTo>
                  <a:pt x="795" y="218"/>
                  <a:pt x="795" y="218"/>
                  <a:pt x="796" y="217"/>
                </a:cubicBezTo>
                <a:cubicBezTo>
                  <a:pt x="795" y="217"/>
                  <a:pt x="794" y="217"/>
                  <a:pt x="794" y="217"/>
                </a:cubicBezTo>
                <a:cubicBezTo>
                  <a:pt x="794" y="218"/>
                  <a:pt x="794" y="219"/>
                  <a:pt x="793" y="220"/>
                </a:cubicBezTo>
                <a:cubicBezTo>
                  <a:pt x="793" y="221"/>
                  <a:pt x="793" y="221"/>
                  <a:pt x="793" y="221"/>
                </a:cubicBezTo>
                <a:cubicBezTo>
                  <a:pt x="792" y="221"/>
                  <a:pt x="792" y="221"/>
                  <a:pt x="792" y="221"/>
                </a:cubicBezTo>
                <a:cubicBezTo>
                  <a:pt x="792" y="222"/>
                  <a:pt x="792" y="223"/>
                  <a:pt x="793" y="223"/>
                </a:cubicBezTo>
                <a:cubicBezTo>
                  <a:pt x="792" y="224"/>
                  <a:pt x="793" y="224"/>
                  <a:pt x="792" y="224"/>
                </a:cubicBezTo>
                <a:cubicBezTo>
                  <a:pt x="790" y="224"/>
                  <a:pt x="790" y="223"/>
                  <a:pt x="790" y="225"/>
                </a:cubicBezTo>
                <a:cubicBezTo>
                  <a:pt x="790" y="225"/>
                  <a:pt x="790" y="225"/>
                  <a:pt x="791" y="226"/>
                </a:cubicBezTo>
                <a:cubicBezTo>
                  <a:pt x="790" y="226"/>
                  <a:pt x="789" y="226"/>
                  <a:pt x="789" y="227"/>
                </a:cubicBezTo>
                <a:cubicBezTo>
                  <a:pt x="790" y="227"/>
                  <a:pt x="790" y="227"/>
                  <a:pt x="790" y="228"/>
                </a:cubicBezTo>
                <a:close/>
                <a:moveTo>
                  <a:pt x="92" y="217"/>
                </a:moveTo>
                <a:cubicBezTo>
                  <a:pt x="91" y="217"/>
                  <a:pt x="92" y="216"/>
                  <a:pt x="91" y="216"/>
                </a:cubicBezTo>
                <a:cubicBezTo>
                  <a:pt x="90" y="216"/>
                  <a:pt x="90" y="215"/>
                  <a:pt x="90" y="216"/>
                </a:cubicBezTo>
                <a:cubicBezTo>
                  <a:pt x="89" y="217"/>
                  <a:pt x="89" y="218"/>
                  <a:pt x="88" y="218"/>
                </a:cubicBezTo>
                <a:cubicBezTo>
                  <a:pt x="89" y="219"/>
                  <a:pt x="89" y="219"/>
                  <a:pt x="90" y="219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1" y="218"/>
                  <a:pt x="90" y="218"/>
                  <a:pt x="90" y="218"/>
                </a:cubicBezTo>
                <a:cubicBezTo>
                  <a:pt x="91" y="217"/>
                  <a:pt x="92" y="218"/>
                  <a:pt x="92" y="218"/>
                </a:cubicBezTo>
                <a:cubicBezTo>
                  <a:pt x="92" y="218"/>
                  <a:pt x="93" y="218"/>
                  <a:pt x="93" y="218"/>
                </a:cubicBezTo>
                <a:cubicBezTo>
                  <a:pt x="93" y="218"/>
                  <a:pt x="93" y="218"/>
                  <a:pt x="93" y="218"/>
                </a:cubicBezTo>
                <a:cubicBezTo>
                  <a:pt x="92" y="218"/>
                  <a:pt x="92" y="217"/>
                  <a:pt x="92" y="217"/>
                </a:cubicBezTo>
                <a:close/>
                <a:moveTo>
                  <a:pt x="1596" y="214"/>
                </a:moveTo>
                <a:cubicBezTo>
                  <a:pt x="1596" y="214"/>
                  <a:pt x="1594" y="215"/>
                  <a:pt x="1594" y="215"/>
                </a:cubicBezTo>
                <a:cubicBezTo>
                  <a:pt x="1594" y="215"/>
                  <a:pt x="1593" y="216"/>
                  <a:pt x="1593" y="216"/>
                </a:cubicBezTo>
                <a:cubicBezTo>
                  <a:pt x="1592" y="217"/>
                  <a:pt x="1592" y="218"/>
                  <a:pt x="1592" y="219"/>
                </a:cubicBezTo>
                <a:cubicBezTo>
                  <a:pt x="1592" y="219"/>
                  <a:pt x="1591" y="221"/>
                  <a:pt x="1592" y="221"/>
                </a:cubicBezTo>
                <a:cubicBezTo>
                  <a:pt x="1593" y="221"/>
                  <a:pt x="1592" y="221"/>
                  <a:pt x="1593" y="220"/>
                </a:cubicBezTo>
                <a:cubicBezTo>
                  <a:pt x="1594" y="220"/>
                  <a:pt x="1593" y="220"/>
                  <a:pt x="1594" y="219"/>
                </a:cubicBezTo>
                <a:cubicBezTo>
                  <a:pt x="1594" y="219"/>
                  <a:pt x="1594" y="219"/>
                  <a:pt x="1594" y="218"/>
                </a:cubicBezTo>
                <a:cubicBezTo>
                  <a:pt x="1595" y="218"/>
                  <a:pt x="1595" y="218"/>
                  <a:pt x="1596" y="217"/>
                </a:cubicBezTo>
                <a:cubicBezTo>
                  <a:pt x="1597" y="216"/>
                  <a:pt x="1596" y="215"/>
                  <a:pt x="1596" y="214"/>
                </a:cubicBezTo>
                <a:cubicBezTo>
                  <a:pt x="1595" y="214"/>
                  <a:pt x="1596" y="214"/>
                  <a:pt x="1596" y="214"/>
                </a:cubicBezTo>
                <a:close/>
                <a:moveTo>
                  <a:pt x="925" y="213"/>
                </a:moveTo>
                <a:cubicBezTo>
                  <a:pt x="925" y="214"/>
                  <a:pt x="924" y="215"/>
                  <a:pt x="924" y="214"/>
                </a:cubicBezTo>
                <a:cubicBezTo>
                  <a:pt x="923" y="214"/>
                  <a:pt x="923" y="215"/>
                  <a:pt x="923" y="215"/>
                </a:cubicBezTo>
                <a:cubicBezTo>
                  <a:pt x="924" y="215"/>
                  <a:pt x="924" y="216"/>
                  <a:pt x="924" y="217"/>
                </a:cubicBezTo>
                <a:cubicBezTo>
                  <a:pt x="925" y="217"/>
                  <a:pt x="925" y="215"/>
                  <a:pt x="926" y="215"/>
                </a:cubicBezTo>
                <a:cubicBezTo>
                  <a:pt x="926" y="215"/>
                  <a:pt x="926" y="214"/>
                  <a:pt x="926" y="214"/>
                </a:cubicBezTo>
                <a:cubicBezTo>
                  <a:pt x="925" y="213"/>
                  <a:pt x="925" y="213"/>
                  <a:pt x="925" y="213"/>
                </a:cubicBezTo>
                <a:cubicBezTo>
                  <a:pt x="925" y="214"/>
                  <a:pt x="925" y="213"/>
                  <a:pt x="925" y="213"/>
                </a:cubicBezTo>
                <a:close/>
                <a:moveTo>
                  <a:pt x="842" y="211"/>
                </a:moveTo>
                <a:cubicBezTo>
                  <a:pt x="842" y="211"/>
                  <a:pt x="842" y="211"/>
                  <a:pt x="842" y="211"/>
                </a:cubicBezTo>
                <a:cubicBezTo>
                  <a:pt x="842" y="211"/>
                  <a:pt x="842" y="211"/>
                  <a:pt x="842" y="210"/>
                </a:cubicBezTo>
                <a:cubicBezTo>
                  <a:pt x="842" y="211"/>
                  <a:pt x="842" y="211"/>
                  <a:pt x="842" y="211"/>
                </a:cubicBezTo>
                <a:close/>
                <a:moveTo>
                  <a:pt x="488" y="211"/>
                </a:moveTo>
                <a:cubicBezTo>
                  <a:pt x="488" y="211"/>
                  <a:pt x="489" y="211"/>
                  <a:pt x="489" y="211"/>
                </a:cubicBezTo>
                <a:cubicBezTo>
                  <a:pt x="489" y="210"/>
                  <a:pt x="489" y="210"/>
                  <a:pt x="488" y="210"/>
                </a:cubicBezTo>
                <a:cubicBezTo>
                  <a:pt x="488" y="210"/>
                  <a:pt x="488" y="211"/>
                  <a:pt x="488" y="211"/>
                </a:cubicBezTo>
                <a:close/>
                <a:moveTo>
                  <a:pt x="843" y="209"/>
                </a:moveTo>
                <a:cubicBezTo>
                  <a:pt x="842" y="209"/>
                  <a:pt x="842" y="209"/>
                  <a:pt x="842" y="210"/>
                </a:cubicBezTo>
                <a:cubicBezTo>
                  <a:pt x="843" y="210"/>
                  <a:pt x="843" y="209"/>
                  <a:pt x="843" y="209"/>
                </a:cubicBezTo>
                <a:close/>
                <a:moveTo>
                  <a:pt x="845" y="209"/>
                </a:moveTo>
                <a:cubicBezTo>
                  <a:pt x="845" y="208"/>
                  <a:pt x="845" y="209"/>
                  <a:pt x="844" y="208"/>
                </a:cubicBezTo>
                <a:cubicBezTo>
                  <a:pt x="844" y="209"/>
                  <a:pt x="844" y="209"/>
                  <a:pt x="845" y="209"/>
                </a:cubicBezTo>
                <a:close/>
                <a:moveTo>
                  <a:pt x="842" y="208"/>
                </a:moveTo>
                <a:cubicBezTo>
                  <a:pt x="843" y="208"/>
                  <a:pt x="842" y="208"/>
                  <a:pt x="842" y="208"/>
                </a:cubicBezTo>
                <a:cubicBezTo>
                  <a:pt x="842" y="208"/>
                  <a:pt x="842" y="208"/>
                  <a:pt x="842" y="208"/>
                </a:cubicBezTo>
                <a:close/>
                <a:moveTo>
                  <a:pt x="611" y="208"/>
                </a:moveTo>
                <a:cubicBezTo>
                  <a:pt x="612" y="208"/>
                  <a:pt x="609" y="207"/>
                  <a:pt x="609" y="208"/>
                </a:cubicBezTo>
                <a:cubicBezTo>
                  <a:pt x="608" y="209"/>
                  <a:pt x="611" y="209"/>
                  <a:pt x="611" y="208"/>
                </a:cubicBezTo>
                <a:close/>
                <a:moveTo>
                  <a:pt x="1736" y="207"/>
                </a:moveTo>
                <a:cubicBezTo>
                  <a:pt x="1735" y="207"/>
                  <a:pt x="1735" y="207"/>
                  <a:pt x="1735" y="207"/>
                </a:cubicBezTo>
                <a:cubicBezTo>
                  <a:pt x="1734" y="207"/>
                  <a:pt x="1734" y="207"/>
                  <a:pt x="1734" y="208"/>
                </a:cubicBezTo>
                <a:cubicBezTo>
                  <a:pt x="1734" y="208"/>
                  <a:pt x="1733" y="208"/>
                  <a:pt x="1733" y="208"/>
                </a:cubicBezTo>
                <a:cubicBezTo>
                  <a:pt x="1732" y="208"/>
                  <a:pt x="1731" y="208"/>
                  <a:pt x="1730" y="208"/>
                </a:cubicBezTo>
                <a:cubicBezTo>
                  <a:pt x="1730" y="209"/>
                  <a:pt x="1731" y="210"/>
                  <a:pt x="1732" y="210"/>
                </a:cubicBezTo>
                <a:cubicBezTo>
                  <a:pt x="1732" y="210"/>
                  <a:pt x="1734" y="211"/>
                  <a:pt x="1735" y="211"/>
                </a:cubicBezTo>
                <a:cubicBezTo>
                  <a:pt x="1735" y="211"/>
                  <a:pt x="1736" y="210"/>
                  <a:pt x="1736" y="210"/>
                </a:cubicBezTo>
                <a:cubicBezTo>
                  <a:pt x="1737" y="210"/>
                  <a:pt x="1738" y="210"/>
                  <a:pt x="1738" y="209"/>
                </a:cubicBezTo>
                <a:cubicBezTo>
                  <a:pt x="1738" y="208"/>
                  <a:pt x="1738" y="207"/>
                  <a:pt x="1737" y="207"/>
                </a:cubicBezTo>
                <a:cubicBezTo>
                  <a:pt x="1737" y="207"/>
                  <a:pt x="1736" y="207"/>
                  <a:pt x="1736" y="207"/>
                </a:cubicBezTo>
                <a:cubicBezTo>
                  <a:pt x="1735" y="207"/>
                  <a:pt x="1736" y="207"/>
                  <a:pt x="1736" y="207"/>
                </a:cubicBezTo>
                <a:close/>
                <a:moveTo>
                  <a:pt x="1709" y="206"/>
                </a:moveTo>
                <a:cubicBezTo>
                  <a:pt x="1708" y="206"/>
                  <a:pt x="1706" y="205"/>
                  <a:pt x="1705" y="205"/>
                </a:cubicBezTo>
                <a:cubicBezTo>
                  <a:pt x="1705" y="205"/>
                  <a:pt x="1705" y="206"/>
                  <a:pt x="1705" y="206"/>
                </a:cubicBezTo>
                <a:cubicBezTo>
                  <a:pt x="1704" y="207"/>
                  <a:pt x="1704" y="207"/>
                  <a:pt x="1704" y="208"/>
                </a:cubicBezTo>
                <a:cubicBezTo>
                  <a:pt x="1704" y="208"/>
                  <a:pt x="1704" y="208"/>
                  <a:pt x="1705" y="209"/>
                </a:cubicBezTo>
                <a:cubicBezTo>
                  <a:pt x="1705" y="209"/>
                  <a:pt x="1705" y="209"/>
                  <a:pt x="1705" y="210"/>
                </a:cubicBezTo>
                <a:cubicBezTo>
                  <a:pt x="1706" y="210"/>
                  <a:pt x="1706" y="210"/>
                  <a:pt x="1707" y="210"/>
                </a:cubicBezTo>
                <a:cubicBezTo>
                  <a:pt x="1708" y="209"/>
                  <a:pt x="1710" y="208"/>
                  <a:pt x="1710" y="208"/>
                </a:cubicBezTo>
                <a:cubicBezTo>
                  <a:pt x="1710" y="206"/>
                  <a:pt x="1710" y="207"/>
                  <a:pt x="1709" y="206"/>
                </a:cubicBezTo>
                <a:cubicBezTo>
                  <a:pt x="1707" y="206"/>
                  <a:pt x="1709" y="206"/>
                  <a:pt x="1709" y="206"/>
                </a:cubicBezTo>
                <a:close/>
                <a:moveTo>
                  <a:pt x="909" y="207"/>
                </a:moveTo>
                <a:cubicBezTo>
                  <a:pt x="910" y="207"/>
                  <a:pt x="912" y="207"/>
                  <a:pt x="912" y="208"/>
                </a:cubicBezTo>
                <a:cubicBezTo>
                  <a:pt x="913" y="207"/>
                  <a:pt x="914" y="206"/>
                  <a:pt x="912" y="205"/>
                </a:cubicBezTo>
                <a:cubicBezTo>
                  <a:pt x="912" y="205"/>
                  <a:pt x="912" y="205"/>
                  <a:pt x="912" y="205"/>
                </a:cubicBezTo>
                <a:cubicBezTo>
                  <a:pt x="912" y="205"/>
                  <a:pt x="912" y="205"/>
                  <a:pt x="911" y="205"/>
                </a:cubicBezTo>
                <a:cubicBezTo>
                  <a:pt x="911" y="205"/>
                  <a:pt x="911" y="204"/>
                  <a:pt x="910" y="204"/>
                </a:cubicBezTo>
                <a:cubicBezTo>
                  <a:pt x="910" y="205"/>
                  <a:pt x="911" y="206"/>
                  <a:pt x="911" y="206"/>
                </a:cubicBezTo>
                <a:cubicBezTo>
                  <a:pt x="910" y="206"/>
                  <a:pt x="910" y="206"/>
                  <a:pt x="909" y="207"/>
                </a:cubicBezTo>
                <a:cubicBezTo>
                  <a:pt x="911" y="207"/>
                  <a:pt x="909" y="207"/>
                  <a:pt x="909" y="207"/>
                </a:cubicBezTo>
                <a:close/>
                <a:moveTo>
                  <a:pt x="906" y="204"/>
                </a:moveTo>
                <a:cubicBezTo>
                  <a:pt x="907" y="204"/>
                  <a:pt x="906" y="203"/>
                  <a:pt x="906" y="204"/>
                </a:cubicBezTo>
                <a:cubicBezTo>
                  <a:pt x="906" y="204"/>
                  <a:pt x="906" y="204"/>
                  <a:pt x="906" y="204"/>
                </a:cubicBezTo>
                <a:close/>
                <a:moveTo>
                  <a:pt x="811" y="206"/>
                </a:moveTo>
                <a:cubicBezTo>
                  <a:pt x="812" y="206"/>
                  <a:pt x="811" y="207"/>
                  <a:pt x="811" y="208"/>
                </a:cubicBezTo>
                <a:cubicBezTo>
                  <a:pt x="813" y="207"/>
                  <a:pt x="812" y="207"/>
                  <a:pt x="812" y="206"/>
                </a:cubicBezTo>
                <a:cubicBezTo>
                  <a:pt x="812" y="206"/>
                  <a:pt x="812" y="206"/>
                  <a:pt x="812" y="206"/>
                </a:cubicBezTo>
                <a:cubicBezTo>
                  <a:pt x="813" y="205"/>
                  <a:pt x="812" y="205"/>
                  <a:pt x="812" y="205"/>
                </a:cubicBezTo>
                <a:cubicBezTo>
                  <a:pt x="812" y="204"/>
                  <a:pt x="812" y="204"/>
                  <a:pt x="812" y="203"/>
                </a:cubicBezTo>
                <a:cubicBezTo>
                  <a:pt x="812" y="203"/>
                  <a:pt x="811" y="204"/>
                  <a:pt x="811" y="205"/>
                </a:cubicBezTo>
                <a:cubicBezTo>
                  <a:pt x="811" y="205"/>
                  <a:pt x="811" y="205"/>
                  <a:pt x="810" y="206"/>
                </a:cubicBezTo>
                <a:cubicBezTo>
                  <a:pt x="810" y="206"/>
                  <a:pt x="810" y="206"/>
                  <a:pt x="810" y="207"/>
                </a:cubicBezTo>
                <a:cubicBezTo>
                  <a:pt x="811" y="207"/>
                  <a:pt x="811" y="207"/>
                  <a:pt x="811" y="206"/>
                </a:cubicBezTo>
                <a:close/>
                <a:moveTo>
                  <a:pt x="117" y="202"/>
                </a:moveTo>
                <a:cubicBezTo>
                  <a:pt x="117" y="203"/>
                  <a:pt x="117" y="204"/>
                  <a:pt x="116" y="204"/>
                </a:cubicBezTo>
                <a:cubicBezTo>
                  <a:pt x="116" y="205"/>
                  <a:pt x="115" y="205"/>
                  <a:pt x="116" y="206"/>
                </a:cubicBezTo>
                <a:cubicBezTo>
                  <a:pt x="116" y="205"/>
                  <a:pt x="117" y="204"/>
                  <a:pt x="118" y="204"/>
                </a:cubicBezTo>
                <a:cubicBezTo>
                  <a:pt x="118" y="203"/>
                  <a:pt x="118" y="202"/>
                  <a:pt x="117" y="202"/>
                </a:cubicBezTo>
                <a:cubicBezTo>
                  <a:pt x="117" y="204"/>
                  <a:pt x="117" y="202"/>
                  <a:pt x="117" y="202"/>
                </a:cubicBezTo>
                <a:close/>
                <a:moveTo>
                  <a:pt x="26" y="202"/>
                </a:moveTo>
                <a:cubicBezTo>
                  <a:pt x="26" y="203"/>
                  <a:pt x="25" y="202"/>
                  <a:pt x="25" y="203"/>
                </a:cubicBezTo>
                <a:cubicBezTo>
                  <a:pt x="24" y="203"/>
                  <a:pt x="24" y="203"/>
                  <a:pt x="24" y="204"/>
                </a:cubicBezTo>
                <a:cubicBezTo>
                  <a:pt x="24" y="204"/>
                  <a:pt x="23" y="203"/>
                  <a:pt x="23" y="203"/>
                </a:cubicBezTo>
                <a:cubicBezTo>
                  <a:pt x="22" y="203"/>
                  <a:pt x="21" y="203"/>
                  <a:pt x="21" y="204"/>
                </a:cubicBezTo>
                <a:cubicBezTo>
                  <a:pt x="21" y="205"/>
                  <a:pt x="25" y="207"/>
                  <a:pt x="26" y="206"/>
                </a:cubicBezTo>
                <a:cubicBezTo>
                  <a:pt x="27" y="206"/>
                  <a:pt x="27" y="206"/>
                  <a:pt x="27" y="206"/>
                </a:cubicBezTo>
                <a:cubicBezTo>
                  <a:pt x="28" y="206"/>
                  <a:pt x="28" y="205"/>
                  <a:pt x="28" y="205"/>
                </a:cubicBezTo>
                <a:cubicBezTo>
                  <a:pt x="29" y="205"/>
                  <a:pt x="29" y="205"/>
                  <a:pt x="29" y="205"/>
                </a:cubicBezTo>
                <a:cubicBezTo>
                  <a:pt x="29" y="204"/>
                  <a:pt x="29" y="202"/>
                  <a:pt x="29" y="202"/>
                </a:cubicBezTo>
                <a:cubicBezTo>
                  <a:pt x="28" y="202"/>
                  <a:pt x="27" y="202"/>
                  <a:pt x="26" y="202"/>
                </a:cubicBezTo>
                <a:cubicBezTo>
                  <a:pt x="26" y="202"/>
                  <a:pt x="26" y="202"/>
                  <a:pt x="26" y="202"/>
                </a:cubicBezTo>
                <a:close/>
                <a:moveTo>
                  <a:pt x="120" y="202"/>
                </a:moveTo>
                <a:cubicBezTo>
                  <a:pt x="121" y="202"/>
                  <a:pt x="121" y="202"/>
                  <a:pt x="120" y="201"/>
                </a:cubicBezTo>
                <a:cubicBezTo>
                  <a:pt x="120" y="202"/>
                  <a:pt x="120" y="202"/>
                  <a:pt x="120" y="202"/>
                </a:cubicBezTo>
                <a:close/>
                <a:moveTo>
                  <a:pt x="493" y="202"/>
                </a:moveTo>
                <a:cubicBezTo>
                  <a:pt x="494" y="202"/>
                  <a:pt x="494" y="202"/>
                  <a:pt x="494" y="202"/>
                </a:cubicBezTo>
                <a:cubicBezTo>
                  <a:pt x="495" y="202"/>
                  <a:pt x="495" y="201"/>
                  <a:pt x="495" y="201"/>
                </a:cubicBezTo>
                <a:cubicBezTo>
                  <a:pt x="494" y="201"/>
                  <a:pt x="493" y="201"/>
                  <a:pt x="493" y="201"/>
                </a:cubicBezTo>
                <a:cubicBezTo>
                  <a:pt x="493" y="201"/>
                  <a:pt x="493" y="202"/>
                  <a:pt x="493" y="202"/>
                </a:cubicBezTo>
                <a:close/>
                <a:moveTo>
                  <a:pt x="815" y="201"/>
                </a:moveTo>
                <a:cubicBezTo>
                  <a:pt x="815" y="201"/>
                  <a:pt x="815" y="202"/>
                  <a:pt x="815" y="201"/>
                </a:cubicBezTo>
                <a:cubicBezTo>
                  <a:pt x="815" y="201"/>
                  <a:pt x="815" y="201"/>
                  <a:pt x="815" y="201"/>
                </a:cubicBezTo>
                <a:close/>
                <a:moveTo>
                  <a:pt x="115" y="201"/>
                </a:moveTo>
                <a:cubicBezTo>
                  <a:pt x="115" y="201"/>
                  <a:pt x="115" y="201"/>
                  <a:pt x="115" y="201"/>
                </a:cubicBezTo>
                <a:cubicBezTo>
                  <a:pt x="116" y="201"/>
                  <a:pt x="116" y="201"/>
                  <a:pt x="116" y="201"/>
                </a:cubicBezTo>
                <a:cubicBezTo>
                  <a:pt x="116" y="201"/>
                  <a:pt x="116" y="201"/>
                  <a:pt x="115" y="201"/>
                </a:cubicBezTo>
                <a:close/>
                <a:moveTo>
                  <a:pt x="32" y="200"/>
                </a:moveTo>
                <a:cubicBezTo>
                  <a:pt x="34" y="201"/>
                  <a:pt x="34" y="201"/>
                  <a:pt x="35" y="200"/>
                </a:cubicBezTo>
                <a:cubicBezTo>
                  <a:pt x="36" y="200"/>
                  <a:pt x="35" y="199"/>
                  <a:pt x="35" y="198"/>
                </a:cubicBezTo>
                <a:cubicBezTo>
                  <a:pt x="34" y="198"/>
                  <a:pt x="34" y="198"/>
                  <a:pt x="33" y="198"/>
                </a:cubicBezTo>
                <a:cubicBezTo>
                  <a:pt x="32" y="197"/>
                  <a:pt x="32" y="198"/>
                  <a:pt x="31" y="199"/>
                </a:cubicBezTo>
                <a:cubicBezTo>
                  <a:pt x="32" y="199"/>
                  <a:pt x="32" y="200"/>
                  <a:pt x="32" y="200"/>
                </a:cubicBezTo>
                <a:cubicBezTo>
                  <a:pt x="33" y="201"/>
                  <a:pt x="32" y="200"/>
                  <a:pt x="32" y="200"/>
                </a:cubicBezTo>
                <a:close/>
                <a:moveTo>
                  <a:pt x="507" y="195"/>
                </a:moveTo>
                <a:cubicBezTo>
                  <a:pt x="508" y="195"/>
                  <a:pt x="509" y="195"/>
                  <a:pt x="509" y="194"/>
                </a:cubicBezTo>
                <a:cubicBezTo>
                  <a:pt x="508" y="194"/>
                  <a:pt x="507" y="194"/>
                  <a:pt x="507" y="194"/>
                </a:cubicBezTo>
                <a:cubicBezTo>
                  <a:pt x="507" y="194"/>
                  <a:pt x="507" y="195"/>
                  <a:pt x="507" y="195"/>
                </a:cubicBezTo>
                <a:cubicBezTo>
                  <a:pt x="509" y="195"/>
                  <a:pt x="507" y="195"/>
                  <a:pt x="507" y="195"/>
                </a:cubicBezTo>
                <a:close/>
                <a:moveTo>
                  <a:pt x="984" y="194"/>
                </a:moveTo>
                <a:cubicBezTo>
                  <a:pt x="984" y="195"/>
                  <a:pt x="985" y="193"/>
                  <a:pt x="984" y="193"/>
                </a:cubicBezTo>
                <a:cubicBezTo>
                  <a:pt x="984" y="194"/>
                  <a:pt x="984" y="194"/>
                  <a:pt x="984" y="194"/>
                </a:cubicBezTo>
                <a:close/>
                <a:moveTo>
                  <a:pt x="481" y="192"/>
                </a:moveTo>
                <a:cubicBezTo>
                  <a:pt x="481" y="192"/>
                  <a:pt x="482" y="192"/>
                  <a:pt x="482" y="192"/>
                </a:cubicBezTo>
                <a:cubicBezTo>
                  <a:pt x="484" y="191"/>
                  <a:pt x="481" y="190"/>
                  <a:pt x="480" y="190"/>
                </a:cubicBezTo>
                <a:cubicBezTo>
                  <a:pt x="480" y="191"/>
                  <a:pt x="481" y="191"/>
                  <a:pt x="481" y="192"/>
                </a:cubicBezTo>
                <a:close/>
                <a:moveTo>
                  <a:pt x="440" y="191"/>
                </a:moveTo>
                <a:cubicBezTo>
                  <a:pt x="440" y="191"/>
                  <a:pt x="440" y="191"/>
                  <a:pt x="440" y="191"/>
                </a:cubicBezTo>
                <a:cubicBezTo>
                  <a:pt x="439" y="191"/>
                  <a:pt x="440" y="189"/>
                  <a:pt x="440" y="188"/>
                </a:cubicBezTo>
                <a:cubicBezTo>
                  <a:pt x="439" y="189"/>
                  <a:pt x="437" y="191"/>
                  <a:pt x="437" y="192"/>
                </a:cubicBezTo>
                <a:cubicBezTo>
                  <a:pt x="437" y="193"/>
                  <a:pt x="438" y="192"/>
                  <a:pt x="438" y="193"/>
                </a:cubicBezTo>
                <a:cubicBezTo>
                  <a:pt x="439" y="194"/>
                  <a:pt x="440" y="192"/>
                  <a:pt x="440" y="191"/>
                </a:cubicBezTo>
                <a:close/>
                <a:moveTo>
                  <a:pt x="466" y="186"/>
                </a:moveTo>
                <a:cubicBezTo>
                  <a:pt x="465" y="186"/>
                  <a:pt x="466" y="186"/>
                  <a:pt x="465" y="186"/>
                </a:cubicBezTo>
                <a:cubicBezTo>
                  <a:pt x="465" y="186"/>
                  <a:pt x="466" y="186"/>
                  <a:pt x="466" y="186"/>
                </a:cubicBezTo>
                <a:cubicBezTo>
                  <a:pt x="466" y="185"/>
                  <a:pt x="466" y="186"/>
                  <a:pt x="466" y="185"/>
                </a:cubicBezTo>
                <a:cubicBezTo>
                  <a:pt x="466" y="185"/>
                  <a:pt x="466" y="185"/>
                  <a:pt x="466" y="186"/>
                </a:cubicBezTo>
                <a:cubicBezTo>
                  <a:pt x="465" y="186"/>
                  <a:pt x="466" y="186"/>
                  <a:pt x="466" y="186"/>
                </a:cubicBezTo>
                <a:close/>
                <a:moveTo>
                  <a:pt x="447" y="185"/>
                </a:moveTo>
                <a:cubicBezTo>
                  <a:pt x="447" y="185"/>
                  <a:pt x="447" y="185"/>
                  <a:pt x="447" y="185"/>
                </a:cubicBezTo>
                <a:cubicBezTo>
                  <a:pt x="448" y="186"/>
                  <a:pt x="448" y="186"/>
                  <a:pt x="449" y="186"/>
                </a:cubicBezTo>
                <a:cubicBezTo>
                  <a:pt x="449" y="185"/>
                  <a:pt x="448" y="184"/>
                  <a:pt x="447" y="185"/>
                </a:cubicBezTo>
                <a:cubicBezTo>
                  <a:pt x="447" y="185"/>
                  <a:pt x="447" y="185"/>
                  <a:pt x="447" y="185"/>
                </a:cubicBezTo>
                <a:close/>
                <a:moveTo>
                  <a:pt x="452" y="184"/>
                </a:moveTo>
                <a:cubicBezTo>
                  <a:pt x="452" y="185"/>
                  <a:pt x="452" y="185"/>
                  <a:pt x="452" y="186"/>
                </a:cubicBezTo>
                <a:cubicBezTo>
                  <a:pt x="452" y="186"/>
                  <a:pt x="453" y="186"/>
                  <a:pt x="453" y="186"/>
                </a:cubicBezTo>
                <a:cubicBezTo>
                  <a:pt x="453" y="186"/>
                  <a:pt x="453" y="186"/>
                  <a:pt x="453" y="185"/>
                </a:cubicBezTo>
                <a:cubicBezTo>
                  <a:pt x="453" y="184"/>
                  <a:pt x="453" y="184"/>
                  <a:pt x="452" y="184"/>
                </a:cubicBezTo>
                <a:cubicBezTo>
                  <a:pt x="452" y="185"/>
                  <a:pt x="452" y="184"/>
                  <a:pt x="452" y="184"/>
                </a:cubicBezTo>
                <a:close/>
                <a:moveTo>
                  <a:pt x="855" y="185"/>
                </a:moveTo>
                <a:cubicBezTo>
                  <a:pt x="855" y="185"/>
                  <a:pt x="855" y="184"/>
                  <a:pt x="854" y="184"/>
                </a:cubicBezTo>
                <a:cubicBezTo>
                  <a:pt x="854" y="184"/>
                  <a:pt x="854" y="184"/>
                  <a:pt x="855" y="185"/>
                </a:cubicBezTo>
                <a:close/>
                <a:moveTo>
                  <a:pt x="418" y="189"/>
                </a:moveTo>
                <a:cubicBezTo>
                  <a:pt x="420" y="188"/>
                  <a:pt x="422" y="188"/>
                  <a:pt x="423" y="186"/>
                </a:cubicBezTo>
                <a:cubicBezTo>
                  <a:pt x="423" y="185"/>
                  <a:pt x="425" y="185"/>
                  <a:pt x="425" y="185"/>
                </a:cubicBezTo>
                <a:cubicBezTo>
                  <a:pt x="425" y="184"/>
                  <a:pt x="425" y="184"/>
                  <a:pt x="424" y="184"/>
                </a:cubicBezTo>
                <a:cubicBezTo>
                  <a:pt x="424" y="184"/>
                  <a:pt x="423" y="184"/>
                  <a:pt x="423" y="184"/>
                </a:cubicBezTo>
                <a:cubicBezTo>
                  <a:pt x="423" y="185"/>
                  <a:pt x="422" y="185"/>
                  <a:pt x="421" y="186"/>
                </a:cubicBezTo>
                <a:cubicBezTo>
                  <a:pt x="420" y="186"/>
                  <a:pt x="420" y="187"/>
                  <a:pt x="419" y="187"/>
                </a:cubicBezTo>
                <a:cubicBezTo>
                  <a:pt x="419" y="187"/>
                  <a:pt x="417" y="187"/>
                  <a:pt x="417" y="187"/>
                </a:cubicBezTo>
                <a:cubicBezTo>
                  <a:pt x="417" y="188"/>
                  <a:pt x="415" y="189"/>
                  <a:pt x="415" y="190"/>
                </a:cubicBezTo>
                <a:cubicBezTo>
                  <a:pt x="415" y="190"/>
                  <a:pt x="416" y="189"/>
                  <a:pt x="416" y="190"/>
                </a:cubicBezTo>
                <a:cubicBezTo>
                  <a:pt x="417" y="190"/>
                  <a:pt x="418" y="190"/>
                  <a:pt x="418" y="189"/>
                </a:cubicBezTo>
                <a:cubicBezTo>
                  <a:pt x="419" y="189"/>
                  <a:pt x="418" y="189"/>
                  <a:pt x="418" y="189"/>
                </a:cubicBezTo>
                <a:close/>
                <a:moveTo>
                  <a:pt x="34" y="184"/>
                </a:moveTo>
                <a:cubicBezTo>
                  <a:pt x="35" y="184"/>
                  <a:pt x="34" y="184"/>
                  <a:pt x="35" y="184"/>
                </a:cubicBezTo>
                <a:cubicBezTo>
                  <a:pt x="34" y="183"/>
                  <a:pt x="34" y="183"/>
                  <a:pt x="33" y="183"/>
                </a:cubicBezTo>
                <a:cubicBezTo>
                  <a:pt x="33" y="183"/>
                  <a:pt x="32" y="183"/>
                  <a:pt x="32" y="184"/>
                </a:cubicBezTo>
                <a:cubicBezTo>
                  <a:pt x="33" y="184"/>
                  <a:pt x="34" y="184"/>
                  <a:pt x="34" y="184"/>
                </a:cubicBezTo>
                <a:cubicBezTo>
                  <a:pt x="35" y="184"/>
                  <a:pt x="34" y="184"/>
                  <a:pt x="34" y="184"/>
                </a:cubicBezTo>
                <a:close/>
                <a:moveTo>
                  <a:pt x="513" y="185"/>
                </a:moveTo>
                <a:cubicBezTo>
                  <a:pt x="514" y="185"/>
                  <a:pt x="515" y="185"/>
                  <a:pt x="515" y="184"/>
                </a:cubicBezTo>
                <a:cubicBezTo>
                  <a:pt x="515" y="183"/>
                  <a:pt x="515" y="183"/>
                  <a:pt x="515" y="182"/>
                </a:cubicBezTo>
                <a:cubicBezTo>
                  <a:pt x="514" y="183"/>
                  <a:pt x="512" y="182"/>
                  <a:pt x="511" y="182"/>
                </a:cubicBezTo>
                <a:cubicBezTo>
                  <a:pt x="512" y="183"/>
                  <a:pt x="511" y="183"/>
                  <a:pt x="510" y="183"/>
                </a:cubicBezTo>
                <a:cubicBezTo>
                  <a:pt x="510" y="183"/>
                  <a:pt x="510" y="184"/>
                  <a:pt x="511" y="184"/>
                </a:cubicBezTo>
                <a:cubicBezTo>
                  <a:pt x="512" y="184"/>
                  <a:pt x="511" y="184"/>
                  <a:pt x="511" y="185"/>
                </a:cubicBezTo>
                <a:cubicBezTo>
                  <a:pt x="511" y="186"/>
                  <a:pt x="513" y="185"/>
                  <a:pt x="513" y="185"/>
                </a:cubicBezTo>
                <a:cubicBezTo>
                  <a:pt x="514" y="185"/>
                  <a:pt x="513" y="185"/>
                  <a:pt x="513" y="185"/>
                </a:cubicBezTo>
                <a:close/>
                <a:moveTo>
                  <a:pt x="449" y="183"/>
                </a:moveTo>
                <a:cubicBezTo>
                  <a:pt x="448" y="183"/>
                  <a:pt x="448" y="182"/>
                  <a:pt x="448" y="182"/>
                </a:cubicBezTo>
                <a:cubicBezTo>
                  <a:pt x="447" y="182"/>
                  <a:pt x="447" y="182"/>
                  <a:pt x="447" y="183"/>
                </a:cubicBezTo>
                <a:cubicBezTo>
                  <a:pt x="448" y="183"/>
                  <a:pt x="448" y="183"/>
                  <a:pt x="448" y="184"/>
                </a:cubicBezTo>
                <a:cubicBezTo>
                  <a:pt x="449" y="183"/>
                  <a:pt x="449" y="183"/>
                  <a:pt x="449" y="183"/>
                </a:cubicBezTo>
                <a:close/>
                <a:moveTo>
                  <a:pt x="1722" y="188"/>
                </a:moveTo>
                <a:cubicBezTo>
                  <a:pt x="1723" y="188"/>
                  <a:pt x="1723" y="187"/>
                  <a:pt x="1723" y="187"/>
                </a:cubicBezTo>
                <a:cubicBezTo>
                  <a:pt x="1724" y="187"/>
                  <a:pt x="1724" y="187"/>
                  <a:pt x="1724" y="187"/>
                </a:cubicBezTo>
                <a:cubicBezTo>
                  <a:pt x="1724" y="187"/>
                  <a:pt x="1725" y="187"/>
                  <a:pt x="1725" y="187"/>
                </a:cubicBezTo>
                <a:cubicBezTo>
                  <a:pt x="1725" y="186"/>
                  <a:pt x="1723" y="186"/>
                  <a:pt x="1723" y="186"/>
                </a:cubicBezTo>
                <a:cubicBezTo>
                  <a:pt x="1722" y="186"/>
                  <a:pt x="1722" y="186"/>
                  <a:pt x="1721" y="186"/>
                </a:cubicBezTo>
                <a:cubicBezTo>
                  <a:pt x="1721" y="186"/>
                  <a:pt x="1721" y="185"/>
                  <a:pt x="1721" y="185"/>
                </a:cubicBezTo>
                <a:cubicBezTo>
                  <a:pt x="1720" y="185"/>
                  <a:pt x="1720" y="185"/>
                  <a:pt x="1720" y="184"/>
                </a:cubicBezTo>
                <a:cubicBezTo>
                  <a:pt x="1720" y="184"/>
                  <a:pt x="1719" y="183"/>
                  <a:pt x="1719" y="183"/>
                </a:cubicBezTo>
                <a:cubicBezTo>
                  <a:pt x="1718" y="182"/>
                  <a:pt x="1718" y="183"/>
                  <a:pt x="1717" y="182"/>
                </a:cubicBezTo>
                <a:cubicBezTo>
                  <a:pt x="1717" y="182"/>
                  <a:pt x="1717" y="182"/>
                  <a:pt x="1716" y="182"/>
                </a:cubicBezTo>
                <a:cubicBezTo>
                  <a:pt x="1716" y="182"/>
                  <a:pt x="1716" y="182"/>
                  <a:pt x="1716" y="183"/>
                </a:cubicBezTo>
                <a:cubicBezTo>
                  <a:pt x="1716" y="183"/>
                  <a:pt x="1713" y="184"/>
                  <a:pt x="1712" y="184"/>
                </a:cubicBezTo>
                <a:cubicBezTo>
                  <a:pt x="1711" y="184"/>
                  <a:pt x="1711" y="183"/>
                  <a:pt x="1711" y="182"/>
                </a:cubicBezTo>
                <a:cubicBezTo>
                  <a:pt x="1711" y="182"/>
                  <a:pt x="1711" y="182"/>
                  <a:pt x="1711" y="182"/>
                </a:cubicBezTo>
                <a:cubicBezTo>
                  <a:pt x="1710" y="182"/>
                  <a:pt x="1711" y="184"/>
                  <a:pt x="1711" y="184"/>
                </a:cubicBezTo>
                <a:cubicBezTo>
                  <a:pt x="1710" y="184"/>
                  <a:pt x="1710" y="184"/>
                  <a:pt x="1710" y="185"/>
                </a:cubicBezTo>
                <a:cubicBezTo>
                  <a:pt x="1710" y="186"/>
                  <a:pt x="1710" y="186"/>
                  <a:pt x="1712" y="186"/>
                </a:cubicBezTo>
                <a:cubicBezTo>
                  <a:pt x="1713" y="186"/>
                  <a:pt x="1717" y="183"/>
                  <a:pt x="1718" y="185"/>
                </a:cubicBezTo>
                <a:cubicBezTo>
                  <a:pt x="1718" y="186"/>
                  <a:pt x="1719" y="186"/>
                  <a:pt x="1719" y="186"/>
                </a:cubicBezTo>
                <a:cubicBezTo>
                  <a:pt x="1719" y="187"/>
                  <a:pt x="1720" y="188"/>
                  <a:pt x="1720" y="188"/>
                </a:cubicBezTo>
                <a:cubicBezTo>
                  <a:pt x="1721" y="188"/>
                  <a:pt x="1721" y="189"/>
                  <a:pt x="1721" y="189"/>
                </a:cubicBezTo>
                <a:cubicBezTo>
                  <a:pt x="1722" y="189"/>
                  <a:pt x="1722" y="189"/>
                  <a:pt x="1723" y="189"/>
                </a:cubicBezTo>
                <a:cubicBezTo>
                  <a:pt x="1723" y="189"/>
                  <a:pt x="1723" y="188"/>
                  <a:pt x="1722" y="188"/>
                </a:cubicBezTo>
                <a:cubicBezTo>
                  <a:pt x="1723" y="188"/>
                  <a:pt x="1722" y="188"/>
                  <a:pt x="1722" y="188"/>
                </a:cubicBezTo>
                <a:close/>
                <a:moveTo>
                  <a:pt x="861" y="179"/>
                </a:moveTo>
                <a:cubicBezTo>
                  <a:pt x="861" y="179"/>
                  <a:pt x="860" y="178"/>
                  <a:pt x="860" y="179"/>
                </a:cubicBezTo>
                <a:cubicBezTo>
                  <a:pt x="860" y="179"/>
                  <a:pt x="859" y="179"/>
                  <a:pt x="859" y="179"/>
                </a:cubicBezTo>
                <a:cubicBezTo>
                  <a:pt x="859" y="179"/>
                  <a:pt x="858" y="180"/>
                  <a:pt x="858" y="180"/>
                </a:cubicBezTo>
                <a:cubicBezTo>
                  <a:pt x="859" y="180"/>
                  <a:pt x="860" y="179"/>
                  <a:pt x="861" y="179"/>
                </a:cubicBezTo>
                <a:close/>
                <a:moveTo>
                  <a:pt x="466" y="178"/>
                </a:moveTo>
                <a:cubicBezTo>
                  <a:pt x="467" y="178"/>
                  <a:pt x="467" y="178"/>
                  <a:pt x="467" y="177"/>
                </a:cubicBezTo>
                <a:cubicBezTo>
                  <a:pt x="466" y="177"/>
                  <a:pt x="466" y="178"/>
                  <a:pt x="466" y="178"/>
                </a:cubicBezTo>
                <a:close/>
                <a:moveTo>
                  <a:pt x="13" y="180"/>
                </a:moveTo>
                <a:cubicBezTo>
                  <a:pt x="14" y="180"/>
                  <a:pt x="14" y="180"/>
                  <a:pt x="14" y="180"/>
                </a:cubicBezTo>
                <a:cubicBezTo>
                  <a:pt x="13" y="180"/>
                  <a:pt x="12" y="180"/>
                  <a:pt x="11" y="180"/>
                </a:cubicBezTo>
                <a:cubicBezTo>
                  <a:pt x="10" y="179"/>
                  <a:pt x="9" y="179"/>
                  <a:pt x="9" y="178"/>
                </a:cubicBezTo>
                <a:cubicBezTo>
                  <a:pt x="9" y="178"/>
                  <a:pt x="9" y="178"/>
                  <a:pt x="9" y="178"/>
                </a:cubicBezTo>
                <a:cubicBezTo>
                  <a:pt x="9" y="177"/>
                  <a:pt x="8" y="178"/>
                  <a:pt x="8" y="177"/>
                </a:cubicBezTo>
                <a:cubicBezTo>
                  <a:pt x="8" y="176"/>
                  <a:pt x="7" y="177"/>
                  <a:pt x="6" y="176"/>
                </a:cubicBezTo>
                <a:cubicBezTo>
                  <a:pt x="6" y="176"/>
                  <a:pt x="4" y="176"/>
                  <a:pt x="4" y="177"/>
                </a:cubicBezTo>
                <a:cubicBezTo>
                  <a:pt x="3" y="178"/>
                  <a:pt x="2" y="176"/>
                  <a:pt x="2" y="177"/>
                </a:cubicBezTo>
                <a:cubicBezTo>
                  <a:pt x="2" y="177"/>
                  <a:pt x="1" y="177"/>
                  <a:pt x="1" y="177"/>
                </a:cubicBezTo>
                <a:cubicBezTo>
                  <a:pt x="0" y="176"/>
                  <a:pt x="0" y="177"/>
                  <a:pt x="0" y="178"/>
                </a:cubicBezTo>
                <a:cubicBezTo>
                  <a:pt x="0" y="178"/>
                  <a:pt x="0" y="179"/>
                  <a:pt x="0" y="180"/>
                </a:cubicBezTo>
                <a:cubicBezTo>
                  <a:pt x="1" y="180"/>
                  <a:pt x="1" y="179"/>
                  <a:pt x="2" y="179"/>
                </a:cubicBezTo>
                <a:cubicBezTo>
                  <a:pt x="4" y="178"/>
                  <a:pt x="7" y="179"/>
                  <a:pt x="8" y="180"/>
                </a:cubicBezTo>
                <a:cubicBezTo>
                  <a:pt x="9" y="180"/>
                  <a:pt x="8" y="181"/>
                  <a:pt x="9" y="181"/>
                </a:cubicBezTo>
                <a:cubicBezTo>
                  <a:pt x="10" y="181"/>
                  <a:pt x="10" y="181"/>
                  <a:pt x="11" y="181"/>
                </a:cubicBezTo>
                <a:cubicBezTo>
                  <a:pt x="11" y="182"/>
                  <a:pt x="10" y="183"/>
                  <a:pt x="11" y="183"/>
                </a:cubicBezTo>
                <a:cubicBezTo>
                  <a:pt x="12" y="183"/>
                  <a:pt x="12" y="183"/>
                  <a:pt x="12" y="182"/>
                </a:cubicBezTo>
                <a:cubicBezTo>
                  <a:pt x="12" y="181"/>
                  <a:pt x="12" y="181"/>
                  <a:pt x="12" y="181"/>
                </a:cubicBezTo>
                <a:cubicBezTo>
                  <a:pt x="13" y="181"/>
                  <a:pt x="13" y="181"/>
                  <a:pt x="13" y="180"/>
                </a:cubicBezTo>
                <a:close/>
                <a:moveTo>
                  <a:pt x="506" y="169"/>
                </a:moveTo>
                <a:cubicBezTo>
                  <a:pt x="509" y="169"/>
                  <a:pt x="506" y="169"/>
                  <a:pt x="506" y="169"/>
                </a:cubicBezTo>
                <a:close/>
                <a:moveTo>
                  <a:pt x="934" y="167"/>
                </a:moveTo>
                <a:cubicBezTo>
                  <a:pt x="934" y="168"/>
                  <a:pt x="933" y="168"/>
                  <a:pt x="934" y="168"/>
                </a:cubicBezTo>
                <a:cubicBezTo>
                  <a:pt x="934" y="168"/>
                  <a:pt x="934" y="168"/>
                  <a:pt x="934" y="167"/>
                </a:cubicBezTo>
                <a:close/>
                <a:moveTo>
                  <a:pt x="426" y="181"/>
                </a:moveTo>
                <a:cubicBezTo>
                  <a:pt x="428" y="180"/>
                  <a:pt x="428" y="179"/>
                  <a:pt x="428" y="178"/>
                </a:cubicBezTo>
                <a:cubicBezTo>
                  <a:pt x="428" y="177"/>
                  <a:pt x="429" y="178"/>
                  <a:pt x="429" y="177"/>
                </a:cubicBezTo>
                <a:cubicBezTo>
                  <a:pt x="429" y="176"/>
                  <a:pt x="428" y="176"/>
                  <a:pt x="427" y="176"/>
                </a:cubicBezTo>
                <a:cubicBezTo>
                  <a:pt x="427" y="177"/>
                  <a:pt x="426" y="176"/>
                  <a:pt x="425" y="177"/>
                </a:cubicBezTo>
                <a:cubicBezTo>
                  <a:pt x="425" y="177"/>
                  <a:pt x="424" y="178"/>
                  <a:pt x="424" y="178"/>
                </a:cubicBezTo>
                <a:cubicBezTo>
                  <a:pt x="424" y="177"/>
                  <a:pt x="424" y="177"/>
                  <a:pt x="424" y="176"/>
                </a:cubicBezTo>
                <a:cubicBezTo>
                  <a:pt x="424" y="176"/>
                  <a:pt x="424" y="176"/>
                  <a:pt x="424" y="176"/>
                </a:cubicBezTo>
                <a:cubicBezTo>
                  <a:pt x="423" y="175"/>
                  <a:pt x="423" y="173"/>
                  <a:pt x="423" y="173"/>
                </a:cubicBezTo>
                <a:cubicBezTo>
                  <a:pt x="422" y="173"/>
                  <a:pt x="422" y="173"/>
                  <a:pt x="422" y="173"/>
                </a:cubicBezTo>
                <a:cubicBezTo>
                  <a:pt x="422" y="172"/>
                  <a:pt x="422" y="172"/>
                  <a:pt x="422" y="172"/>
                </a:cubicBezTo>
                <a:cubicBezTo>
                  <a:pt x="421" y="172"/>
                  <a:pt x="421" y="172"/>
                  <a:pt x="421" y="171"/>
                </a:cubicBezTo>
                <a:cubicBezTo>
                  <a:pt x="420" y="171"/>
                  <a:pt x="419" y="170"/>
                  <a:pt x="419" y="170"/>
                </a:cubicBezTo>
                <a:cubicBezTo>
                  <a:pt x="419" y="169"/>
                  <a:pt x="419" y="169"/>
                  <a:pt x="418" y="169"/>
                </a:cubicBezTo>
                <a:cubicBezTo>
                  <a:pt x="418" y="168"/>
                  <a:pt x="418" y="169"/>
                  <a:pt x="418" y="168"/>
                </a:cubicBezTo>
                <a:cubicBezTo>
                  <a:pt x="418" y="168"/>
                  <a:pt x="416" y="168"/>
                  <a:pt x="415" y="168"/>
                </a:cubicBezTo>
                <a:cubicBezTo>
                  <a:pt x="415" y="168"/>
                  <a:pt x="414" y="167"/>
                  <a:pt x="414" y="167"/>
                </a:cubicBezTo>
                <a:cubicBezTo>
                  <a:pt x="413" y="168"/>
                  <a:pt x="413" y="168"/>
                  <a:pt x="412" y="169"/>
                </a:cubicBezTo>
                <a:cubicBezTo>
                  <a:pt x="412" y="168"/>
                  <a:pt x="411" y="168"/>
                  <a:pt x="411" y="168"/>
                </a:cubicBezTo>
                <a:cubicBezTo>
                  <a:pt x="411" y="167"/>
                  <a:pt x="411" y="166"/>
                  <a:pt x="412" y="166"/>
                </a:cubicBezTo>
                <a:cubicBezTo>
                  <a:pt x="412" y="166"/>
                  <a:pt x="412" y="166"/>
                  <a:pt x="413" y="165"/>
                </a:cubicBezTo>
                <a:cubicBezTo>
                  <a:pt x="412" y="165"/>
                  <a:pt x="412" y="165"/>
                  <a:pt x="412" y="165"/>
                </a:cubicBezTo>
                <a:cubicBezTo>
                  <a:pt x="412" y="165"/>
                  <a:pt x="412" y="165"/>
                  <a:pt x="411" y="165"/>
                </a:cubicBezTo>
                <a:cubicBezTo>
                  <a:pt x="411" y="165"/>
                  <a:pt x="411" y="164"/>
                  <a:pt x="411" y="164"/>
                </a:cubicBezTo>
                <a:cubicBezTo>
                  <a:pt x="410" y="164"/>
                  <a:pt x="409" y="166"/>
                  <a:pt x="409" y="167"/>
                </a:cubicBezTo>
                <a:cubicBezTo>
                  <a:pt x="409" y="168"/>
                  <a:pt x="410" y="169"/>
                  <a:pt x="409" y="170"/>
                </a:cubicBezTo>
                <a:cubicBezTo>
                  <a:pt x="409" y="171"/>
                  <a:pt x="409" y="170"/>
                  <a:pt x="409" y="170"/>
                </a:cubicBezTo>
                <a:cubicBezTo>
                  <a:pt x="409" y="171"/>
                  <a:pt x="409" y="171"/>
                  <a:pt x="409" y="171"/>
                </a:cubicBezTo>
                <a:cubicBezTo>
                  <a:pt x="409" y="172"/>
                  <a:pt x="409" y="172"/>
                  <a:pt x="409" y="173"/>
                </a:cubicBezTo>
                <a:cubicBezTo>
                  <a:pt x="410" y="173"/>
                  <a:pt x="410" y="173"/>
                  <a:pt x="410" y="174"/>
                </a:cubicBezTo>
                <a:cubicBezTo>
                  <a:pt x="410" y="175"/>
                  <a:pt x="410" y="175"/>
                  <a:pt x="409" y="176"/>
                </a:cubicBezTo>
                <a:cubicBezTo>
                  <a:pt x="408" y="176"/>
                  <a:pt x="406" y="177"/>
                  <a:pt x="405" y="178"/>
                </a:cubicBezTo>
                <a:cubicBezTo>
                  <a:pt x="404" y="179"/>
                  <a:pt x="405" y="180"/>
                  <a:pt x="406" y="181"/>
                </a:cubicBezTo>
                <a:cubicBezTo>
                  <a:pt x="406" y="181"/>
                  <a:pt x="407" y="181"/>
                  <a:pt x="407" y="181"/>
                </a:cubicBezTo>
                <a:cubicBezTo>
                  <a:pt x="407" y="181"/>
                  <a:pt x="407" y="180"/>
                  <a:pt x="407" y="180"/>
                </a:cubicBezTo>
                <a:cubicBezTo>
                  <a:pt x="408" y="180"/>
                  <a:pt x="409" y="180"/>
                  <a:pt x="409" y="180"/>
                </a:cubicBezTo>
                <a:cubicBezTo>
                  <a:pt x="409" y="180"/>
                  <a:pt x="409" y="179"/>
                  <a:pt x="410" y="180"/>
                </a:cubicBezTo>
                <a:cubicBezTo>
                  <a:pt x="409" y="181"/>
                  <a:pt x="409" y="184"/>
                  <a:pt x="411" y="183"/>
                </a:cubicBezTo>
                <a:cubicBezTo>
                  <a:pt x="412" y="183"/>
                  <a:pt x="413" y="183"/>
                  <a:pt x="414" y="182"/>
                </a:cubicBezTo>
                <a:cubicBezTo>
                  <a:pt x="414" y="182"/>
                  <a:pt x="414" y="181"/>
                  <a:pt x="414" y="181"/>
                </a:cubicBezTo>
                <a:cubicBezTo>
                  <a:pt x="416" y="180"/>
                  <a:pt x="415" y="178"/>
                  <a:pt x="415" y="177"/>
                </a:cubicBezTo>
                <a:cubicBezTo>
                  <a:pt x="415" y="176"/>
                  <a:pt x="415" y="176"/>
                  <a:pt x="416" y="175"/>
                </a:cubicBezTo>
                <a:cubicBezTo>
                  <a:pt x="416" y="175"/>
                  <a:pt x="417" y="175"/>
                  <a:pt x="417" y="174"/>
                </a:cubicBezTo>
                <a:cubicBezTo>
                  <a:pt x="418" y="174"/>
                  <a:pt x="419" y="174"/>
                  <a:pt x="420" y="174"/>
                </a:cubicBezTo>
                <a:cubicBezTo>
                  <a:pt x="420" y="175"/>
                  <a:pt x="420" y="175"/>
                  <a:pt x="420" y="176"/>
                </a:cubicBezTo>
                <a:cubicBezTo>
                  <a:pt x="420" y="177"/>
                  <a:pt x="419" y="177"/>
                  <a:pt x="419" y="177"/>
                </a:cubicBezTo>
                <a:cubicBezTo>
                  <a:pt x="419" y="178"/>
                  <a:pt x="419" y="178"/>
                  <a:pt x="420" y="178"/>
                </a:cubicBezTo>
                <a:cubicBezTo>
                  <a:pt x="421" y="179"/>
                  <a:pt x="421" y="178"/>
                  <a:pt x="421" y="179"/>
                </a:cubicBezTo>
                <a:cubicBezTo>
                  <a:pt x="422" y="180"/>
                  <a:pt x="422" y="179"/>
                  <a:pt x="423" y="179"/>
                </a:cubicBezTo>
                <a:cubicBezTo>
                  <a:pt x="423" y="179"/>
                  <a:pt x="424" y="180"/>
                  <a:pt x="424" y="180"/>
                </a:cubicBezTo>
                <a:cubicBezTo>
                  <a:pt x="426" y="180"/>
                  <a:pt x="426" y="180"/>
                  <a:pt x="426" y="181"/>
                </a:cubicBezTo>
                <a:cubicBezTo>
                  <a:pt x="428" y="180"/>
                  <a:pt x="426" y="181"/>
                  <a:pt x="426" y="181"/>
                </a:cubicBezTo>
                <a:close/>
                <a:moveTo>
                  <a:pt x="883" y="164"/>
                </a:moveTo>
                <a:cubicBezTo>
                  <a:pt x="883" y="162"/>
                  <a:pt x="883" y="163"/>
                  <a:pt x="883" y="164"/>
                </a:cubicBezTo>
                <a:cubicBezTo>
                  <a:pt x="883" y="164"/>
                  <a:pt x="883" y="164"/>
                  <a:pt x="883" y="164"/>
                </a:cubicBezTo>
                <a:close/>
                <a:moveTo>
                  <a:pt x="413" y="164"/>
                </a:moveTo>
                <a:cubicBezTo>
                  <a:pt x="413" y="164"/>
                  <a:pt x="413" y="163"/>
                  <a:pt x="413" y="163"/>
                </a:cubicBezTo>
                <a:cubicBezTo>
                  <a:pt x="412" y="163"/>
                  <a:pt x="411" y="162"/>
                  <a:pt x="411" y="162"/>
                </a:cubicBezTo>
                <a:cubicBezTo>
                  <a:pt x="411" y="163"/>
                  <a:pt x="411" y="164"/>
                  <a:pt x="411" y="164"/>
                </a:cubicBezTo>
                <a:cubicBezTo>
                  <a:pt x="412" y="164"/>
                  <a:pt x="412" y="164"/>
                  <a:pt x="412" y="164"/>
                </a:cubicBezTo>
                <a:cubicBezTo>
                  <a:pt x="412" y="164"/>
                  <a:pt x="412" y="164"/>
                  <a:pt x="412" y="164"/>
                </a:cubicBezTo>
                <a:cubicBezTo>
                  <a:pt x="413" y="164"/>
                  <a:pt x="413" y="164"/>
                  <a:pt x="413" y="164"/>
                </a:cubicBezTo>
                <a:cubicBezTo>
                  <a:pt x="413" y="164"/>
                  <a:pt x="413" y="164"/>
                  <a:pt x="413" y="164"/>
                </a:cubicBezTo>
                <a:close/>
                <a:moveTo>
                  <a:pt x="732" y="178"/>
                </a:moveTo>
                <a:cubicBezTo>
                  <a:pt x="732" y="178"/>
                  <a:pt x="732" y="177"/>
                  <a:pt x="732" y="177"/>
                </a:cubicBezTo>
                <a:cubicBezTo>
                  <a:pt x="733" y="177"/>
                  <a:pt x="734" y="177"/>
                  <a:pt x="735" y="177"/>
                </a:cubicBezTo>
                <a:cubicBezTo>
                  <a:pt x="735" y="179"/>
                  <a:pt x="735" y="178"/>
                  <a:pt x="736" y="178"/>
                </a:cubicBezTo>
                <a:cubicBezTo>
                  <a:pt x="737" y="178"/>
                  <a:pt x="737" y="177"/>
                  <a:pt x="737" y="177"/>
                </a:cubicBezTo>
                <a:cubicBezTo>
                  <a:pt x="738" y="177"/>
                  <a:pt x="738" y="177"/>
                  <a:pt x="739" y="178"/>
                </a:cubicBezTo>
                <a:cubicBezTo>
                  <a:pt x="739" y="177"/>
                  <a:pt x="740" y="177"/>
                  <a:pt x="740" y="177"/>
                </a:cubicBezTo>
                <a:cubicBezTo>
                  <a:pt x="740" y="177"/>
                  <a:pt x="740" y="176"/>
                  <a:pt x="740" y="176"/>
                </a:cubicBezTo>
                <a:cubicBezTo>
                  <a:pt x="741" y="176"/>
                  <a:pt x="741" y="176"/>
                  <a:pt x="741" y="176"/>
                </a:cubicBezTo>
                <a:cubicBezTo>
                  <a:pt x="742" y="175"/>
                  <a:pt x="742" y="176"/>
                  <a:pt x="743" y="176"/>
                </a:cubicBezTo>
                <a:cubicBezTo>
                  <a:pt x="743" y="176"/>
                  <a:pt x="744" y="175"/>
                  <a:pt x="744" y="175"/>
                </a:cubicBezTo>
                <a:cubicBezTo>
                  <a:pt x="744" y="175"/>
                  <a:pt x="746" y="175"/>
                  <a:pt x="746" y="175"/>
                </a:cubicBezTo>
                <a:cubicBezTo>
                  <a:pt x="747" y="173"/>
                  <a:pt x="748" y="174"/>
                  <a:pt x="747" y="172"/>
                </a:cubicBezTo>
                <a:cubicBezTo>
                  <a:pt x="749" y="172"/>
                  <a:pt x="748" y="171"/>
                  <a:pt x="749" y="171"/>
                </a:cubicBezTo>
                <a:cubicBezTo>
                  <a:pt x="750" y="171"/>
                  <a:pt x="750" y="171"/>
                  <a:pt x="750" y="170"/>
                </a:cubicBezTo>
                <a:cubicBezTo>
                  <a:pt x="751" y="170"/>
                  <a:pt x="752" y="171"/>
                  <a:pt x="753" y="170"/>
                </a:cubicBezTo>
                <a:cubicBezTo>
                  <a:pt x="753" y="170"/>
                  <a:pt x="753" y="169"/>
                  <a:pt x="752" y="169"/>
                </a:cubicBezTo>
                <a:cubicBezTo>
                  <a:pt x="754" y="168"/>
                  <a:pt x="752" y="168"/>
                  <a:pt x="752" y="168"/>
                </a:cubicBezTo>
                <a:cubicBezTo>
                  <a:pt x="752" y="167"/>
                  <a:pt x="753" y="167"/>
                  <a:pt x="752" y="166"/>
                </a:cubicBezTo>
                <a:cubicBezTo>
                  <a:pt x="752" y="166"/>
                  <a:pt x="752" y="165"/>
                  <a:pt x="751" y="165"/>
                </a:cubicBezTo>
                <a:cubicBezTo>
                  <a:pt x="750" y="165"/>
                  <a:pt x="750" y="164"/>
                  <a:pt x="749" y="164"/>
                </a:cubicBezTo>
                <a:cubicBezTo>
                  <a:pt x="748" y="164"/>
                  <a:pt x="748" y="165"/>
                  <a:pt x="747" y="165"/>
                </a:cubicBezTo>
                <a:cubicBezTo>
                  <a:pt x="747" y="164"/>
                  <a:pt x="748" y="163"/>
                  <a:pt x="748" y="162"/>
                </a:cubicBezTo>
                <a:cubicBezTo>
                  <a:pt x="747" y="162"/>
                  <a:pt x="747" y="162"/>
                  <a:pt x="747" y="161"/>
                </a:cubicBezTo>
                <a:cubicBezTo>
                  <a:pt x="747" y="161"/>
                  <a:pt x="747" y="160"/>
                  <a:pt x="747" y="160"/>
                </a:cubicBezTo>
                <a:cubicBezTo>
                  <a:pt x="748" y="160"/>
                  <a:pt x="747" y="160"/>
                  <a:pt x="748" y="160"/>
                </a:cubicBezTo>
                <a:cubicBezTo>
                  <a:pt x="749" y="160"/>
                  <a:pt x="749" y="159"/>
                  <a:pt x="749" y="159"/>
                </a:cubicBezTo>
                <a:cubicBezTo>
                  <a:pt x="749" y="159"/>
                  <a:pt x="748" y="159"/>
                  <a:pt x="748" y="159"/>
                </a:cubicBezTo>
                <a:cubicBezTo>
                  <a:pt x="748" y="159"/>
                  <a:pt x="748" y="159"/>
                  <a:pt x="748" y="159"/>
                </a:cubicBezTo>
                <a:cubicBezTo>
                  <a:pt x="747" y="160"/>
                  <a:pt x="745" y="160"/>
                  <a:pt x="745" y="160"/>
                </a:cubicBezTo>
                <a:cubicBezTo>
                  <a:pt x="745" y="160"/>
                  <a:pt x="744" y="159"/>
                  <a:pt x="744" y="159"/>
                </a:cubicBezTo>
                <a:cubicBezTo>
                  <a:pt x="744" y="159"/>
                  <a:pt x="744" y="159"/>
                  <a:pt x="743" y="158"/>
                </a:cubicBezTo>
                <a:cubicBezTo>
                  <a:pt x="742" y="158"/>
                  <a:pt x="743" y="157"/>
                  <a:pt x="742" y="157"/>
                </a:cubicBezTo>
                <a:cubicBezTo>
                  <a:pt x="741" y="157"/>
                  <a:pt x="741" y="157"/>
                  <a:pt x="740" y="158"/>
                </a:cubicBezTo>
                <a:cubicBezTo>
                  <a:pt x="740" y="158"/>
                  <a:pt x="740" y="159"/>
                  <a:pt x="740" y="159"/>
                </a:cubicBezTo>
                <a:cubicBezTo>
                  <a:pt x="740" y="160"/>
                  <a:pt x="739" y="161"/>
                  <a:pt x="738" y="160"/>
                </a:cubicBezTo>
                <a:cubicBezTo>
                  <a:pt x="738" y="160"/>
                  <a:pt x="737" y="159"/>
                  <a:pt x="736" y="160"/>
                </a:cubicBezTo>
                <a:cubicBezTo>
                  <a:pt x="736" y="161"/>
                  <a:pt x="736" y="161"/>
                  <a:pt x="735" y="161"/>
                </a:cubicBezTo>
                <a:cubicBezTo>
                  <a:pt x="735" y="161"/>
                  <a:pt x="734" y="161"/>
                  <a:pt x="734" y="161"/>
                </a:cubicBezTo>
                <a:cubicBezTo>
                  <a:pt x="733" y="161"/>
                  <a:pt x="732" y="161"/>
                  <a:pt x="732" y="161"/>
                </a:cubicBezTo>
                <a:cubicBezTo>
                  <a:pt x="732" y="160"/>
                  <a:pt x="731" y="160"/>
                  <a:pt x="731" y="160"/>
                </a:cubicBezTo>
                <a:cubicBezTo>
                  <a:pt x="731" y="160"/>
                  <a:pt x="731" y="160"/>
                  <a:pt x="731" y="160"/>
                </a:cubicBezTo>
                <a:cubicBezTo>
                  <a:pt x="731" y="161"/>
                  <a:pt x="731" y="162"/>
                  <a:pt x="731" y="163"/>
                </a:cubicBezTo>
                <a:cubicBezTo>
                  <a:pt x="731" y="163"/>
                  <a:pt x="729" y="163"/>
                  <a:pt x="729" y="162"/>
                </a:cubicBezTo>
                <a:cubicBezTo>
                  <a:pt x="729" y="162"/>
                  <a:pt x="730" y="161"/>
                  <a:pt x="729" y="161"/>
                </a:cubicBezTo>
                <a:cubicBezTo>
                  <a:pt x="729" y="160"/>
                  <a:pt x="729" y="160"/>
                  <a:pt x="729" y="159"/>
                </a:cubicBezTo>
                <a:cubicBezTo>
                  <a:pt x="729" y="159"/>
                  <a:pt x="728" y="159"/>
                  <a:pt x="728" y="159"/>
                </a:cubicBezTo>
                <a:cubicBezTo>
                  <a:pt x="728" y="160"/>
                  <a:pt x="728" y="160"/>
                  <a:pt x="727" y="160"/>
                </a:cubicBezTo>
                <a:cubicBezTo>
                  <a:pt x="727" y="161"/>
                  <a:pt x="726" y="161"/>
                  <a:pt x="726" y="161"/>
                </a:cubicBezTo>
                <a:cubicBezTo>
                  <a:pt x="725" y="161"/>
                  <a:pt x="725" y="161"/>
                  <a:pt x="725" y="161"/>
                </a:cubicBezTo>
                <a:cubicBezTo>
                  <a:pt x="725" y="162"/>
                  <a:pt x="725" y="163"/>
                  <a:pt x="724" y="163"/>
                </a:cubicBezTo>
                <a:cubicBezTo>
                  <a:pt x="723" y="162"/>
                  <a:pt x="723" y="162"/>
                  <a:pt x="723" y="160"/>
                </a:cubicBezTo>
                <a:cubicBezTo>
                  <a:pt x="721" y="161"/>
                  <a:pt x="721" y="160"/>
                  <a:pt x="721" y="162"/>
                </a:cubicBezTo>
                <a:cubicBezTo>
                  <a:pt x="721" y="163"/>
                  <a:pt x="721" y="164"/>
                  <a:pt x="721" y="165"/>
                </a:cubicBezTo>
                <a:cubicBezTo>
                  <a:pt x="720" y="165"/>
                  <a:pt x="721" y="164"/>
                  <a:pt x="719" y="164"/>
                </a:cubicBezTo>
                <a:cubicBezTo>
                  <a:pt x="719" y="165"/>
                  <a:pt x="719" y="167"/>
                  <a:pt x="718" y="167"/>
                </a:cubicBezTo>
                <a:cubicBezTo>
                  <a:pt x="718" y="167"/>
                  <a:pt x="718" y="167"/>
                  <a:pt x="718" y="167"/>
                </a:cubicBezTo>
                <a:cubicBezTo>
                  <a:pt x="717" y="167"/>
                  <a:pt x="717" y="167"/>
                  <a:pt x="716" y="166"/>
                </a:cubicBezTo>
                <a:cubicBezTo>
                  <a:pt x="716" y="165"/>
                  <a:pt x="716" y="165"/>
                  <a:pt x="717" y="164"/>
                </a:cubicBezTo>
                <a:cubicBezTo>
                  <a:pt x="717" y="164"/>
                  <a:pt x="717" y="163"/>
                  <a:pt x="716" y="163"/>
                </a:cubicBezTo>
                <a:cubicBezTo>
                  <a:pt x="716" y="163"/>
                  <a:pt x="717" y="162"/>
                  <a:pt x="717" y="162"/>
                </a:cubicBezTo>
                <a:cubicBezTo>
                  <a:pt x="716" y="162"/>
                  <a:pt x="716" y="162"/>
                  <a:pt x="716" y="162"/>
                </a:cubicBezTo>
                <a:cubicBezTo>
                  <a:pt x="716" y="161"/>
                  <a:pt x="716" y="161"/>
                  <a:pt x="716" y="161"/>
                </a:cubicBezTo>
                <a:cubicBezTo>
                  <a:pt x="716" y="160"/>
                  <a:pt x="716" y="161"/>
                  <a:pt x="716" y="161"/>
                </a:cubicBezTo>
                <a:cubicBezTo>
                  <a:pt x="715" y="160"/>
                  <a:pt x="715" y="160"/>
                  <a:pt x="714" y="159"/>
                </a:cubicBezTo>
                <a:cubicBezTo>
                  <a:pt x="714" y="159"/>
                  <a:pt x="712" y="159"/>
                  <a:pt x="713" y="160"/>
                </a:cubicBezTo>
                <a:cubicBezTo>
                  <a:pt x="711" y="159"/>
                  <a:pt x="711" y="159"/>
                  <a:pt x="711" y="160"/>
                </a:cubicBezTo>
                <a:cubicBezTo>
                  <a:pt x="711" y="161"/>
                  <a:pt x="712" y="161"/>
                  <a:pt x="713" y="161"/>
                </a:cubicBezTo>
                <a:cubicBezTo>
                  <a:pt x="713" y="162"/>
                  <a:pt x="713" y="162"/>
                  <a:pt x="713" y="163"/>
                </a:cubicBezTo>
                <a:cubicBezTo>
                  <a:pt x="713" y="163"/>
                  <a:pt x="712" y="162"/>
                  <a:pt x="712" y="162"/>
                </a:cubicBezTo>
                <a:cubicBezTo>
                  <a:pt x="710" y="162"/>
                  <a:pt x="710" y="162"/>
                  <a:pt x="709" y="161"/>
                </a:cubicBezTo>
                <a:cubicBezTo>
                  <a:pt x="709" y="160"/>
                  <a:pt x="709" y="159"/>
                  <a:pt x="708" y="160"/>
                </a:cubicBezTo>
                <a:cubicBezTo>
                  <a:pt x="708" y="160"/>
                  <a:pt x="708" y="160"/>
                  <a:pt x="708" y="160"/>
                </a:cubicBezTo>
                <a:cubicBezTo>
                  <a:pt x="707" y="161"/>
                  <a:pt x="708" y="160"/>
                  <a:pt x="708" y="161"/>
                </a:cubicBezTo>
                <a:cubicBezTo>
                  <a:pt x="708" y="161"/>
                  <a:pt x="708" y="161"/>
                  <a:pt x="708" y="161"/>
                </a:cubicBezTo>
                <a:cubicBezTo>
                  <a:pt x="707" y="161"/>
                  <a:pt x="707" y="161"/>
                  <a:pt x="706" y="161"/>
                </a:cubicBezTo>
                <a:cubicBezTo>
                  <a:pt x="706" y="161"/>
                  <a:pt x="707" y="162"/>
                  <a:pt x="707" y="162"/>
                </a:cubicBezTo>
                <a:cubicBezTo>
                  <a:pt x="708" y="162"/>
                  <a:pt x="708" y="162"/>
                  <a:pt x="708" y="163"/>
                </a:cubicBezTo>
                <a:cubicBezTo>
                  <a:pt x="708" y="164"/>
                  <a:pt x="708" y="164"/>
                  <a:pt x="707" y="164"/>
                </a:cubicBezTo>
                <a:cubicBezTo>
                  <a:pt x="706" y="165"/>
                  <a:pt x="706" y="165"/>
                  <a:pt x="705" y="166"/>
                </a:cubicBezTo>
                <a:cubicBezTo>
                  <a:pt x="705" y="166"/>
                  <a:pt x="704" y="166"/>
                  <a:pt x="703" y="165"/>
                </a:cubicBezTo>
                <a:cubicBezTo>
                  <a:pt x="703" y="166"/>
                  <a:pt x="703" y="166"/>
                  <a:pt x="703" y="166"/>
                </a:cubicBezTo>
                <a:cubicBezTo>
                  <a:pt x="704" y="167"/>
                  <a:pt x="705" y="167"/>
                  <a:pt x="706" y="167"/>
                </a:cubicBezTo>
                <a:cubicBezTo>
                  <a:pt x="707" y="166"/>
                  <a:pt x="707" y="166"/>
                  <a:pt x="707" y="165"/>
                </a:cubicBezTo>
                <a:cubicBezTo>
                  <a:pt x="708" y="166"/>
                  <a:pt x="708" y="166"/>
                  <a:pt x="709" y="165"/>
                </a:cubicBezTo>
                <a:cubicBezTo>
                  <a:pt x="710" y="165"/>
                  <a:pt x="711" y="165"/>
                  <a:pt x="712" y="164"/>
                </a:cubicBezTo>
                <a:cubicBezTo>
                  <a:pt x="712" y="165"/>
                  <a:pt x="712" y="165"/>
                  <a:pt x="713" y="165"/>
                </a:cubicBezTo>
                <a:cubicBezTo>
                  <a:pt x="713" y="166"/>
                  <a:pt x="713" y="166"/>
                  <a:pt x="713" y="166"/>
                </a:cubicBezTo>
                <a:cubicBezTo>
                  <a:pt x="712" y="166"/>
                  <a:pt x="712" y="166"/>
                  <a:pt x="712" y="166"/>
                </a:cubicBezTo>
                <a:cubicBezTo>
                  <a:pt x="711" y="166"/>
                  <a:pt x="712" y="166"/>
                  <a:pt x="711" y="166"/>
                </a:cubicBezTo>
                <a:cubicBezTo>
                  <a:pt x="711" y="167"/>
                  <a:pt x="711" y="167"/>
                  <a:pt x="711" y="168"/>
                </a:cubicBezTo>
                <a:cubicBezTo>
                  <a:pt x="712" y="168"/>
                  <a:pt x="713" y="168"/>
                  <a:pt x="713" y="168"/>
                </a:cubicBezTo>
                <a:cubicBezTo>
                  <a:pt x="713" y="168"/>
                  <a:pt x="713" y="169"/>
                  <a:pt x="712" y="169"/>
                </a:cubicBezTo>
                <a:cubicBezTo>
                  <a:pt x="712" y="169"/>
                  <a:pt x="711" y="169"/>
                  <a:pt x="710" y="168"/>
                </a:cubicBezTo>
                <a:cubicBezTo>
                  <a:pt x="710" y="168"/>
                  <a:pt x="710" y="169"/>
                  <a:pt x="710" y="169"/>
                </a:cubicBezTo>
                <a:cubicBezTo>
                  <a:pt x="709" y="169"/>
                  <a:pt x="708" y="170"/>
                  <a:pt x="707" y="170"/>
                </a:cubicBezTo>
                <a:cubicBezTo>
                  <a:pt x="706" y="170"/>
                  <a:pt x="706" y="170"/>
                  <a:pt x="705" y="170"/>
                </a:cubicBezTo>
                <a:cubicBezTo>
                  <a:pt x="705" y="172"/>
                  <a:pt x="705" y="172"/>
                  <a:pt x="707" y="172"/>
                </a:cubicBezTo>
                <a:cubicBezTo>
                  <a:pt x="707" y="172"/>
                  <a:pt x="708" y="171"/>
                  <a:pt x="708" y="171"/>
                </a:cubicBezTo>
                <a:cubicBezTo>
                  <a:pt x="708" y="171"/>
                  <a:pt x="709" y="171"/>
                  <a:pt x="709" y="171"/>
                </a:cubicBezTo>
                <a:cubicBezTo>
                  <a:pt x="710" y="171"/>
                  <a:pt x="710" y="171"/>
                  <a:pt x="711" y="171"/>
                </a:cubicBezTo>
                <a:cubicBezTo>
                  <a:pt x="712" y="171"/>
                  <a:pt x="712" y="171"/>
                  <a:pt x="712" y="172"/>
                </a:cubicBezTo>
                <a:cubicBezTo>
                  <a:pt x="712" y="173"/>
                  <a:pt x="713" y="174"/>
                  <a:pt x="713" y="173"/>
                </a:cubicBezTo>
                <a:cubicBezTo>
                  <a:pt x="713" y="173"/>
                  <a:pt x="714" y="173"/>
                  <a:pt x="714" y="173"/>
                </a:cubicBezTo>
                <a:cubicBezTo>
                  <a:pt x="714" y="173"/>
                  <a:pt x="714" y="173"/>
                  <a:pt x="714" y="173"/>
                </a:cubicBezTo>
                <a:cubicBezTo>
                  <a:pt x="714" y="174"/>
                  <a:pt x="714" y="174"/>
                  <a:pt x="716" y="174"/>
                </a:cubicBezTo>
                <a:cubicBezTo>
                  <a:pt x="715" y="175"/>
                  <a:pt x="714" y="175"/>
                  <a:pt x="714" y="175"/>
                </a:cubicBezTo>
                <a:cubicBezTo>
                  <a:pt x="713" y="176"/>
                  <a:pt x="713" y="176"/>
                  <a:pt x="712" y="176"/>
                </a:cubicBezTo>
                <a:cubicBezTo>
                  <a:pt x="712" y="176"/>
                  <a:pt x="710" y="176"/>
                  <a:pt x="710" y="177"/>
                </a:cubicBezTo>
                <a:cubicBezTo>
                  <a:pt x="710" y="178"/>
                  <a:pt x="712" y="178"/>
                  <a:pt x="713" y="178"/>
                </a:cubicBezTo>
                <a:cubicBezTo>
                  <a:pt x="714" y="178"/>
                  <a:pt x="713" y="178"/>
                  <a:pt x="714" y="178"/>
                </a:cubicBezTo>
                <a:cubicBezTo>
                  <a:pt x="714" y="178"/>
                  <a:pt x="714" y="177"/>
                  <a:pt x="715" y="177"/>
                </a:cubicBezTo>
                <a:cubicBezTo>
                  <a:pt x="715" y="177"/>
                  <a:pt x="717" y="178"/>
                  <a:pt x="717" y="177"/>
                </a:cubicBezTo>
                <a:cubicBezTo>
                  <a:pt x="718" y="177"/>
                  <a:pt x="717" y="177"/>
                  <a:pt x="718" y="178"/>
                </a:cubicBezTo>
                <a:cubicBezTo>
                  <a:pt x="719" y="178"/>
                  <a:pt x="719" y="177"/>
                  <a:pt x="720" y="178"/>
                </a:cubicBezTo>
                <a:cubicBezTo>
                  <a:pt x="721" y="178"/>
                  <a:pt x="722" y="178"/>
                  <a:pt x="723" y="179"/>
                </a:cubicBezTo>
                <a:cubicBezTo>
                  <a:pt x="723" y="179"/>
                  <a:pt x="721" y="180"/>
                  <a:pt x="721" y="181"/>
                </a:cubicBezTo>
                <a:cubicBezTo>
                  <a:pt x="722" y="181"/>
                  <a:pt x="723" y="180"/>
                  <a:pt x="723" y="180"/>
                </a:cubicBezTo>
                <a:cubicBezTo>
                  <a:pt x="723" y="181"/>
                  <a:pt x="725" y="181"/>
                  <a:pt x="726" y="181"/>
                </a:cubicBezTo>
                <a:cubicBezTo>
                  <a:pt x="727" y="181"/>
                  <a:pt x="728" y="181"/>
                  <a:pt x="730" y="180"/>
                </a:cubicBezTo>
                <a:cubicBezTo>
                  <a:pt x="731" y="180"/>
                  <a:pt x="730" y="181"/>
                  <a:pt x="731" y="181"/>
                </a:cubicBezTo>
                <a:cubicBezTo>
                  <a:pt x="732" y="181"/>
                  <a:pt x="732" y="179"/>
                  <a:pt x="733" y="179"/>
                </a:cubicBezTo>
                <a:cubicBezTo>
                  <a:pt x="733" y="179"/>
                  <a:pt x="732" y="179"/>
                  <a:pt x="732" y="178"/>
                </a:cubicBezTo>
                <a:close/>
                <a:moveTo>
                  <a:pt x="416" y="158"/>
                </a:moveTo>
                <a:cubicBezTo>
                  <a:pt x="418" y="158"/>
                  <a:pt x="415" y="156"/>
                  <a:pt x="416" y="158"/>
                </a:cubicBezTo>
                <a:close/>
                <a:moveTo>
                  <a:pt x="711" y="157"/>
                </a:moveTo>
                <a:cubicBezTo>
                  <a:pt x="710" y="157"/>
                  <a:pt x="709" y="157"/>
                  <a:pt x="709" y="158"/>
                </a:cubicBezTo>
                <a:cubicBezTo>
                  <a:pt x="709" y="158"/>
                  <a:pt x="710" y="158"/>
                  <a:pt x="710" y="158"/>
                </a:cubicBezTo>
                <a:cubicBezTo>
                  <a:pt x="711" y="158"/>
                  <a:pt x="711" y="158"/>
                  <a:pt x="712" y="158"/>
                </a:cubicBezTo>
                <a:cubicBezTo>
                  <a:pt x="712" y="158"/>
                  <a:pt x="713" y="158"/>
                  <a:pt x="714" y="158"/>
                </a:cubicBezTo>
                <a:cubicBezTo>
                  <a:pt x="714" y="158"/>
                  <a:pt x="713" y="157"/>
                  <a:pt x="713" y="157"/>
                </a:cubicBezTo>
                <a:cubicBezTo>
                  <a:pt x="712" y="157"/>
                  <a:pt x="711" y="157"/>
                  <a:pt x="711" y="157"/>
                </a:cubicBezTo>
                <a:cubicBezTo>
                  <a:pt x="709" y="157"/>
                  <a:pt x="711" y="157"/>
                  <a:pt x="711" y="157"/>
                </a:cubicBezTo>
                <a:close/>
                <a:moveTo>
                  <a:pt x="44" y="155"/>
                </a:moveTo>
                <a:cubicBezTo>
                  <a:pt x="44" y="154"/>
                  <a:pt x="44" y="153"/>
                  <a:pt x="43" y="154"/>
                </a:cubicBezTo>
                <a:cubicBezTo>
                  <a:pt x="44" y="154"/>
                  <a:pt x="44" y="155"/>
                  <a:pt x="44" y="155"/>
                </a:cubicBezTo>
                <a:close/>
                <a:moveTo>
                  <a:pt x="406" y="149"/>
                </a:moveTo>
                <a:cubicBezTo>
                  <a:pt x="406" y="148"/>
                  <a:pt x="406" y="148"/>
                  <a:pt x="406" y="147"/>
                </a:cubicBezTo>
                <a:cubicBezTo>
                  <a:pt x="405" y="147"/>
                  <a:pt x="404" y="147"/>
                  <a:pt x="405" y="148"/>
                </a:cubicBezTo>
                <a:cubicBezTo>
                  <a:pt x="405" y="148"/>
                  <a:pt x="405" y="148"/>
                  <a:pt x="406" y="149"/>
                </a:cubicBezTo>
                <a:close/>
                <a:moveTo>
                  <a:pt x="1733" y="146"/>
                </a:moveTo>
                <a:cubicBezTo>
                  <a:pt x="1733" y="146"/>
                  <a:pt x="1733" y="146"/>
                  <a:pt x="1733" y="146"/>
                </a:cubicBezTo>
                <a:cubicBezTo>
                  <a:pt x="1733" y="146"/>
                  <a:pt x="1733" y="146"/>
                  <a:pt x="1733" y="146"/>
                </a:cubicBezTo>
                <a:cubicBezTo>
                  <a:pt x="1733" y="146"/>
                  <a:pt x="1733" y="146"/>
                  <a:pt x="1733" y="146"/>
                </a:cubicBezTo>
                <a:close/>
                <a:moveTo>
                  <a:pt x="884" y="146"/>
                </a:moveTo>
                <a:cubicBezTo>
                  <a:pt x="884" y="146"/>
                  <a:pt x="884" y="146"/>
                  <a:pt x="885" y="146"/>
                </a:cubicBezTo>
                <a:cubicBezTo>
                  <a:pt x="884" y="145"/>
                  <a:pt x="884" y="144"/>
                  <a:pt x="884" y="144"/>
                </a:cubicBezTo>
                <a:cubicBezTo>
                  <a:pt x="883" y="144"/>
                  <a:pt x="883" y="145"/>
                  <a:pt x="883" y="145"/>
                </a:cubicBezTo>
                <a:cubicBezTo>
                  <a:pt x="881" y="146"/>
                  <a:pt x="884" y="147"/>
                  <a:pt x="884" y="146"/>
                </a:cubicBezTo>
                <a:close/>
                <a:moveTo>
                  <a:pt x="346" y="144"/>
                </a:moveTo>
                <a:cubicBezTo>
                  <a:pt x="346" y="144"/>
                  <a:pt x="345" y="144"/>
                  <a:pt x="345" y="143"/>
                </a:cubicBezTo>
                <a:cubicBezTo>
                  <a:pt x="345" y="144"/>
                  <a:pt x="345" y="144"/>
                  <a:pt x="346" y="144"/>
                </a:cubicBezTo>
                <a:close/>
                <a:moveTo>
                  <a:pt x="464" y="145"/>
                </a:moveTo>
                <a:cubicBezTo>
                  <a:pt x="465" y="145"/>
                  <a:pt x="468" y="146"/>
                  <a:pt x="467" y="144"/>
                </a:cubicBezTo>
                <a:cubicBezTo>
                  <a:pt x="467" y="143"/>
                  <a:pt x="466" y="143"/>
                  <a:pt x="465" y="143"/>
                </a:cubicBezTo>
                <a:cubicBezTo>
                  <a:pt x="464" y="143"/>
                  <a:pt x="464" y="144"/>
                  <a:pt x="464" y="145"/>
                </a:cubicBezTo>
                <a:close/>
                <a:moveTo>
                  <a:pt x="889" y="143"/>
                </a:moveTo>
                <a:cubicBezTo>
                  <a:pt x="889" y="143"/>
                  <a:pt x="889" y="142"/>
                  <a:pt x="889" y="142"/>
                </a:cubicBezTo>
                <a:cubicBezTo>
                  <a:pt x="888" y="142"/>
                  <a:pt x="888" y="143"/>
                  <a:pt x="888" y="143"/>
                </a:cubicBezTo>
                <a:cubicBezTo>
                  <a:pt x="887" y="144"/>
                  <a:pt x="886" y="144"/>
                  <a:pt x="886" y="145"/>
                </a:cubicBezTo>
                <a:cubicBezTo>
                  <a:pt x="886" y="145"/>
                  <a:pt x="886" y="145"/>
                  <a:pt x="886" y="145"/>
                </a:cubicBezTo>
                <a:cubicBezTo>
                  <a:pt x="887" y="145"/>
                  <a:pt x="888" y="144"/>
                  <a:pt x="889" y="143"/>
                </a:cubicBezTo>
                <a:cubicBezTo>
                  <a:pt x="889" y="142"/>
                  <a:pt x="889" y="143"/>
                  <a:pt x="889" y="143"/>
                </a:cubicBezTo>
                <a:close/>
                <a:moveTo>
                  <a:pt x="24" y="142"/>
                </a:moveTo>
                <a:cubicBezTo>
                  <a:pt x="25" y="142"/>
                  <a:pt x="25" y="142"/>
                  <a:pt x="25" y="142"/>
                </a:cubicBezTo>
                <a:cubicBezTo>
                  <a:pt x="25" y="142"/>
                  <a:pt x="25" y="142"/>
                  <a:pt x="24" y="142"/>
                </a:cubicBezTo>
                <a:cubicBezTo>
                  <a:pt x="25" y="142"/>
                  <a:pt x="24" y="142"/>
                  <a:pt x="24" y="142"/>
                </a:cubicBezTo>
                <a:close/>
                <a:moveTo>
                  <a:pt x="455" y="146"/>
                </a:moveTo>
                <a:cubicBezTo>
                  <a:pt x="455" y="146"/>
                  <a:pt x="455" y="147"/>
                  <a:pt x="455" y="148"/>
                </a:cubicBezTo>
                <a:cubicBezTo>
                  <a:pt x="455" y="148"/>
                  <a:pt x="457" y="149"/>
                  <a:pt x="457" y="149"/>
                </a:cubicBezTo>
                <a:cubicBezTo>
                  <a:pt x="457" y="148"/>
                  <a:pt x="458" y="148"/>
                  <a:pt x="459" y="148"/>
                </a:cubicBezTo>
                <a:cubicBezTo>
                  <a:pt x="459" y="148"/>
                  <a:pt x="459" y="147"/>
                  <a:pt x="460" y="146"/>
                </a:cubicBezTo>
                <a:cubicBezTo>
                  <a:pt x="460" y="145"/>
                  <a:pt x="461" y="143"/>
                  <a:pt x="460" y="143"/>
                </a:cubicBezTo>
                <a:cubicBezTo>
                  <a:pt x="460" y="143"/>
                  <a:pt x="459" y="143"/>
                  <a:pt x="459" y="142"/>
                </a:cubicBezTo>
                <a:cubicBezTo>
                  <a:pt x="459" y="141"/>
                  <a:pt x="458" y="141"/>
                  <a:pt x="457" y="142"/>
                </a:cubicBezTo>
                <a:cubicBezTo>
                  <a:pt x="457" y="142"/>
                  <a:pt x="456" y="142"/>
                  <a:pt x="455" y="142"/>
                </a:cubicBezTo>
                <a:cubicBezTo>
                  <a:pt x="455" y="143"/>
                  <a:pt x="455" y="143"/>
                  <a:pt x="455" y="144"/>
                </a:cubicBezTo>
                <a:cubicBezTo>
                  <a:pt x="454" y="144"/>
                  <a:pt x="454" y="146"/>
                  <a:pt x="455" y="146"/>
                </a:cubicBezTo>
                <a:close/>
                <a:moveTo>
                  <a:pt x="343" y="143"/>
                </a:moveTo>
                <a:cubicBezTo>
                  <a:pt x="343" y="143"/>
                  <a:pt x="343" y="141"/>
                  <a:pt x="342" y="141"/>
                </a:cubicBezTo>
                <a:cubicBezTo>
                  <a:pt x="342" y="142"/>
                  <a:pt x="343" y="143"/>
                  <a:pt x="343" y="143"/>
                </a:cubicBezTo>
                <a:cubicBezTo>
                  <a:pt x="343" y="143"/>
                  <a:pt x="343" y="143"/>
                  <a:pt x="343" y="143"/>
                </a:cubicBezTo>
                <a:close/>
                <a:moveTo>
                  <a:pt x="1091" y="141"/>
                </a:moveTo>
                <a:cubicBezTo>
                  <a:pt x="1093" y="141"/>
                  <a:pt x="1091" y="140"/>
                  <a:pt x="1091" y="141"/>
                </a:cubicBezTo>
                <a:cubicBezTo>
                  <a:pt x="1092" y="141"/>
                  <a:pt x="1091" y="141"/>
                  <a:pt x="1091" y="141"/>
                </a:cubicBezTo>
                <a:close/>
                <a:moveTo>
                  <a:pt x="570" y="141"/>
                </a:moveTo>
                <a:cubicBezTo>
                  <a:pt x="570" y="141"/>
                  <a:pt x="570" y="141"/>
                  <a:pt x="570" y="141"/>
                </a:cubicBezTo>
                <a:cubicBezTo>
                  <a:pt x="570" y="141"/>
                  <a:pt x="570" y="141"/>
                  <a:pt x="570" y="141"/>
                </a:cubicBezTo>
                <a:cubicBezTo>
                  <a:pt x="570" y="141"/>
                  <a:pt x="570" y="141"/>
                  <a:pt x="570" y="141"/>
                </a:cubicBezTo>
                <a:close/>
                <a:moveTo>
                  <a:pt x="466" y="139"/>
                </a:moveTo>
                <a:cubicBezTo>
                  <a:pt x="466" y="139"/>
                  <a:pt x="466" y="140"/>
                  <a:pt x="466" y="141"/>
                </a:cubicBezTo>
                <a:cubicBezTo>
                  <a:pt x="466" y="142"/>
                  <a:pt x="466" y="141"/>
                  <a:pt x="467" y="141"/>
                </a:cubicBezTo>
                <a:cubicBezTo>
                  <a:pt x="467" y="140"/>
                  <a:pt x="467" y="139"/>
                  <a:pt x="466" y="139"/>
                </a:cubicBezTo>
                <a:cubicBezTo>
                  <a:pt x="466" y="140"/>
                  <a:pt x="466" y="139"/>
                  <a:pt x="466" y="139"/>
                </a:cubicBezTo>
                <a:close/>
                <a:moveTo>
                  <a:pt x="891" y="138"/>
                </a:moveTo>
                <a:cubicBezTo>
                  <a:pt x="890" y="138"/>
                  <a:pt x="889" y="139"/>
                  <a:pt x="889" y="139"/>
                </a:cubicBezTo>
                <a:cubicBezTo>
                  <a:pt x="889" y="139"/>
                  <a:pt x="888" y="139"/>
                  <a:pt x="889" y="140"/>
                </a:cubicBezTo>
                <a:cubicBezTo>
                  <a:pt x="889" y="140"/>
                  <a:pt x="890" y="140"/>
                  <a:pt x="891" y="140"/>
                </a:cubicBezTo>
                <a:cubicBezTo>
                  <a:pt x="891" y="139"/>
                  <a:pt x="891" y="139"/>
                  <a:pt x="891" y="138"/>
                </a:cubicBezTo>
                <a:cubicBezTo>
                  <a:pt x="890" y="138"/>
                  <a:pt x="891" y="138"/>
                  <a:pt x="891" y="138"/>
                </a:cubicBezTo>
                <a:close/>
                <a:moveTo>
                  <a:pt x="317" y="139"/>
                </a:moveTo>
                <a:cubicBezTo>
                  <a:pt x="317" y="139"/>
                  <a:pt x="318" y="140"/>
                  <a:pt x="319" y="140"/>
                </a:cubicBezTo>
                <a:cubicBezTo>
                  <a:pt x="320" y="140"/>
                  <a:pt x="320" y="140"/>
                  <a:pt x="320" y="139"/>
                </a:cubicBezTo>
                <a:cubicBezTo>
                  <a:pt x="320" y="139"/>
                  <a:pt x="320" y="139"/>
                  <a:pt x="320" y="138"/>
                </a:cubicBezTo>
                <a:cubicBezTo>
                  <a:pt x="319" y="138"/>
                  <a:pt x="318" y="139"/>
                  <a:pt x="317" y="139"/>
                </a:cubicBezTo>
                <a:cubicBezTo>
                  <a:pt x="317" y="139"/>
                  <a:pt x="317" y="139"/>
                  <a:pt x="317" y="139"/>
                </a:cubicBezTo>
                <a:close/>
                <a:moveTo>
                  <a:pt x="893" y="144"/>
                </a:moveTo>
                <a:cubicBezTo>
                  <a:pt x="893" y="143"/>
                  <a:pt x="893" y="142"/>
                  <a:pt x="894" y="143"/>
                </a:cubicBezTo>
                <a:cubicBezTo>
                  <a:pt x="894" y="144"/>
                  <a:pt x="895" y="142"/>
                  <a:pt x="896" y="142"/>
                </a:cubicBezTo>
                <a:cubicBezTo>
                  <a:pt x="897" y="142"/>
                  <a:pt x="897" y="141"/>
                  <a:pt x="897" y="140"/>
                </a:cubicBezTo>
                <a:cubicBezTo>
                  <a:pt x="898" y="139"/>
                  <a:pt x="897" y="139"/>
                  <a:pt x="897" y="138"/>
                </a:cubicBezTo>
                <a:cubicBezTo>
                  <a:pt x="896" y="138"/>
                  <a:pt x="895" y="138"/>
                  <a:pt x="895" y="139"/>
                </a:cubicBezTo>
                <a:cubicBezTo>
                  <a:pt x="895" y="140"/>
                  <a:pt x="895" y="140"/>
                  <a:pt x="894" y="140"/>
                </a:cubicBezTo>
                <a:cubicBezTo>
                  <a:pt x="894" y="140"/>
                  <a:pt x="894" y="138"/>
                  <a:pt x="894" y="138"/>
                </a:cubicBezTo>
                <a:cubicBezTo>
                  <a:pt x="894" y="137"/>
                  <a:pt x="893" y="137"/>
                  <a:pt x="893" y="137"/>
                </a:cubicBezTo>
                <a:cubicBezTo>
                  <a:pt x="893" y="138"/>
                  <a:pt x="892" y="140"/>
                  <a:pt x="892" y="141"/>
                </a:cubicBezTo>
                <a:cubicBezTo>
                  <a:pt x="891" y="141"/>
                  <a:pt x="890" y="142"/>
                  <a:pt x="890" y="143"/>
                </a:cubicBezTo>
                <a:cubicBezTo>
                  <a:pt x="891" y="143"/>
                  <a:pt x="892" y="142"/>
                  <a:pt x="892" y="143"/>
                </a:cubicBezTo>
                <a:cubicBezTo>
                  <a:pt x="892" y="144"/>
                  <a:pt x="891" y="144"/>
                  <a:pt x="893" y="144"/>
                </a:cubicBezTo>
                <a:close/>
                <a:moveTo>
                  <a:pt x="443" y="138"/>
                </a:moveTo>
                <a:cubicBezTo>
                  <a:pt x="442" y="138"/>
                  <a:pt x="441" y="137"/>
                  <a:pt x="440" y="137"/>
                </a:cubicBezTo>
                <a:cubicBezTo>
                  <a:pt x="440" y="138"/>
                  <a:pt x="440" y="138"/>
                  <a:pt x="440" y="139"/>
                </a:cubicBezTo>
                <a:cubicBezTo>
                  <a:pt x="441" y="139"/>
                  <a:pt x="442" y="139"/>
                  <a:pt x="443" y="139"/>
                </a:cubicBezTo>
                <a:cubicBezTo>
                  <a:pt x="443" y="139"/>
                  <a:pt x="443" y="138"/>
                  <a:pt x="443" y="138"/>
                </a:cubicBezTo>
                <a:cubicBezTo>
                  <a:pt x="441" y="138"/>
                  <a:pt x="443" y="138"/>
                  <a:pt x="443" y="138"/>
                </a:cubicBezTo>
                <a:close/>
                <a:moveTo>
                  <a:pt x="334" y="137"/>
                </a:moveTo>
                <a:cubicBezTo>
                  <a:pt x="335" y="137"/>
                  <a:pt x="334" y="136"/>
                  <a:pt x="334" y="136"/>
                </a:cubicBezTo>
                <a:cubicBezTo>
                  <a:pt x="334" y="136"/>
                  <a:pt x="332" y="137"/>
                  <a:pt x="332" y="137"/>
                </a:cubicBezTo>
                <a:cubicBezTo>
                  <a:pt x="332" y="138"/>
                  <a:pt x="332" y="138"/>
                  <a:pt x="332" y="138"/>
                </a:cubicBezTo>
                <a:cubicBezTo>
                  <a:pt x="333" y="138"/>
                  <a:pt x="334" y="138"/>
                  <a:pt x="334" y="137"/>
                </a:cubicBezTo>
                <a:close/>
                <a:moveTo>
                  <a:pt x="896" y="136"/>
                </a:moveTo>
                <a:cubicBezTo>
                  <a:pt x="897" y="137"/>
                  <a:pt x="897" y="134"/>
                  <a:pt x="896" y="136"/>
                </a:cubicBezTo>
                <a:close/>
                <a:moveTo>
                  <a:pt x="898" y="135"/>
                </a:moveTo>
                <a:cubicBezTo>
                  <a:pt x="898" y="134"/>
                  <a:pt x="897" y="135"/>
                  <a:pt x="897" y="135"/>
                </a:cubicBezTo>
                <a:cubicBezTo>
                  <a:pt x="897" y="135"/>
                  <a:pt x="898" y="135"/>
                  <a:pt x="898" y="135"/>
                </a:cubicBezTo>
                <a:close/>
                <a:moveTo>
                  <a:pt x="341" y="136"/>
                </a:moveTo>
                <a:cubicBezTo>
                  <a:pt x="341" y="136"/>
                  <a:pt x="341" y="135"/>
                  <a:pt x="341" y="134"/>
                </a:cubicBezTo>
                <a:cubicBezTo>
                  <a:pt x="341" y="134"/>
                  <a:pt x="341" y="134"/>
                  <a:pt x="341" y="134"/>
                </a:cubicBezTo>
                <a:cubicBezTo>
                  <a:pt x="340" y="135"/>
                  <a:pt x="339" y="135"/>
                  <a:pt x="338" y="135"/>
                </a:cubicBezTo>
                <a:cubicBezTo>
                  <a:pt x="338" y="135"/>
                  <a:pt x="338" y="136"/>
                  <a:pt x="339" y="136"/>
                </a:cubicBezTo>
                <a:cubicBezTo>
                  <a:pt x="339" y="136"/>
                  <a:pt x="339" y="136"/>
                  <a:pt x="339" y="136"/>
                </a:cubicBezTo>
                <a:cubicBezTo>
                  <a:pt x="339" y="136"/>
                  <a:pt x="340" y="136"/>
                  <a:pt x="341" y="136"/>
                </a:cubicBezTo>
                <a:cubicBezTo>
                  <a:pt x="341" y="136"/>
                  <a:pt x="341" y="136"/>
                  <a:pt x="341" y="136"/>
                </a:cubicBezTo>
                <a:close/>
                <a:moveTo>
                  <a:pt x="1581" y="134"/>
                </a:moveTo>
                <a:cubicBezTo>
                  <a:pt x="1581" y="133"/>
                  <a:pt x="1580" y="135"/>
                  <a:pt x="1582" y="135"/>
                </a:cubicBezTo>
                <a:cubicBezTo>
                  <a:pt x="1581" y="134"/>
                  <a:pt x="1581" y="134"/>
                  <a:pt x="1581" y="134"/>
                </a:cubicBezTo>
                <a:close/>
                <a:moveTo>
                  <a:pt x="1053" y="137"/>
                </a:moveTo>
                <a:cubicBezTo>
                  <a:pt x="1054" y="136"/>
                  <a:pt x="1055" y="135"/>
                  <a:pt x="1055" y="135"/>
                </a:cubicBezTo>
                <a:cubicBezTo>
                  <a:pt x="1055" y="134"/>
                  <a:pt x="1054" y="134"/>
                  <a:pt x="1054" y="133"/>
                </a:cubicBezTo>
                <a:cubicBezTo>
                  <a:pt x="1054" y="133"/>
                  <a:pt x="1053" y="133"/>
                  <a:pt x="1053" y="133"/>
                </a:cubicBezTo>
                <a:cubicBezTo>
                  <a:pt x="1053" y="132"/>
                  <a:pt x="1051" y="132"/>
                  <a:pt x="1051" y="132"/>
                </a:cubicBezTo>
                <a:cubicBezTo>
                  <a:pt x="1051" y="133"/>
                  <a:pt x="1050" y="133"/>
                  <a:pt x="1050" y="133"/>
                </a:cubicBezTo>
                <a:cubicBezTo>
                  <a:pt x="1049" y="134"/>
                  <a:pt x="1049" y="135"/>
                  <a:pt x="1049" y="136"/>
                </a:cubicBezTo>
                <a:cubicBezTo>
                  <a:pt x="1050" y="136"/>
                  <a:pt x="1049" y="137"/>
                  <a:pt x="1050" y="137"/>
                </a:cubicBezTo>
                <a:cubicBezTo>
                  <a:pt x="1050" y="138"/>
                  <a:pt x="1051" y="138"/>
                  <a:pt x="1051" y="138"/>
                </a:cubicBezTo>
                <a:cubicBezTo>
                  <a:pt x="1052" y="139"/>
                  <a:pt x="1052" y="139"/>
                  <a:pt x="1052" y="139"/>
                </a:cubicBezTo>
                <a:cubicBezTo>
                  <a:pt x="1053" y="139"/>
                  <a:pt x="1052" y="137"/>
                  <a:pt x="1053" y="137"/>
                </a:cubicBezTo>
                <a:cubicBezTo>
                  <a:pt x="1054" y="137"/>
                  <a:pt x="1053" y="137"/>
                  <a:pt x="1053" y="137"/>
                </a:cubicBezTo>
                <a:close/>
                <a:moveTo>
                  <a:pt x="444" y="133"/>
                </a:moveTo>
                <a:cubicBezTo>
                  <a:pt x="444" y="133"/>
                  <a:pt x="444" y="132"/>
                  <a:pt x="444" y="132"/>
                </a:cubicBezTo>
                <a:cubicBezTo>
                  <a:pt x="443" y="132"/>
                  <a:pt x="443" y="132"/>
                  <a:pt x="443" y="132"/>
                </a:cubicBezTo>
                <a:cubicBezTo>
                  <a:pt x="444" y="133"/>
                  <a:pt x="444" y="133"/>
                  <a:pt x="444" y="133"/>
                </a:cubicBezTo>
                <a:cubicBezTo>
                  <a:pt x="444" y="133"/>
                  <a:pt x="444" y="133"/>
                  <a:pt x="444" y="133"/>
                </a:cubicBezTo>
                <a:close/>
                <a:moveTo>
                  <a:pt x="339" y="133"/>
                </a:moveTo>
                <a:cubicBezTo>
                  <a:pt x="338" y="132"/>
                  <a:pt x="338" y="132"/>
                  <a:pt x="338" y="132"/>
                </a:cubicBezTo>
                <a:cubicBezTo>
                  <a:pt x="338" y="133"/>
                  <a:pt x="338" y="133"/>
                  <a:pt x="339" y="133"/>
                </a:cubicBezTo>
                <a:cubicBezTo>
                  <a:pt x="338" y="132"/>
                  <a:pt x="339" y="133"/>
                  <a:pt x="339" y="133"/>
                </a:cubicBezTo>
                <a:close/>
                <a:moveTo>
                  <a:pt x="899" y="137"/>
                </a:moveTo>
                <a:cubicBezTo>
                  <a:pt x="899" y="137"/>
                  <a:pt x="900" y="137"/>
                  <a:pt x="900" y="137"/>
                </a:cubicBezTo>
                <a:cubicBezTo>
                  <a:pt x="901" y="136"/>
                  <a:pt x="901" y="136"/>
                  <a:pt x="902" y="136"/>
                </a:cubicBezTo>
                <a:cubicBezTo>
                  <a:pt x="902" y="136"/>
                  <a:pt x="902" y="136"/>
                  <a:pt x="902" y="136"/>
                </a:cubicBezTo>
                <a:cubicBezTo>
                  <a:pt x="903" y="136"/>
                  <a:pt x="903" y="135"/>
                  <a:pt x="903" y="135"/>
                </a:cubicBezTo>
                <a:cubicBezTo>
                  <a:pt x="904" y="134"/>
                  <a:pt x="903" y="132"/>
                  <a:pt x="903" y="131"/>
                </a:cubicBezTo>
                <a:cubicBezTo>
                  <a:pt x="902" y="131"/>
                  <a:pt x="902" y="132"/>
                  <a:pt x="902" y="132"/>
                </a:cubicBezTo>
                <a:cubicBezTo>
                  <a:pt x="901" y="132"/>
                  <a:pt x="901" y="132"/>
                  <a:pt x="900" y="133"/>
                </a:cubicBezTo>
                <a:cubicBezTo>
                  <a:pt x="900" y="134"/>
                  <a:pt x="899" y="133"/>
                  <a:pt x="899" y="134"/>
                </a:cubicBezTo>
                <a:cubicBezTo>
                  <a:pt x="899" y="135"/>
                  <a:pt x="899" y="135"/>
                  <a:pt x="899" y="135"/>
                </a:cubicBezTo>
                <a:cubicBezTo>
                  <a:pt x="899" y="136"/>
                  <a:pt x="899" y="135"/>
                  <a:pt x="899" y="136"/>
                </a:cubicBezTo>
                <a:cubicBezTo>
                  <a:pt x="899" y="136"/>
                  <a:pt x="899" y="137"/>
                  <a:pt x="899" y="137"/>
                </a:cubicBezTo>
                <a:cubicBezTo>
                  <a:pt x="900" y="137"/>
                  <a:pt x="899" y="137"/>
                  <a:pt x="899" y="137"/>
                </a:cubicBezTo>
                <a:close/>
                <a:moveTo>
                  <a:pt x="457" y="133"/>
                </a:moveTo>
                <a:cubicBezTo>
                  <a:pt x="457" y="132"/>
                  <a:pt x="457" y="132"/>
                  <a:pt x="457" y="131"/>
                </a:cubicBezTo>
                <a:cubicBezTo>
                  <a:pt x="456" y="131"/>
                  <a:pt x="456" y="132"/>
                  <a:pt x="455" y="132"/>
                </a:cubicBezTo>
                <a:cubicBezTo>
                  <a:pt x="456" y="133"/>
                  <a:pt x="456" y="133"/>
                  <a:pt x="457" y="133"/>
                </a:cubicBezTo>
                <a:close/>
                <a:moveTo>
                  <a:pt x="1580" y="131"/>
                </a:moveTo>
                <a:cubicBezTo>
                  <a:pt x="1580" y="131"/>
                  <a:pt x="1580" y="132"/>
                  <a:pt x="1580" y="132"/>
                </a:cubicBezTo>
                <a:cubicBezTo>
                  <a:pt x="1580" y="131"/>
                  <a:pt x="1580" y="131"/>
                  <a:pt x="1580" y="131"/>
                </a:cubicBezTo>
                <a:close/>
                <a:moveTo>
                  <a:pt x="447" y="130"/>
                </a:moveTo>
                <a:cubicBezTo>
                  <a:pt x="445" y="130"/>
                  <a:pt x="445" y="130"/>
                  <a:pt x="445" y="131"/>
                </a:cubicBezTo>
                <a:cubicBezTo>
                  <a:pt x="445" y="131"/>
                  <a:pt x="445" y="131"/>
                  <a:pt x="445" y="132"/>
                </a:cubicBezTo>
                <a:cubicBezTo>
                  <a:pt x="446" y="131"/>
                  <a:pt x="447" y="131"/>
                  <a:pt x="447" y="130"/>
                </a:cubicBezTo>
                <a:close/>
                <a:moveTo>
                  <a:pt x="436" y="130"/>
                </a:moveTo>
                <a:cubicBezTo>
                  <a:pt x="436" y="130"/>
                  <a:pt x="436" y="130"/>
                  <a:pt x="436" y="130"/>
                </a:cubicBezTo>
                <a:cubicBezTo>
                  <a:pt x="436" y="130"/>
                  <a:pt x="436" y="130"/>
                  <a:pt x="436" y="129"/>
                </a:cubicBezTo>
                <a:cubicBezTo>
                  <a:pt x="436" y="130"/>
                  <a:pt x="436" y="130"/>
                  <a:pt x="436" y="130"/>
                </a:cubicBezTo>
                <a:close/>
                <a:moveTo>
                  <a:pt x="441" y="128"/>
                </a:moveTo>
                <a:cubicBezTo>
                  <a:pt x="441" y="129"/>
                  <a:pt x="440" y="129"/>
                  <a:pt x="439" y="129"/>
                </a:cubicBezTo>
                <a:cubicBezTo>
                  <a:pt x="438" y="129"/>
                  <a:pt x="437" y="129"/>
                  <a:pt x="436" y="129"/>
                </a:cubicBezTo>
                <a:cubicBezTo>
                  <a:pt x="436" y="129"/>
                  <a:pt x="437" y="131"/>
                  <a:pt x="437" y="131"/>
                </a:cubicBezTo>
                <a:cubicBezTo>
                  <a:pt x="438" y="130"/>
                  <a:pt x="439" y="131"/>
                  <a:pt x="439" y="132"/>
                </a:cubicBezTo>
                <a:cubicBezTo>
                  <a:pt x="441" y="131"/>
                  <a:pt x="443" y="130"/>
                  <a:pt x="444" y="128"/>
                </a:cubicBezTo>
                <a:cubicBezTo>
                  <a:pt x="443" y="128"/>
                  <a:pt x="442" y="128"/>
                  <a:pt x="441" y="128"/>
                </a:cubicBezTo>
                <a:cubicBezTo>
                  <a:pt x="441" y="128"/>
                  <a:pt x="441" y="128"/>
                  <a:pt x="441" y="128"/>
                </a:cubicBezTo>
                <a:close/>
                <a:moveTo>
                  <a:pt x="357" y="129"/>
                </a:moveTo>
                <a:cubicBezTo>
                  <a:pt x="357" y="129"/>
                  <a:pt x="357" y="129"/>
                  <a:pt x="356" y="129"/>
                </a:cubicBezTo>
                <a:cubicBezTo>
                  <a:pt x="356" y="129"/>
                  <a:pt x="356" y="129"/>
                  <a:pt x="355" y="129"/>
                </a:cubicBezTo>
                <a:cubicBezTo>
                  <a:pt x="355" y="129"/>
                  <a:pt x="355" y="128"/>
                  <a:pt x="354" y="128"/>
                </a:cubicBezTo>
                <a:cubicBezTo>
                  <a:pt x="354" y="128"/>
                  <a:pt x="353" y="129"/>
                  <a:pt x="353" y="129"/>
                </a:cubicBezTo>
                <a:cubicBezTo>
                  <a:pt x="353" y="129"/>
                  <a:pt x="353" y="128"/>
                  <a:pt x="353" y="128"/>
                </a:cubicBezTo>
                <a:cubicBezTo>
                  <a:pt x="352" y="128"/>
                  <a:pt x="351" y="128"/>
                  <a:pt x="351" y="129"/>
                </a:cubicBezTo>
                <a:cubicBezTo>
                  <a:pt x="351" y="129"/>
                  <a:pt x="351" y="130"/>
                  <a:pt x="351" y="130"/>
                </a:cubicBezTo>
                <a:cubicBezTo>
                  <a:pt x="350" y="130"/>
                  <a:pt x="350" y="129"/>
                  <a:pt x="350" y="129"/>
                </a:cubicBezTo>
                <a:cubicBezTo>
                  <a:pt x="349" y="129"/>
                  <a:pt x="349" y="129"/>
                  <a:pt x="349" y="130"/>
                </a:cubicBezTo>
                <a:cubicBezTo>
                  <a:pt x="348" y="131"/>
                  <a:pt x="348" y="132"/>
                  <a:pt x="348" y="132"/>
                </a:cubicBezTo>
                <a:cubicBezTo>
                  <a:pt x="348" y="134"/>
                  <a:pt x="347" y="134"/>
                  <a:pt x="345" y="134"/>
                </a:cubicBezTo>
                <a:cubicBezTo>
                  <a:pt x="344" y="135"/>
                  <a:pt x="345" y="136"/>
                  <a:pt x="346" y="136"/>
                </a:cubicBezTo>
                <a:cubicBezTo>
                  <a:pt x="346" y="136"/>
                  <a:pt x="347" y="136"/>
                  <a:pt x="347" y="136"/>
                </a:cubicBezTo>
                <a:cubicBezTo>
                  <a:pt x="347" y="136"/>
                  <a:pt x="347" y="137"/>
                  <a:pt x="347" y="137"/>
                </a:cubicBezTo>
                <a:cubicBezTo>
                  <a:pt x="348" y="137"/>
                  <a:pt x="347" y="137"/>
                  <a:pt x="347" y="137"/>
                </a:cubicBezTo>
                <a:cubicBezTo>
                  <a:pt x="348" y="137"/>
                  <a:pt x="348" y="137"/>
                  <a:pt x="349" y="137"/>
                </a:cubicBezTo>
                <a:cubicBezTo>
                  <a:pt x="349" y="137"/>
                  <a:pt x="349" y="136"/>
                  <a:pt x="349" y="136"/>
                </a:cubicBezTo>
                <a:cubicBezTo>
                  <a:pt x="350" y="136"/>
                  <a:pt x="350" y="136"/>
                  <a:pt x="350" y="136"/>
                </a:cubicBezTo>
                <a:cubicBezTo>
                  <a:pt x="350" y="137"/>
                  <a:pt x="351" y="137"/>
                  <a:pt x="350" y="137"/>
                </a:cubicBezTo>
                <a:cubicBezTo>
                  <a:pt x="350" y="138"/>
                  <a:pt x="350" y="138"/>
                  <a:pt x="351" y="138"/>
                </a:cubicBezTo>
                <a:cubicBezTo>
                  <a:pt x="352" y="138"/>
                  <a:pt x="352" y="139"/>
                  <a:pt x="352" y="139"/>
                </a:cubicBezTo>
                <a:cubicBezTo>
                  <a:pt x="352" y="139"/>
                  <a:pt x="353" y="140"/>
                  <a:pt x="353" y="140"/>
                </a:cubicBezTo>
                <a:cubicBezTo>
                  <a:pt x="353" y="141"/>
                  <a:pt x="354" y="140"/>
                  <a:pt x="354" y="140"/>
                </a:cubicBezTo>
                <a:cubicBezTo>
                  <a:pt x="354" y="140"/>
                  <a:pt x="354" y="140"/>
                  <a:pt x="354" y="140"/>
                </a:cubicBezTo>
                <a:cubicBezTo>
                  <a:pt x="354" y="140"/>
                  <a:pt x="355" y="140"/>
                  <a:pt x="355" y="140"/>
                </a:cubicBezTo>
                <a:cubicBezTo>
                  <a:pt x="356" y="140"/>
                  <a:pt x="356" y="140"/>
                  <a:pt x="356" y="140"/>
                </a:cubicBezTo>
                <a:cubicBezTo>
                  <a:pt x="356" y="139"/>
                  <a:pt x="356" y="139"/>
                  <a:pt x="356" y="138"/>
                </a:cubicBezTo>
                <a:cubicBezTo>
                  <a:pt x="356" y="138"/>
                  <a:pt x="357" y="138"/>
                  <a:pt x="357" y="139"/>
                </a:cubicBezTo>
                <a:cubicBezTo>
                  <a:pt x="358" y="139"/>
                  <a:pt x="359" y="139"/>
                  <a:pt x="360" y="139"/>
                </a:cubicBezTo>
                <a:cubicBezTo>
                  <a:pt x="360" y="137"/>
                  <a:pt x="361" y="138"/>
                  <a:pt x="362" y="138"/>
                </a:cubicBezTo>
                <a:cubicBezTo>
                  <a:pt x="363" y="138"/>
                  <a:pt x="363" y="138"/>
                  <a:pt x="363" y="137"/>
                </a:cubicBezTo>
                <a:cubicBezTo>
                  <a:pt x="363" y="137"/>
                  <a:pt x="363" y="137"/>
                  <a:pt x="363" y="137"/>
                </a:cubicBezTo>
                <a:cubicBezTo>
                  <a:pt x="363" y="137"/>
                  <a:pt x="362" y="137"/>
                  <a:pt x="362" y="137"/>
                </a:cubicBezTo>
                <a:cubicBezTo>
                  <a:pt x="362" y="137"/>
                  <a:pt x="362" y="136"/>
                  <a:pt x="362" y="136"/>
                </a:cubicBezTo>
                <a:cubicBezTo>
                  <a:pt x="361" y="136"/>
                  <a:pt x="361" y="133"/>
                  <a:pt x="361" y="132"/>
                </a:cubicBezTo>
                <a:cubicBezTo>
                  <a:pt x="361" y="132"/>
                  <a:pt x="361" y="132"/>
                  <a:pt x="360" y="132"/>
                </a:cubicBezTo>
                <a:cubicBezTo>
                  <a:pt x="360" y="132"/>
                  <a:pt x="360" y="131"/>
                  <a:pt x="359" y="131"/>
                </a:cubicBezTo>
                <a:cubicBezTo>
                  <a:pt x="359" y="130"/>
                  <a:pt x="358" y="130"/>
                  <a:pt x="358" y="130"/>
                </a:cubicBezTo>
                <a:cubicBezTo>
                  <a:pt x="358" y="129"/>
                  <a:pt x="358" y="129"/>
                  <a:pt x="357" y="129"/>
                </a:cubicBezTo>
                <a:close/>
                <a:moveTo>
                  <a:pt x="905" y="128"/>
                </a:moveTo>
                <a:cubicBezTo>
                  <a:pt x="905" y="128"/>
                  <a:pt x="905" y="129"/>
                  <a:pt x="904" y="129"/>
                </a:cubicBezTo>
                <a:cubicBezTo>
                  <a:pt x="904" y="130"/>
                  <a:pt x="904" y="131"/>
                  <a:pt x="905" y="131"/>
                </a:cubicBezTo>
                <a:cubicBezTo>
                  <a:pt x="906" y="130"/>
                  <a:pt x="906" y="130"/>
                  <a:pt x="906" y="130"/>
                </a:cubicBezTo>
                <a:cubicBezTo>
                  <a:pt x="906" y="130"/>
                  <a:pt x="906" y="130"/>
                  <a:pt x="907" y="130"/>
                </a:cubicBezTo>
                <a:cubicBezTo>
                  <a:pt x="907" y="130"/>
                  <a:pt x="907" y="130"/>
                  <a:pt x="907" y="129"/>
                </a:cubicBezTo>
                <a:cubicBezTo>
                  <a:pt x="907" y="129"/>
                  <a:pt x="907" y="129"/>
                  <a:pt x="907" y="129"/>
                </a:cubicBezTo>
                <a:cubicBezTo>
                  <a:pt x="907" y="129"/>
                  <a:pt x="907" y="128"/>
                  <a:pt x="908" y="128"/>
                </a:cubicBezTo>
                <a:cubicBezTo>
                  <a:pt x="907" y="128"/>
                  <a:pt x="907" y="128"/>
                  <a:pt x="907" y="127"/>
                </a:cubicBezTo>
                <a:cubicBezTo>
                  <a:pt x="906" y="128"/>
                  <a:pt x="906" y="128"/>
                  <a:pt x="905" y="128"/>
                </a:cubicBezTo>
                <a:close/>
                <a:moveTo>
                  <a:pt x="383" y="128"/>
                </a:moveTo>
                <a:cubicBezTo>
                  <a:pt x="383" y="128"/>
                  <a:pt x="383" y="128"/>
                  <a:pt x="383" y="128"/>
                </a:cubicBezTo>
                <a:cubicBezTo>
                  <a:pt x="383" y="127"/>
                  <a:pt x="383" y="127"/>
                  <a:pt x="383" y="127"/>
                </a:cubicBezTo>
                <a:cubicBezTo>
                  <a:pt x="383" y="127"/>
                  <a:pt x="383" y="128"/>
                  <a:pt x="383" y="128"/>
                </a:cubicBezTo>
                <a:close/>
                <a:moveTo>
                  <a:pt x="1618" y="131"/>
                </a:moveTo>
                <a:cubicBezTo>
                  <a:pt x="1619" y="130"/>
                  <a:pt x="1620" y="130"/>
                  <a:pt x="1621" y="129"/>
                </a:cubicBezTo>
                <a:cubicBezTo>
                  <a:pt x="1620" y="129"/>
                  <a:pt x="1619" y="128"/>
                  <a:pt x="1619" y="127"/>
                </a:cubicBezTo>
                <a:cubicBezTo>
                  <a:pt x="1618" y="127"/>
                  <a:pt x="1616" y="127"/>
                  <a:pt x="1616" y="128"/>
                </a:cubicBezTo>
                <a:cubicBezTo>
                  <a:pt x="1616" y="128"/>
                  <a:pt x="1616" y="129"/>
                  <a:pt x="1616" y="129"/>
                </a:cubicBezTo>
                <a:cubicBezTo>
                  <a:pt x="1617" y="130"/>
                  <a:pt x="1618" y="130"/>
                  <a:pt x="1618" y="131"/>
                </a:cubicBezTo>
                <a:cubicBezTo>
                  <a:pt x="1619" y="130"/>
                  <a:pt x="1618" y="131"/>
                  <a:pt x="1618" y="131"/>
                </a:cubicBezTo>
                <a:close/>
                <a:moveTo>
                  <a:pt x="409" y="130"/>
                </a:moveTo>
                <a:cubicBezTo>
                  <a:pt x="408" y="129"/>
                  <a:pt x="406" y="128"/>
                  <a:pt x="406" y="128"/>
                </a:cubicBezTo>
                <a:cubicBezTo>
                  <a:pt x="406" y="128"/>
                  <a:pt x="406" y="127"/>
                  <a:pt x="406" y="127"/>
                </a:cubicBezTo>
                <a:cubicBezTo>
                  <a:pt x="406" y="127"/>
                  <a:pt x="405" y="127"/>
                  <a:pt x="405" y="127"/>
                </a:cubicBezTo>
                <a:cubicBezTo>
                  <a:pt x="405" y="127"/>
                  <a:pt x="405" y="126"/>
                  <a:pt x="405" y="126"/>
                </a:cubicBezTo>
                <a:cubicBezTo>
                  <a:pt x="405" y="126"/>
                  <a:pt x="405" y="127"/>
                  <a:pt x="405" y="127"/>
                </a:cubicBezTo>
                <a:cubicBezTo>
                  <a:pt x="405" y="127"/>
                  <a:pt x="405" y="127"/>
                  <a:pt x="405" y="127"/>
                </a:cubicBezTo>
                <a:cubicBezTo>
                  <a:pt x="405" y="128"/>
                  <a:pt x="405" y="129"/>
                  <a:pt x="406" y="130"/>
                </a:cubicBezTo>
                <a:cubicBezTo>
                  <a:pt x="406" y="131"/>
                  <a:pt x="407" y="130"/>
                  <a:pt x="409" y="130"/>
                </a:cubicBezTo>
                <a:close/>
                <a:moveTo>
                  <a:pt x="1105" y="132"/>
                </a:moveTo>
                <a:cubicBezTo>
                  <a:pt x="1105" y="132"/>
                  <a:pt x="1105" y="132"/>
                  <a:pt x="1106" y="132"/>
                </a:cubicBezTo>
                <a:cubicBezTo>
                  <a:pt x="1105" y="131"/>
                  <a:pt x="1105" y="130"/>
                  <a:pt x="1104" y="129"/>
                </a:cubicBezTo>
                <a:cubicBezTo>
                  <a:pt x="1104" y="129"/>
                  <a:pt x="1103" y="129"/>
                  <a:pt x="1103" y="129"/>
                </a:cubicBezTo>
                <a:cubicBezTo>
                  <a:pt x="1102" y="129"/>
                  <a:pt x="1102" y="129"/>
                  <a:pt x="1102" y="128"/>
                </a:cubicBezTo>
                <a:cubicBezTo>
                  <a:pt x="1102" y="128"/>
                  <a:pt x="1101" y="128"/>
                  <a:pt x="1101" y="128"/>
                </a:cubicBezTo>
                <a:cubicBezTo>
                  <a:pt x="1100" y="128"/>
                  <a:pt x="1100" y="127"/>
                  <a:pt x="1099" y="127"/>
                </a:cubicBezTo>
                <a:cubicBezTo>
                  <a:pt x="1099" y="126"/>
                  <a:pt x="1098" y="125"/>
                  <a:pt x="1097" y="125"/>
                </a:cubicBezTo>
                <a:cubicBezTo>
                  <a:pt x="1096" y="125"/>
                  <a:pt x="1096" y="125"/>
                  <a:pt x="1096" y="126"/>
                </a:cubicBezTo>
                <a:cubicBezTo>
                  <a:pt x="1096" y="126"/>
                  <a:pt x="1096" y="126"/>
                  <a:pt x="1096" y="127"/>
                </a:cubicBezTo>
                <a:cubicBezTo>
                  <a:pt x="1096" y="127"/>
                  <a:pt x="1096" y="127"/>
                  <a:pt x="1095" y="127"/>
                </a:cubicBezTo>
                <a:cubicBezTo>
                  <a:pt x="1095" y="128"/>
                  <a:pt x="1096" y="131"/>
                  <a:pt x="1097" y="130"/>
                </a:cubicBezTo>
                <a:cubicBezTo>
                  <a:pt x="1097" y="130"/>
                  <a:pt x="1099" y="130"/>
                  <a:pt x="1100" y="130"/>
                </a:cubicBezTo>
                <a:cubicBezTo>
                  <a:pt x="1100" y="131"/>
                  <a:pt x="1100" y="131"/>
                  <a:pt x="1100" y="131"/>
                </a:cubicBezTo>
                <a:cubicBezTo>
                  <a:pt x="1100" y="131"/>
                  <a:pt x="1101" y="131"/>
                  <a:pt x="1101" y="131"/>
                </a:cubicBezTo>
                <a:cubicBezTo>
                  <a:pt x="1101" y="131"/>
                  <a:pt x="1100" y="132"/>
                  <a:pt x="1101" y="132"/>
                </a:cubicBezTo>
                <a:cubicBezTo>
                  <a:pt x="1102" y="132"/>
                  <a:pt x="1103" y="132"/>
                  <a:pt x="1103" y="132"/>
                </a:cubicBezTo>
                <a:cubicBezTo>
                  <a:pt x="1104" y="132"/>
                  <a:pt x="1105" y="132"/>
                  <a:pt x="1105" y="132"/>
                </a:cubicBezTo>
                <a:close/>
                <a:moveTo>
                  <a:pt x="910" y="125"/>
                </a:moveTo>
                <a:cubicBezTo>
                  <a:pt x="909" y="125"/>
                  <a:pt x="909" y="125"/>
                  <a:pt x="908" y="125"/>
                </a:cubicBezTo>
                <a:cubicBezTo>
                  <a:pt x="908" y="125"/>
                  <a:pt x="907" y="126"/>
                  <a:pt x="907" y="126"/>
                </a:cubicBezTo>
                <a:cubicBezTo>
                  <a:pt x="907" y="127"/>
                  <a:pt x="908" y="128"/>
                  <a:pt x="909" y="128"/>
                </a:cubicBezTo>
                <a:cubicBezTo>
                  <a:pt x="909" y="127"/>
                  <a:pt x="910" y="126"/>
                  <a:pt x="910" y="125"/>
                </a:cubicBezTo>
                <a:cubicBezTo>
                  <a:pt x="909" y="125"/>
                  <a:pt x="910" y="125"/>
                  <a:pt x="910" y="125"/>
                </a:cubicBezTo>
                <a:close/>
                <a:moveTo>
                  <a:pt x="408" y="125"/>
                </a:moveTo>
                <a:cubicBezTo>
                  <a:pt x="408" y="124"/>
                  <a:pt x="407" y="124"/>
                  <a:pt x="406" y="124"/>
                </a:cubicBezTo>
                <a:cubicBezTo>
                  <a:pt x="407" y="125"/>
                  <a:pt x="407" y="125"/>
                  <a:pt x="408" y="125"/>
                </a:cubicBezTo>
                <a:close/>
                <a:moveTo>
                  <a:pt x="1087" y="124"/>
                </a:moveTo>
                <a:cubicBezTo>
                  <a:pt x="1088" y="124"/>
                  <a:pt x="1088" y="124"/>
                  <a:pt x="1088" y="124"/>
                </a:cubicBezTo>
                <a:cubicBezTo>
                  <a:pt x="1089" y="123"/>
                  <a:pt x="1088" y="123"/>
                  <a:pt x="1087" y="123"/>
                </a:cubicBezTo>
                <a:cubicBezTo>
                  <a:pt x="1087" y="123"/>
                  <a:pt x="1087" y="124"/>
                  <a:pt x="1087" y="124"/>
                </a:cubicBezTo>
                <a:cubicBezTo>
                  <a:pt x="1088" y="124"/>
                  <a:pt x="1087" y="124"/>
                  <a:pt x="1087" y="124"/>
                </a:cubicBezTo>
                <a:close/>
                <a:moveTo>
                  <a:pt x="915" y="125"/>
                </a:moveTo>
                <a:cubicBezTo>
                  <a:pt x="916" y="124"/>
                  <a:pt x="916" y="124"/>
                  <a:pt x="916" y="123"/>
                </a:cubicBezTo>
                <a:cubicBezTo>
                  <a:pt x="914" y="123"/>
                  <a:pt x="914" y="125"/>
                  <a:pt x="915" y="125"/>
                </a:cubicBezTo>
                <a:cubicBezTo>
                  <a:pt x="916" y="124"/>
                  <a:pt x="915" y="125"/>
                  <a:pt x="915" y="125"/>
                </a:cubicBezTo>
                <a:close/>
                <a:moveTo>
                  <a:pt x="946" y="123"/>
                </a:moveTo>
                <a:cubicBezTo>
                  <a:pt x="946" y="123"/>
                  <a:pt x="946" y="123"/>
                  <a:pt x="945" y="123"/>
                </a:cubicBezTo>
                <a:cubicBezTo>
                  <a:pt x="945" y="123"/>
                  <a:pt x="945" y="123"/>
                  <a:pt x="946" y="123"/>
                </a:cubicBezTo>
                <a:cubicBezTo>
                  <a:pt x="945" y="123"/>
                  <a:pt x="946" y="123"/>
                  <a:pt x="946" y="123"/>
                </a:cubicBezTo>
                <a:close/>
                <a:moveTo>
                  <a:pt x="923" y="123"/>
                </a:moveTo>
                <a:cubicBezTo>
                  <a:pt x="924" y="123"/>
                  <a:pt x="926" y="123"/>
                  <a:pt x="925" y="123"/>
                </a:cubicBezTo>
                <a:cubicBezTo>
                  <a:pt x="924" y="122"/>
                  <a:pt x="923" y="122"/>
                  <a:pt x="923" y="123"/>
                </a:cubicBezTo>
                <a:close/>
                <a:moveTo>
                  <a:pt x="911" y="123"/>
                </a:moveTo>
                <a:cubicBezTo>
                  <a:pt x="911" y="123"/>
                  <a:pt x="911" y="124"/>
                  <a:pt x="912" y="125"/>
                </a:cubicBezTo>
                <a:cubicBezTo>
                  <a:pt x="912" y="125"/>
                  <a:pt x="912" y="125"/>
                  <a:pt x="913" y="125"/>
                </a:cubicBezTo>
                <a:cubicBezTo>
                  <a:pt x="913" y="124"/>
                  <a:pt x="912" y="123"/>
                  <a:pt x="911" y="123"/>
                </a:cubicBezTo>
                <a:cubicBezTo>
                  <a:pt x="911" y="124"/>
                  <a:pt x="911" y="123"/>
                  <a:pt x="911" y="123"/>
                </a:cubicBezTo>
                <a:close/>
                <a:moveTo>
                  <a:pt x="1529" y="123"/>
                </a:moveTo>
                <a:cubicBezTo>
                  <a:pt x="1529" y="123"/>
                  <a:pt x="1530" y="123"/>
                  <a:pt x="1530" y="122"/>
                </a:cubicBezTo>
                <a:cubicBezTo>
                  <a:pt x="1529" y="122"/>
                  <a:pt x="1529" y="122"/>
                  <a:pt x="1529" y="123"/>
                </a:cubicBezTo>
                <a:cubicBezTo>
                  <a:pt x="1530" y="123"/>
                  <a:pt x="1529" y="123"/>
                  <a:pt x="1529" y="123"/>
                </a:cubicBezTo>
                <a:close/>
                <a:moveTo>
                  <a:pt x="928" y="124"/>
                </a:moveTo>
                <a:cubicBezTo>
                  <a:pt x="928" y="124"/>
                  <a:pt x="928" y="124"/>
                  <a:pt x="928" y="124"/>
                </a:cubicBezTo>
                <a:cubicBezTo>
                  <a:pt x="929" y="123"/>
                  <a:pt x="929" y="122"/>
                  <a:pt x="930" y="121"/>
                </a:cubicBezTo>
                <a:cubicBezTo>
                  <a:pt x="928" y="121"/>
                  <a:pt x="928" y="121"/>
                  <a:pt x="927" y="121"/>
                </a:cubicBezTo>
                <a:cubicBezTo>
                  <a:pt x="926" y="122"/>
                  <a:pt x="927" y="121"/>
                  <a:pt x="926" y="122"/>
                </a:cubicBezTo>
                <a:cubicBezTo>
                  <a:pt x="926" y="123"/>
                  <a:pt x="927" y="123"/>
                  <a:pt x="928" y="124"/>
                </a:cubicBezTo>
                <a:cubicBezTo>
                  <a:pt x="928" y="124"/>
                  <a:pt x="928" y="124"/>
                  <a:pt x="928" y="124"/>
                </a:cubicBezTo>
                <a:close/>
                <a:moveTo>
                  <a:pt x="339" y="123"/>
                </a:moveTo>
                <a:cubicBezTo>
                  <a:pt x="339" y="122"/>
                  <a:pt x="340" y="121"/>
                  <a:pt x="340" y="120"/>
                </a:cubicBezTo>
                <a:cubicBezTo>
                  <a:pt x="339" y="120"/>
                  <a:pt x="339" y="120"/>
                  <a:pt x="339" y="121"/>
                </a:cubicBezTo>
                <a:cubicBezTo>
                  <a:pt x="339" y="121"/>
                  <a:pt x="338" y="121"/>
                  <a:pt x="338" y="122"/>
                </a:cubicBezTo>
                <a:cubicBezTo>
                  <a:pt x="338" y="122"/>
                  <a:pt x="338" y="123"/>
                  <a:pt x="338" y="123"/>
                </a:cubicBezTo>
                <a:cubicBezTo>
                  <a:pt x="338" y="123"/>
                  <a:pt x="339" y="123"/>
                  <a:pt x="339" y="123"/>
                </a:cubicBezTo>
                <a:cubicBezTo>
                  <a:pt x="339" y="121"/>
                  <a:pt x="339" y="123"/>
                  <a:pt x="339" y="123"/>
                </a:cubicBezTo>
                <a:close/>
                <a:moveTo>
                  <a:pt x="1533" y="120"/>
                </a:moveTo>
                <a:cubicBezTo>
                  <a:pt x="1533" y="120"/>
                  <a:pt x="1533" y="120"/>
                  <a:pt x="1533" y="119"/>
                </a:cubicBezTo>
                <a:cubicBezTo>
                  <a:pt x="1532" y="120"/>
                  <a:pt x="1531" y="121"/>
                  <a:pt x="1530" y="122"/>
                </a:cubicBezTo>
                <a:cubicBezTo>
                  <a:pt x="1531" y="122"/>
                  <a:pt x="1533" y="122"/>
                  <a:pt x="1533" y="121"/>
                </a:cubicBezTo>
                <a:cubicBezTo>
                  <a:pt x="1533" y="121"/>
                  <a:pt x="1533" y="120"/>
                  <a:pt x="1533" y="120"/>
                </a:cubicBezTo>
                <a:close/>
                <a:moveTo>
                  <a:pt x="692" y="122"/>
                </a:moveTo>
                <a:cubicBezTo>
                  <a:pt x="692" y="121"/>
                  <a:pt x="694" y="122"/>
                  <a:pt x="694" y="122"/>
                </a:cubicBezTo>
                <a:cubicBezTo>
                  <a:pt x="695" y="122"/>
                  <a:pt x="695" y="122"/>
                  <a:pt x="696" y="122"/>
                </a:cubicBezTo>
                <a:cubicBezTo>
                  <a:pt x="696" y="122"/>
                  <a:pt x="697" y="122"/>
                  <a:pt x="698" y="122"/>
                </a:cubicBezTo>
                <a:cubicBezTo>
                  <a:pt x="699" y="121"/>
                  <a:pt x="698" y="120"/>
                  <a:pt x="698" y="120"/>
                </a:cubicBezTo>
                <a:cubicBezTo>
                  <a:pt x="698" y="119"/>
                  <a:pt x="698" y="119"/>
                  <a:pt x="697" y="119"/>
                </a:cubicBezTo>
                <a:cubicBezTo>
                  <a:pt x="696" y="119"/>
                  <a:pt x="694" y="120"/>
                  <a:pt x="694" y="119"/>
                </a:cubicBezTo>
                <a:cubicBezTo>
                  <a:pt x="693" y="119"/>
                  <a:pt x="693" y="119"/>
                  <a:pt x="692" y="119"/>
                </a:cubicBezTo>
                <a:cubicBezTo>
                  <a:pt x="692" y="119"/>
                  <a:pt x="691" y="119"/>
                  <a:pt x="690" y="119"/>
                </a:cubicBezTo>
                <a:cubicBezTo>
                  <a:pt x="689" y="119"/>
                  <a:pt x="687" y="120"/>
                  <a:pt x="687" y="120"/>
                </a:cubicBezTo>
                <a:cubicBezTo>
                  <a:pt x="687" y="120"/>
                  <a:pt x="686" y="120"/>
                  <a:pt x="685" y="120"/>
                </a:cubicBezTo>
                <a:cubicBezTo>
                  <a:pt x="685" y="121"/>
                  <a:pt x="685" y="122"/>
                  <a:pt x="685" y="123"/>
                </a:cubicBezTo>
                <a:cubicBezTo>
                  <a:pt x="687" y="122"/>
                  <a:pt x="689" y="122"/>
                  <a:pt x="691" y="122"/>
                </a:cubicBezTo>
                <a:cubicBezTo>
                  <a:pt x="691" y="122"/>
                  <a:pt x="692" y="122"/>
                  <a:pt x="692" y="122"/>
                </a:cubicBezTo>
                <a:close/>
                <a:moveTo>
                  <a:pt x="1669" y="124"/>
                </a:moveTo>
                <a:cubicBezTo>
                  <a:pt x="1670" y="124"/>
                  <a:pt x="1670" y="124"/>
                  <a:pt x="1670" y="124"/>
                </a:cubicBezTo>
                <a:cubicBezTo>
                  <a:pt x="1671" y="124"/>
                  <a:pt x="1672" y="125"/>
                  <a:pt x="1673" y="125"/>
                </a:cubicBezTo>
                <a:cubicBezTo>
                  <a:pt x="1674" y="124"/>
                  <a:pt x="1674" y="124"/>
                  <a:pt x="1674" y="124"/>
                </a:cubicBezTo>
                <a:cubicBezTo>
                  <a:pt x="1675" y="124"/>
                  <a:pt x="1675" y="123"/>
                  <a:pt x="1675" y="123"/>
                </a:cubicBezTo>
                <a:cubicBezTo>
                  <a:pt x="1675" y="123"/>
                  <a:pt x="1676" y="123"/>
                  <a:pt x="1676" y="124"/>
                </a:cubicBezTo>
                <a:cubicBezTo>
                  <a:pt x="1676" y="124"/>
                  <a:pt x="1677" y="124"/>
                  <a:pt x="1678" y="124"/>
                </a:cubicBezTo>
                <a:cubicBezTo>
                  <a:pt x="1680" y="124"/>
                  <a:pt x="1681" y="124"/>
                  <a:pt x="1683" y="125"/>
                </a:cubicBezTo>
                <a:cubicBezTo>
                  <a:pt x="1684" y="124"/>
                  <a:pt x="1684" y="123"/>
                  <a:pt x="1684" y="122"/>
                </a:cubicBezTo>
                <a:cubicBezTo>
                  <a:pt x="1683" y="122"/>
                  <a:pt x="1682" y="121"/>
                  <a:pt x="1682" y="121"/>
                </a:cubicBezTo>
                <a:cubicBezTo>
                  <a:pt x="1681" y="121"/>
                  <a:pt x="1681" y="121"/>
                  <a:pt x="1680" y="121"/>
                </a:cubicBezTo>
                <a:cubicBezTo>
                  <a:pt x="1680" y="120"/>
                  <a:pt x="1680" y="120"/>
                  <a:pt x="1679" y="120"/>
                </a:cubicBezTo>
                <a:cubicBezTo>
                  <a:pt x="1679" y="120"/>
                  <a:pt x="1679" y="120"/>
                  <a:pt x="1679" y="120"/>
                </a:cubicBezTo>
                <a:cubicBezTo>
                  <a:pt x="1678" y="120"/>
                  <a:pt x="1678" y="120"/>
                  <a:pt x="1677" y="120"/>
                </a:cubicBezTo>
                <a:cubicBezTo>
                  <a:pt x="1677" y="120"/>
                  <a:pt x="1676" y="119"/>
                  <a:pt x="1676" y="119"/>
                </a:cubicBezTo>
                <a:cubicBezTo>
                  <a:pt x="1676" y="119"/>
                  <a:pt x="1675" y="119"/>
                  <a:pt x="1675" y="119"/>
                </a:cubicBezTo>
                <a:cubicBezTo>
                  <a:pt x="1674" y="117"/>
                  <a:pt x="1673" y="120"/>
                  <a:pt x="1672" y="120"/>
                </a:cubicBezTo>
                <a:cubicBezTo>
                  <a:pt x="1672" y="120"/>
                  <a:pt x="1671" y="120"/>
                  <a:pt x="1671" y="120"/>
                </a:cubicBezTo>
                <a:cubicBezTo>
                  <a:pt x="1671" y="120"/>
                  <a:pt x="1671" y="120"/>
                  <a:pt x="1671" y="120"/>
                </a:cubicBezTo>
                <a:cubicBezTo>
                  <a:pt x="1670" y="120"/>
                  <a:pt x="1670" y="120"/>
                  <a:pt x="1670" y="121"/>
                </a:cubicBezTo>
                <a:cubicBezTo>
                  <a:pt x="1669" y="122"/>
                  <a:pt x="1668" y="122"/>
                  <a:pt x="1668" y="123"/>
                </a:cubicBezTo>
                <a:cubicBezTo>
                  <a:pt x="1667" y="123"/>
                  <a:pt x="1667" y="124"/>
                  <a:pt x="1667" y="124"/>
                </a:cubicBezTo>
                <a:cubicBezTo>
                  <a:pt x="1668" y="124"/>
                  <a:pt x="1669" y="124"/>
                  <a:pt x="1669" y="124"/>
                </a:cubicBezTo>
                <a:close/>
                <a:moveTo>
                  <a:pt x="1540" y="122"/>
                </a:moveTo>
                <a:cubicBezTo>
                  <a:pt x="1540" y="122"/>
                  <a:pt x="1540" y="122"/>
                  <a:pt x="1541" y="122"/>
                </a:cubicBezTo>
                <a:cubicBezTo>
                  <a:pt x="1539" y="122"/>
                  <a:pt x="1539" y="121"/>
                  <a:pt x="1539" y="120"/>
                </a:cubicBezTo>
                <a:cubicBezTo>
                  <a:pt x="1539" y="119"/>
                  <a:pt x="1537" y="118"/>
                  <a:pt x="1536" y="118"/>
                </a:cubicBezTo>
                <a:cubicBezTo>
                  <a:pt x="1535" y="118"/>
                  <a:pt x="1535" y="118"/>
                  <a:pt x="1535" y="119"/>
                </a:cubicBezTo>
                <a:cubicBezTo>
                  <a:pt x="1535" y="121"/>
                  <a:pt x="1534" y="120"/>
                  <a:pt x="1534" y="121"/>
                </a:cubicBezTo>
                <a:cubicBezTo>
                  <a:pt x="1534" y="122"/>
                  <a:pt x="1533" y="123"/>
                  <a:pt x="1534" y="123"/>
                </a:cubicBezTo>
                <a:cubicBezTo>
                  <a:pt x="1536" y="123"/>
                  <a:pt x="1539" y="124"/>
                  <a:pt x="1540" y="122"/>
                </a:cubicBezTo>
                <a:close/>
                <a:moveTo>
                  <a:pt x="931" y="118"/>
                </a:moveTo>
                <a:cubicBezTo>
                  <a:pt x="931" y="118"/>
                  <a:pt x="932" y="119"/>
                  <a:pt x="932" y="119"/>
                </a:cubicBezTo>
                <a:cubicBezTo>
                  <a:pt x="932" y="119"/>
                  <a:pt x="933" y="119"/>
                  <a:pt x="933" y="119"/>
                </a:cubicBezTo>
                <a:cubicBezTo>
                  <a:pt x="932" y="118"/>
                  <a:pt x="932" y="119"/>
                  <a:pt x="932" y="118"/>
                </a:cubicBezTo>
                <a:cubicBezTo>
                  <a:pt x="932" y="118"/>
                  <a:pt x="932" y="118"/>
                  <a:pt x="931" y="118"/>
                </a:cubicBezTo>
                <a:cubicBezTo>
                  <a:pt x="932" y="118"/>
                  <a:pt x="931" y="118"/>
                  <a:pt x="931" y="118"/>
                </a:cubicBezTo>
                <a:close/>
                <a:moveTo>
                  <a:pt x="925" y="120"/>
                </a:moveTo>
                <a:cubicBezTo>
                  <a:pt x="926" y="120"/>
                  <a:pt x="926" y="119"/>
                  <a:pt x="926" y="118"/>
                </a:cubicBezTo>
                <a:cubicBezTo>
                  <a:pt x="925" y="118"/>
                  <a:pt x="925" y="118"/>
                  <a:pt x="924" y="119"/>
                </a:cubicBezTo>
                <a:cubicBezTo>
                  <a:pt x="924" y="120"/>
                  <a:pt x="922" y="119"/>
                  <a:pt x="922" y="119"/>
                </a:cubicBezTo>
                <a:cubicBezTo>
                  <a:pt x="921" y="119"/>
                  <a:pt x="921" y="119"/>
                  <a:pt x="921" y="120"/>
                </a:cubicBezTo>
                <a:cubicBezTo>
                  <a:pt x="921" y="121"/>
                  <a:pt x="921" y="120"/>
                  <a:pt x="920" y="120"/>
                </a:cubicBezTo>
                <a:cubicBezTo>
                  <a:pt x="920" y="121"/>
                  <a:pt x="921" y="121"/>
                  <a:pt x="921" y="122"/>
                </a:cubicBezTo>
                <a:cubicBezTo>
                  <a:pt x="921" y="122"/>
                  <a:pt x="922" y="121"/>
                  <a:pt x="923" y="121"/>
                </a:cubicBezTo>
                <a:cubicBezTo>
                  <a:pt x="923" y="121"/>
                  <a:pt x="924" y="121"/>
                  <a:pt x="923" y="121"/>
                </a:cubicBezTo>
                <a:cubicBezTo>
                  <a:pt x="924" y="121"/>
                  <a:pt x="925" y="121"/>
                  <a:pt x="925" y="120"/>
                </a:cubicBezTo>
                <a:cubicBezTo>
                  <a:pt x="926" y="120"/>
                  <a:pt x="925" y="120"/>
                  <a:pt x="925" y="120"/>
                </a:cubicBezTo>
                <a:close/>
                <a:moveTo>
                  <a:pt x="1530" y="119"/>
                </a:moveTo>
                <a:cubicBezTo>
                  <a:pt x="1532" y="120"/>
                  <a:pt x="1531" y="118"/>
                  <a:pt x="1532" y="118"/>
                </a:cubicBezTo>
                <a:cubicBezTo>
                  <a:pt x="1532" y="117"/>
                  <a:pt x="1532" y="117"/>
                  <a:pt x="1531" y="116"/>
                </a:cubicBezTo>
                <a:cubicBezTo>
                  <a:pt x="1531" y="117"/>
                  <a:pt x="1531" y="118"/>
                  <a:pt x="1530" y="118"/>
                </a:cubicBezTo>
                <a:cubicBezTo>
                  <a:pt x="1529" y="119"/>
                  <a:pt x="1529" y="119"/>
                  <a:pt x="1528" y="120"/>
                </a:cubicBezTo>
                <a:cubicBezTo>
                  <a:pt x="1527" y="120"/>
                  <a:pt x="1527" y="121"/>
                  <a:pt x="1526" y="121"/>
                </a:cubicBezTo>
                <a:cubicBezTo>
                  <a:pt x="1526" y="121"/>
                  <a:pt x="1525" y="123"/>
                  <a:pt x="1525" y="123"/>
                </a:cubicBezTo>
                <a:cubicBezTo>
                  <a:pt x="1526" y="123"/>
                  <a:pt x="1527" y="123"/>
                  <a:pt x="1528" y="122"/>
                </a:cubicBezTo>
                <a:cubicBezTo>
                  <a:pt x="1528" y="122"/>
                  <a:pt x="1529" y="121"/>
                  <a:pt x="1529" y="121"/>
                </a:cubicBezTo>
                <a:cubicBezTo>
                  <a:pt x="1529" y="120"/>
                  <a:pt x="1530" y="120"/>
                  <a:pt x="1530" y="119"/>
                </a:cubicBezTo>
                <a:close/>
                <a:moveTo>
                  <a:pt x="1530" y="116"/>
                </a:moveTo>
                <a:cubicBezTo>
                  <a:pt x="1530" y="117"/>
                  <a:pt x="1530" y="117"/>
                  <a:pt x="1530" y="118"/>
                </a:cubicBezTo>
                <a:cubicBezTo>
                  <a:pt x="1530" y="118"/>
                  <a:pt x="1530" y="117"/>
                  <a:pt x="1530" y="116"/>
                </a:cubicBezTo>
                <a:cubicBezTo>
                  <a:pt x="1530" y="116"/>
                  <a:pt x="1530" y="116"/>
                  <a:pt x="1530" y="116"/>
                </a:cubicBezTo>
                <a:cubicBezTo>
                  <a:pt x="1530" y="117"/>
                  <a:pt x="1530" y="116"/>
                  <a:pt x="1530" y="116"/>
                </a:cubicBezTo>
                <a:close/>
                <a:moveTo>
                  <a:pt x="940" y="119"/>
                </a:moveTo>
                <a:cubicBezTo>
                  <a:pt x="940" y="119"/>
                  <a:pt x="940" y="119"/>
                  <a:pt x="940" y="119"/>
                </a:cubicBezTo>
                <a:cubicBezTo>
                  <a:pt x="941" y="119"/>
                  <a:pt x="941" y="119"/>
                  <a:pt x="942" y="119"/>
                </a:cubicBezTo>
                <a:cubicBezTo>
                  <a:pt x="942" y="118"/>
                  <a:pt x="942" y="118"/>
                  <a:pt x="941" y="118"/>
                </a:cubicBezTo>
                <a:cubicBezTo>
                  <a:pt x="942" y="117"/>
                  <a:pt x="941" y="117"/>
                  <a:pt x="940" y="116"/>
                </a:cubicBezTo>
                <a:cubicBezTo>
                  <a:pt x="940" y="117"/>
                  <a:pt x="940" y="117"/>
                  <a:pt x="939" y="117"/>
                </a:cubicBezTo>
                <a:cubicBezTo>
                  <a:pt x="939" y="117"/>
                  <a:pt x="939" y="118"/>
                  <a:pt x="939" y="118"/>
                </a:cubicBezTo>
                <a:cubicBezTo>
                  <a:pt x="939" y="119"/>
                  <a:pt x="940" y="119"/>
                  <a:pt x="939" y="119"/>
                </a:cubicBezTo>
                <a:cubicBezTo>
                  <a:pt x="940" y="119"/>
                  <a:pt x="940" y="119"/>
                  <a:pt x="940" y="119"/>
                </a:cubicBezTo>
                <a:close/>
                <a:moveTo>
                  <a:pt x="570" y="116"/>
                </a:moveTo>
                <a:cubicBezTo>
                  <a:pt x="570" y="116"/>
                  <a:pt x="571" y="116"/>
                  <a:pt x="570" y="116"/>
                </a:cubicBezTo>
                <a:cubicBezTo>
                  <a:pt x="569" y="116"/>
                  <a:pt x="569" y="116"/>
                  <a:pt x="568" y="117"/>
                </a:cubicBezTo>
                <a:cubicBezTo>
                  <a:pt x="569" y="117"/>
                  <a:pt x="570" y="117"/>
                  <a:pt x="570" y="116"/>
                </a:cubicBezTo>
                <a:close/>
                <a:moveTo>
                  <a:pt x="564" y="115"/>
                </a:moveTo>
                <a:cubicBezTo>
                  <a:pt x="564" y="116"/>
                  <a:pt x="564" y="116"/>
                  <a:pt x="563" y="116"/>
                </a:cubicBezTo>
                <a:cubicBezTo>
                  <a:pt x="563" y="116"/>
                  <a:pt x="563" y="117"/>
                  <a:pt x="564" y="117"/>
                </a:cubicBezTo>
                <a:cubicBezTo>
                  <a:pt x="564" y="117"/>
                  <a:pt x="565" y="117"/>
                  <a:pt x="565" y="117"/>
                </a:cubicBezTo>
                <a:cubicBezTo>
                  <a:pt x="565" y="116"/>
                  <a:pt x="565" y="115"/>
                  <a:pt x="564" y="115"/>
                </a:cubicBezTo>
                <a:close/>
                <a:moveTo>
                  <a:pt x="473" y="115"/>
                </a:moveTo>
                <a:cubicBezTo>
                  <a:pt x="473" y="114"/>
                  <a:pt x="472" y="114"/>
                  <a:pt x="473" y="114"/>
                </a:cubicBezTo>
                <a:cubicBezTo>
                  <a:pt x="473" y="114"/>
                  <a:pt x="473" y="114"/>
                  <a:pt x="472" y="113"/>
                </a:cubicBezTo>
                <a:cubicBezTo>
                  <a:pt x="472" y="114"/>
                  <a:pt x="472" y="114"/>
                  <a:pt x="473" y="115"/>
                </a:cubicBezTo>
                <a:close/>
                <a:moveTo>
                  <a:pt x="1426" y="113"/>
                </a:moveTo>
                <a:cubicBezTo>
                  <a:pt x="1426" y="113"/>
                  <a:pt x="1426" y="113"/>
                  <a:pt x="1426" y="113"/>
                </a:cubicBezTo>
                <a:cubicBezTo>
                  <a:pt x="1426" y="112"/>
                  <a:pt x="1426" y="113"/>
                  <a:pt x="1425" y="113"/>
                </a:cubicBezTo>
                <a:cubicBezTo>
                  <a:pt x="1426" y="113"/>
                  <a:pt x="1426" y="113"/>
                  <a:pt x="1426" y="113"/>
                </a:cubicBezTo>
                <a:cubicBezTo>
                  <a:pt x="1426" y="113"/>
                  <a:pt x="1426" y="113"/>
                  <a:pt x="1426" y="113"/>
                </a:cubicBezTo>
                <a:close/>
                <a:moveTo>
                  <a:pt x="1423" y="113"/>
                </a:moveTo>
                <a:cubicBezTo>
                  <a:pt x="1425" y="113"/>
                  <a:pt x="1425" y="113"/>
                  <a:pt x="1425" y="112"/>
                </a:cubicBezTo>
                <a:cubicBezTo>
                  <a:pt x="1425" y="112"/>
                  <a:pt x="1424" y="112"/>
                  <a:pt x="1423" y="112"/>
                </a:cubicBezTo>
                <a:cubicBezTo>
                  <a:pt x="1423" y="112"/>
                  <a:pt x="1423" y="112"/>
                  <a:pt x="1423" y="113"/>
                </a:cubicBezTo>
                <a:cubicBezTo>
                  <a:pt x="1425" y="113"/>
                  <a:pt x="1423" y="113"/>
                  <a:pt x="1423" y="113"/>
                </a:cubicBezTo>
                <a:close/>
                <a:moveTo>
                  <a:pt x="1418" y="110"/>
                </a:moveTo>
                <a:cubicBezTo>
                  <a:pt x="1417" y="110"/>
                  <a:pt x="1417" y="110"/>
                  <a:pt x="1416" y="110"/>
                </a:cubicBezTo>
                <a:cubicBezTo>
                  <a:pt x="1417" y="112"/>
                  <a:pt x="1417" y="112"/>
                  <a:pt x="1418" y="112"/>
                </a:cubicBezTo>
                <a:cubicBezTo>
                  <a:pt x="1418" y="111"/>
                  <a:pt x="1418" y="110"/>
                  <a:pt x="1418" y="110"/>
                </a:cubicBezTo>
                <a:cubicBezTo>
                  <a:pt x="1417" y="110"/>
                  <a:pt x="1418" y="110"/>
                  <a:pt x="1418" y="110"/>
                </a:cubicBezTo>
                <a:close/>
                <a:moveTo>
                  <a:pt x="1423" y="110"/>
                </a:moveTo>
                <a:cubicBezTo>
                  <a:pt x="1423" y="111"/>
                  <a:pt x="1423" y="111"/>
                  <a:pt x="1424" y="111"/>
                </a:cubicBezTo>
                <a:cubicBezTo>
                  <a:pt x="1425" y="111"/>
                  <a:pt x="1425" y="111"/>
                  <a:pt x="1425" y="110"/>
                </a:cubicBezTo>
                <a:cubicBezTo>
                  <a:pt x="1425" y="110"/>
                  <a:pt x="1425" y="110"/>
                  <a:pt x="1425" y="109"/>
                </a:cubicBezTo>
                <a:cubicBezTo>
                  <a:pt x="1424" y="109"/>
                  <a:pt x="1423" y="109"/>
                  <a:pt x="1422" y="108"/>
                </a:cubicBezTo>
                <a:cubicBezTo>
                  <a:pt x="1422" y="109"/>
                  <a:pt x="1421" y="110"/>
                  <a:pt x="1421" y="110"/>
                </a:cubicBezTo>
                <a:cubicBezTo>
                  <a:pt x="1422" y="110"/>
                  <a:pt x="1422" y="110"/>
                  <a:pt x="1423" y="110"/>
                </a:cubicBezTo>
                <a:close/>
                <a:moveTo>
                  <a:pt x="1411" y="110"/>
                </a:moveTo>
                <a:cubicBezTo>
                  <a:pt x="1413" y="111"/>
                  <a:pt x="1414" y="111"/>
                  <a:pt x="1415" y="111"/>
                </a:cubicBezTo>
                <a:cubicBezTo>
                  <a:pt x="1415" y="110"/>
                  <a:pt x="1415" y="109"/>
                  <a:pt x="1414" y="109"/>
                </a:cubicBezTo>
                <a:cubicBezTo>
                  <a:pt x="1414" y="109"/>
                  <a:pt x="1414" y="109"/>
                  <a:pt x="1414" y="108"/>
                </a:cubicBezTo>
                <a:cubicBezTo>
                  <a:pt x="1414" y="108"/>
                  <a:pt x="1414" y="108"/>
                  <a:pt x="1414" y="109"/>
                </a:cubicBezTo>
                <a:cubicBezTo>
                  <a:pt x="1413" y="109"/>
                  <a:pt x="1411" y="109"/>
                  <a:pt x="1411" y="109"/>
                </a:cubicBezTo>
                <a:cubicBezTo>
                  <a:pt x="1411" y="110"/>
                  <a:pt x="1411" y="110"/>
                  <a:pt x="1411" y="110"/>
                </a:cubicBezTo>
                <a:cubicBezTo>
                  <a:pt x="1413" y="111"/>
                  <a:pt x="1411" y="110"/>
                  <a:pt x="1411" y="110"/>
                </a:cubicBezTo>
                <a:close/>
                <a:moveTo>
                  <a:pt x="1428" y="111"/>
                </a:moveTo>
                <a:cubicBezTo>
                  <a:pt x="1428" y="111"/>
                  <a:pt x="1429" y="111"/>
                  <a:pt x="1429" y="110"/>
                </a:cubicBezTo>
                <a:cubicBezTo>
                  <a:pt x="1429" y="109"/>
                  <a:pt x="1428" y="108"/>
                  <a:pt x="1427" y="108"/>
                </a:cubicBezTo>
                <a:cubicBezTo>
                  <a:pt x="1427" y="108"/>
                  <a:pt x="1427" y="109"/>
                  <a:pt x="1427" y="109"/>
                </a:cubicBezTo>
                <a:cubicBezTo>
                  <a:pt x="1427" y="109"/>
                  <a:pt x="1427" y="109"/>
                  <a:pt x="1427" y="109"/>
                </a:cubicBezTo>
                <a:cubicBezTo>
                  <a:pt x="1427" y="110"/>
                  <a:pt x="1427" y="110"/>
                  <a:pt x="1428" y="111"/>
                </a:cubicBezTo>
                <a:close/>
                <a:moveTo>
                  <a:pt x="1423" y="107"/>
                </a:moveTo>
                <a:cubicBezTo>
                  <a:pt x="1424" y="108"/>
                  <a:pt x="1424" y="108"/>
                  <a:pt x="1425" y="108"/>
                </a:cubicBezTo>
                <a:cubicBezTo>
                  <a:pt x="1425" y="107"/>
                  <a:pt x="1424" y="107"/>
                  <a:pt x="1423" y="107"/>
                </a:cubicBezTo>
                <a:cubicBezTo>
                  <a:pt x="1424" y="108"/>
                  <a:pt x="1423" y="107"/>
                  <a:pt x="1423" y="107"/>
                </a:cubicBezTo>
                <a:close/>
                <a:moveTo>
                  <a:pt x="1416" y="109"/>
                </a:moveTo>
                <a:cubicBezTo>
                  <a:pt x="1416" y="110"/>
                  <a:pt x="1417" y="109"/>
                  <a:pt x="1417" y="109"/>
                </a:cubicBezTo>
                <a:cubicBezTo>
                  <a:pt x="1417" y="108"/>
                  <a:pt x="1416" y="108"/>
                  <a:pt x="1416" y="107"/>
                </a:cubicBezTo>
                <a:cubicBezTo>
                  <a:pt x="1416" y="108"/>
                  <a:pt x="1415" y="108"/>
                  <a:pt x="1416" y="109"/>
                </a:cubicBezTo>
                <a:close/>
                <a:moveTo>
                  <a:pt x="1399" y="106"/>
                </a:moveTo>
                <a:cubicBezTo>
                  <a:pt x="1400" y="106"/>
                  <a:pt x="1401" y="107"/>
                  <a:pt x="1402" y="107"/>
                </a:cubicBezTo>
                <a:cubicBezTo>
                  <a:pt x="1402" y="105"/>
                  <a:pt x="1399" y="106"/>
                  <a:pt x="1399" y="106"/>
                </a:cubicBezTo>
                <a:cubicBezTo>
                  <a:pt x="1400" y="106"/>
                  <a:pt x="1399" y="106"/>
                  <a:pt x="1399" y="106"/>
                </a:cubicBezTo>
                <a:close/>
                <a:moveTo>
                  <a:pt x="1419" y="107"/>
                </a:moveTo>
                <a:cubicBezTo>
                  <a:pt x="1420" y="107"/>
                  <a:pt x="1421" y="106"/>
                  <a:pt x="1421" y="106"/>
                </a:cubicBezTo>
                <a:cubicBezTo>
                  <a:pt x="1420" y="106"/>
                  <a:pt x="1418" y="107"/>
                  <a:pt x="1418" y="108"/>
                </a:cubicBezTo>
                <a:cubicBezTo>
                  <a:pt x="1419" y="108"/>
                  <a:pt x="1419" y="108"/>
                  <a:pt x="1419" y="107"/>
                </a:cubicBezTo>
                <a:cubicBezTo>
                  <a:pt x="1420" y="107"/>
                  <a:pt x="1419" y="107"/>
                  <a:pt x="1419" y="107"/>
                </a:cubicBezTo>
                <a:close/>
                <a:moveTo>
                  <a:pt x="1186" y="109"/>
                </a:moveTo>
                <a:cubicBezTo>
                  <a:pt x="1186" y="110"/>
                  <a:pt x="1187" y="109"/>
                  <a:pt x="1188" y="108"/>
                </a:cubicBezTo>
                <a:cubicBezTo>
                  <a:pt x="1188" y="108"/>
                  <a:pt x="1188" y="108"/>
                  <a:pt x="1188" y="108"/>
                </a:cubicBezTo>
                <a:cubicBezTo>
                  <a:pt x="1188" y="108"/>
                  <a:pt x="1189" y="108"/>
                  <a:pt x="1189" y="108"/>
                </a:cubicBezTo>
                <a:cubicBezTo>
                  <a:pt x="1189" y="107"/>
                  <a:pt x="1190" y="109"/>
                  <a:pt x="1190" y="108"/>
                </a:cubicBezTo>
                <a:cubicBezTo>
                  <a:pt x="1190" y="108"/>
                  <a:pt x="1191" y="108"/>
                  <a:pt x="1191" y="108"/>
                </a:cubicBezTo>
                <a:cubicBezTo>
                  <a:pt x="1191" y="108"/>
                  <a:pt x="1192" y="107"/>
                  <a:pt x="1192" y="107"/>
                </a:cubicBezTo>
                <a:cubicBezTo>
                  <a:pt x="1192" y="106"/>
                  <a:pt x="1191" y="106"/>
                  <a:pt x="1190" y="106"/>
                </a:cubicBezTo>
                <a:cubicBezTo>
                  <a:pt x="1189" y="105"/>
                  <a:pt x="1191" y="105"/>
                  <a:pt x="1189" y="105"/>
                </a:cubicBezTo>
                <a:cubicBezTo>
                  <a:pt x="1188" y="105"/>
                  <a:pt x="1188" y="105"/>
                  <a:pt x="1188" y="106"/>
                </a:cubicBezTo>
                <a:cubicBezTo>
                  <a:pt x="1187" y="107"/>
                  <a:pt x="1185" y="107"/>
                  <a:pt x="1185" y="108"/>
                </a:cubicBezTo>
                <a:cubicBezTo>
                  <a:pt x="1185" y="109"/>
                  <a:pt x="1185" y="109"/>
                  <a:pt x="1186" y="109"/>
                </a:cubicBezTo>
                <a:cubicBezTo>
                  <a:pt x="1186" y="110"/>
                  <a:pt x="1186" y="109"/>
                  <a:pt x="1186" y="109"/>
                </a:cubicBezTo>
                <a:close/>
                <a:moveTo>
                  <a:pt x="1429" y="105"/>
                </a:moveTo>
                <a:cubicBezTo>
                  <a:pt x="1428" y="105"/>
                  <a:pt x="1427" y="105"/>
                  <a:pt x="1426" y="105"/>
                </a:cubicBezTo>
                <a:cubicBezTo>
                  <a:pt x="1425" y="105"/>
                  <a:pt x="1424" y="106"/>
                  <a:pt x="1425" y="106"/>
                </a:cubicBezTo>
                <a:cubicBezTo>
                  <a:pt x="1426" y="106"/>
                  <a:pt x="1427" y="106"/>
                  <a:pt x="1427" y="106"/>
                </a:cubicBezTo>
                <a:cubicBezTo>
                  <a:pt x="1429" y="106"/>
                  <a:pt x="1429" y="106"/>
                  <a:pt x="1429" y="105"/>
                </a:cubicBezTo>
                <a:cubicBezTo>
                  <a:pt x="1428" y="105"/>
                  <a:pt x="1429" y="105"/>
                  <a:pt x="1429" y="105"/>
                </a:cubicBezTo>
                <a:close/>
                <a:moveTo>
                  <a:pt x="1412" y="107"/>
                </a:moveTo>
                <a:cubicBezTo>
                  <a:pt x="1412" y="107"/>
                  <a:pt x="1412" y="107"/>
                  <a:pt x="1412" y="107"/>
                </a:cubicBezTo>
                <a:cubicBezTo>
                  <a:pt x="1412" y="107"/>
                  <a:pt x="1412" y="106"/>
                  <a:pt x="1412" y="106"/>
                </a:cubicBezTo>
                <a:cubicBezTo>
                  <a:pt x="1413" y="106"/>
                  <a:pt x="1414" y="106"/>
                  <a:pt x="1414" y="106"/>
                </a:cubicBezTo>
                <a:cubicBezTo>
                  <a:pt x="1414" y="105"/>
                  <a:pt x="1413" y="104"/>
                  <a:pt x="1412" y="104"/>
                </a:cubicBezTo>
                <a:cubicBezTo>
                  <a:pt x="1412" y="104"/>
                  <a:pt x="1412" y="105"/>
                  <a:pt x="1412" y="105"/>
                </a:cubicBezTo>
                <a:cubicBezTo>
                  <a:pt x="1411" y="105"/>
                  <a:pt x="1412" y="105"/>
                  <a:pt x="1412" y="106"/>
                </a:cubicBezTo>
                <a:cubicBezTo>
                  <a:pt x="1412" y="106"/>
                  <a:pt x="1412" y="106"/>
                  <a:pt x="1411" y="106"/>
                </a:cubicBezTo>
                <a:cubicBezTo>
                  <a:pt x="1412" y="106"/>
                  <a:pt x="1411" y="106"/>
                  <a:pt x="1412" y="107"/>
                </a:cubicBezTo>
                <a:close/>
                <a:moveTo>
                  <a:pt x="1425" y="104"/>
                </a:moveTo>
                <a:cubicBezTo>
                  <a:pt x="1424" y="104"/>
                  <a:pt x="1422" y="103"/>
                  <a:pt x="1422" y="105"/>
                </a:cubicBezTo>
                <a:cubicBezTo>
                  <a:pt x="1423" y="105"/>
                  <a:pt x="1425" y="105"/>
                  <a:pt x="1425" y="104"/>
                </a:cubicBezTo>
                <a:close/>
                <a:moveTo>
                  <a:pt x="1421" y="104"/>
                </a:moveTo>
                <a:cubicBezTo>
                  <a:pt x="1421" y="103"/>
                  <a:pt x="1421" y="103"/>
                  <a:pt x="1421" y="104"/>
                </a:cubicBezTo>
                <a:cubicBezTo>
                  <a:pt x="1421" y="104"/>
                  <a:pt x="1421" y="104"/>
                  <a:pt x="1421" y="104"/>
                </a:cubicBezTo>
                <a:close/>
                <a:moveTo>
                  <a:pt x="1403" y="104"/>
                </a:moveTo>
                <a:cubicBezTo>
                  <a:pt x="1403" y="104"/>
                  <a:pt x="1402" y="104"/>
                  <a:pt x="1402" y="105"/>
                </a:cubicBezTo>
                <a:cubicBezTo>
                  <a:pt x="1403" y="105"/>
                  <a:pt x="1403" y="105"/>
                  <a:pt x="1404" y="105"/>
                </a:cubicBezTo>
                <a:cubicBezTo>
                  <a:pt x="1404" y="104"/>
                  <a:pt x="1403" y="104"/>
                  <a:pt x="1403" y="104"/>
                </a:cubicBezTo>
                <a:cubicBezTo>
                  <a:pt x="1403" y="104"/>
                  <a:pt x="1403" y="104"/>
                  <a:pt x="1403" y="104"/>
                </a:cubicBezTo>
                <a:close/>
                <a:moveTo>
                  <a:pt x="1417" y="104"/>
                </a:moveTo>
                <a:cubicBezTo>
                  <a:pt x="1417" y="103"/>
                  <a:pt x="1417" y="103"/>
                  <a:pt x="1418" y="103"/>
                </a:cubicBezTo>
                <a:cubicBezTo>
                  <a:pt x="1417" y="103"/>
                  <a:pt x="1417" y="103"/>
                  <a:pt x="1417" y="103"/>
                </a:cubicBezTo>
                <a:cubicBezTo>
                  <a:pt x="1417" y="103"/>
                  <a:pt x="1417" y="103"/>
                  <a:pt x="1417" y="104"/>
                </a:cubicBezTo>
                <a:close/>
                <a:moveTo>
                  <a:pt x="1416" y="103"/>
                </a:moveTo>
                <a:cubicBezTo>
                  <a:pt x="1416" y="103"/>
                  <a:pt x="1415" y="103"/>
                  <a:pt x="1415" y="104"/>
                </a:cubicBezTo>
                <a:cubicBezTo>
                  <a:pt x="1415" y="104"/>
                  <a:pt x="1416" y="104"/>
                  <a:pt x="1416" y="103"/>
                </a:cubicBezTo>
                <a:cubicBezTo>
                  <a:pt x="1415" y="103"/>
                  <a:pt x="1416" y="103"/>
                  <a:pt x="1416" y="103"/>
                </a:cubicBezTo>
                <a:close/>
                <a:moveTo>
                  <a:pt x="1170" y="104"/>
                </a:moveTo>
                <a:cubicBezTo>
                  <a:pt x="1170" y="102"/>
                  <a:pt x="1170" y="102"/>
                  <a:pt x="1168" y="102"/>
                </a:cubicBezTo>
                <a:cubicBezTo>
                  <a:pt x="1168" y="103"/>
                  <a:pt x="1169" y="103"/>
                  <a:pt x="1170" y="104"/>
                </a:cubicBezTo>
                <a:cubicBezTo>
                  <a:pt x="1170" y="103"/>
                  <a:pt x="1170" y="104"/>
                  <a:pt x="1170" y="104"/>
                </a:cubicBezTo>
                <a:close/>
                <a:moveTo>
                  <a:pt x="1421" y="103"/>
                </a:moveTo>
                <a:cubicBezTo>
                  <a:pt x="1421" y="102"/>
                  <a:pt x="1421" y="101"/>
                  <a:pt x="1419" y="101"/>
                </a:cubicBezTo>
                <a:cubicBezTo>
                  <a:pt x="1419" y="101"/>
                  <a:pt x="1419" y="103"/>
                  <a:pt x="1419" y="103"/>
                </a:cubicBezTo>
                <a:cubicBezTo>
                  <a:pt x="1420" y="103"/>
                  <a:pt x="1420" y="103"/>
                  <a:pt x="1421" y="103"/>
                </a:cubicBezTo>
                <a:close/>
                <a:moveTo>
                  <a:pt x="357" y="100"/>
                </a:moveTo>
                <a:cubicBezTo>
                  <a:pt x="357" y="100"/>
                  <a:pt x="357" y="100"/>
                  <a:pt x="356" y="100"/>
                </a:cubicBezTo>
                <a:cubicBezTo>
                  <a:pt x="357" y="100"/>
                  <a:pt x="357" y="100"/>
                  <a:pt x="357" y="100"/>
                </a:cubicBezTo>
                <a:close/>
                <a:moveTo>
                  <a:pt x="1193" y="104"/>
                </a:moveTo>
                <a:cubicBezTo>
                  <a:pt x="1194" y="104"/>
                  <a:pt x="1195" y="104"/>
                  <a:pt x="1195" y="103"/>
                </a:cubicBezTo>
                <a:cubicBezTo>
                  <a:pt x="1196" y="102"/>
                  <a:pt x="1196" y="103"/>
                  <a:pt x="1196" y="102"/>
                </a:cubicBezTo>
                <a:cubicBezTo>
                  <a:pt x="1196" y="101"/>
                  <a:pt x="1196" y="101"/>
                  <a:pt x="1196" y="100"/>
                </a:cubicBezTo>
                <a:cubicBezTo>
                  <a:pt x="1195" y="100"/>
                  <a:pt x="1195" y="100"/>
                  <a:pt x="1195" y="100"/>
                </a:cubicBezTo>
                <a:cubicBezTo>
                  <a:pt x="1195" y="99"/>
                  <a:pt x="1195" y="99"/>
                  <a:pt x="1194" y="100"/>
                </a:cubicBezTo>
                <a:cubicBezTo>
                  <a:pt x="1193" y="100"/>
                  <a:pt x="1193" y="100"/>
                  <a:pt x="1192" y="101"/>
                </a:cubicBezTo>
                <a:cubicBezTo>
                  <a:pt x="1192" y="101"/>
                  <a:pt x="1191" y="101"/>
                  <a:pt x="1192" y="102"/>
                </a:cubicBezTo>
                <a:cubicBezTo>
                  <a:pt x="1192" y="103"/>
                  <a:pt x="1193" y="103"/>
                  <a:pt x="1193" y="104"/>
                </a:cubicBezTo>
                <a:close/>
                <a:moveTo>
                  <a:pt x="714" y="112"/>
                </a:moveTo>
                <a:cubicBezTo>
                  <a:pt x="714" y="112"/>
                  <a:pt x="717" y="112"/>
                  <a:pt x="717" y="112"/>
                </a:cubicBezTo>
                <a:cubicBezTo>
                  <a:pt x="717" y="111"/>
                  <a:pt x="717" y="111"/>
                  <a:pt x="717" y="111"/>
                </a:cubicBezTo>
                <a:cubicBezTo>
                  <a:pt x="716" y="110"/>
                  <a:pt x="715" y="110"/>
                  <a:pt x="714" y="110"/>
                </a:cubicBezTo>
                <a:cubicBezTo>
                  <a:pt x="715" y="109"/>
                  <a:pt x="716" y="109"/>
                  <a:pt x="716" y="108"/>
                </a:cubicBezTo>
                <a:cubicBezTo>
                  <a:pt x="714" y="108"/>
                  <a:pt x="711" y="107"/>
                  <a:pt x="711" y="106"/>
                </a:cubicBezTo>
                <a:cubicBezTo>
                  <a:pt x="712" y="106"/>
                  <a:pt x="713" y="106"/>
                  <a:pt x="713" y="107"/>
                </a:cubicBezTo>
                <a:cubicBezTo>
                  <a:pt x="714" y="107"/>
                  <a:pt x="715" y="106"/>
                  <a:pt x="716" y="106"/>
                </a:cubicBezTo>
                <a:cubicBezTo>
                  <a:pt x="715" y="105"/>
                  <a:pt x="716" y="106"/>
                  <a:pt x="716" y="104"/>
                </a:cubicBezTo>
                <a:cubicBezTo>
                  <a:pt x="715" y="104"/>
                  <a:pt x="713" y="103"/>
                  <a:pt x="712" y="103"/>
                </a:cubicBezTo>
                <a:cubicBezTo>
                  <a:pt x="711" y="104"/>
                  <a:pt x="711" y="104"/>
                  <a:pt x="711" y="104"/>
                </a:cubicBezTo>
                <a:cubicBezTo>
                  <a:pt x="710" y="104"/>
                  <a:pt x="710" y="104"/>
                  <a:pt x="710" y="104"/>
                </a:cubicBezTo>
                <a:cubicBezTo>
                  <a:pt x="709" y="104"/>
                  <a:pt x="709" y="104"/>
                  <a:pt x="710" y="104"/>
                </a:cubicBezTo>
                <a:cubicBezTo>
                  <a:pt x="710" y="103"/>
                  <a:pt x="711" y="103"/>
                  <a:pt x="711" y="103"/>
                </a:cubicBezTo>
                <a:cubicBezTo>
                  <a:pt x="712" y="103"/>
                  <a:pt x="712" y="103"/>
                  <a:pt x="713" y="102"/>
                </a:cubicBezTo>
                <a:cubicBezTo>
                  <a:pt x="711" y="102"/>
                  <a:pt x="710" y="102"/>
                  <a:pt x="709" y="102"/>
                </a:cubicBezTo>
                <a:cubicBezTo>
                  <a:pt x="709" y="101"/>
                  <a:pt x="709" y="101"/>
                  <a:pt x="710" y="100"/>
                </a:cubicBezTo>
                <a:cubicBezTo>
                  <a:pt x="708" y="100"/>
                  <a:pt x="707" y="100"/>
                  <a:pt x="706" y="99"/>
                </a:cubicBezTo>
                <a:cubicBezTo>
                  <a:pt x="705" y="99"/>
                  <a:pt x="704" y="98"/>
                  <a:pt x="703" y="99"/>
                </a:cubicBezTo>
                <a:cubicBezTo>
                  <a:pt x="702" y="99"/>
                  <a:pt x="702" y="99"/>
                  <a:pt x="702" y="99"/>
                </a:cubicBezTo>
                <a:cubicBezTo>
                  <a:pt x="700" y="99"/>
                  <a:pt x="701" y="100"/>
                  <a:pt x="699" y="100"/>
                </a:cubicBezTo>
                <a:cubicBezTo>
                  <a:pt x="700" y="101"/>
                  <a:pt x="701" y="102"/>
                  <a:pt x="700" y="102"/>
                </a:cubicBezTo>
                <a:cubicBezTo>
                  <a:pt x="700" y="102"/>
                  <a:pt x="699" y="102"/>
                  <a:pt x="699" y="102"/>
                </a:cubicBezTo>
                <a:cubicBezTo>
                  <a:pt x="698" y="101"/>
                  <a:pt x="697" y="101"/>
                  <a:pt x="696" y="101"/>
                </a:cubicBezTo>
                <a:cubicBezTo>
                  <a:pt x="696" y="101"/>
                  <a:pt x="695" y="101"/>
                  <a:pt x="694" y="101"/>
                </a:cubicBezTo>
                <a:cubicBezTo>
                  <a:pt x="693" y="102"/>
                  <a:pt x="693" y="103"/>
                  <a:pt x="693" y="104"/>
                </a:cubicBezTo>
                <a:cubicBezTo>
                  <a:pt x="693" y="104"/>
                  <a:pt x="694" y="104"/>
                  <a:pt x="695" y="104"/>
                </a:cubicBezTo>
                <a:cubicBezTo>
                  <a:pt x="695" y="104"/>
                  <a:pt x="695" y="105"/>
                  <a:pt x="695" y="105"/>
                </a:cubicBezTo>
                <a:cubicBezTo>
                  <a:pt x="695" y="106"/>
                  <a:pt x="696" y="106"/>
                  <a:pt x="696" y="105"/>
                </a:cubicBezTo>
                <a:cubicBezTo>
                  <a:pt x="697" y="105"/>
                  <a:pt x="697" y="105"/>
                  <a:pt x="698" y="105"/>
                </a:cubicBezTo>
                <a:cubicBezTo>
                  <a:pt x="698" y="104"/>
                  <a:pt x="699" y="104"/>
                  <a:pt x="700" y="104"/>
                </a:cubicBezTo>
                <a:cubicBezTo>
                  <a:pt x="701" y="104"/>
                  <a:pt x="701" y="103"/>
                  <a:pt x="701" y="102"/>
                </a:cubicBezTo>
                <a:cubicBezTo>
                  <a:pt x="702" y="102"/>
                  <a:pt x="702" y="102"/>
                  <a:pt x="703" y="103"/>
                </a:cubicBezTo>
                <a:cubicBezTo>
                  <a:pt x="703" y="104"/>
                  <a:pt x="704" y="103"/>
                  <a:pt x="704" y="104"/>
                </a:cubicBezTo>
                <a:cubicBezTo>
                  <a:pt x="704" y="103"/>
                  <a:pt x="706" y="104"/>
                  <a:pt x="707" y="104"/>
                </a:cubicBezTo>
                <a:cubicBezTo>
                  <a:pt x="708" y="104"/>
                  <a:pt x="707" y="105"/>
                  <a:pt x="706" y="105"/>
                </a:cubicBezTo>
                <a:cubicBezTo>
                  <a:pt x="706" y="106"/>
                  <a:pt x="706" y="105"/>
                  <a:pt x="707" y="106"/>
                </a:cubicBezTo>
                <a:cubicBezTo>
                  <a:pt x="707" y="106"/>
                  <a:pt x="706" y="107"/>
                  <a:pt x="707" y="107"/>
                </a:cubicBezTo>
                <a:cubicBezTo>
                  <a:pt x="707" y="108"/>
                  <a:pt x="707" y="108"/>
                  <a:pt x="707" y="108"/>
                </a:cubicBezTo>
                <a:cubicBezTo>
                  <a:pt x="707" y="108"/>
                  <a:pt x="708" y="109"/>
                  <a:pt x="708" y="109"/>
                </a:cubicBezTo>
                <a:cubicBezTo>
                  <a:pt x="708" y="109"/>
                  <a:pt x="709" y="109"/>
                  <a:pt x="709" y="109"/>
                </a:cubicBezTo>
                <a:cubicBezTo>
                  <a:pt x="709" y="109"/>
                  <a:pt x="709" y="110"/>
                  <a:pt x="710" y="110"/>
                </a:cubicBezTo>
                <a:cubicBezTo>
                  <a:pt x="711" y="110"/>
                  <a:pt x="711" y="110"/>
                  <a:pt x="711" y="110"/>
                </a:cubicBezTo>
                <a:cubicBezTo>
                  <a:pt x="712" y="110"/>
                  <a:pt x="712" y="110"/>
                  <a:pt x="712" y="111"/>
                </a:cubicBezTo>
                <a:cubicBezTo>
                  <a:pt x="712" y="111"/>
                  <a:pt x="713" y="111"/>
                  <a:pt x="713" y="111"/>
                </a:cubicBezTo>
                <a:cubicBezTo>
                  <a:pt x="713" y="111"/>
                  <a:pt x="713" y="111"/>
                  <a:pt x="713" y="112"/>
                </a:cubicBezTo>
                <a:cubicBezTo>
                  <a:pt x="714" y="112"/>
                  <a:pt x="714" y="112"/>
                  <a:pt x="714" y="112"/>
                </a:cubicBezTo>
                <a:close/>
                <a:moveTo>
                  <a:pt x="357" y="98"/>
                </a:moveTo>
                <a:cubicBezTo>
                  <a:pt x="357" y="98"/>
                  <a:pt x="358" y="99"/>
                  <a:pt x="358" y="98"/>
                </a:cubicBezTo>
                <a:cubicBezTo>
                  <a:pt x="358" y="97"/>
                  <a:pt x="357" y="97"/>
                  <a:pt x="356" y="97"/>
                </a:cubicBezTo>
                <a:cubicBezTo>
                  <a:pt x="356" y="98"/>
                  <a:pt x="356" y="98"/>
                  <a:pt x="357" y="98"/>
                </a:cubicBezTo>
                <a:close/>
                <a:moveTo>
                  <a:pt x="1153" y="100"/>
                </a:moveTo>
                <a:cubicBezTo>
                  <a:pt x="1154" y="100"/>
                  <a:pt x="1154" y="100"/>
                  <a:pt x="1155" y="100"/>
                </a:cubicBezTo>
                <a:cubicBezTo>
                  <a:pt x="1156" y="100"/>
                  <a:pt x="1155" y="100"/>
                  <a:pt x="1155" y="99"/>
                </a:cubicBezTo>
                <a:cubicBezTo>
                  <a:pt x="1156" y="99"/>
                  <a:pt x="1156" y="98"/>
                  <a:pt x="1156" y="98"/>
                </a:cubicBezTo>
                <a:cubicBezTo>
                  <a:pt x="1156" y="97"/>
                  <a:pt x="1156" y="97"/>
                  <a:pt x="1155" y="97"/>
                </a:cubicBezTo>
                <a:cubicBezTo>
                  <a:pt x="1154" y="96"/>
                  <a:pt x="1155" y="96"/>
                  <a:pt x="1154" y="96"/>
                </a:cubicBezTo>
                <a:cubicBezTo>
                  <a:pt x="1154" y="96"/>
                  <a:pt x="1153" y="96"/>
                  <a:pt x="1153" y="97"/>
                </a:cubicBezTo>
                <a:cubicBezTo>
                  <a:pt x="1152" y="97"/>
                  <a:pt x="1153" y="98"/>
                  <a:pt x="1153" y="99"/>
                </a:cubicBezTo>
                <a:cubicBezTo>
                  <a:pt x="1152" y="99"/>
                  <a:pt x="1152" y="99"/>
                  <a:pt x="1152" y="100"/>
                </a:cubicBezTo>
                <a:cubicBezTo>
                  <a:pt x="1151" y="100"/>
                  <a:pt x="1151" y="100"/>
                  <a:pt x="1151" y="101"/>
                </a:cubicBezTo>
                <a:cubicBezTo>
                  <a:pt x="1152" y="101"/>
                  <a:pt x="1153" y="101"/>
                  <a:pt x="1153" y="100"/>
                </a:cubicBezTo>
                <a:close/>
                <a:moveTo>
                  <a:pt x="313" y="101"/>
                </a:moveTo>
                <a:cubicBezTo>
                  <a:pt x="312" y="101"/>
                  <a:pt x="312" y="101"/>
                  <a:pt x="311" y="100"/>
                </a:cubicBezTo>
                <a:cubicBezTo>
                  <a:pt x="311" y="100"/>
                  <a:pt x="311" y="99"/>
                  <a:pt x="311" y="99"/>
                </a:cubicBezTo>
                <a:cubicBezTo>
                  <a:pt x="311" y="99"/>
                  <a:pt x="311" y="99"/>
                  <a:pt x="311" y="99"/>
                </a:cubicBezTo>
                <a:cubicBezTo>
                  <a:pt x="310" y="97"/>
                  <a:pt x="310" y="99"/>
                  <a:pt x="309" y="98"/>
                </a:cubicBezTo>
                <a:cubicBezTo>
                  <a:pt x="309" y="98"/>
                  <a:pt x="308" y="96"/>
                  <a:pt x="307" y="96"/>
                </a:cubicBezTo>
                <a:cubicBezTo>
                  <a:pt x="307" y="96"/>
                  <a:pt x="306" y="96"/>
                  <a:pt x="306" y="97"/>
                </a:cubicBezTo>
                <a:cubicBezTo>
                  <a:pt x="306" y="98"/>
                  <a:pt x="306" y="98"/>
                  <a:pt x="305" y="100"/>
                </a:cubicBezTo>
                <a:cubicBezTo>
                  <a:pt x="306" y="100"/>
                  <a:pt x="306" y="101"/>
                  <a:pt x="306" y="101"/>
                </a:cubicBezTo>
                <a:cubicBezTo>
                  <a:pt x="306" y="102"/>
                  <a:pt x="306" y="103"/>
                  <a:pt x="306" y="103"/>
                </a:cubicBezTo>
                <a:cubicBezTo>
                  <a:pt x="307" y="104"/>
                  <a:pt x="307" y="105"/>
                  <a:pt x="308" y="105"/>
                </a:cubicBezTo>
                <a:cubicBezTo>
                  <a:pt x="309" y="105"/>
                  <a:pt x="309" y="105"/>
                  <a:pt x="310" y="105"/>
                </a:cubicBezTo>
                <a:cubicBezTo>
                  <a:pt x="311" y="105"/>
                  <a:pt x="310" y="105"/>
                  <a:pt x="311" y="105"/>
                </a:cubicBezTo>
                <a:cubicBezTo>
                  <a:pt x="311" y="105"/>
                  <a:pt x="311" y="106"/>
                  <a:pt x="312" y="106"/>
                </a:cubicBezTo>
                <a:cubicBezTo>
                  <a:pt x="312" y="106"/>
                  <a:pt x="313" y="106"/>
                  <a:pt x="313" y="106"/>
                </a:cubicBezTo>
                <a:cubicBezTo>
                  <a:pt x="313" y="106"/>
                  <a:pt x="314" y="106"/>
                  <a:pt x="315" y="106"/>
                </a:cubicBezTo>
                <a:cubicBezTo>
                  <a:pt x="315" y="105"/>
                  <a:pt x="315" y="104"/>
                  <a:pt x="314" y="103"/>
                </a:cubicBezTo>
                <a:cubicBezTo>
                  <a:pt x="313" y="103"/>
                  <a:pt x="313" y="102"/>
                  <a:pt x="313" y="101"/>
                </a:cubicBezTo>
                <a:cubicBezTo>
                  <a:pt x="312" y="101"/>
                  <a:pt x="313" y="101"/>
                  <a:pt x="313" y="101"/>
                </a:cubicBezTo>
                <a:close/>
                <a:moveTo>
                  <a:pt x="339" y="131"/>
                </a:moveTo>
                <a:cubicBezTo>
                  <a:pt x="340" y="130"/>
                  <a:pt x="340" y="130"/>
                  <a:pt x="339" y="129"/>
                </a:cubicBezTo>
                <a:cubicBezTo>
                  <a:pt x="339" y="128"/>
                  <a:pt x="339" y="129"/>
                  <a:pt x="339" y="128"/>
                </a:cubicBezTo>
                <a:cubicBezTo>
                  <a:pt x="339" y="128"/>
                  <a:pt x="339" y="128"/>
                  <a:pt x="339" y="127"/>
                </a:cubicBezTo>
                <a:cubicBezTo>
                  <a:pt x="339" y="126"/>
                  <a:pt x="339" y="125"/>
                  <a:pt x="339" y="125"/>
                </a:cubicBezTo>
                <a:cubicBezTo>
                  <a:pt x="338" y="125"/>
                  <a:pt x="336" y="124"/>
                  <a:pt x="336" y="125"/>
                </a:cubicBezTo>
                <a:cubicBezTo>
                  <a:pt x="335" y="125"/>
                  <a:pt x="330" y="125"/>
                  <a:pt x="330" y="123"/>
                </a:cubicBezTo>
                <a:cubicBezTo>
                  <a:pt x="330" y="122"/>
                  <a:pt x="328" y="122"/>
                  <a:pt x="328" y="121"/>
                </a:cubicBezTo>
                <a:cubicBezTo>
                  <a:pt x="328" y="120"/>
                  <a:pt x="328" y="120"/>
                  <a:pt x="327" y="120"/>
                </a:cubicBezTo>
                <a:cubicBezTo>
                  <a:pt x="327" y="121"/>
                  <a:pt x="327" y="122"/>
                  <a:pt x="327" y="123"/>
                </a:cubicBezTo>
                <a:cubicBezTo>
                  <a:pt x="326" y="122"/>
                  <a:pt x="324" y="122"/>
                  <a:pt x="324" y="121"/>
                </a:cubicBezTo>
                <a:cubicBezTo>
                  <a:pt x="323" y="120"/>
                  <a:pt x="322" y="119"/>
                  <a:pt x="321" y="118"/>
                </a:cubicBezTo>
                <a:cubicBezTo>
                  <a:pt x="321" y="117"/>
                  <a:pt x="320" y="116"/>
                  <a:pt x="320" y="116"/>
                </a:cubicBezTo>
                <a:cubicBezTo>
                  <a:pt x="320" y="115"/>
                  <a:pt x="320" y="114"/>
                  <a:pt x="319" y="114"/>
                </a:cubicBezTo>
                <a:cubicBezTo>
                  <a:pt x="318" y="113"/>
                  <a:pt x="317" y="112"/>
                  <a:pt x="318" y="110"/>
                </a:cubicBezTo>
                <a:cubicBezTo>
                  <a:pt x="317" y="110"/>
                  <a:pt x="317" y="108"/>
                  <a:pt x="316" y="108"/>
                </a:cubicBezTo>
                <a:cubicBezTo>
                  <a:pt x="316" y="108"/>
                  <a:pt x="316" y="107"/>
                  <a:pt x="316" y="107"/>
                </a:cubicBezTo>
                <a:cubicBezTo>
                  <a:pt x="316" y="107"/>
                  <a:pt x="315" y="107"/>
                  <a:pt x="315" y="107"/>
                </a:cubicBezTo>
                <a:cubicBezTo>
                  <a:pt x="313" y="107"/>
                  <a:pt x="312" y="107"/>
                  <a:pt x="310" y="107"/>
                </a:cubicBezTo>
                <a:cubicBezTo>
                  <a:pt x="310" y="107"/>
                  <a:pt x="310" y="107"/>
                  <a:pt x="309" y="107"/>
                </a:cubicBezTo>
                <a:cubicBezTo>
                  <a:pt x="308" y="108"/>
                  <a:pt x="308" y="108"/>
                  <a:pt x="308" y="107"/>
                </a:cubicBezTo>
                <a:cubicBezTo>
                  <a:pt x="307" y="106"/>
                  <a:pt x="306" y="107"/>
                  <a:pt x="306" y="108"/>
                </a:cubicBezTo>
                <a:cubicBezTo>
                  <a:pt x="306" y="109"/>
                  <a:pt x="305" y="109"/>
                  <a:pt x="305" y="110"/>
                </a:cubicBezTo>
                <a:cubicBezTo>
                  <a:pt x="305" y="110"/>
                  <a:pt x="305" y="111"/>
                  <a:pt x="305" y="111"/>
                </a:cubicBezTo>
                <a:cubicBezTo>
                  <a:pt x="304" y="111"/>
                  <a:pt x="303" y="112"/>
                  <a:pt x="302" y="112"/>
                </a:cubicBezTo>
                <a:cubicBezTo>
                  <a:pt x="302" y="112"/>
                  <a:pt x="302" y="111"/>
                  <a:pt x="301" y="111"/>
                </a:cubicBezTo>
                <a:cubicBezTo>
                  <a:pt x="301" y="111"/>
                  <a:pt x="301" y="110"/>
                  <a:pt x="301" y="110"/>
                </a:cubicBezTo>
                <a:cubicBezTo>
                  <a:pt x="301" y="110"/>
                  <a:pt x="302" y="109"/>
                  <a:pt x="302" y="108"/>
                </a:cubicBezTo>
                <a:cubicBezTo>
                  <a:pt x="302" y="108"/>
                  <a:pt x="303" y="107"/>
                  <a:pt x="303" y="107"/>
                </a:cubicBezTo>
                <a:cubicBezTo>
                  <a:pt x="303" y="106"/>
                  <a:pt x="304" y="105"/>
                  <a:pt x="304" y="105"/>
                </a:cubicBezTo>
                <a:cubicBezTo>
                  <a:pt x="304" y="104"/>
                  <a:pt x="302" y="105"/>
                  <a:pt x="302" y="104"/>
                </a:cubicBezTo>
                <a:cubicBezTo>
                  <a:pt x="302" y="103"/>
                  <a:pt x="301" y="103"/>
                  <a:pt x="301" y="102"/>
                </a:cubicBezTo>
                <a:cubicBezTo>
                  <a:pt x="301" y="102"/>
                  <a:pt x="300" y="102"/>
                  <a:pt x="300" y="101"/>
                </a:cubicBezTo>
                <a:cubicBezTo>
                  <a:pt x="300" y="101"/>
                  <a:pt x="300" y="101"/>
                  <a:pt x="300" y="100"/>
                </a:cubicBezTo>
                <a:cubicBezTo>
                  <a:pt x="299" y="101"/>
                  <a:pt x="299" y="101"/>
                  <a:pt x="298" y="100"/>
                </a:cubicBezTo>
                <a:cubicBezTo>
                  <a:pt x="297" y="100"/>
                  <a:pt x="297" y="99"/>
                  <a:pt x="296" y="99"/>
                </a:cubicBezTo>
                <a:cubicBezTo>
                  <a:pt x="296" y="101"/>
                  <a:pt x="296" y="102"/>
                  <a:pt x="294" y="102"/>
                </a:cubicBezTo>
                <a:cubicBezTo>
                  <a:pt x="293" y="103"/>
                  <a:pt x="294" y="103"/>
                  <a:pt x="294" y="104"/>
                </a:cubicBezTo>
                <a:cubicBezTo>
                  <a:pt x="293" y="104"/>
                  <a:pt x="292" y="104"/>
                  <a:pt x="291" y="104"/>
                </a:cubicBezTo>
                <a:cubicBezTo>
                  <a:pt x="291" y="103"/>
                  <a:pt x="291" y="102"/>
                  <a:pt x="290" y="102"/>
                </a:cubicBezTo>
                <a:cubicBezTo>
                  <a:pt x="290" y="101"/>
                  <a:pt x="288" y="100"/>
                  <a:pt x="287" y="100"/>
                </a:cubicBezTo>
                <a:cubicBezTo>
                  <a:pt x="287" y="99"/>
                  <a:pt x="286" y="99"/>
                  <a:pt x="286" y="99"/>
                </a:cubicBezTo>
                <a:cubicBezTo>
                  <a:pt x="285" y="99"/>
                  <a:pt x="284" y="99"/>
                  <a:pt x="284" y="99"/>
                </a:cubicBezTo>
                <a:cubicBezTo>
                  <a:pt x="284" y="100"/>
                  <a:pt x="285" y="101"/>
                  <a:pt x="284" y="101"/>
                </a:cubicBezTo>
                <a:cubicBezTo>
                  <a:pt x="284" y="101"/>
                  <a:pt x="284" y="103"/>
                  <a:pt x="283" y="104"/>
                </a:cubicBezTo>
                <a:cubicBezTo>
                  <a:pt x="284" y="104"/>
                  <a:pt x="283" y="105"/>
                  <a:pt x="284" y="105"/>
                </a:cubicBezTo>
                <a:cubicBezTo>
                  <a:pt x="284" y="105"/>
                  <a:pt x="284" y="106"/>
                  <a:pt x="284" y="106"/>
                </a:cubicBezTo>
                <a:cubicBezTo>
                  <a:pt x="284" y="106"/>
                  <a:pt x="284" y="106"/>
                  <a:pt x="284" y="106"/>
                </a:cubicBezTo>
                <a:cubicBezTo>
                  <a:pt x="284" y="107"/>
                  <a:pt x="284" y="108"/>
                  <a:pt x="283" y="108"/>
                </a:cubicBezTo>
                <a:cubicBezTo>
                  <a:pt x="283" y="108"/>
                  <a:pt x="282" y="108"/>
                  <a:pt x="282" y="107"/>
                </a:cubicBezTo>
                <a:cubicBezTo>
                  <a:pt x="282" y="107"/>
                  <a:pt x="280" y="107"/>
                  <a:pt x="280" y="107"/>
                </a:cubicBezTo>
                <a:cubicBezTo>
                  <a:pt x="279" y="105"/>
                  <a:pt x="280" y="107"/>
                  <a:pt x="279" y="106"/>
                </a:cubicBezTo>
                <a:cubicBezTo>
                  <a:pt x="279" y="106"/>
                  <a:pt x="279" y="105"/>
                  <a:pt x="278" y="105"/>
                </a:cubicBezTo>
                <a:cubicBezTo>
                  <a:pt x="278" y="105"/>
                  <a:pt x="277" y="105"/>
                  <a:pt x="277" y="104"/>
                </a:cubicBezTo>
                <a:cubicBezTo>
                  <a:pt x="277" y="103"/>
                  <a:pt x="277" y="103"/>
                  <a:pt x="276" y="103"/>
                </a:cubicBezTo>
                <a:cubicBezTo>
                  <a:pt x="276" y="102"/>
                  <a:pt x="276" y="101"/>
                  <a:pt x="277" y="101"/>
                </a:cubicBezTo>
                <a:cubicBezTo>
                  <a:pt x="277" y="100"/>
                  <a:pt x="277" y="99"/>
                  <a:pt x="277" y="98"/>
                </a:cubicBezTo>
                <a:cubicBezTo>
                  <a:pt x="277" y="97"/>
                  <a:pt x="277" y="97"/>
                  <a:pt x="276" y="96"/>
                </a:cubicBezTo>
                <a:cubicBezTo>
                  <a:pt x="276" y="96"/>
                  <a:pt x="276" y="96"/>
                  <a:pt x="276" y="96"/>
                </a:cubicBezTo>
                <a:cubicBezTo>
                  <a:pt x="275" y="95"/>
                  <a:pt x="272" y="95"/>
                  <a:pt x="272" y="97"/>
                </a:cubicBezTo>
                <a:cubicBezTo>
                  <a:pt x="271" y="98"/>
                  <a:pt x="270" y="98"/>
                  <a:pt x="269" y="98"/>
                </a:cubicBezTo>
                <a:cubicBezTo>
                  <a:pt x="269" y="99"/>
                  <a:pt x="269" y="99"/>
                  <a:pt x="268" y="99"/>
                </a:cubicBezTo>
                <a:cubicBezTo>
                  <a:pt x="267" y="99"/>
                  <a:pt x="268" y="100"/>
                  <a:pt x="267" y="100"/>
                </a:cubicBezTo>
                <a:cubicBezTo>
                  <a:pt x="266" y="100"/>
                  <a:pt x="265" y="100"/>
                  <a:pt x="264" y="100"/>
                </a:cubicBezTo>
                <a:cubicBezTo>
                  <a:pt x="264" y="100"/>
                  <a:pt x="264" y="100"/>
                  <a:pt x="264" y="100"/>
                </a:cubicBezTo>
                <a:cubicBezTo>
                  <a:pt x="264" y="101"/>
                  <a:pt x="263" y="100"/>
                  <a:pt x="263" y="100"/>
                </a:cubicBezTo>
                <a:cubicBezTo>
                  <a:pt x="262" y="100"/>
                  <a:pt x="263" y="100"/>
                  <a:pt x="262" y="100"/>
                </a:cubicBezTo>
                <a:cubicBezTo>
                  <a:pt x="262" y="100"/>
                  <a:pt x="262" y="100"/>
                  <a:pt x="261" y="100"/>
                </a:cubicBezTo>
                <a:cubicBezTo>
                  <a:pt x="261" y="100"/>
                  <a:pt x="262" y="101"/>
                  <a:pt x="261" y="101"/>
                </a:cubicBezTo>
                <a:cubicBezTo>
                  <a:pt x="261" y="101"/>
                  <a:pt x="261" y="101"/>
                  <a:pt x="260" y="101"/>
                </a:cubicBezTo>
                <a:cubicBezTo>
                  <a:pt x="260" y="101"/>
                  <a:pt x="260" y="102"/>
                  <a:pt x="259" y="102"/>
                </a:cubicBezTo>
                <a:cubicBezTo>
                  <a:pt x="259" y="102"/>
                  <a:pt x="258" y="102"/>
                  <a:pt x="258" y="102"/>
                </a:cubicBezTo>
                <a:cubicBezTo>
                  <a:pt x="258" y="102"/>
                  <a:pt x="258" y="102"/>
                  <a:pt x="258" y="102"/>
                </a:cubicBezTo>
                <a:cubicBezTo>
                  <a:pt x="258" y="102"/>
                  <a:pt x="258" y="102"/>
                  <a:pt x="257" y="103"/>
                </a:cubicBezTo>
                <a:cubicBezTo>
                  <a:pt x="257" y="103"/>
                  <a:pt x="256" y="103"/>
                  <a:pt x="256" y="104"/>
                </a:cubicBezTo>
                <a:cubicBezTo>
                  <a:pt x="256" y="104"/>
                  <a:pt x="255" y="104"/>
                  <a:pt x="256" y="105"/>
                </a:cubicBezTo>
                <a:cubicBezTo>
                  <a:pt x="256" y="105"/>
                  <a:pt x="256" y="105"/>
                  <a:pt x="256" y="106"/>
                </a:cubicBezTo>
                <a:cubicBezTo>
                  <a:pt x="256" y="107"/>
                  <a:pt x="256" y="108"/>
                  <a:pt x="255" y="108"/>
                </a:cubicBezTo>
                <a:cubicBezTo>
                  <a:pt x="254" y="107"/>
                  <a:pt x="254" y="108"/>
                  <a:pt x="254" y="108"/>
                </a:cubicBezTo>
                <a:cubicBezTo>
                  <a:pt x="253" y="109"/>
                  <a:pt x="253" y="109"/>
                  <a:pt x="252" y="110"/>
                </a:cubicBezTo>
                <a:cubicBezTo>
                  <a:pt x="252" y="110"/>
                  <a:pt x="252" y="110"/>
                  <a:pt x="252" y="110"/>
                </a:cubicBezTo>
                <a:cubicBezTo>
                  <a:pt x="251" y="110"/>
                  <a:pt x="251" y="111"/>
                  <a:pt x="251" y="111"/>
                </a:cubicBezTo>
                <a:cubicBezTo>
                  <a:pt x="250" y="112"/>
                  <a:pt x="250" y="114"/>
                  <a:pt x="251" y="114"/>
                </a:cubicBezTo>
                <a:cubicBezTo>
                  <a:pt x="252" y="114"/>
                  <a:pt x="253" y="113"/>
                  <a:pt x="253" y="114"/>
                </a:cubicBezTo>
                <a:cubicBezTo>
                  <a:pt x="254" y="114"/>
                  <a:pt x="255" y="114"/>
                  <a:pt x="255" y="113"/>
                </a:cubicBezTo>
                <a:cubicBezTo>
                  <a:pt x="256" y="112"/>
                  <a:pt x="256" y="113"/>
                  <a:pt x="257" y="113"/>
                </a:cubicBezTo>
                <a:cubicBezTo>
                  <a:pt x="257" y="113"/>
                  <a:pt x="256" y="113"/>
                  <a:pt x="257" y="114"/>
                </a:cubicBezTo>
                <a:cubicBezTo>
                  <a:pt x="257" y="114"/>
                  <a:pt x="259" y="114"/>
                  <a:pt x="258" y="114"/>
                </a:cubicBezTo>
                <a:cubicBezTo>
                  <a:pt x="257" y="115"/>
                  <a:pt x="256" y="114"/>
                  <a:pt x="255" y="115"/>
                </a:cubicBezTo>
                <a:cubicBezTo>
                  <a:pt x="254" y="115"/>
                  <a:pt x="255" y="116"/>
                  <a:pt x="256" y="116"/>
                </a:cubicBezTo>
                <a:cubicBezTo>
                  <a:pt x="257" y="116"/>
                  <a:pt x="260" y="117"/>
                  <a:pt x="260" y="115"/>
                </a:cubicBezTo>
                <a:cubicBezTo>
                  <a:pt x="260" y="113"/>
                  <a:pt x="260" y="114"/>
                  <a:pt x="262" y="115"/>
                </a:cubicBezTo>
                <a:cubicBezTo>
                  <a:pt x="262" y="115"/>
                  <a:pt x="263" y="115"/>
                  <a:pt x="264" y="115"/>
                </a:cubicBezTo>
                <a:cubicBezTo>
                  <a:pt x="265" y="115"/>
                  <a:pt x="264" y="114"/>
                  <a:pt x="265" y="114"/>
                </a:cubicBezTo>
                <a:cubicBezTo>
                  <a:pt x="266" y="114"/>
                  <a:pt x="266" y="114"/>
                  <a:pt x="267" y="114"/>
                </a:cubicBezTo>
                <a:cubicBezTo>
                  <a:pt x="268" y="114"/>
                  <a:pt x="269" y="113"/>
                  <a:pt x="271" y="113"/>
                </a:cubicBezTo>
                <a:cubicBezTo>
                  <a:pt x="272" y="114"/>
                  <a:pt x="272" y="114"/>
                  <a:pt x="272" y="114"/>
                </a:cubicBezTo>
                <a:cubicBezTo>
                  <a:pt x="272" y="115"/>
                  <a:pt x="270" y="115"/>
                  <a:pt x="270" y="115"/>
                </a:cubicBezTo>
                <a:cubicBezTo>
                  <a:pt x="270" y="115"/>
                  <a:pt x="270" y="114"/>
                  <a:pt x="269" y="114"/>
                </a:cubicBezTo>
                <a:cubicBezTo>
                  <a:pt x="269" y="115"/>
                  <a:pt x="268" y="114"/>
                  <a:pt x="268" y="114"/>
                </a:cubicBezTo>
                <a:cubicBezTo>
                  <a:pt x="268" y="115"/>
                  <a:pt x="267" y="114"/>
                  <a:pt x="267" y="115"/>
                </a:cubicBezTo>
                <a:cubicBezTo>
                  <a:pt x="267" y="115"/>
                  <a:pt x="266" y="115"/>
                  <a:pt x="266" y="115"/>
                </a:cubicBezTo>
                <a:cubicBezTo>
                  <a:pt x="266" y="116"/>
                  <a:pt x="266" y="116"/>
                  <a:pt x="266" y="116"/>
                </a:cubicBezTo>
                <a:cubicBezTo>
                  <a:pt x="265" y="116"/>
                  <a:pt x="264" y="116"/>
                  <a:pt x="264" y="116"/>
                </a:cubicBezTo>
                <a:cubicBezTo>
                  <a:pt x="263" y="116"/>
                  <a:pt x="264" y="116"/>
                  <a:pt x="263" y="116"/>
                </a:cubicBezTo>
                <a:cubicBezTo>
                  <a:pt x="263" y="116"/>
                  <a:pt x="263" y="116"/>
                  <a:pt x="263" y="116"/>
                </a:cubicBezTo>
                <a:cubicBezTo>
                  <a:pt x="262" y="116"/>
                  <a:pt x="262" y="116"/>
                  <a:pt x="261" y="117"/>
                </a:cubicBezTo>
                <a:cubicBezTo>
                  <a:pt x="260" y="117"/>
                  <a:pt x="259" y="118"/>
                  <a:pt x="258" y="118"/>
                </a:cubicBezTo>
                <a:cubicBezTo>
                  <a:pt x="257" y="118"/>
                  <a:pt x="256" y="118"/>
                  <a:pt x="257" y="119"/>
                </a:cubicBezTo>
                <a:cubicBezTo>
                  <a:pt x="257" y="120"/>
                  <a:pt x="257" y="120"/>
                  <a:pt x="258" y="120"/>
                </a:cubicBezTo>
                <a:cubicBezTo>
                  <a:pt x="258" y="120"/>
                  <a:pt x="258" y="121"/>
                  <a:pt x="258" y="121"/>
                </a:cubicBezTo>
                <a:cubicBezTo>
                  <a:pt x="259" y="121"/>
                  <a:pt x="259" y="120"/>
                  <a:pt x="259" y="121"/>
                </a:cubicBezTo>
                <a:cubicBezTo>
                  <a:pt x="260" y="121"/>
                  <a:pt x="261" y="121"/>
                  <a:pt x="261" y="120"/>
                </a:cubicBezTo>
                <a:cubicBezTo>
                  <a:pt x="262" y="120"/>
                  <a:pt x="263" y="121"/>
                  <a:pt x="264" y="121"/>
                </a:cubicBezTo>
                <a:cubicBezTo>
                  <a:pt x="264" y="120"/>
                  <a:pt x="267" y="120"/>
                  <a:pt x="268" y="120"/>
                </a:cubicBezTo>
                <a:cubicBezTo>
                  <a:pt x="269" y="121"/>
                  <a:pt x="269" y="120"/>
                  <a:pt x="270" y="120"/>
                </a:cubicBezTo>
                <a:cubicBezTo>
                  <a:pt x="271" y="120"/>
                  <a:pt x="271" y="121"/>
                  <a:pt x="271" y="121"/>
                </a:cubicBezTo>
                <a:cubicBezTo>
                  <a:pt x="273" y="121"/>
                  <a:pt x="274" y="120"/>
                  <a:pt x="275" y="120"/>
                </a:cubicBezTo>
                <a:cubicBezTo>
                  <a:pt x="276" y="120"/>
                  <a:pt x="277" y="121"/>
                  <a:pt x="278" y="121"/>
                </a:cubicBezTo>
                <a:cubicBezTo>
                  <a:pt x="279" y="120"/>
                  <a:pt x="279" y="120"/>
                  <a:pt x="280" y="120"/>
                </a:cubicBezTo>
                <a:cubicBezTo>
                  <a:pt x="281" y="120"/>
                  <a:pt x="280" y="119"/>
                  <a:pt x="281" y="119"/>
                </a:cubicBezTo>
                <a:cubicBezTo>
                  <a:pt x="282" y="119"/>
                  <a:pt x="281" y="120"/>
                  <a:pt x="282" y="120"/>
                </a:cubicBezTo>
                <a:cubicBezTo>
                  <a:pt x="284" y="120"/>
                  <a:pt x="282" y="120"/>
                  <a:pt x="283" y="121"/>
                </a:cubicBezTo>
                <a:cubicBezTo>
                  <a:pt x="283" y="121"/>
                  <a:pt x="284" y="121"/>
                  <a:pt x="285" y="121"/>
                </a:cubicBezTo>
                <a:cubicBezTo>
                  <a:pt x="285" y="121"/>
                  <a:pt x="285" y="120"/>
                  <a:pt x="286" y="120"/>
                </a:cubicBezTo>
                <a:cubicBezTo>
                  <a:pt x="288" y="120"/>
                  <a:pt x="288" y="120"/>
                  <a:pt x="288" y="121"/>
                </a:cubicBezTo>
                <a:cubicBezTo>
                  <a:pt x="287" y="121"/>
                  <a:pt x="287" y="121"/>
                  <a:pt x="286" y="122"/>
                </a:cubicBezTo>
                <a:cubicBezTo>
                  <a:pt x="286" y="122"/>
                  <a:pt x="287" y="123"/>
                  <a:pt x="286" y="123"/>
                </a:cubicBezTo>
                <a:cubicBezTo>
                  <a:pt x="285" y="123"/>
                  <a:pt x="285" y="123"/>
                  <a:pt x="285" y="123"/>
                </a:cubicBezTo>
                <a:cubicBezTo>
                  <a:pt x="285" y="123"/>
                  <a:pt x="284" y="124"/>
                  <a:pt x="284" y="124"/>
                </a:cubicBezTo>
                <a:cubicBezTo>
                  <a:pt x="283" y="124"/>
                  <a:pt x="282" y="124"/>
                  <a:pt x="282" y="124"/>
                </a:cubicBezTo>
                <a:cubicBezTo>
                  <a:pt x="281" y="124"/>
                  <a:pt x="280" y="124"/>
                  <a:pt x="278" y="124"/>
                </a:cubicBezTo>
                <a:cubicBezTo>
                  <a:pt x="278" y="124"/>
                  <a:pt x="278" y="124"/>
                  <a:pt x="278" y="124"/>
                </a:cubicBezTo>
                <a:cubicBezTo>
                  <a:pt x="278" y="123"/>
                  <a:pt x="276" y="124"/>
                  <a:pt x="276" y="123"/>
                </a:cubicBezTo>
                <a:cubicBezTo>
                  <a:pt x="276" y="123"/>
                  <a:pt x="276" y="124"/>
                  <a:pt x="276" y="124"/>
                </a:cubicBezTo>
                <a:cubicBezTo>
                  <a:pt x="275" y="124"/>
                  <a:pt x="274" y="124"/>
                  <a:pt x="273" y="124"/>
                </a:cubicBezTo>
                <a:cubicBezTo>
                  <a:pt x="273" y="124"/>
                  <a:pt x="273" y="124"/>
                  <a:pt x="273" y="124"/>
                </a:cubicBezTo>
                <a:cubicBezTo>
                  <a:pt x="272" y="124"/>
                  <a:pt x="271" y="124"/>
                  <a:pt x="271" y="124"/>
                </a:cubicBezTo>
                <a:cubicBezTo>
                  <a:pt x="270" y="125"/>
                  <a:pt x="271" y="125"/>
                  <a:pt x="270" y="125"/>
                </a:cubicBezTo>
                <a:cubicBezTo>
                  <a:pt x="269" y="126"/>
                  <a:pt x="268" y="126"/>
                  <a:pt x="267" y="126"/>
                </a:cubicBezTo>
                <a:cubicBezTo>
                  <a:pt x="267" y="125"/>
                  <a:pt x="264" y="126"/>
                  <a:pt x="263" y="126"/>
                </a:cubicBezTo>
                <a:cubicBezTo>
                  <a:pt x="263" y="125"/>
                  <a:pt x="262" y="125"/>
                  <a:pt x="261" y="125"/>
                </a:cubicBezTo>
                <a:cubicBezTo>
                  <a:pt x="262" y="126"/>
                  <a:pt x="262" y="127"/>
                  <a:pt x="262" y="127"/>
                </a:cubicBezTo>
                <a:cubicBezTo>
                  <a:pt x="261" y="128"/>
                  <a:pt x="261" y="129"/>
                  <a:pt x="261" y="129"/>
                </a:cubicBezTo>
                <a:cubicBezTo>
                  <a:pt x="262" y="129"/>
                  <a:pt x="262" y="129"/>
                  <a:pt x="262" y="130"/>
                </a:cubicBezTo>
                <a:cubicBezTo>
                  <a:pt x="262" y="130"/>
                  <a:pt x="263" y="131"/>
                  <a:pt x="263" y="131"/>
                </a:cubicBezTo>
                <a:cubicBezTo>
                  <a:pt x="264" y="131"/>
                  <a:pt x="264" y="131"/>
                  <a:pt x="265" y="132"/>
                </a:cubicBezTo>
                <a:cubicBezTo>
                  <a:pt x="265" y="134"/>
                  <a:pt x="269" y="134"/>
                  <a:pt x="271" y="134"/>
                </a:cubicBezTo>
                <a:cubicBezTo>
                  <a:pt x="271" y="134"/>
                  <a:pt x="271" y="133"/>
                  <a:pt x="272" y="134"/>
                </a:cubicBezTo>
                <a:cubicBezTo>
                  <a:pt x="272" y="134"/>
                  <a:pt x="273" y="134"/>
                  <a:pt x="273" y="134"/>
                </a:cubicBezTo>
                <a:cubicBezTo>
                  <a:pt x="273" y="135"/>
                  <a:pt x="275" y="135"/>
                  <a:pt x="275" y="135"/>
                </a:cubicBezTo>
                <a:cubicBezTo>
                  <a:pt x="276" y="135"/>
                  <a:pt x="276" y="137"/>
                  <a:pt x="276" y="137"/>
                </a:cubicBezTo>
                <a:cubicBezTo>
                  <a:pt x="276" y="138"/>
                  <a:pt x="276" y="138"/>
                  <a:pt x="276" y="139"/>
                </a:cubicBezTo>
                <a:cubicBezTo>
                  <a:pt x="277" y="139"/>
                  <a:pt x="278" y="139"/>
                  <a:pt x="279" y="139"/>
                </a:cubicBezTo>
                <a:cubicBezTo>
                  <a:pt x="279" y="139"/>
                  <a:pt x="280" y="140"/>
                  <a:pt x="281" y="140"/>
                </a:cubicBezTo>
                <a:cubicBezTo>
                  <a:pt x="282" y="140"/>
                  <a:pt x="282" y="140"/>
                  <a:pt x="283" y="140"/>
                </a:cubicBezTo>
                <a:cubicBezTo>
                  <a:pt x="284" y="140"/>
                  <a:pt x="285" y="140"/>
                  <a:pt x="285" y="139"/>
                </a:cubicBezTo>
                <a:cubicBezTo>
                  <a:pt x="285" y="138"/>
                  <a:pt x="285" y="138"/>
                  <a:pt x="286" y="138"/>
                </a:cubicBezTo>
                <a:cubicBezTo>
                  <a:pt x="286" y="138"/>
                  <a:pt x="287" y="138"/>
                  <a:pt x="287" y="138"/>
                </a:cubicBezTo>
                <a:cubicBezTo>
                  <a:pt x="287" y="138"/>
                  <a:pt x="287" y="139"/>
                  <a:pt x="288" y="139"/>
                </a:cubicBezTo>
                <a:cubicBezTo>
                  <a:pt x="288" y="138"/>
                  <a:pt x="289" y="138"/>
                  <a:pt x="289" y="138"/>
                </a:cubicBezTo>
                <a:cubicBezTo>
                  <a:pt x="290" y="138"/>
                  <a:pt x="292" y="139"/>
                  <a:pt x="293" y="138"/>
                </a:cubicBezTo>
                <a:cubicBezTo>
                  <a:pt x="294" y="138"/>
                  <a:pt x="298" y="137"/>
                  <a:pt x="298" y="137"/>
                </a:cubicBezTo>
                <a:cubicBezTo>
                  <a:pt x="298" y="136"/>
                  <a:pt x="298" y="136"/>
                  <a:pt x="298" y="136"/>
                </a:cubicBezTo>
                <a:cubicBezTo>
                  <a:pt x="300" y="136"/>
                  <a:pt x="300" y="135"/>
                  <a:pt x="302" y="135"/>
                </a:cubicBezTo>
                <a:cubicBezTo>
                  <a:pt x="303" y="135"/>
                  <a:pt x="303" y="134"/>
                  <a:pt x="304" y="134"/>
                </a:cubicBezTo>
                <a:cubicBezTo>
                  <a:pt x="305" y="134"/>
                  <a:pt x="306" y="134"/>
                  <a:pt x="307" y="133"/>
                </a:cubicBezTo>
                <a:cubicBezTo>
                  <a:pt x="308" y="133"/>
                  <a:pt x="309" y="132"/>
                  <a:pt x="309" y="131"/>
                </a:cubicBezTo>
                <a:cubicBezTo>
                  <a:pt x="310" y="131"/>
                  <a:pt x="312" y="131"/>
                  <a:pt x="313" y="130"/>
                </a:cubicBezTo>
                <a:cubicBezTo>
                  <a:pt x="313" y="129"/>
                  <a:pt x="313" y="129"/>
                  <a:pt x="315" y="129"/>
                </a:cubicBezTo>
                <a:cubicBezTo>
                  <a:pt x="315" y="129"/>
                  <a:pt x="315" y="129"/>
                  <a:pt x="316" y="129"/>
                </a:cubicBezTo>
                <a:cubicBezTo>
                  <a:pt x="315" y="130"/>
                  <a:pt x="315" y="131"/>
                  <a:pt x="314" y="132"/>
                </a:cubicBezTo>
                <a:cubicBezTo>
                  <a:pt x="313" y="133"/>
                  <a:pt x="315" y="133"/>
                  <a:pt x="316" y="133"/>
                </a:cubicBezTo>
                <a:cubicBezTo>
                  <a:pt x="317" y="133"/>
                  <a:pt x="319" y="134"/>
                  <a:pt x="319" y="134"/>
                </a:cubicBezTo>
                <a:cubicBezTo>
                  <a:pt x="319" y="134"/>
                  <a:pt x="319" y="135"/>
                  <a:pt x="319" y="135"/>
                </a:cubicBezTo>
                <a:cubicBezTo>
                  <a:pt x="319" y="135"/>
                  <a:pt x="320" y="135"/>
                  <a:pt x="320" y="135"/>
                </a:cubicBezTo>
                <a:cubicBezTo>
                  <a:pt x="321" y="135"/>
                  <a:pt x="321" y="134"/>
                  <a:pt x="321" y="135"/>
                </a:cubicBezTo>
                <a:cubicBezTo>
                  <a:pt x="321" y="135"/>
                  <a:pt x="322" y="135"/>
                  <a:pt x="322" y="135"/>
                </a:cubicBezTo>
                <a:cubicBezTo>
                  <a:pt x="323" y="136"/>
                  <a:pt x="323" y="136"/>
                  <a:pt x="323" y="136"/>
                </a:cubicBezTo>
                <a:cubicBezTo>
                  <a:pt x="324" y="136"/>
                  <a:pt x="325" y="135"/>
                  <a:pt x="326" y="136"/>
                </a:cubicBezTo>
                <a:cubicBezTo>
                  <a:pt x="327" y="136"/>
                  <a:pt x="326" y="137"/>
                  <a:pt x="328" y="137"/>
                </a:cubicBezTo>
                <a:cubicBezTo>
                  <a:pt x="328" y="137"/>
                  <a:pt x="328" y="136"/>
                  <a:pt x="328" y="136"/>
                </a:cubicBezTo>
                <a:cubicBezTo>
                  <a:pt x="328" y="135"/>
                  <a:pt x="328" y="135"/>
                  <a:pt x="329" y="135"/>
                </a:cubicBezTo>
                <a:cubicBezTo>
                  <a:pt x="329" y="135"/>
                  <a:pt x="330" y="135"/>
                  <a:pt x="330" y="136"/>
                </a:cubicBezTo>
                <a:cubicBezTo>
                  <a:pt x="331" y="136"/>
                  <a:pt x="331" y="136"/>
                  <a:pt x="332" y="135"/>
                </a:cubicBezTo>
                <a:cubicBezTo>
                  <a:pt x="332" y="135"/>
                  <a:pt x="332" y="135"/>
                  <a:pt x="332" y="135"/>
                </a:cubicBezTo>
                <a:cubicBezTo>
                  <a:pt x="332" y="135"/>
                  <a:pt x="333" y="135"/>
                  <a:pt x="333" y="135"/>
                </a:cubicBezTo>
                <a:cubicBezTo>
                  <a:pt x="334" y="134"/>
                  <a:pt x="335" y="133"/>
                  <a:pt x="335" y="133"/>
                </a:cubicBezTo>
                <a:cubicBezTo>
                  <a:pt x="334" y="132"/>
                  <a:pt x="334" y="133"/>
                  <a:pt x="334" y="133"/>
                </a:cubicBezTo>
                <a:cubicBezTo>
                  <a:pt x="333" y="132"/>
                  <a:pt x="334" y="132"/>
                  <a:pt x="334" y="131"/>
                </a:cubicBezTo>
                <a:cubicBezTo>
                  <a:pt x="334" y="131"/>
                  <a:pt x="332" y="131"/>
                  <a:pt x="331" y="131"/>
                </a:cubicBezTo>
                <a:cubicBezTo>
                  <a:pt x="331" y="131"/>
                  <a:pt x="331" y="132"/>
                  <a:pt x="330" y="133"/>
                </a:cubicBezTo>
                <a:cubicBezTo>
                  <a:pt x="330" y="132"/>
                  <a:pt x="329" y="132"/>
                  <a:pt x="329" y="132"/>
                </a:cubicBezTo>
                <a:cubicBezTo>
                  <a:pt x="329" y="132"/>
                  <a:pt x="329" y="132"/>
                  <a:pt x="329" y="132"/>
                </a:cubicBezTo>
                <a:cubicBezTo>
                  <a:pt x="328" y="132"/>
                  <a:pt x="328" y="132"/>
                  <a:pt x="328" y="132"/>
                </a:cubicBezTo>
                <a:cubicBezTo>
                  <a:pt x="327" y="131"/>
                  <a:pt x="327" y="131"/>
                  <a:pt x="326" y="130"/>
                </a:cubicBezTo>
                <a:cubicBezTo>
                  <a:pt x="326" y="130"/>
                  <a:pt x="326" y="129"/>
                  <a:pt x="326" y="129"/>
                </a:cubicBezTo>
                <a:cubicBezTo>
                  <a:pt x="326" y="128"/>
                  <a:pt x="328" y="129"/>
                  <a:pt x="328" y="129"/>
                </a:cubicBezTo>
                <a:cubicBezTo>
                  <a:pt x="329" y="129"/>
                  <a:pt x="329" y="130"/>
                  <a:pt x="330" y="130"/>
                </a:cubicBezTo>
                <a:cubicBezTo>
                  <a:pt x="332" y="130"/>
                  <a:pt x="333" y="130"/>
                  <a:pt x="334" y="131"/>
                </a:cubicBezTo>
                <a:cubicBezTo>
                  <a:pt x="334" y="129"/>
                  <a:pt x="334" y="129"/>
                  <a:pt x="333" y="129"/>
                </a:cubicBezTo>
                <a:cubicBezTo>
                  <a:pt x="332" y="129"/>
                  <a:pt x="332" y="128"/>
                  <a:pt x="333" y="128"/>
                </a:cubicBezTo>
                <a:cubicBezTo>
                  <a:pt x="333" y="128"/>
                  <a:pt x="334" y="128"/>
                  <a:pt x="334" y="127"/>
                </a:cubicBezTo>
                <a:cubicBezTo>
                  <a:pt x="335" y="128"/>
                  <a:pt x="336" y="129"/>
                  <a:pt x="337" y="129"/>
                </a:cubicBezTo>
                <a:cubicBezTo>
                  <a:pt x="337" y="129"/>
                  <a:pt x="337" y="129"/>
                  <a:pt x="337" y="130"/>
                </a:cubicBezTo>
                <a:cubicBezTo>
                  <a:pt x="337" y="131"/>
                  <a:pt x="338" y="131"/>
                  <a:pt x="339" y="131"/>
                </a:cubicBezTo>
                <a:cubicBezTo>
                  <a:pt x="339" y="130"/>
                  <a:pt x="339" y="131"/>
                  <a:pt x="339" y="131"/>
                </a:cubicBezTo>
                <a:close/>
                <a:moveTo>
                  <a:pt x="1401" y="101"/>
                </a:moveTo>
                <a:cubicBezTo>
                  <a:pt x="1401" y="103"/>
                  <a:pt x="1401" y="103"/>
                  <a:pt x="1403" y="103"/>
                </a:cubicBezTo>
                <a:cubicBezTo>
                  <a:pt x="1403" y="103"/>
                  <a:pt x="1404" y="103"/>
                  <a:pt x="1405" y="103"/>
                </a:cubicBezTo>
                <a:cubicBezTo>
                  <a:pt x="1405" y="103"/>
                  <a:pt x="1406" y="104"/>
                  <a:pt x="1407" y="104"/>
                </a:cubicBezTo>
                <a:cubicBezTo>
                  <a:pt x="1407" y="105"/>
                  <a:pt x="1405" y="104"/>
                  <a:pt x="1405" y="105"/>
                </a:cubicBezTo>
                <a:cubicBezTo>
                  <a:pt x="1405" y="106"/>
                  <a:pt x="1406" y="107"/>
                  <a:pt x="1406" y="107"/>
                </a:cubicBezTo>
                <a:cubicBezTo>
                  <a:pt x="1407" y="106"/>
                  <a:pt x="1408" y="106"/>
                  <a:pt x="1408" y="106"/>
                </a:cubicBezTo>
                <a:cubicBezTo>
                  <a:pt x="1408" y="105"/>
                  <a:pt x="1408" y="105"/>
                  <a:pt x="1408" y="105"/>
                </a:cubicBezTo>
                <a:cubicBezTo>
                  <a:pt x="1409" y="105"/>
                  <a:pt x="1409" y="105"/>
                  <a:pt x="1410" y="104"/>
                </a:cubicBezTo>
                <a:cubicBezTo>
                  <a:pt x="1410" y="104"/>
                  <a:pt x="1411" y="104"/>
                  <a:pt x="1411" y="104"/>
                </a:cubicBezTo>
                <a:cubicBezTo>
                  <a:pt x="1412" y="104"/>
                  <a:pt x="1411" y="104"/>
                  <a:pt x="1411" y="104"/>
                </a:cubicBezTo>
                <a:cubicBezTo>
                  <a:pt x="1412" y="103"/>
                  <a:pt x="1412" y="103"/>
                  <a:pt x="1413" y="103"/>
                </a:cubicBezTo>
                <a:cubicBezTo>
                  <a:pt x="1415" y="103"/>
                  <a:pt x="1413" y="103"/>
                  <a:pt x="1414" y="103"/>
                </a:cubicBezTo>
                <a:cubicBezTo>
                  <a:pt x="1414" y="102"/>
                  <a:pt x="1414" y="102"/>
                  <a:pt x="1414" y="102"/>
                </a:cubicBezTo>
                <a:cubicBezTo>
                  <a:pt x="1415" y="102"/>
                  <a:pt x="1416" y="101"/>
                  <a:pt x="1416" y="100"/>
                </a:cubicBezTo>
                <a:cubicBezTo>
                  <a:pt x="1416" y="100"/>
                  <a:pt x="1416" y="99"/>
                  <a:pt x="1416" y="99"/>
                </a:cubicBezTo>
                <a:cubicBezTo>
                  <a:pt x="1416" y="99"/>
                  <a:pt x="1414" y="99"/>
                  <a:pt x="1413" y="99"/>
                </a:cubicBezTo>
                <a:cubicBezTo>
                  <a:pt x="1413" y="99"/>
                  <a:pt x="1412" y="98"/>
                  <a:pt x="1412" y="98"/>
                </a:cubicBezTo>
                <a:cubicBezTo>
                  <a:pt x="1412" y="97"/>
                  <a:pt x="1411" y="97"/>
                  <a:pt x="1410" y="97"/>
                </a:cubicBezTo>
                <a:cubicBezTo>
                  <a:pt x="1410" y="97"/>
                  <a:pt x="1409" y="97"/>
                  <a:pt x="1409" y="96"/>
                </a:cubicBezTo>
                <a:cubicBezTo>
                  <a:pt x="1409" y="96"/>
                  <a:pt x="1409" y="96"/>
                  <a:pt x="1408" y="96"/>
                </a:cubicBezTo>
                <a:cubicBezTo>
                  <a:pt x="1408" y="95"/>
                  <a:pt x="1408" y="95"/>
                  <a:pt x="1408" y="95"/>
                </a:cubicBezTo>
                <a:cubicBezTo>
                  <a:pt x="1407" y="95"/>
                  <a:pt x="1407" y="95"/>
                  <a:pt x="1406" y="95"/>
                </a:cubicBezTo>
                <a:cubicBezTo>
                  <a:pt x="1405" y="95"/>
                  <a:pt x="1403" y="96"/>
                  <a:pt x="1401" y="96"/>
                </a:cubicBezTo>
                <a:cubicBezTo>
                  <a:pt x="1401" y="96"/>
                  <a:pt x="1400" y="97"/>
                  <a:pt x="1400" y="97"/>
                </a:cubicBezTo>
                <a:cubicBezTo>
                  <a:pt x="1399" y="98"/>
                  <a:pt x="1400" y="98"/>
                  <a:pt x="1399" y="98"/>
                </a:cubicBezTo>
                <a:cubicBezTo>
                  <a:pt x="1399" y="99"/>
                  <a:pt x="1399" y="100"/>
                  <a:pt x="1399" y="100"/>
                </a:cubicBezTo>
                <a:cubicBezTo>
                  <a:pt x="1399" y="100"/>
                  <a:pt x="1399" y="100"/>
                  <a:pt x="1399" y="100"/>
                </a:cubicBezTo>
                <a:cubicBezTo>
                  <a:pt x="1399" y="101"/>
                  <a:pt x="1400" y="101"/>
                  <a:pt x="1401" y="101"/>
                </a:cubicBezTo>
                <a:close/>
                <a:moveTo>
                  <a:pt x="1481" y="99"/>
                </a:moveTo>
                <a:cubicBezTo>
                  <a:pt x="1481" y="101"/>
                  <a:pt x="1482" y="100"/>
                  <a:pt x="1484" y="100"/>
                </a:cubicBezTo>
                <a:cubicBezTo>
                  <a:pt x="1484" y="100"/>
                  <a:pt x="1484" y="100"/>
                  <a:pt x="1484" y="100"/>
                </a:cubicBezTo>
                <a:cubicBezTo>
                  <a:pt x="1484" y="101"/>
                  <a:pt x="1485" y="101"/>
                  <a:pt x="1486" y="101"/>
                </a:cubicBezTo>
                <a:cubicBezTo>
                  <a:pt x="1487" y="101"/>
                  <a:pt x="1488" y="101"/>
                  <a:pt x="1489" y="100"/>
                </a:cubicBezTo>
                <a:cubicBezTo>
                  <a:pt x="1489" y="101"/>
                  <a:pt x="1490" y="101"/>
                  <a:pt x="1490" y="101"/>
                </a:cubicBezTo>
                <a:cubicBezTo>
                  <a:pt x="1491" y="101"/>
                  <a:pt x="1490" y="101"/>
                  <a:pt x="1491" y="101"/>
                </a:cubicBezTo>
                <a:cubicBezTo>
                  <a:pt x="1491" y="101"/>
                  <a:pt x="1492" y="101"/>
                  <a:pt x="1492" y="101"/>
                </a:cubicBezTo>
                <a:cubicBezTo>
                  <a:pt x="1492" y="101"/>
                  <a:pt x="1492" y="102"/>
                  <a:pt x="1493" y="102"/>
                </a:cubicBezTo>
                <a:cubicBezTo>
                  <a:pt x="1494" y="102"/>
                  <a:pt x="1494" y="102"/>
                  <a:pt x="1495" y="102"/>
                </a:cubicBezTo>
                <a:cubicBezTo>
                  <a:pt x="1496" y="102"/>
                  <a:pt x="1496" y="102"/>
                  <a:pt x="1496" y="102"/>
                </a:cubicBezTo>
                <a:cubicBezTo>
                  <a:pt x="1497" y="102"/>
                  <a:pt x="1498" y="102"/>
                  <a:pt x="1498" y="102"/>
                </a:cubicBezTo>
                <a:cubicBezTo>
                  <a:pt x="1498" y="101"/>
                  <a:pt x="1498" y="101"/>
                  <a:pt x="1498" y="100"/>
                </a:cubicBezTo>
                <a:cubicBezTo>
                  <a:pt x="1498" y="100"/>
                  <a:pt x="1498" y="100"/>
                  <a:pt x="1498" y="100"/>
                </a:cubicBezTo>
                <a:cubicBezTo>
                  <a:pt x="1498" y="100"/>
                  <a:pt x="1498" y="99"/>
                  <a:pt x="1498" y="98"/>
                </a:cubicBezTo>
                <a:cubicBezTo>
                  <a:pt x="1498" y="98"/>
                  <a:pt x="1497" y="98"/>
                  <a:pt x="1496" y="97"/>
                </a:cubicBezTo>
                <a:cubicBezTo>
                  <a:pt x="1496" y="97"/>
                  <a:pt x="1497" y="97"/>
                  <a:pt x="1496" y="97"/>
                </a:cubicBezTo>
                <a:cubicBezTo>
                  <a:pt x="1495" y="97"/>
                  <a:pt x="1495" y="96"/>
                  <a:pt x="1494" y="95"/>
                </a:cubicBezTo>
                <a:cubicBezTo>
                  <a:pt x="1494" y="95"/>
                  <a:pt x="1494" y="96"/>
                  <a:pt x="1493" y="95"/>
                </a:cubicBezTo>
                <a:cubicBezTo>
                  <a:pt x="1493" y="94"/>
                  <a:pt x="1492" y="94"/>
                  <a:pt x="1491" y="94"/>
                </a:cubicBezTo>
                <a:cubicBezTo>
                  <a:pt x="1490" y="94"/>
                  <a:pt x="1491" y="94"/>
                  <a:pt x="1490" y="94"/>
                </a:cubicBezTo>
                <a:cubicBezTo>
                  <a:pt x="1489" y="94"/>
                  <a:pt x="1489" y="94"/>
                  <a:pt x="1489" y="94"/>
                </a:cubicBezTo>
                <a:cubicBezTo>
                  <a:pt x="1488" y="95"/>
                  <a:pt x="1488" y="95"/>
                  <a:pt x="1488" y="95"/>
                </a:cubicBezTo>
                <a:cubicBezTo>
                  <a:pt x="1487" y="95"/>
                  <a:pt x="1487" y="95"/>
                  <a:pt x="1487" y="95"/>
                </a:cubicBezTo>
                <a:cubicBezTo>
                  <a:pt x="1487" y="95"/>
                  <a:pt x="1487" y="95"/>
                  <a:pt x="1487" y="95"/>
                </a:cubicBezTo>
                <a:cubicBezTo>
                  <a:pt x="1487" y="95"/>
                  <a:pt x="1486" y="95"/>
                  <a:pt x="1486" y="95"/>
                </a:cubicBezTo>
                <a:cubicBezTo>
                  <a:pt x="1486" y="96"/>
                  <a:pt x="1486" y="96"/>
                  <a:pt x="1485" y="96"/>
                </a:cubicBezTo>
                <a:cubicBezTo>
                  <a:pt x="1485" y="96"/>
                  <a:pt x="1485" y="96"/>
                  <a:pt x="1485" y="97"/>
                </a:cubicBezTo>
                <a:cubicBezTo>
                  <a:pt x="1484" y="97"/>
                  <a:pt x="1484" y="98"/>
                  <a:pt x="1483" y="98"/>
                </a:cubicBezTo>
                <a:cubicBezTo>
                  <a:pt x="1483" y="99"/>
                  <a:pt x="1482" y="99"/>
                  <a:pt x="1481" y="99"/>
                </a:cubicBezTo>
                <a:cubicBezTo>
                  <a:pt x="1481" y="100"/>
                  <a:pt x="1481" y="99"/>
                  <a:pt x="1481" y="99"/>
                </a:cubicBezTo>
                <a:close/>
                <a:moveTo>
                  <a:pt x="480" y="167"/>
                </a:moveTo>
                <a:cubicBezTo>
                  <a:pt x="479" y="168"/>
                  <a:pt x="481" y="168"/>
                  <a:pt x="481" y="167"/>
                </a:cubicBezTo>
                <a:cubicBezTo>
                  <a:pt x="482" y="167"/>
                  <a:pt x="482" y="167"/>
                  <a:pt x="483" y="168"/>
                </a:cubicBezTo>
                <a:cubicBezTo>
                  <a:pt x="483" y="169"/>
                  <a:pt x="483" y="170"/>
                  <a:pt x="483" y="170"/>
                </a:cubicBezTo>
                <a:cubicBezTo>
                  <a:pt x="483" y="171"/>
                  <a:pt x="484" y="173"/>
                  <a:pt x="484" y="174"/>
                </a:cubicBezTo>
                <a:cubicBezTo>
                  <a:pt x="483" y="174"/>
                  <a:pt x="482" y="174"/>
                  <a:pt x="482" y="174"/>
                </a:cubicBezTo>
                <a:cubicBezTo>
                  <a:pt x="482" y="173"/>
                  <a:pt x="483" y="173"/>
                  <a:pt x="482" y="173"/>
                </a:cubicBezTo>
                <a:cubicBezTo>
                  <a:pt x="481" y="173"/>
                  <a:pt x="481" y="174"/>
                  <a:pt x="480" y="174"/>
                </a:cubicBezTo>
                <a:cubicBezTo>
                  <a:pt x="479" y="174"/>
                  <a:pt x="480" y="174"/>
                  <a:pt x="480" y="173"/>
                </a:cubicBezTo>
                <a:cubicBezTo>
                  <a:pt x="480" y="173"/>
                  <a:pt x="479" y="173"/>
                  <a:pt x="479" y="173"/>
                </a:cubicBezTo>
                <a:cubicBezTo>
                  <a:pt x="478" y="173"/>
                  <a:pt x="478" y="173"/>
                  <a:pt x="478" y="173"/>
                </a:cubicBezTo>
                <a:cubicBezTo>
                  <a:pt x="478" y="173"/>
                  <a:pt x="478" y="173"/>
                  <a:pt x="478" y="173"/>
                </a:cubicBezTo>
                <a:cubicBezTo>
                  <a:pt x="478" y="173"/>
                  <a:pt x="477" y="173"/>
                  <a:pt x="477" y="173"/>
                </a:cubicBezTo>
                <a:cubicBezTo>
                  <a:pt x="477" y="172"/>
                  <a:pt x="477" y="172"/>
                  <a:pt x="478" y="172"/>
                </a:cubicBezTo>
                <a:cubicBezTo>
                  <a:pt x="479" y="171"/>
                  <a:pt x="479" y="171"/>
                  <a:pt x="479" y="170"/>
                </a:cubicBezTo>
                <a:cubicBezTo>
                  <a:pt x="478" y="169"/>
                  <a:pt x="478" y="169"/>
                  <a:pt x="477" y="169"/>
                </a:cubicBezTo>
                <a:cubicBezTo>
                  <a:pt x="477" y="168"/>
                  <a:pt x="478" y="168"/>
                  <a:pt x="478" y="167"/>
                </a:cubicBezTo>
                <a:cubicBezTo>
                  <a:pt x="477" y="167"/>
                  <a:pt x="478" y="167"/>
                  <a:pt x="477" y="167"/>
                </a:cubicBezTo>
                <a:cubicBezTo>
                  <a:pt x="478" y="167"/>
                  <a:pt x="479" y="167"/>
                  <a:pt x="480" y="167"/>
                </a:cubicBezTo>
                <a:close/>
                <a:moveTo>
                  <a:pt x="480" y="152"/>
                </a:moveTo>
                <a:cubicBezTo>
                  <a:pt x="481" y="152"/>
                  <a:pt x="480" y="151"/>
                  <a:pt x="480" y="151"/>
                </a:cubicBezTo>
                <a:cubicBezTo>
                  <a:pt x="480" y="150"/>
                  <a:pt x="480" y="150"/>
                  <a:pt x="481" y="150"/>
                </a:cubicBezTo>
                <a:cubicBezTo>
                  <a:pt x="481" y="150"/>
                  <a:pt x="482" y="150"/>
                  <a:pt x="482" y="151"/>
                </a:cubicBezTo>
                <a:cubicBezTo>
                  <a:pt x="482" y="151"/>
                  <a:pt x="483" y="152"/>
                  <a:pt x="484" y="153"/>
                </a:cubicBezTo>
                <a:cubicBezTo>
                  <a:pt x="484" y="153"/>
                  <a:pt x="484" y="153"/>
                  <a:pt x="484" y="153"/>
                </a:cubicBezTo>
                <a:cubicBezTo>
                  <a:pt x="484" y="153"/>
                  <a:pt x="484" y="153"/>
                  <a:pt x="485" y="153"/>
                </a:cubicBezTo>
                <a:cubicBezTo>
                  <a:pt x="485" y="153"/>
                  <a:pt x="485" y="153"/>
                  <a:pt x="486" y="153"/>
                </a:cubicBezTo>
                <a:cubicBezTo>
                  <a:pt x="486" y="153"/>
                  <a:pt x="486" y="153"/>
                  <a:pt x="487" y="154"/>
                </a:cubicBezTo>
                <a:cubicBezTo>
                  <a:pt x="487" y="154"/>
                  <a:pt x="488" y="154"/>
                  <a:pt x="489" y="154"/>
                </a:cubicBezTo>
                <a:cubicBezTo>
                  <a:pt x="489" y="154"/>
                  <a:pt x="489" y="154"/>
                  <a:pt x="490" y="154"/>
                </a:cubicBezTo>
                <a:cubicBezTo>
                  <a:pt x="490" y="154"/>
                  <a:pt x="490" y="155"/>
                  <a:pt x="490" y="155"/>
                </a:cubicBezTo>
                <a:cubicBezTo>
                  <a:pt x="490" y="156"/>
                  <a:pt x="491" y="155"/>
                  <a:pt x="491" y="155"/>
                </a:cubicBezTo>
                <a:cubicBezTo>
                  <a:pt x="491" y="156"/>
                  <a:pt x="491" y="156"/>
                  <a:pt x="491" y="156"/>
                </a:cubicBezTo>
                <a:cubicBezTo>
                  <a:pt x="492" y="156"/>
                  <a:pt x="492" y="157"/>
                  <a:pt x="491" y="157"/>
                </a:cubicBezTo>
                <a:cubicBezTo>
                  <a:pt x="491" y="158"/>
                  <a:pt x="491" y="158"/>
                  <a:pt x="490" y="158"/>
                </a:cubicBezTo>
                <a:cubicBezTo>
                  <a:pt x="489" y="158"/>
                  <a:pt x="489" y="157"/>
                  <a:pt x="488" y="157"/>
                </a:cubicBezTo>
                <a:cubicBezTo>
                  <a:pt x="488" y="158"/>
                  <a:pt x="488" y="158"/>
                  <a:pt x="487" y="158"/>
                </a:cubicBezTo>
                <a:cubicBezTo>
                  <a:pt x="487" y="158"/>
                  <a:pt x="487" y="158"/>
                  <a:pt x="487" y="159"/>
                </a:cubicBezTo>
                <a:cubicBezTo>
                  <a:pt x="487" y="159"/>
                  <a:pt x="486" y="158"/>
                  <a:pt x="486" y="158"/>
                </a:cubicBezTo>
                <a:cubicBezTo>
                  <a:pt x="485" y="158"/>
                  <a:pt x="485" y="158"/>
                  <a:pt x="484" y="159"/>
                </a:cubicBezTo>
                <a:cubicBezTo>
                  <a:pt x="483" y="160"/>
                  <a:pt x="483" y="161"/>
                  <a:pt x="482" y="160"/>
                </a:cubicBezTo>
                <a:cubicBezTo>
                  <a:pt x="482" y="160"/>
                  <a:pt x="482" y="159"/>
                  <a:pt x="481" y="159"/>
                </a:cubicBezTo>
                <a:cubicBezTo>
                  <a:pt x="481" y="159"/>
                  <a:pt x="481" y="158"/>
                  <a:pt x="481" y="157"/>
                </a:cubicBezTo>
                <a:cubicBezTo>
                  <a:pt x="481" y="157"/>
                  <a:pt x="481" y="157"/>
                  <a:pt x="481" y="157"/>
                </a:cubicBezTo>
                <a:cubicBezTo>
                  <a:pt x="481" y="156"/>
                  <a:pt x="481" y="157"/>
                  <a:pt x="481" y="156"/>
                </a:cubicBezTo>
                <a:cubicBezTo>
                  <a:pt x="480" y="155"/>
                  <a:pt x="479" y="154"/>
                  <a:pt x="480" y="152"/>
                </a:cubicBezTo>
                <a:close/>
                <a:moveTo>
                  <a:pt x="482" y="121"/>
                </a:moveTo>
                <a:cubicBezTo>
                  <a:pt x="482" y="121"/>
                  <a:pt x="483" y="121"/>
                  <a:pt x="484" y="122"/>
                </a:cubicBezTo>
                <a:cubicBezTo>
                  <a:pt x="483" y="123"/>
                  <a:pt x="483" y="123"/>
                  <a:pt x="482" y="123"/>
                </a:cubicBezTo>
                <a:cubicBezTo>
                  <a:pt x="482" y="123"/>
                  <a:pt x="482" y="122"/>
                  <a:pt x="482" y="121"/>
                </a:cubicBezTo>
                <a:cubicBezTo>
                  <a:pt x="482" y="121"/>
                  <a:pt x="482" y="121"/>
                  <a:pt x="482" y="121"/>
                </a:cubicBezTo>
                <a:close/>
                <a:moveTo>
                  <a:pt x="485" y="125"/>
                </a:moveTo>
                <a:cubicBezTo>
                  <a:pt x="486" y="125"/>
                  <a:pt x="486" y="124"/>
                  <a:pt x="486" y="125"/>
                </a:cubicBezTo>
                <a:cubicBezTo>
                  <a:pt x="486" y="126"/>
                  <a:pt x="486" y="126"/>
                  <a:pt x="485" y="126"/>
                </a:cubicBezTo>
                <a:cubicBezTo>
                  <a:pt x="485" y="125"/>
                  <a:pt x="485" y="125"/>
                  <a:pt x="485" y="125"/>
                </a:cubicBezTo>
                <a:cubicBezTo>
                  <a:pt x="486" y="125"/>
                  <a:pt x="485" y="125"/>
                  <a:pt x="485" y="125"/>
                </a:cubicBezTo>
                <a:close/>
                <a:moveTo>
                  <a:pt x="489" y="127"/>
                </a:moveTo>
                <a:cubicBezTo>
                  <a:pt x="490" y="129"/>
                  <a:pt x="490" y="128"/>
                  <a:pt x="488" y="128"/>
                </a:cubicBezTo>
                <a:cubicBezTo>
                  <a:pt x="488" y="128"/>
                  <a:pt x="488" y="128"/>
                  <a:pt x="488" y="128"/>
                </a:cubicBezTo>
                <a:cubicBezTo>
                  <a:pt x="487" y="128"/>
                  <a:pt x="487" y="128"/>
                  <a:pt x="486" y="128"/>
                </a:cubicBezTo>
                <a:cubicBezTo>
                  <a:pt x="487" y="127"/>
                  <a:pt x="488" y="127"/>
                  <a:pt x="489" y="127"/>
                </a:cubicBezTo>
                <a:cubicBezTo>
                  <a:pt x="490" y="128"/>
                  <a:pt x="489" y="127"/>
                  <a:pt x="489" y="127"/>
                </a:cubicBezTo>
                <a:close/>
                <a:moveTo>
                  <a:pt x="506" y="174"/>
                </a:moveTo>
                <a:cubicBezTo>
                  <a:pt x="506" y="174"/>
                  <a:pt x="506" y="174"/>
                  <a:pt x="506" y="175"/>
                </a:cubicBezTo>
                <a:cubicBezTo>
                  <a:pt x="506" y="174"/>
                  <a:pt x="505" y="174"/>
                  <a:pt x="505" y="173"/>
                </a:cubicBezTo>
                <a:cubicBezTo>
                  <a:pt x="505" y="174"/>
                  <a:pt x="506" y="174"/>
                  <a:pt x="506" y="174"/>
                </a:cubicBezTo>
                <a:close/>
                <a:moveTo>
                  <a:pt x="476" y="120"/>
                </a:moveTo>
                <a:cubicBezTo>
                  <a:pt x="476" y="120"/>
                  <a:pt x="476" y="120"/>
                  <a:pt x="476" y="120"/>
                </a:cubicBezTo>
                <a:cubicBezTo>
                  <a:pt x="476" y="119"/>
                  <a:pt x="476" y="119"/>
                  <a:pt x="476" y="120"/>
                </a:cubicBezTo>
                <a:close/>
                <a:moveTo>
                  <a:pt x="444" y="110"/>
                </a:moveTo>
                <a:cubicBezTo>
                  <a:pt x="444" y="110"/>
                  <a:pt x="444" y="110"/>
                  <a:pt x="444" y="111"/>
                </a:cubicBezTo>
                <a:cubicBezTo>
                  <a:pt x="444" y="110"/>
                  <a:pt x="444" y="110"/>
                  <a:pt x="444" y="110"/>
                </a:cubicBezTo>
                <a:cubicBezTo>
                  <a:pt x="444" y="110"/>
                  <a:pt x="444" y="110"/>
                  <a:pt x="444" y="110"/>
                </a:cubicBezTo>
                <a:close/>
                <a:moveTo>
                  <a:pt x="478" y="117"/>
                </a:moveTo>
                <a:cubicBezTo>
                  <a:pt x="478" y="117"/>
                  <a:pt x="479" y="117"/>
                  <a:pt x="480" y="117"/>
                </a:cubicBezTo>
                <a:cubicBezTo>
                  <a:pt x="481" y="116"/>
                  <a:pt x="479" y="115"/>
                  <a:pt x="478" y="115"/>
                </a:cubicBezTo>
                <a:cubicBezTo>
                  <a:pt x="478" y="115"/>
                  <a:pt x="478" y="116"/>
                  <a:pt x="478" y="116"/>
                </a:cubicBezTo>
                <a:cubicBezTo>
                  <a:pt x="477" y="115"/>
                  <a:pt x="477" y="114"/>
                  <a:pt x="476" y="113"/>
                </a:cubicBezTo>
                <a:cubicBezTo>
                  <a:pt x="476" y="113"/>
                  <a:pt x="475" y="113"/>
                  <a:pt x="474" y="113"/>
                </a:cubicBezTo>
                <a:cubicBezTo>
                  <a:pt x="474" y="114"/>
                  <a:pt x="474" y="114"/>
                  <a:pt x="473" y="114"/>
                </a:cubicBezTo>
                <a:cubicBezTo>
                  <a:pt x="473" y="115"/>
                  <a:pt x="474" y="116"/>
                  <a:pt x="474" y="116"/>
                </a:cubicBezTo>
                <a:cubicBezTo>
                  <a:pt x="474" y="116"/>
                  <a:pt x="473" y="117"/>
                  <a:pt x="473" y="117"/>
                </a:cubicBezTo>
                <a:cubicBezTo>
                  <a:pt x="473" y="117"/>
                  <a:pt x="473" y="116"/>
                  <a:pt x="473" y="116"/>
                </a:cubicBezTo>
                <a:cubicBezTo>
                  <a:pt x="473" y="115"/>
                  <a:pt x="472" y="115"/>
                  <a:pt x="472" y="115"/>
                </a:cubicBezTo>
                <a:cubicBezTo>
                  <a:pt x="472" y="116"/>
                  <a:pt x="471" y="115"/>
                  <a:pt x="471" y="116"/>
                </a:cubicBezTo>
                <a:cubicBezTo>
                  <a:pt x="471" y="116"/>
                  <a:pt x="471" y="117"/>
                  <a:pt x="471" y="116"/>
                </a:cubicBezTo>
                <a:cubicBezTo>
                  <a:pt x="470" y="116"/>
                  <a:pt x="472" y="114"/>
                  <a:pt x="470" y="114"/>
                </a:cubicBezTo>
                <a:cubicBezTo>
                  <a:pt x="470" y="114"/>
                  <a:pt x="470" y="113"/>
                  <a:pt x="470" y="113"/>
                </a:cubicBezTo>
                <a:cubicBezTo>
                  <a:pt x="469" y="113"/>
                  <a:pt x="469" y="113"/>
                  <a:pt x="469" y="114"/>
                </a:cubicBezTo>
                <a:cubicBezTo>
                  <a:pt x="469" y="114"/>
                  <a:pt x="468" y="115"/>
                  <a:pt x="468" y="116"/>
                </a:cubicBezTo>
                <a:cubicBezTo>
                  <a:pt x="467" y="116"/>
                  <a:pt x="467" y="115"/>
                  <a:pt x="466" y="115"/>
                </a:cubicBezTo>
                <a:cubicBezTo>
                  <a:pt x="467" y="115"/>
                  <a:pt x="467" y="114"/>
                  <a:pt x="467" y="114"/>
                </a:cubicBezTo>
                <a:cubicBezTo>
                  <a:pt x="467" y="114"/>
                  <a:pt x="466" y="114"/>
                  <a:pt x="466" y="114"/>
                </a:cubicBezTo>
                <a:cubicBezTo>
                  <a:pt x="465" y="113"/>
                  <a:pt x="466" y="113"/>
                  <a:pt x="465" y="113"/>
                </a:cubicBezTo>
                <a:cubicBezTo>
                  <a:pt x="466" y="112"/>
                  <a:pt x="468" y="112"/>
                  <a:pt x="468" y="111"/>
                </a:cubicBezTo>
                <a:cubicBezTo>
                  <a:pt x="468" y="111"/>
                  <a:pt x="468" y="110"/>
                  <a:pt x="468" y="109"/>
                </a:cubicBezTo>
                <a:cubicBezTo>
                  <a:pt x="468" y="109"/>
                  <a:pt x="467" y="108"/>
                  <a:pt x="467" y="108"/>
                </a:cubicBezTo>
                <a:cubicBezTo>
                  <a:pt x="467" y="108"/>
                  <a:pt x="466" y="108"/>
                  <a:pt x="465" y="108"/>
                </a:cubicBezTo>
                <a:cubicBezTo>
                  <a:pt x="465" y="108"/>
                  <a:pt x="465" y="107"/>
                  <a:pt x="465" y="108"/>
                </a:cubicBezTo>
                <a:cubicBezTo>
                  <a:pt x="465" y="107"/>
                  <a:pt x="466" y="107"/>
                  <a:pt x="466" y="107"/>
                </a:cubicBezTo>
                <a:cubicBezTo>
                  <a:pt x="466" y="107"/>
                  <a:pt x="466" y="106"/>
                  <a:pt x="466" y="105"/>
                </a:cubicBezTo>
                <a:cubicBezTo>
                  <a:pt x="466" y="105"/>
                  <a:pt x="465" y="106"/>
                  <a:pt x="465" y="105"/>
                </a:cubicBezTo>
                <a:cubicBezTo>
                  <a:pt x="465" y="104"/>
                  <a:pt x="465" y="104"/>
                  <a:pt x="464" y="104"/>
                </a:cubicBezTo>
                <a:cubicBezTo>
                  <a:pt x="464" y="104"/>
                  <a:pt x="464" y="104"/>
                  <a:pt x="464" y="104"/>
                </a:cubicBezTo>
                <a:cubicBezTo>
                  <a:pt x="464" y="104"/>
                  <a:pt x="463" y="104"/>
                  <a:pt x="463" y="104"/>
                </a:cubicBezTo>
                <a:cubicBezTo>
                  <a:pt x="462" y="104"/>
                  <a:pt x="462" y="104"/>
                  <a:pt x="462" y="104"/>
                </a:cubicBezTo>
                <a:cubicBezTo>
                  <a:pt x="461" y="104"/>
                  <a:pt x="460" y="104"/>
                  <a:pt x="460" y="105"/>
                </a:cubicBezTo>
                <a:cubicBezTo>
                  <a:pt x="459" y="105"/>
                  <a:pt x="458" y="105"/>
                  <a:pt x="458" y="105"/>
                </a:cubicBezTo>
                <a:cubicBezTo>
                  <a:pt x="458" y="104"/>
                  <a:pt x="457" y="105"/>
                  <a:pt x="457" y="104"/>
                </a:cubicBezTo>
                <a:cubicBezTo>
                  <a:pt x="457" y="104"/>
                  <a:pt x="455" y="104"/>
                  <a:pt x="454" y="104"/>
                </a:cubicBezTo>
                <a:cubicBezTo>
                  <a:pt x="454" y="104"/>
                  <a:pt x="454" y="103"/>
                  <a:pt x="454" y="103"/>
                </a:cubicBezTo>
                <a:cubicBezTo>
                  <a:pt x="453" y="103"/>
                  <a:pt x="452" y="103"/>
                  <a:pt x="451" y="103"/>
                </a:cubicBezTo>
                <a:cubicBezTo>
                  <a:pt x="451" y="102"/>
                  <a:pt x="450" y="102"/>
                  <a:pt x="449" y="102"/>
                </a:cubicBezTo>
                <a:cubicBezTo>
                  <a:pt x="448" y="102"/>
                  <a:pt x="447" y="102"/>
                  <a:pt x="446" y="101"/>
                </a:cubicBezTo>
                <a:cubicBezTo>
                  <a:pt x="446" y="102"/>
                  <a:pt x="442" y="102"/>
                  <a:pt x="443" y="104"/>
                </a:cubicBezTo>
                <a:cubicBezTo>
                  <a:pt x="444" y="104"/>
                  <a:pt x="444" y="104"/>
                  <a:pt x="444" y="104"/>
                </a:cubicBezTo>
                <a:cubicBezTo>
                  <a:pt x="445" y="104"/>
                  <a:pt x="446" y="105"/>
                  <a:pt x="446" y="105"/>
                </a:cubicBezTo>
                <a:cubicBezTo>
                  <a:pt x="447" y="105"/>
                  <a:pt x="447" y="105"/>
                  <a:pt x="448" y="106"/>
                </a:cubicBezTo>
                <a:cubicBezTo>
                  <a:pt x="448" y="106"/>
                  <a:pt x="450" y="107"/>
                  <a:pt x="450" y="107"/>
                </a:cubicBezTo>
                <a:cubicBezTo>
                  <a:pt x="449" y="108"/>
                  <a:pt x="449" y="107"/>
                  <a:pt x="448" y="107"/>
                </a:cubicBezTo>
                <a:cubicBezTo>
                  <a:pt x="448" y="107"/>
                  <a:pt x="449" y="107"/>
                  <a:pt x="448" y="107"/>
                </a:cubicBezTo>
                <a:cubicBezTo>
                  <a:pt x="447" y="107"/>
                  <a:pt x="446" y="107"/>
                  <a:pt x="446" y="107"/>
                </a:cubicBezTo>
                <a:cubicBezTo>
                  <a:pt x="444" y="106"/>
                  <a:pt x="444" y="105"/>
                  <a:pt x="443" y="106"/>
                </a:cubicBezTo>
                <a:cubicBezTo>
                  <a:pt x="443" y="107"/>
                  <a:pt x="443" y="108"/>
                  <a:pt x="444" y="109"/>
                </a:cubicBezTo>
                <a:cubicBezTo>
                  <a:pt x="443" y="109"/>
                  <a:pt x="443" y="108"/>
                  <a:pt x="442" y="108"/>
                </a:cubicBezTo>
                <a:cubicBezTo>
                  <a:pt x="442" y="109"/>
                  <a:pt x="442" y="109"/>
                  <a:pt x="441" y="109"/>
                </a:cubicBezTo>
                <a:cubicBezTo>
                  <a:pt x="441" y="110"/>
                  <a:pt x="441" y="110"/>
                  <a:pt x="442" y="110"/>
                </a:cubicBezTo>
                <a:cubicBezTo>
                  <a:pt x="442" y="111"/>
                  <a:pt x="442" y="111"/>
                  <a:pt x="442" y="112"/>
                </a:cubicBezTo>
                <a:cubicBezTo>
                  <a:pt x="441" y="111"/>
                  <a:pt x="440" y="111"/>
                  <a:pt x="440" y="110"/>
                </a:cubicBezTo>
                <a:cubicBezTo>
                  <a:pt x="440" y="109"/>
                  <a:pt x="441" y="110"/>
                  <a:pt x="441" y="109"/>
                </a:cubicBezTo>
                <a:cubicBezTo>
                  <a:pt x="441" y="108"/>
                  <a:pt x="441" y="107"/>
                  <a:pt x="441" y="106"/>
                </a:cubicBezTo>
                <a:cubicBezTo>
                  <a:pt x="441" y="106"/>
                  <a:pt x="441" y="106"/>
                  <a:pt x="441" y="106"/>
                </a:cubicBezTo>
                <a:cubicBezTo>
                  <a:pt x="440" y="106"/>
                  <a:pt x="439" y="107"/>
                  <a:pt x="437" y="107"/>
                </a:cubicBezTo>
                <a:cubicBezTo>
                  <a:pt x="437" y="107"/>
                  <a:pt x="437" y="107"/>
                  <a:pt x="437" y="106"/>
                </a:cubicBezTo>
                <a:cubicBezTo>
                  <a:pt x="438" y="107"/>
                  <a:pt x="438" y="106"/>
                  <a:pt x="437" y="106"/>
                </a:cubicBezTo>
                <a:cubicBezTo>
                  <a:pt x="437" y="105"/>
                  <a:pt x="436" y="105"/>
                  <a:pt x="436" y="106"/>
                </a:cubicBezTo>
                <a:cubicBezTo>
                  <a:pt x="435" y="106"/>
                  <a:pt x="436" y="106"/>
                  <a:pt x="435" y="106"/>
                </a:cubicBezTo>
                <a:cubicBezTo>
                  <a:pt x="435" y="106"/>
                  <a:pt x="435" y="106"/>
                  <a:pt x="435" y="106"/>
                </a:cubicBezTo>
                <a:cubicBezTo>
                  <a:pt x="435" y="107"/>
                  <a:pt x="434" y="106"/>
                  <a:pt x="434" y="107"/>
                </a:cubicBezTo>
                <a:cubicBezTo>
                  <a:pt x="434" y="108"/>
                  <a:pt x="433" y="108"/>
                  <a:pt x="432" y="108"/>
                </a:cubicBezTo>
                <a:cubicBezTo>
                  <a:pt x="433" y="108"/>
                  <a:pt x="433" y="109"/>
                  <a:pt x="433" y="109"/>
                </a:cubicBezTo>
                <a:cubicBezTo>
                  <a:pt x="434" y="110"/>
                  <a:pt x="434" y="111"/>
                  <a:pt x="433" y="111"/>
                </a:cubicBezTo>
                <a:cubicBezTo>
                  <a:pt x="432" y="111"/>
                  <a:pt x="431" y="112"/>
                  <a:pt x="431" y="110"/>
                </a:cubicBezTo>
                <a:cubicBezTo>
                  <a:pt x="430" y="110"/>
                  <a:pt x="429" y="111"/>
                  <a:pt x="429" y="110"/>
                </a:cubicBezTo>
                <a:cubicBezTo>
                  <a:pt x="430" y="110"/>
                  <a:pt x="431" y="110"/>
                  <a:pt x="431" y="110"/>
                </a:cubicBezTo>
                <a:cubicBezTo>
                  <a:pt x="431" y="109"/>
                  <a:pt x="431" y="107"/>
                  <a:pt x="432" y="107"/>
                </a:cubicBezTo>
                <a:cubicBezTo>
                  <a:pt x="432" y="106"/>
                  <a:pt x="431" y="107"/>
                  <a:pt x="431" y="107"/>
                </a:cubicBezTo>
                <a:cubicBezTo>
                  <a:pt x="431" y="106"/>
                  <a:pt x="431" y="105"/>
                  <a:pt x="431" y="104"/>
                </a:cubicBezTo>
                <a:cubicBezTo>
                  <a:pt x="431" y="103"/>
                  <a:pt x="429" y="102"/>
                  <a:pt x="429" y="102"/>
                </a:cubicBezTo>
                <a:cubicBezTo>
                  <a:pt x="429" y="101"/>
                  <a:pt x="429" y="99"/>
                  <a:pt x="430" y="99"/>
                </a:cubicBezTo>
                <a:cubicBezTo>
                  <a:pt x="431" y="99"/>
                  <a:pt x="431" y="98"/>
                  <a:pt x="430" y="98"/>
                </a:cubicBezTo>
                <a:cubicBezTo>
                  <a:pt x="430" y="98"/>
                  <a:pt x="430" y="98"/>
                  <a:pt x="430" y="97"/>
                </a:cubicBezTo>
                <a:cubicBezTo>
                  <a:pt x="431" y="97"/>
                  <a:pt x="431" y="96"/>
                  <a:pt x="431" y="95"/>
                </a:cubicBezTo>
                <a:cubicBezTo>
                  <a:pt x="432" y="94"/>
                  <a:pt x="425" y="93"/>
                  <a:pt x="425" y="93"/>
                </a:cubicBezTo>
                <a:cubicBezTo>
                  <a:pt x="425" y="94"/>
                  <a:pt x="421" y="94"/>
                  <a:pt x="421" y="95"/>
                </a:cubicBezTo>
                <a:cubicBezTo>
                  <a:pt x="421" y="95"/>
                  <a:pt x="421" y="95"/>
                  <a:pt x="421" y="95"/>
                </a:cubicBezTo>
                <a:cubicBezTo>
                  <a:pt x="421" y="96"/>
                  <a:pt x="420" y="96"/>
                  <a:pt x="419" y="96"/>
                </a:cubicBezTo>
                <a:cubicBezTo>
                  <a:pt x="418" y="96"/>
                  <a:pt x="418" y="96"/>
                  <a:pt x="418" y="97"/>
                </a:cubicBezTo>
                <a:cubicBezTo>
                  <a:pt x="416" y="97"/>
                  <a:pt x="417" y="97"/>
                  <a:pt x="415" y="97"/>
                </a:cubicBezTo>
                <a:cubicBezTo>
                  <a:pt x="415" y="98"/>
                  <a:pt x="416" y="98"/>
                  <a:pt x="416" y="98"/>
                </a:cubicBezTo>
                <a:cubicBezTo>
                  <a:pt x="415" y="99"/>
                  <a:pt x="415" y="99"/>
                  <a:pt x="415" y="100"/>
                </a:cubicBezTo>
                <a:cubicBezTo>
                  <a:pt x="415" y="100"/>
                  <a:pt x="416" y="100"/>
                  <a:pt x="416" y="100"/>
                </a:cubicBezTo>
                <a:cubicBezTo>
                  <a:pt x="415" y="100"/>
                  <a:pt x="414" y="100"/>
                  <a:pt x="413" y="100"/>
                </a:cubicBezTo>
                <a:cubicBezTo>
                  <a:pt x="413" y="100"/>
                  <a:pt x="413" y="100"/>
                  <a:pt x="413" y="100"/>
                </a:cubicBezTo>
                <a:cubicBezTo>
                  <a:pt x="412" y="100"/>
                  <a:pt x="412" y="101"/>
                  <a:pt x="412" y="102"/>
                </a:cubicBezTo>
                <a:cubicBezTo>
                  <a:pt x="412" y="102"/>
                  <a:pt x="412" y="103"/>
                  <a:pt x="412" y="104"/>
                </a:cubicBezTo>
                <a:cubicBezTo>
                  <a:pt x="412" y="105"/>
                  <a:pt x="413" y="104"/>
                  <a:pt x="413" y="105"/>
                </a:cubicBezTo>
                <a:cubicBezTo>
                  <a:pt x="413" y="105"/>
                  <a:pt x="414" y="105"/>
                  <a:pt x="414" y="105"/>
                </a:cubicBezTo>
                <a:cubicBezTo>
                  <a:pt x="414" y="106"/>
                  <a:pt x="416" y="105"/>
                  <a:pt x="417" y="105"/>
                </a:cubicBezTo>
                <a:cubicBezTo>
                  <a:pt x="415" y="106"/>
                  <a:pt x="417" y="108"/>
                  <a:pt x="417" y="108"/>
                </a:cubicBezTo>
                <a:cubicBezTo>
                  <a:pt x="416" y="108"/>
                  <a:pt x="416" y="107"/>
                  <a:pt x="415" y="107"/>
                </a:cubicBezTo>
                <a:cubicBezTo>
                  <a:pt x="415" y="107"/>
                  <a:pt x="414" y="107"/>
                  <a:pt x="413" y="107"/>
                </a:cubicBezTo>
                <a:cubicBezTo>
                  <a:pt x="412" y="107"/>
                  <a:pt x="412" y="106"/>
                  <a:pt x="411" y="107"/>
                </a:cubicBezTo>
                <a:cubicBezTo>
                  <a:pt x="411" y="108"/>
                  <a:pt x="411" y="109"/>
                  <a:pt x="412" y="109"/>
                </a:cubicBezTo>
                <a:cubicBezTo>
                  <a:pt x="412" y="109"/>
                  <a:pt x="412" y="109"/>
                  <a:pt x="412" y="109"/>
                </a:cubicBezTo>
                <a:cubicBezTo>
                  <a:pt x="413" y="110"/>
                  <a:pt x="414" y="110"/>
                  <a:pt x="415" y="110"/>
                </a:cubicBezTo>
                <a:cubicBezTo>
                  <a:pt x="415" y="111"/>
                  <a:pt x="414" y="112"/>
                  <a:pt x="413" y="113"/>
                </a:cubicBezTo>
                <a:cubicBezTo>
                  <a:pt x="414" y="114"/>
                  <a:pt x="414" y="115"/>
                  <a:pt x="414" y="116"/>
                </a:cubicBezTo>
                <a:cubicBezTo>
                  <a:pt x="414" y="116"/>
                  <a:pt x="413" y="116"/>
                  <a:pt x="412" y="115"/>
                </a:cubicBezTo>
                <a:cubicBezTo>
                  <a:pt x="412" y="114"/>
                  <a:pt x="411" y="115"/>
                  <a:pt x="410" y="115"/>
                </a:cubicBezTo>
                <a:cubicBezTo>
                  <a:pt x="410" y="115"/>
                  <a:pt x="409" y="116"/>
                  <a:pt x="409" y="116"/>
                </a:cubicBezTo>
                <a:cubicBezTo>
                  <a:pt x="408" y="116"/>
                  <a:pt x="408" y="116"/>
                  <a:pt x="407" y="116"/>
                </a:cubicBezTo>
                <a:cubicBezTo>
                  <a:pt x="407" y="116"/>
                  <a:pt x="407" y="116"/>
                  <a:pt x="407" y="116"/>
                </a:cubicBezTo>
                <a:cubicBezTo>
                  <a:pt x="406" y="116"/>
                  <a:pt x="406" y="116"/>
                  <a:pt x="407" y="115"/>
                </a:cubicBezTo>
                <a:cubicBezTo>
                  <a:pt x="409" y="115"/>
                  <a:pt x="409" y="114"/>
                  <a:pt x="411" y="114"/>
                </a:cubicBezTo>
                <a:cubicBezTo>
                  <a:pt x="411" y="112"/>
                  <a:pt x="410" y="112"/>
                  <a:pt x="409" y="111"/>
                </a:cubicBezTo>
                <a:cubicBezTo>
                  <a:pt x="407" y="110"/>
                  <a:pt x="408" y="106"/>
                  <a:pt x="407" y="104"/>
                </a:cubicBezTo>
                <a:cubicBezTo>
                  <a:pt x="408" y="104"/>
                  <a:pt x="408" y="104"/>
                  <a:pt x="408" y="104"/>
                </a:cubicBezTo>
                <a:cubicBezTo>
                  <a:pt x="408" y="104"/>
                  <a:pt x="408" y="103"/>
                  <a:pt x="407" y="103"/>
                </a:cubicBezTo>
                <a:cubicBezTo>
                  <a:pt x="408" y="102"/>
                  <a:pt x="408" y="101"/>
                  <a:pt x="408" y="100"/>
                </a:cubicBezTo>
                <a:cubicBezTo>
                  <a:pt x="408" y="100"/>
                  <a:pt x="408" y="100"/>
                  <a:pt x="408" y="100"/>
                </a:cubicBezTo>
                <a:cubicBezTo>
                  <a:pt x="408" y="100"/>
                  <a:pt x="408" y="99"/>
                  <a:pt x="408" y="99"/>
                </a:cubicBezTo>
                <a:cubicBezTo>
                  <a:pt x="408" y="99"/>
                  <a:pt x="409" y="99"/>
                  <a:pt x="409" y="98"/>
                </a:cubicBezTo>
                <a:cubicBezTo>
                  <a:pt x="409" y="98"/>
                  <a:pt x="409" y="97"/>
                  <a:pt x="410" y="97"/>
                </a:cubicBezTo>
                <a:cubicBezTo>
                  <a:pt x="411" y="97"/>
                  <a:pt x="410" y="97"/>
                  <a:pt x="410" y="97"/>
                </a:cubicBezTo>
                <a:cubicBezTo>
                  <a:pt x="411" y="97"/>
                  <a:pt x="411" y="97"/>
                  <a:pt x="411" y="97"/>
                </a:cubicBezTo>
                <a:cubicBezTo>
                  <a:pt x="412" y="96"/>
                  <a:pt x="412" y="96"/>
                  <a:pt x="412" y="96"/>
                </a:cubicBezTo>
                <a:cubicBezTo>
                  <a:pt x="414" y="95"/>
                  <a:pt x="417" y="95"/>
                  <a:pt x="419" y="95"/>
                </a:cubicBezTo>
                <a:cubicBezTo>
                  <a:pt x="419" y="95"/>
                  <a:pt x="419" y="95"/>
                  <a:pt x="420" y="95"/>
                </a:cubicBezTo>
                <a:cubicBezTo>
                  <a:pt x="419" y="94"/>
                  <a:pt x="419" y="93"/>
                  <a:pt x="418" y="93"/>
                </a:cubicBezTo>
                <a:cubicBezTo>
                  <a:pt x="418" y="93"/>
                  <a:pt x="417" y="93"/>
                  <a:pt x="417" y="93"/>
                </a:cubicBezTo>
                <a:cubicBezTo>
                  <a:pt x="417" y="93"/>
                  <a:pt x="417" y="93"/>
                  <a:pt x="416" y="93"/>
                </a:cubicBezTo>
                <a:cubicBezTo>
                  <a:pt x="415" y="93"/>
                  <a:pt x="414" y="93"/>
                  <a:pt x="413" y="93"/>
                </a:cubicBezTo>
                <a:cubicBezTo>
                  <a:pt x="412" y="93"/>
                  <a:pt x="411" y="93"/>
                  <a:pt x="410" y="93"/>
                </a:cubicBezTo>
                <a:cubicBezTo>
                  <a:pt x="410" y="93"/>
                  <a:pt x="409" y="93"/>
                  <a:pt x="409" y="93"/>
                </a:cubicBezTo>
                <a:cubicBezTo>
                  <a:pt x="409" y="93"/>
                  <a:pt x="408" y="93"/>
                  <a:pt x="408" y="94"/>
                </a:cubicBezTo>
                <a:cubicBezTo>
                  <a:pt x="406" y="94"/>
                  <a:pt x="407" y="93"/>
                  <a:pt x="406" y="93"/>
                </a:cubicBezTo>
                <a:cubicBezTo>
                  <a:pt x="405" y="93"/>
                  <a:pt x="403" y="94"/>
                  <a:pt x="402" y="94"/>
                </a:cubicBezTo>
                <a:cubicBezTo>
                  <a:pt x="401" y="94"/>
                  <a:pt x="400" y="93"/>
                  <a:pt x="399" y="95"/>
                </a:cubicBezTo>
                <a:cubicBezTo>
                  <a:pt x="398" y="95"/>
                  <a:pt x="398" y="95"/>
                  <a:pt x="397" y="96"/>
                </a:cubicBezTo>
                <a:cubicBezTo>
                  <a:pt x="397" y="96"/>
                  <a:pt x="397" y="96"/>
                  <a:pt x="397" y="97"/>
                </a:cubicBezTo>
                <a:cubicBezTo>
                  <a:pt x="397" y="97"/>
                  <a:pt x="397" y="98"/>
                  <a:pt x="397" y="98"/>
                </a:cubicBezTo>
                <a:cubicBezTo>
                  <a:pt x="397" y="98"/>
                  <a:pt x="397" y="98"/>
                  <a:pt x="397" y="98"/>
                </a:cubicBezTo>
                <a:cubicBezTo>
                  <a:pt x="397" y="98"/>
                  <a:pt x="395" y="99"/>
                  <a:pt x="395" y="99"/>
                </a:cubicBezTo>
                <a:cubicBezTo>
                  <a:pt x="394" y="100"/>
                  <a:pt x="395" y="100"/>
                  <a:pt x="395" y="101"/>
                </a:cubicBezTo>
                <a:cubicBezTo>
                  <a:pt x="395" y="101"/>
                  <a:pt x="394" y="102"/>
                  <a:pt x="394" y="102"/>
                </a:cubicBezTo>
                <a:cubicBezTo>
                  <a:pt x="394" y="103"/>
                  <a:pt x="392" y="103"/>
                  <a:pt x="392" y="104"/>
                </a:cubicBezTo>
                <a:cubicBezTo>
                  <a:pt x="392" y="105"/>
                  <a:pt x="392" y="105"/>
                  <a:pt x="391" y="105"/>
                </a:cubicBezTo>
                <a:cubicBezTo>
                  <a:pt x="390" y="106"/>
                  <a:pt x="391" y="106"/>
                  <a:pt x="391" y="107"/>
                </a:cubicBezTo>
                <a:cubicBezTo>
                  <a:pt x="391" y="108"/>
                  <a:pt x="392" y="108"/>
                  <a:pt x="391" y="108"/>
                </a:cubicBezTo>
                <a:cubicBezTo>
                  <a:pt x="390" y="109"/>
                  <a:pt x="391" y="109"/>
                  <a:pt x="390" y="109"/>
                </a:cubicBezTo>
                <a:cubicBezTo>
                  <a:pt x="389" y="110"/>
                  <a:pt x="390" y="110"/>
                  <a:pt x="390" y="110"/>
                </a:cubicBezTo>
                <a:cubicBezTo>
                  <a:pt x="389" y="110"/>
                  <a:pt x="389" y="110"/>
                  <a:pt x="389" y="110"/>
                </a:cubicBezTo>
                <a:cubicBezTo>
                  <a:pt x="389" y="110"/>
                  <a:pt x="389" y="111"/>
                  <a:pt x="389" y="111"/>
                </a:cubicBezTo>
                <a:cubicBezTo>
                  <a:pt x="389" y="112"/>
                  <a:pt x="391" y="112"/>
                  <a:pt x="392" y="112"/>
                </a:cubicBezTo>
                <a:cubicBezTo>
                  <a:pt x="392" y="113"/>
                  <a:pt x="393" y="113"/>
                  <a:pt x="393" y="113"/>
                </a:cubicBezTo>
                <a:cubicBezTo>
                  <a:pt x="393" y="114"/>
                  <a:pt x="393" y="114"/>
                  <a:pt x="392" y="114"/>
                </a:cubicBezTo>
                <a:cubicBezTo>
                  <a:pt x="392" y="114"/>
                  <a:pt x="393" y="115"/>
                  <a:pt x="393" y="115"/>
                </a:cubicBezTo>
                <a:cubicBezTo>
                  <a:pt x="394" y="116"/>
                  <a:pt x="394" y="116"/>
                  <a:pt x="395" y="116"/>
                </a:cubicBezTo>
                <a:cubicBezTo>
                  <a:pt x="397" y="116"/>
                  <a:pt x="398" y="116"/>
                  <a:pt x="400" y="116"/>
                </a:cubicBezTo>
                <a:cubicBezTo>
                  <a:pt x="400" y="116"/>
                  <a:pt x="402" y="117"/>
                  <a:pt x="401" y="117"/>
                </a:cubicBezTo>
                <a:cubicBezTo>
                  <a:pt x="401" y="118"/>
                  <a:pt x="399" y="118"/>
                  <a:pt x="399" y="117"/>
                </a:cubicBezTo>
                <a:cubicBezTo>
                  <a:pt x="399" y="117"/>
                  <a:pt x="398" y="117"/>
                  <a:pt x="398" y="117"/>
                </a:cubicBezTo>
                <a:cubicBezTo>
                  <a:pt x="398" y="118"/>
                  <a:pt x="398" y="119"/>
                  <a:pt x="398" y="119"/>
                </a:cubicBezTo>
                <a:cubicBezTo>
                  <a:pt x="398" y="119"/>
                  <a:pt x="399" y="119"/>
                  <a:pt x="399" y="119"/>
                </a:cubicBezTo>
                <a:cubicBezTo>
                  <a:pt x="399" y="119"/>
                  <a:pt x="399" y="120"/>
                  <a:pt x="399" y="120"/>
                </a:cubicBezTo>
                <a:cubicBezTo>
                  <a:pt x="399" y="120"/>
                  <a:pt x="399" y="120"/>
                  <a:pt x="399" y="121"/>
                </a:cubicBezTo>
                <a:cubicBezTo>
                  <a:pt x="400" y="120"/>
                  <a:pt x="400" y="120"/>
                  <a:pt x="400" y="121"/>
                </a:cubicBezTo>
                <a:cubicBezTo>
                  <a:pt x="401" y="121"/>
                  <a:pt x="402" y="121"/>
                  <a:pt x="402" y="121"/>
                </a:cubicBezTo>
                <a:cubicBezTo>
                  <a:pt x="402" y="122"/>
                  <a:pt x="401" y="122"/>
                  <a:pt x="401" y="123"/>
                </a:cubicBezTo>
                <a:cubicBezTo>
                  <a:pt x="402" y="123"/>
                  <a:pt x="403" y="123"/>
                  <a:pt x="404" y="123"/>
                </a:cubicBezTo>
                <a:cubicBezTo>
                  <a:pt x="404" y="122"/>
                  <a:pt x="405" y="122"/>
                  <a:pt x="405" y="121"/>
                </a:cubicBezTo>
                <a:cubicBezTo>
                  <a:pt x="405" y="121"/>
                  <a:pt x="406" y="121"/>
                  <a:pt x="407" y="122"/>
                </a:cubicBezTo>
                <a:cubicBezTo>
                  <a:pt x="407" y="122"/>
                  <a:pt x="407" y="122"/>
                  <a:pt x="407" y="123"/>
                </a:cubicBezTo>
                <a:cubicBezTo>
                  <a:pt x="407" y="123"/>
                  <a:pt x="407" y="123"/>
                  <a:pt x="408" y="123"/>
                </a:cubicBezTo>
                <a:cubicBezTo>
                  <a:pt x="408" y="123"/>
                  <a:pt x="408" y="123"/>
                  <a:pt x="408" y="123"/>
                </a:cubicBezTo>
                <a:cubicBezTo>
                  <a:pt x="409" y="124"/>
                  <a:pt x="409" y="124"/>
                  <a:pt x="410" y="125"/>
                </a:cubicBezTo>
                <a:cubicBezTo>
                  <a:pt x="410" y="125"/>
                  <a:pt x="410" y="125"/>
                  <a:pt x="410" y="126"/>
                </a:cubicBezTo>
                <a:cubicBezTo>
                  <a:pt x="410" y="126"/>
                  <a:pt x="411" y="126"/>
                  <a:pt x="412" y="126"/>
                </a:cubicBezTo>
                <a:cubicBezTo>
                  <a:pt x="412" y="126"/>
                  <a:pt x="412" y="126"/>
                  <a:pt x="412" y="126"/>
                </a:cubicBezTo>
                <a:cubicBezTo>
                  <a:pt x="412" y="126"/>
                  <a:pt x="412" y="126"/>
                  <a:pt x="412" y="126"/>
                </a:cubicBezTo>
                <a:cubicBezTo>
                  <a:pt x="413" y="126"/>
                  <a:pt x="413" y="126"/>
                  <a:pt x="413" y="126"/>
                </a:cubicBezTo>
                <a:cubicBezTo>
                  <a:pt x="413" y="125"/>
                  <a:pt x="413" y="125"/>
                  <a:pt x="413" y="124"/>
                </a:cubicBezTo>
                <a:cubicBezTo>
                  <a:pt x="414" y="125"/>
                  <a:pt x="415" y="125"/>
                  <a:pt x="415" y="126"/>
                </a:cubicBezTo>
                <a:cubicBezTo>
                  <a:pt x="415" y="126"/>
                  <a:pt x="417" y="126"/>
                  <a:pt x="417" y="126"/>
                </a:cubicBezTo>
                <a:cubicBezTo>
                  <a:pt x="418" y="126"/>
                  <a:pt x="418" y="126"/>
                  <a:pt x="419" y="127"/>
                </a:cubicBezTo>
                <a:cubicBezTo>
                  <a:pt x="419" y="127"/>
                  <a:pt x="424" y="127"/>
                  <a:pt x="424" y="126"/>
                </a:cubicBezTo>
                <a:cubicBezTo>
                  <a:pt x="424" y="125"/>
                  <a:pt x="425" y="127"/>
                  <a:pt x="425" y="127"/>
                </a:cubicBezTo>
                <a:cubicBezTo>
                  <a:pt x="426" y="127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30" y="128"/>
                  <a:pt x="431" y="127"/>
                </a:cubicBezTo>
                <a:cubicBezTo>
                  <a:pt x="430" y="127"/>
                  <a:pt x="429" y="126"/>
                  <a:pt x="429" y="126"/>
                </a:cubicBezTo>
                <a:cubicBezTo>
                  <a:pt x="428" y="124"/>
                  <a:pt x="428" y="124"/>
                  <a:pt x="427" y="124"/>
                </a:cubicBezTo>
                <a:cubicBezTo>
                  <a:pt x="427" y="123"/>
                  <a:pt x="426" y="123"/>
                  <a:pt x="426" y="123"/>
                </a:cubicBezTo>
                <a:cubicBezTo>
                  <a:pt x="426" y="123"/>
                  <a:pt x="428" y="123"/>
                  <a:pt x="428" y="123"/>
                </a:cubicBezTo>
                <a:cubicBezTo>
                  <a:pt x="428" y="124"/>
                  <a:pt x="430" y="125"/>
                  <a:pt x="430" y="126"/>
                </a:cubicBezTo>
                <a:cubicBezTo>
                  <a:pt x="431" y="126"/>
                  <a:pt x="431" y="126"/>
                  <a:pt x="431" y="126"/>
                </a:cubicBezTo>
                <a:cubicBezTo>
                  <a:pt x="432" y="126"/>
                  <a:pt x="432" y="127"/>
                  <a:pt x="433" y="127"/>
                </a:cubicBezTo>
                <a:cubicBezTo>
                  <a:pt x="433" y="127"/>
                  <a:pt x="434" y="128"/>
                  <a:pt x="434" y="129"/>
                </a:cubicBezTo>
                <a:cubicBezTo>
                  <a:pt x="434" y="129"/>
                  <a:pt x="435" y="129"/>
                  <a:pt x="435" y="129"/>
                </a:cubicBezTo>
                <a:cubicBezTo>
                  <a:pt x="436" y="129"/>
                  <a:pt x="435" y="128"/>
                  <a:pt x="435" y="128"/>
                </a:cubicBezTo>
                <a:cubicBezTo>
                  <a:pt x="436" y="128"/>
                  <a:pt x="435" y="128"/>
                  <a:pt x="435" y="128"/>
                </a:cubicBezTo>
                <a:cubicBezTo>
                  <a:pt x="435" y="128"/>
                  <a:pt x="435" y="127"/>
                  <a:pt x="435" y="127"/>
                </a:cubicBezTo>
                <a:cubicBezTo>
                  <a:pt x="435" y="126"/>
                  <a:pt x="434" y="127"/>
                  <a:pt x="434" y="126"/>
                </a:cubicBezTo>
                <a:cubicBezTo>
                  <a:pt x="434" y="126"/>
                  <a:pt x="434" y="125"/>
                  <a:pt x="434" y="125"/>
                </a:cubicBezTo>
                <a:cubicBezTo>
                  <a:pt x="433" y="124"/>
                  <a:pt x="433" y="124"/>
                  <a:pt x="433" y="123"/>
                </a:cubicBezTo>
                <a:cubicBezTo>
                  <a:pt x="434" y="123"/>
                  <a:pt x="435" y="123"/>
                  <a:pt x="436" y="123"/>
                </a:cubicBezTo>
                <a:cubicBezTo>
                  <a:pt x="436" y="123"/>
                  <a:pt x="436" y="123"/>
                  <a:pt x="436" y="123"/>
                </a:cubicBezTo>
                <a:cubicBezTo>
                  <a:pt x="437" y="123"/>
                  <a:pt x="438" y="123"/>
                  <a:pt x="439" y="124"/>
                </a:cubicBezTo>
                <a:cubicBezTo>
                  <a:pt x="440" y="124"/>
                  <a:pt x="441" y="126"/>
                  <a:pt x="442" y="126"/>
                </a:cubicBezTo>
                <a:cubicBezTo>
                  <a:pt x="443" y="125"/>
                  <a:pt x="444" y="126"/>
                  <a:pt x="445" y="125"/>
                </a:cubicBezTo>
                <a:cubicBezTo>
                  <a:pt x="446" y="124"/>
                  <a:pt x="445" y="123"/>
                  <a:pt x="445" y="122"/>
                </a:cubicBezTo>
                <a:cubicBezTo>
                  <a:pt x="444" y="122"/>
                  <a:pt x="444" y="123"/>
                  <a:pt x="443" y="123"/>
                </a:cubicBezTo>
                <a:cubicBezTo>
                  <a:pt x="443" y="123"/>
                  <a:pt x="443" y="122"/>
                  <a:pt x="443" y="122"/>
                </a:cubicBezTo>
                <a:cubicBezTo>
                  <a:pt x="443" y="121"/>
                  <a:pt x="444" y="121"/>
                  <a:pt x="444" y="121"/>
                </a:cubicBezTo>
                <a:cubicBezTo>
                  <a:pt x="446" y="120"/>
                  <a:pt x="445" y="120"/>
                  <a:pt x="446" y="122"/>
                </a:cubicBezTo>
                <a:cubicBezTo>
                  <a:pt x="446" y="122"/>
                  <a:pt x="446" y="122"/>
                  <a:pt x="446" y="123"/>
                </a:cubicBezTo>
                <a:cubicBezTo>
                  <a:pt x="447" y="124"/>
                  <a:pt x="447" y="123"/>
                  <a:pt x="448" y="124"/>
                </a:cubicBezTo>
                <a:cubicBezTo>
                  <a:pt x="448" y="122"/>
                  <a:pt x="448" y="123"/>
                  <a:pt x="449" y="123"/>
                </a:cubicBezTo>
                <a:cubicBezTo>
                  <a:pt x="450" y="123"/>
                  <a:pt x="451" y="126"/>
                  <a:pt x="451" y="127"/>
                </a:cubicBezTo>
                <a:cubicBezTo>
                  <a:pt x="451" y="127"/>
                  <a:pt x="451" y="128"/>
                  <a:pt x="451" y="128"/>
                </a:cubicBezTo>
                <a:cubicBezTo>
                  <a:pt x="452" y="128"/>
                  <a:pt x="452" y="128"/>
                  <a:pt x="452" y="127"/>
                </a:cubicBezTo>
                <a:cubicBezTo>
                  <a:pt x="452" y="126"/>
                  <a:pt x="452" y="126"/>
                  <a:pt x="452" y="126"/>
                </a:cubicBezTo>
                <a:cubicBezTo>
                  <a:pt x="452" y="126"/>
                  <a:pt x="453" y="126"/>
                  <a:pt x="453" y="126"/>
                </a:cubicBezTo>
                <a:cubicBezTo>
                  <a:pt x="454" y="125"/>
                  <a:pt x="454" y="125"/>
                  <a:pt x="455" y="126"/>
                </a:cubicBezTo>
                <a:cubicBezTo>
                  <a:pt x="455" y="126"/>
                  <a:pt x="455" y="126"/>
                  <a:pt x="455" y="126"/>
                </a:cubicBezTo>
                <a:cubicBezTo>
                  <a:pt x="455" y="127"/>
                  <a:pt x="455" y="127"/>
                  <a:pt x="455" y="127"/>
                </a:cubicBezTo>
                <a:cubicBezTo>
                  <a:pt x="455" y="128"/>
                  <a:pt x="457" y="126"/>
                  <a:pt x="457" y="128"/>
                </a:cubicBezTo>
                <a:cubicBezTo>
                  <a:pt x="456" y="128"/>
                  <a:pt x="456" y="128"/>
                  <a:pt x="456" y="128"/>
                </a:cubicBezTo>
                <a:cubicBezTo>
                  <a:pt x="456" y="128"/>
                  <a:pt x="456" y="129"/>
                  <a:pt x="456" y="129"/>
                </a:cubicBezTo>
                <a:cubicBezTo>
                  <a:pt x="457" y="129"/>
                  <a:pt x="458" y="129"/>
                  <a:pt x="458" y="127"/>
                </a:cubicBezTo>
                <a:cubicBezTo>
                  <a:pt x="459" y="128"/>
                  <a:pt x="460" y="127"/>
                  <a:pt x="460" y="127"/>
                </a:cubicBezTo>
                <a:cubicBezTo>
                  <a:pt x="461" y="127"/>
                  <a:pt x="461" y="128"/>
                  <a:pt x="461" y="129"/>
                </a:cubicBezTo>
                <a:cubicBezTo>
                  <a:pt x="460" y="129"/>
                  <a:pt x="459" y="128"/>
                  <a:pt x="459" y="129"/>
                </a:cubicBezTo>
                <a:cubicBezTo>
                  <a:pt x="459" y="130"/>
                  <a:pt x="459" y="130"/>
                  <a:pt x="459" y="131"/>
                </a:cubicBezTo>
                <a:cubicBezTo>
                  <a:pt x="459" y="131"/>
                  <a:pt x="459" y="131"/>
                  <a:pt x="459" y="131"/>
                </a:cubicBezTo>
                <a:cubicBezTo>
                  <a:pt x="459" y="132"/>
                  <a:pt x="460" y="132"/>
                  <a:pt x="461" y="132"/>
                </a:cubicBezTo>
                <a:cubicBezTo>
                  <a:pt x="462" y="132"/>
                  <a:pt x="462" y="133"/>
                  <a:pt x="462" y="134"/>
                </a:cubicBezTo>
                <a:cubicBezTo>
                  <a:pt x="462" y="133"/>
                  <a:pt x="461" y="133"/>
                  <a:pt x="460" y="133"/>
                </a:cubicBezTo>
                <a:cubicBezTo>
                  <a:pt x="460" y="134"/>
                  <a:pt x="460" y="136"/>
                  <a:pt x="459" y="135"/>
                </a:cubicBezTo>
                <a:cubicBezTo>
                  <a:pt x="459" y="137"/>
                  <a:pt x="459" y="137"/>
                  <a:pt x="461" y="137"/>
                </a:cubicBezTo>
                <a:cubicBezTo>
                  <a:pt x="461" y="137"/>
                  <a:pt x="461" y="139"/>
                  <a:pt x="461" y="139"/>
                </a:cubicBezTo>
                <a:cubicBezTo>
                  <a:pt x="462" y="139"/>
                  <a:pt x="463" y="139"/>
                  <a:pt x="463" y="138"/>
                </a:cubicBezTo>
                <a:cubicBezTo>
                  <a:pt x="464" y="138"/>
                  <a:pt x="464" y="138"/>
                  <a:pt x="464" y="137"/>
                </a:cubicBezTo>
                <a:cubicBezTo>
                  <a:pt x="464" y="137"/>
                  <a:pt x="465" y="137"/>
                  <a:pt x="465" y="137"/>
                </a:cubicBezTo>
                <a:cubicBezTo>
                  <a:pt x="465" y="136"/>
                  <a:pt x="466" y="136"/>
                  <a:pt x="466" y="135"/>
                </a:cubicBezTo>
                <a:cubicBezTo>
                  <a:pt x="467" y="136"/>
                  <a:pt x="467" y="136"/>
                  <a:pt x="468" y="135"/>
                </a:cubicBezTo>
                <a:cubicBezTo>
                  <a:pt x="468" y="135"/>
                  <a:pt x="468" y="135"/>
                  <a:pt x="469" y="134"/>
                </a:cubicBezTo>
                <a:cubicBezTo>
                  <a:pt x="469" y="135"/>
                  <a:pt x="469" y="136"/>
                  <a:pt x="469" y="136"/>
                </a:cubicBezTo>
                <a:cubicBezTo>
                  <a:pt x="469" y="137"/>
                  <a:pt x="468" y="137"/>
                  <a:pt x="468" y="137"/>
                </a:cubicBezTo>
                <a:cubicBezTo>
                  <a:pt x="467" y="138"/>
                  <a:pt x="468" y="139"/>
                  <a:pt x="468" y="139"/>
                </a:cubicBezTo>
                <a:cubicBezTo>
                  <a:pt x="468" y="141"/>
                  <a:pt x="470" y="139"/>
                  <a:pt x="470" y="141"/>
                </a:cubicBezTo>
                <a:cubicBezTo>
                  <a:pt x="471" y="142"/>
                  <a:pt x="471" y="142"/>
                  <a:pt x="473" y="142"/>
                </a:cubicBezTo>
                <a:cubicBezTo>
                  <a:pt x="472" y="143"/>
                  <a:pt x="472" y="143"/>
                  <a:pt x="472" y="144"/>
                </a:cubicBezTo>
                <a:cubicBezTo>
                  <a:pt x="472" y="144"/>
                  <a:pt x="473" y="144"/>
                  <a:pt x="473" y="144"/>
                </a:cubicBezTo>
                <a:cubicBezTo>
                  <a:pt x="473" y="145"/>
                  <a:pt x="472" y="146"/>
                  <a:pt x="473" y="146"/>
                </a:cubicBezTo>
                <a:cubicBezTo>
                  <a:pt x="473" y="147"/>
                  <a:pt x="473" y="148"/>
                  <a:pt x="474" y="148"/>
                </a:cubicBezTo>
                <a:cubicBezTo>
                  <a:pt x="474" y="148"/>
                  <a:pt x="474" y="149"/>
                  <a:pt x="474" y="150"/>
                </a:cubicBezTo>
                <a:cubicBezTo>
                  <a:pt x="474" y="150"/>
                  <a:pt x="473" y="149"/>
                  <a:pt x="473" y="149"/>
                </a:cubicBezTo>
                <a:cubicBezTo>
                  <a:pt x="473" y="150"/>
                  <a:pt x="472" y="150"/>
                  <a:pt x="472" y="150"/>
                </a:cubicBezTo>
                <a:cubicBezTo>
                  <a:pt x="471" y="150"/>
                  <a:pt x="472" y="151"/>
                  <a:pt x="471" y="151"/>
                </a:cubicBezTo>
                <a:cubicBezTo>
                  <a:pt x="470" y="153"/>
                  <a:pt x="473" y="153"/>
                  <a:pt x="474" y="154"/>
                </a:cubicBezTo>
                <a:cubicBezTo>
                  <a:pt x="473" y="154"/>
                  <a:pt x="472" y="155"/>
                  <a:pt x="472" y="154"/>
                </a:cubicBezTo>
                <a:cubicBezTo>
                  <a:pt x="472" y="154"/>
                  <a:pt x="471" y="154"/>
                  <a:pt x="471" y="154"/>
                </a:cubicBezTo>
                <a:cubicBezTo>
                  <a:pt x="470" y="154"/>
                  <a:pt x="471" y="155"/>
                  <a:pt x="471" y="155"/>
                </a:cubicBezTo>
                <a:cubicBezTo>
                  <a:pt x="470" y="155"/>
                  <a:pt x="470" y="156"/>
                  <a:pt x="469" y="156"/>
                </a:cubicBezTo>
                <a:cubicBezTo>
                  <a:pt x="469" y="156"/>
                  <a:pt x="469" y="157"/>
                  <a:pt x="469" y="157"/>
                </a:cubicBezTo>
                <a:cubicBezTo>
                  <a:pt x="468" y="157"/>
                  <a:pt x="469" y="157"/>
                  <a:pt x="469" y="158"/>
                </a:cubicBezTo>
                <a:cubicBezTo>
                  <a:pt x="469" y="158"/>
                  <a:pt x="468" y="158"/>
                  <a:pt x="468" y="158"/>
                </a:cubicBezTo>
                <a:cubicBezTo>
                  <a:pt x="468" y="159"/>
                  <a:pt x="468" y="159"/>
                  <a:pt x="467" y="159"/>
                </a:cubicBezTo>
                <a:cubicBezTo>
                  <a:pt x="467" y="159"/>
                  <a:pt x="467" y="159"/>
                  <a:pt x="467" y="159"/>
                </a:cubicBezTo>
                <a:cubicBezTo>
                  <a:pt x="467" y="159"/>
                  <a:pt x="466" y="160"/>
                  <a:pt x="465" y="160"/>
                </a:cubicBezTo>
                <a:cubicBezTo>
                  <a:pt x="465" y="161"/>
                  <a:pt x="466" y="161"/>
                  <a:pt x="467" y="162"/>
                </a:cubicBezTo>
                <a:cubicBezTo>
                  <a:pt x="467" y="163"/>
                  <a:pt x="468" y="162"/>
                  <a:pt x="468" y="163"/>
                </a:cubicBezTo>
                <a:cubicBezTo>
                  <a:pt x="469" y="164"/>
                  <a:pt x="469" y="165"/>
                  <a:pt x="470" y="166"/>
                </a:cubicBezTo>
                <a:cubicBezTo>
                  <a:pt x="470" y="166"/>
                  <a:pt x="471" y="167"/>
                  <a:pt x="471" y="167"/>
                </a:cubicBezTo>
                <a:cubicBezTo>
                  <a:pt x="472" y="168"/>
                  <a:pt x="471" y="168"/>
                  <a:pt x="470" y="169"/>
                </a:cubicBezTo>
                <a:cubicBezTo>
                  <a:pt x="470" y="168"/>
                  <a:pt x="468" y="169"/>
                  <a:pt x="468" y="169"/>
                </a:cubicBezTo>
                <a:cubicBezTo>
                  <a:pt x="467" y="169"/>
                  <a:pt x="464" y="169"/>
                  <a:pt x="464" y="170"/>
                </a:cubicBezTo>
                <a:cubicBezTo>
                  <a:pt x="464" y="170"/>
                  <a:pt x="462" y="170"/>
                  <a:pt x="462" y="169"/>
                </a:cubicBezTo>
                <a:cubicBezTo>
                  <a:pt x="462" y="169"/>
                  <a:pt x="460" y="169"/>
                  <a:pt x="461" y="170"/>
                </a:cubicBezTo>
                <a:cubicBezTo>
                  <a:pt x="460" y="170"/>
                  <a:pt x="459" y="170"/>
                  <a:pt x="459" y="169"/>
                </a:cubicBezTo>
                <a:cubicBezTo>
                  <a:pt x="458" y="170"/>
                  <a:pt x="458" y="169"/>
                  <a:pt x="458" y="170"/>
                </a:cubicBezTo>
                <a:cubicBezTo>
                  <a:pt x="458" y="171"/>
                  <a:pt x="457" y="170"/>
                  <a:pt x="457" y="170"/>
                </a:cubicBezTo>
                <a:cubicBezTo>
                  <a:pt x="456" y="170"/>
                  <a:pt x="456" y="170"/>
                  <a:pt x="456" y="171"/>
                </a:cubicBezTo>
                <a:cubicBezTo>
                  <a:pt x="455" y="171"/>
                  <a:pt x="453" y="171"/>
                  <a:pt x="454" y="170"/>
                </a:cubicBezTo>
                <a:cubicBezTo>
                  <a:pt x="453" y="170"/>
                  <a:pt x="453" y="171"/>
                  <a:pt x="453" y="171"/>
                </a:cubicBezTo>
                <a:cubicBezTo>
                  <a:pt x="452" y="171"/>
                  <a:pt x="452" y="170"/>
                  <a:pt x="452" y="170"/>
                </a:cubicBezTo>
                <a:cubicBezTo>
                  <a:pt x="451" y="170"/>
                  <a:pt x="449" y="170"/>
                  <a:pt x="449" y="171"/>
                </a:cubicBezTo>
                <a:cubicBezTo>
                  <a:pt x="449" y="171"/>
                  <a:pt x="449" y="172"/>
                  <a:pt x="449" y="172"/>
                </a:cubicBezTo>
                <a:cubicBezTo>
                  <a:pt x="448" y="173"/>
                  <a:pt x="448" y="174"/>
                  <a:pt x="448" y="175"/>
                </a:cubicBezTo>
                <a:cubicBezTo>
                  <a:pt x="448" y="175"/>
                  <a:pt x="448" y="175"/>
                  <a:pt x="448" y="175"/>
                </a:cubicBezTo>
                <a:cubicBezTo>
                  <a:pt x="448" y="176"/>
                  <a:pt x="448" y="176"/>
                  <a:pt x="447" y="177"/>
                </a:cubicBezTo>
                <a:cubicBezTo>
                  <a:pt x="446" y="178"/>
                  <a:pt x="447" y="178"/>
                  <a:pt x="448" y="179"/>
                </a:cubicBezTo>
                <a:cubicBezTo>
                  <a:pt x="448" y="180"/>
                  <a:pt x="448" y="180"/>
                  <a:pt x="449" y="180"/>
                </a:cubicBezTo>
                <a:cubicBezTo>
                  <a:pt x="449" y="180"/>
                  <a:pt x="450" y="180"/>
                  <a:pt x="450" y="181"/>
                </a:cubicBezTo>
                <a:cubicBezTo>
                  <a:pt x="450" y="181"/>
                  <a:pt x="450" y="181"/>
                  <a:pt x="451" y="180"/>
                </a:cubicBezTo>
                <a:cubicBezTo>
                  <a:pt x="452" y="180"/>
                  <a:pt x="451" y="181"/>
                  <a:pt x="452" y="181"/>
                </a:cubicBezTo>
                <a:cubicBezTo>
                  <a:pt x="453" y="181"/>
                  <a:pt x="455" y="181"/>
                  <a:pt x="455" y="180"/>
                </a:cubicBezTo>
                <a:cubicBezTo>
                  <a:pt x="455" y="179"/>
                  <a:pt x="457" y="180"/>
                  <a:pt x="457" y="179"/>
                </a:cubicBezTo>
                <a:cubicBezTo>
                  <a:pt x="457" y="178"/>
                  <a:pt x="457" y="179"/>
                  <a:pt x="458" y="178"/>
                </a:cubicBezTo>
                <a:cubicBezTo>
                  <a:pt x="459" y="177"/>
                  <a:pt x="459" y="176"/>
                  <a:pt x="460" y="178"/>
                </a:cubicBezTo>
                <a:cubicBezTo>
                  <a:pt x="461" y="178"/>
                  <a:pt x="461" y="178"/>
                  <a:pt x="461" y="179"/>
                </a:cubicBezTo>
                <a:cubicBezTo>
                  <a:pt x="462" y="179"/>
                  <a:pt x="462" y="178"/>
                  <a:pt x="463" y="178"/>
                </a:cubicBezTo>
                <a:cubicBezTo>
                  <a:pt x="464" y="177"/>
                  <a:pt x="462" y="176"/>
                  <a:pt x="462" y="176"/>
                </a:cubicBezTo>
                <a:cubicBezTo>
                  <a:pt x="461" y="176"/>
                  <a:pt x="461" y="176"/>
                  <a:pt x="461" y="175"/>
                </a:cubicBezTo>
                <a:cubicBezTo>
                  <a:pt x="461" y="175"/>
                  <a:pt x="461" y="175"/>
                  <a:pt x="462" y="175"/>
                </a:cubicBezTo>
                <a:cubicBezTo>
                  <a:pt x="462" y="174"/>
                  <a:pt x="462" y="174"/>
                  <a:pt x="463" y="174"/>
                </a:cubicBezTo>
                <a:cubicBezTo>
                  <a:pt x="463" y="174"/>
                  <a:pt x="463" y="175"/>
                  <a:pt x="463" y="176"/>
                </a:cubicBezTo>
                <a:cubicBezTo>
                  <a:pt x="463" y="176"/>
                  <a:pt x="464" y="176"/>
                  <a:pt x="464" y="176"/>
                </a:cubicBezTo>
                <a:cubicBezTo>
                  <a:pt x="465" y="177"/>
                  <a:pt x="465" y="176"/>
                  <a:pt x="466" y="176"/>
                </a:cubicBezTo>
                <a:cubicBezTo>
                  <a:pt x="466" y="176"/>
                  <a:pt x="465" y="175"/>
                  <a:pt x="465" y="175"/>
                </a:cubicBezTo>
                <a:cubicBezTo>
                  <a:pt x="465" y="175"/>
                  <a:pt x="466" y="175"/>
                  <a:pt x="466" y="175"/>
                </a:cubicBezTo>
                <a:cubicBezTo>
                  <a:pt x="466" y="175"/>
                  <a:pt x="466" y="176"/>
                  <a:pt x="466" y="176"/>
                </a:cubicBezTo>
                <a:cubicBezTo>
                  <a:pt x="466" y="176"/>
                  <a:pt x="467" y="176"/>
                  <a:pt x="467" y="177"/>
                </a:cubicBezTo>
                <a:cubicBezTo>
                  <a:pt x="468" y="177"/>
                  <a:pt x="468" y="178"/>
                  <a:pt x="468" y="178"/>
                </a:cubicBezTo>
                <a:cubicBezTo>
                  <a:pt x="468" y="178"/>
                  <a:pt x="469" y="177"/>
                  <a:pt x="469" y="177"/>
                </a:cubicBezTo>
                <a:cubicBezTo>
                  <a:pt x="469" y="177"/>
                  <a:pt x="470" y="177"/>
                  <a:pt x="470" y="177"/>
                </a:cubicBezTo>
                <a:cubicBezTo>
                  <a:pt x="471" y="177"/>
                  <a:pt x="470" y="178"/>
                  <a:pt x="471" y="179"/>
                </a:cubicBezTo>
                <a:cubicBezTo>
                  <a:pt x="472" y="179"/>
                  <a:pt x="472" y="180"/>
                  <a:pt x="472" y="180"/>
                </a:cubicBezTo>
                <a:cubicBezTo>
                  <a:pt x="472" y="181"/>
                  <a:pt x="472" y="181"/>
                  <a:pt x="473" y="181"/>
                </a:cubicBezTo>
                <a:cubicBezTo>
                  <a:pt x="474" y="181"/>
                  <a:pt x="474" y="181"/>
                  <a:pt x="474" y="182"/>
                </a:cubicBezTo>
                <a:cubicBezTo>
                  <a:pt x="474" y="183"/>
                  <a:pt x="474" y="184"/>
                  <a:pt x="474" y="185"/>
                </a:cubicBezTo>
                <a:cubicBezTo>
                  <a:pt x="475" y="185"/>
                  <a:pt x="475" y="185"/>
                  <a:pt x="475" y="184"/>
                </a:cubicBezTo>
                <a:cubicBezTo>
                  <a:pt x="476" y="184"/>
                  <a:pt x="476" y="185"/>
                  <a:pt x="476" y="186"/>
                </a:cubicBezTo>
                <a:cubicBezTo>
                  <a:pt x="477" y="185"/>
                  <a:pt x="477" y="186"/>
                  <a:pt x="477" y="184"/>
                </a:cubicBezTo>
                <a:cubicBezTo>
                  <a:pt x="478" y="184"/>
                  <a:pt x="478" y="185"/>
                  <a:pt x="479" y="185"/>
                </a:cubicBezTo>
                <a:cubicBezTo>
                  <a:pt x="479" y="185"/>
                  <a:pt x="480" y="185"/>
                  <a:pt x="480" y="185"/>
                </a:cubicBezTo>
                <a:cubicBezTo>
                  <a:pt x="480" y="186"/>
                  <a:pt x="480" y="187"/>
                  <a:pt x="479" y="187"/>
                </a:cubicBezTo>
                <a:cubicBezTo>
                  <a:pt x="478" y="187"/>
                  <a:pt x="477" y="187"/>
                  <a:pt x="476" y="188"/>
                </a:cubicBezTo>
                <a:cubicBezTo>
                  <a:pt x="477" y="188"/>
                  <a:pt x="479" y="188"/>
                  <a:pt x="480" y="189"/>
                </a:cubicBezTo>
                <a:cubicBezTo>
                  <a:pt x="480" y="190"/>
                  <a:pt x="481" y="188"/>
                  <a:pt x="482" y="189"/>
                </a:cubicBezTo>
                <a:cubicBezTo>
                  <a:pt x="482" y="190"/>
                  <a:pt x="484" y="190"/>
                  <a:pt x="485" y="189"/>
                </a:cubicBezTo>
                <a:cubicBezTo>
                  <a:pt x="486" y="189"/>
                  <a:pt x="486" y="188"/>
                  <a:pt x="486" y="188"/>
                </a:cubicBezTo>
                <a:cubicBezTo>
                  <a:pt x="487" y="188"/>
                  <a:pt x="487" y="188"/>
                  <a:pt x="487" y="189"/>
                </a:cubicBezTo>
                <a:cubicBezTo>
                  <a:pt x="488" y="188"/>
                  <a:pt x="491" y="189"/>
                  <a:pt x="491" y="189"/>
                </a:cubicBezTo>
                <a:cubicBezTo>
                  <a:pt x="492" y="189"/>
                  <a:pt x="492" y="189"/>
                  <a:pt x="493" y="188"/>
                </a:cubicBezTo>
                <a:cubicBezTo>
                  <a:pt x="493" y="189"/>
                  <a:pt x="493" y="189"/>
                  <a:pt x="494" y="189"/>
                </a:cubicBezTo>
                <a:cubicBezTo>
                  <a:pt x="494" y="189"/>
                  <a:pt x="495" y="189"/>
                  <a:pt x="495" y="189"/>
                </a:cubicBezTo>
                <a:cubicBezTo>
                  <a:pt x="496" y="189"/>
                  <a:pt x="497" y="189"/>
                  <a:pt x="498" y="189"/>
                </a:cubicBezTo>
                <a:cubicBezTo>
                  <a:pt x="498" y="190"/>
                  <a:pt x="499" y="190"/>
                  <a:pt x="500" y="190"/>
                </a:cubicBezTo>
                <a:cubicBezTo>
                  <a:pt x="500" y="190"/>
                  <a:pt x="500" y="190"/>
                  <a:pt x="500" y="190"/>
                </a:cubicBezTo>
                <a:cubicBezTo>
                  <a:pt x="501" y="190"/>
                  <a:pt x="501" y="190"/>
                  <a:pt x="501" y="190"/>
                </a:cubicBezTo>
                <a:cubicBezTo>
                  <a:pt x="501" y="190"/>
                  <a:pt x="502" y="190"/>
                  <a:pt x="502" y="190"/>
                </a:cubicBezTo>
                <a:cubicBezTo>
                  <a:pt x="502" y="191"/>
                  <a:pt x="503" y="191"/>
                  <a:pt x="504" y="191"/>
                </a:cubicBezTo>
                <a:cubicBezTo>
                  <a:pt x="505" y="191"/>
                  <a:pt x="505" y="191"/>
                  <a:pt x="505" y="190"/>
                </a:cubicBezTo>
                <a:cubicBezTo>
                  <a:pt x="505" y="189"/>
                  <a:pt x="505" y="188"/>
                  <a:pt x="506" y="188"/>
                </a:cubicBezTo>
                <a:cubicBezTo>
                  <a:pt x="504" y="187"/>
                  <a:pt x="502" y="187"/>
                  <a:pt x="501" y="187"/>
                </a:cubicBezTo>
                <a:cubicBezTo>
                  <a:pt x="501" y="186"/>
                  <a:pt x="501" y="186"/>
                  <a:pt x="501" y="185"/>
                </a:cubicBezTo>
                <a:cubicBezTo>
                  <a:pt x="501" y="185"/>
                  <a:pt x="500" y="185"/>
                  <a:pt x="500" y="185"/>
                </a:cubicBezTo>
                <a:cubicBezTo>
                  <a:pt x="500" y="185"/>
                  <a:pt x="501" y="185"/>
                  <a:pt x="500" y="184"/>
                </a:cubicBezTo>
                <a:cubicBezTo>
                  <a:pt x="499" y="184"/>
                  <a:pt x="497" y="183"/>
                  <a:pt x="496" y="184"/>
                </a:cubicBezTo>
                <a:cubicBezTo>
                  <a:pt x="495" y="184"/>
                  <a:pt x="496" y="184"/>
                  <a:pt x="496" y="183"/>
                </a:cubicBezTo>
                <a:cubicBezTo>
                  <a:pt x="494" y="183"/>
                  <a:pt x="493" y="182"/>
                  <a:pt x="492" y="181"/>
                </a:cubicBezTo>
                <a:cubicBezTo>
                  <a:pt x="491" y="180"/>
                  <a:pt x="491" y="180"/>
                  <a:pt x="490" y="179"/>
                </a:cubicBezTo>
                <a:cubicBezTo>
                  <a:pt x="489" y="179"/>
                  <a:pt x="489" y="178"/>
                  <a:pt x="489" y="178"/>
                </a:cubicBezTo>
                <a:cubicBezTo>
                  <a:pt x="489" y="178"/>
                  <a:pt x="489" y="178"/>
                  <a:pt x="489" y="178"/>
                </a:cubicBezTo>
                <a:cubicBezTo>
                  <a:pt x="489" y="177"/>
                  <a:pt x="490" y="177"/>
                  <a:pt x="491" y="177"/>
                </a:cubicBezTo>
                <a:cubicBezTo>
                  <a:pt x="491" y="178"/>
                  <a:pt x="494" y="178"/>
                  <a:pt x="494" y="178"/>
                </a:cubicBezTo>
                <a:cubicBezTo>
                  <a:pt x="495" y="178"/>
                  <a:pt x="495" y="179"/>
                  <a:pt x="496" y="179"/>
                </a:cubicBezTo>
                <a:cubicBezTo>
                  <a:pt x="496" y="178"/>
                  <a:pt x="496" y="178"/>
                  <a:pt x="495" y="177"/>
                </a:cubicBezTo>
                <a:cubicBezTo>
                  <a:pt x="497" y="177"/>
                  <a:pt x="498" y="179"/>
                  <a:pt x="500" y="179"/>
                </a:cubicBezTo>
                <a:cubicBezTo>
                  <a:pt x="500" y="179"/>
                  <a:pt x="502" y="178"/>
                  <a:pt x="503" y="178"/>
                </a:cubicBezTo>
                <a:cubicBezTo>
                  <a:pt x="503" y="178"/>
                  <a:pt x="503" y="179"/>
                  <a:pt x="503" y="179"/>
                </a:cubicBezTo>
                <a:cubicBezTo>
                  <a:pt x="503" y="179"/>
                  <a:pt x="503" y="179"/>
                  <a:pt x="504" y="179"/>
                </a:cubicBezTo>
                <a:cubicBezTo>
                  <a:pt x="505" y="179"/>
                  <a:pt x="504" y="179"/>
                  <a:pt x="504" y="180"/>
                </a:cubicBezTo>
                <a:cubicBezTo>
                  <a:pt x="505" y="180"/>
                  <a:pt x="505" y="180"/>
                  <a:pt x="506" y="179"/>
                </a:cubicBezTo>
                <a:cubicBezTo>
                  <a:pt x="506" y="180"/>
                  <a:pt x="506" y="180"/>
                  <a:pt x="507" y="180"/>
                </a:cubicBezTo>
                <a:cubicBezTo>
                  <a:pt x="507" y="181"/>
                  <a:pt x="507" y="180"/>
                  <a:pt x="507" y="181"/>
                </a:cubicBezTo>
                <a:cubicBezTo>
                  <a:pt x="507" y="181"/>
                  <a:pt x="507" y="181"/>
                  <a:pt x="507" y="182"/>
                </a:cubicBezTo>
                <a:cubicBezTo>
                  <a:pt x="508" y="182"/>
                  <a:pt x="508" y="182"/>
                  <a:pt x="509" y="182"/>
                </a:cubicBezTo>
                <a:cubicBezTo>
                  <a:pt x="509" y="182"/>
                  <a:pt x="510" y="181"/>
                  <a:pt x="509" y="181"/>
                </a:cubicBezTo>
                <a:cubicBezTo>
                  <a:pt x="509" y="181"/>
                  <a:pt x="509" y="181"/>
                  <a:pt x="508" y="181"/>
                </a:cubicBezTo>
                <a:cubicBezTo>
                  <a:pt x="508" y="181"/>
                  <a:pt x="508" y="180"/>
                  <a:pt x="507" y="179"/>
                </a:cubicBezTo>
                <a:cubicBezTo>
                  <a:pt x="507" y="178"/>
                  <a:pt x="506" y="179"/>
                  <a:pt x="506" y="179"/>
                </a:cubicBezTo>
                <a:cubicBezTo>
                  <a:pt x="505" y="178"/>
                  <a:pt x="506" y="178"/>
                  <a:pt x="506" y="178"/>
                </a:cubicBezTo>
                <a:cubicBezTo>
                  <a:pt x="507" y="178"/>
                  <a:pt x="507" y="178"/>
                  <a:pt x="508" y="178"/>
                </a:cubicBezTo>
                <a:cubicBezTo>
                  <a:pt x="508" y="177"/>
                  <a:pt x="507" y="176"/>
                  <a:pt x="507" y="175"/>
                </a:cubicBezTo>
                <a:cubicBezTo>
                  <a:pt x="508" y="175"/>
                  <a:pt x="508" y="175"/>
                  <a:pt x="509" y="176"/>
                </a:cubicBezTo>
                <a:cubicBezTo>
                  <a:pt x="509" y="175"/>
                  <a:pt x="509" y="174"/>
                  <a:pt x="510" y="174"/>
                </a:cubicBezTo>
                <a:cubicBezTo>
                  <a:pt x="509" y="174"/>
                  <a:pt x="508" y="172"/>
                  <a:pt x="508" y="172"/>
                </a:cubicBezTo>
                <a:cubicBezTo>
                  <a:pt x="508" y="171"/>
                  <a:pt x="508" y="171"/>
                  <a:pt x="507" y="170"/>
                </a:cubicBezTo>
                <a:cubicBezTo>
                  <a:pt x="506" y="171"/>
                  <a:pt x="507" y="172"/>
                  <a:pt x="507" y="172"/>
                </a:cubicBezTo>
                <a:cubicBezTo>
                  <a:pt x="506" y="172"/>
                  <a:pt x="506" y="172"/>
                  <a:pt x="506" y="171"/>
                </a:cubicBezTo>
                <a:cubicBezTo>
                  <a:pt x="506" y="170"/>
                  <a:pt x="504" y="171"/>
                  <a:pt x="505" y="171"/>
                </a:cubicBezTo>
                <a:cubicBezTo>
                  <a:pt x="503" y="171"/>
                  <a:pt x="505" y="170"/>
                  <a:pt x="504" y="170"/>
                </a:cubicBezTo>
                <a:cubicBezTo>
                  <a:pt x="503" y="170"/>
                  <a:pt x="503" y="169"/>
                  <a:pt x="502" y="169"/>
                </a:cubicBezTo>
                <a:cubicBezTo>
                  <a:pt x="502" y="169"/>
                  <a:pt x="502" y="169"/>
                  <a:pt x="501" y="169"/>
                </a:cubicBezTo>
                <a:cubicBezTo>
                  <a:pt x="500" y="169"/>
                  <a:pt x="500" y="168"/>
                  <a:pt x="500" y="168"/>
                </a:cubicBezTo>
                <a:cubicBezTo>
                  <a:pt x="500" y="167"/>
                  <a:pt x="499" y="167"/>
                  <a:pt x="499" y="167"/>
                </a:cubicBezTo>
                <a:cubicBezTo>
                  <a:pt x="499" y="166"/>
                  <a:pt x="499" y="165"/>
                  <a:pt x="498" y="165"/>
                </a:cubicBezTo>
                <a:cubicBezTo>
                  <a:pt x="498" y="165"/>
                  <a:pt x="498" y="163"/>
                  <a:pt x="498" y="163"/>
                </a:cubicBezTo>
                <a:cubicBezTo>
                  <a:pt x="497" y="163"/>
                  <a:pt x="498" y="163"/>
                  <a:pt x="497" y="163"/>
                </a:cubicBezTo>
                <a:cubicBezTo>
                  <a:pt x="497" y="163"/>
                  <a:pt x="496" y="164"/>
                  <a:pt x="496" y="164"/>
                </a:cubicBezTo>
                <a:cubicBezTo>
                  <a:pt x="495" y="163"/>
                  <a:pt x="495" y="163"/>
                  <a:pt x="495" y="162"/>
                </a:cubicBezTo>
                <a:cubicBezTo>
                  <a:pt x="494" y="162"/>
                  <a:pt x="494" y="162"/>
                  <a:pt x="494" y="161"/>
                </a:cubicBezTo>
                <a:cubicBezTo>
                  <a:pt x="494" y="161"/>
                  <a:pt x="494" y="161"/>
                  <a:pt x="494" y="161"/>
                </a:cubicBezTo>
                <a:cubicBezTo>
                  <a:pt x="494" y="161"/>
                  <a:pt x="494" y="160"/>
                  <a:pt x="494" y="160"/>
                </a:cubicBezTo>
                <a:cubicBezTo>
                  <a:pt x="494" y="160"/>
                  <a:pt x="494" y="160"/>
                  <a:pt x="495" y="160"/>
                </a:cubicBezTo>
                <a:cubicBezTo>
                  <a:pt x="495" y="159"/>
                  <a:pt x="495" y="160"/>
                  <a:pt x="496" y="161"/>
                </a:cubicBezTo>
                <a:cubicBezTo>
                  <a:pt x="496" y="161"/>
                  <a:pt x="497" y="161"/>
                  <a:pt x="497" y="161"/>
                </a:cubicBezTo>
                <a:cubicBezTo>
                  <a:pt x="497" y="160"/>
                  <a:pt x="497" y="160"/>
                  <a:pt x="497" y="160"/>
                </a:cubicBezTo>
                <a:cubicBezTo>
                  <a:pt x="497" y="159"/>
                  <a:pt x="497" y="159"/>
                  <a:pt x="496" y="158"/>
                </a:cubicBezTo>
                <a:cubicBezTo>
                  <a:pt x="496" y="158"/>
                  <a:pt x="496" y="158"/>
                  <a:pt x="496" y="158"/>
                </a:cubicBezTo>
                <a:cubicBezTo>
                  <a:pt x="496" y="157"/>
                  <a:pt x="496" y="157"/>
                  <a:pt x="496" y="156"/>
                </a:cubicBezTo>
                <a:cubicBezTo>
                  <a:pt x="496" y="156"/>
                  <a:pt x="495" y="156"/>
                  <a:pt x="495" y="156"/>
                </a:cubicBezTo>
                <a:cubicBezTo>
                  <a:pt x="495" y="155"/>
                  <a:pt x="496" y="156"/>
                  <a:pt x="496" y="156"/>
                </a:cubicBezTo>
                <a:cubicBezTo>
                  <a:pt x="497" y="157"/>
                  <a:pt x="497" y="158"/>
                  <a:pt x="497" y="158"/>
                </a:cubicBezTo>
                <a:cubicBezTo>
                  <a:pt x="497" y="158"/>
                  <a:pt x="498" y="158"/>
                  <a:pt x="498" y="158"/>
                </a:cubicBezTo>
                <a:cubicBezTo>
                  <a:pt x="498" y="158"/>
                  <a:pt x="498" y="157"/>
                  <a:pt x="498" y="157"/>
                </a:cubicBezTo>
                <a:cubicBezTo>
                  <a:pt x="498" y="157"/>
                  <a:pt x="498" y="156"/>
                  <a:pt x="498" y="155"/>
                </a:cubicBezTo>
                <a:cubicBezTo>
                  <a:pt x="498" y="155"/>
                  <a:pt x="497" y="155"/>
                  <a:pt x="497" y="155"/>
                </a:cubicBezTo>
                <a:cubicBezTo>
                  <a:pt x="498" y="155"/>
                  <a:pt x="499" y="155"/>
                  <a:pt x="499" y="155"/>
                </a:cubicBezTo>
                <a:cubicBezTo>
                  <a:pt x="499" y="155"/>
                  <a:pt x="500" y="155"/>
                  <a:pt x="500" y="155"/>
                </a:cubicBezTo>
                <a:cubicBezTo>
                  <a:pt x="500" y="156"/>
                  <a:pt x="499" y="157"/>
                  <a:pt x="501" y="157"/>
                </a:cubicBezTo>
                <a:cubicBezTo>
                  <a:pt x="501" y="158"/>
                  <a:pt x="501" y="158"/>
                  <a:pt x="501" y="159"/>
                </a:cubicBezTo>
                <a:cubicBezTo>
                  <a:pt x="502" y="159"/>
                  <a:pt x="501" y="160"/>
                  <a:pt x="502" y="160"/>
                </a:cubicBezTo>
                <a:cubicBezTo>
                  <a:pt x="502" y="160"/>
                  <a:pt x="503" y="160"/>
                  <a:pt x="503" y="160"/>
                </a:cubicBezTo>
                <a:cubicBezTo>
                  <a:pt x="503" y="161"/>
                  <a:pt x="504" y="160"/>
                  <a:pt x="504" y="160"/>
                </a:cubicBezTo>
                <a:cubicBezTo>
                  <a:pt x="504" y="160"/>
                  <a:pt x="504" y="161"/>
                  <a:pt x="504" y="161"/>
                </a:cubicBezTo>
                <a:cubicBezTo>
                  <a:pt x="505" y="161"/>
                  <a:pt x="505" y="161"/>
                  <a:pt x="506" y="161"/>
                </a:cubicBezTo>
                <a:cubicBezTo>
                  <a:pt x="507" y="161"/>
                  <a:pt x="506" y="161"/>
                  <a:pt x="507" y="161"/>
                </a:cubicBezTo>
                <a:cubicBezTo>
                  <a:pt x="507" y="161"/>
                  <a:pt x="508" y="160"/>
                  <a:pt x="508" y="160"/>
                </a:cubicBezTo>
                <a:cubicBezTo>
                  <a:pt x="508" y="161"/>
                  <a:pt x="508" y="161"/>
                  <a:pt x="507" y="162"/>
                </a:cubicBezTo>
                <a:cubicBezTo>
                  <a:pt x="506" y="162"/>
                  <a:pt x="506" y="162"/>
                  <a:pt x="507" y="162"/>
                </a:cubicBezTo>
                <a:cubicBezTo>
                  <a:pt x="507" y="162"/>
                  <a:pt x="508" y="163"/>
                  <a:pt x="508" y="162"/>
                </a:cubicBezTo>
                <a:cubicBezTo>
                  <a:pt x="508" y="162"/>
                  <a:pt x="509" y="162"/>
                  <a:pt x="509" y="162"/>
                </a:cubicBezTo>
                <a:cubicBezTo>
                  <a:pt x="509" y="163"/>
                  <a:pt x="509" y="163"/>
                  <a:pt x="508" y="163"/>
                </a:cubicBezTo>
                <a:cubicBezTo>
                  <a:pt x="509" y="163"/>
                  <a:pt x="510" y="163"/>
                  <a:pt x="511" y="163"/>
                </a:cubicBezTo>
                <a:cubicBezTo>
                  <a:pt x="511" y="164"/>
                  <a:pt x="510" y="164"/>
                  <a:pt x="510" y="165"/>
                </a:cubicBezTo>
                <a:cubicBezTo>
                  <a:pt x="511" y="165"/>
                  <a:pt x="512" y="165"/>
                  <a:pt x="513" y="165"/>
                </a:cubicBezTo>
                <a:cubicBezTo>
                  <a:pt x="514" y="166"/>
                  <a:pt x="511" y="165"/>
                  <a:pt x="511" y="166"/>
                </a:cubicBezTo>
                <a:cubicBezTo>
                  <a:pt x="511" y="167"/>
                  <a:pt x="512" y="168"/>
                  <a:pt x="513" y="167"/>
                </a:cubicBezTo>
                <a:cubicBezTo>
                  <a:pt x="514" y="166"/>
                  <a:pt x="513" y="167"/>
                  <a:pt x="514" y="167"/>
                </a:cubicBezTo>
                <a:cubicBezTo>
                  <a:pt x="514" y="168"/>
                  <a:pt x="514" y="167"/>
                  <a:pt x="514" y="168"/>
                </a:cubicBezTo>
                <a:cubicBezTo>
                  <a:pt x="514" y="168"/>
                  <a:pt x="515" y="168"/>
                  <a:pt x="515" y="168"/>
                </a:cubicBezTo>
                <a:cubicBezTo>
                  <a:pt x="515" y="168"/>
                  <a:pt x="516" y="168"/>
                  <a:pt x="516" y="168"/>
                </a:cubicBezTo>
                <a:cubicBezTo>
                  <a:pt x="516" y="169"/>
                  <a:pt x="517" y="169"/>
                  <a:pt x="517" y="169"/>
                </a:cubicBezTo>
                <a:cubicBezTo>
                  <a:pt x="518" y="169"/>
                  <a:pt x="517" y="168"/>
                  <a:pt x="518" y="168"/>
                </a:cubicBezTo>
                <a:cubicBezTo>
                  <a:pt x="518" y="168"/>
                  <a:pt x="518" y="168"/>
                  <a:pt x="518" y="168"/>
                </a:cubicBezTo>
                <a:cubicBezTo>
                  <a:pt x="519" y="168"/>
                  <a:pt x="519" y="167"/>
                  <a:pt x="519" y="167"/>
                </a:cubicBezTo>
                <a:cubicBezTo>
                  <a:pt x="518" y="167"/>
                  <a:pt x="518" y="165"/>
                  <a:pt x="518" y="165"/>
                </a:cubicBezTo>
                <a:cubicBezTo>
                  <a:pt x="518" y="164"/>
                  <a:pt x="517" y="164"/>
                  <a:pt x="516" y="164"/>
                </a:cubicBezTo>
                <a:cubicBezTo>
                  <a:pt x="517" y="163"/>
                  <a:pt x="517" y="162"/>
                  <a:pt x="517" y="162"/>
                </a:cubicBezTo>
                <a:cubicBezTo>
                  <a:pt x="518" y="162"/>
                  <a:pt x="517" y="163"/>
                  <a:pt x="518" y="163"/>
                </a:cubicBezTo>
                <a:cubicBezTo>
                  <a:pt x="519" y="163"/>
                  <a:pt x="520" y="164"/>
                  <a:pt x="519" y="163"/>
                </a:cubicBezTo>
                <a:cubicBezTo>
                  <a:pt x="520" y="163"/>
                  <a:pt x="521" y="163"/>
                  <a:pt x="521" y="163"/>
                </a:cubicBezTo>
                <a:cubicBezTo>
                  <a:pt x="521" y="162"/>
                  <a:pt x="521" y="162"/>
                  <a:pt x="520" y="162"/>
                </a:cubicBezTo>
                <a:cubicBezTo>
                  <a:pt x="520" y="161"/>
                  <a:pt x="520" y="161"/>
                  <a:pt x="520" y="160"/>
                </a:cubicBezTo>
                <a:cubicBezTo>
                  <a:pt x="520" y="161"/>
                  <a:pt x="521" y="161"/>
                  <a:pt x="521" y="161"/>
                </a:cubicBezTo>
                <a:cubicBezTo>
                  <a:pt x="521" y="160"/>
                  <a:pt x="520" y="160"/>
                  <a:pt x="521" y="159"/>
                </a:cubicBezTo>
                <a:cubicBezTo>
                  <a:pt x="521" y="158"/>
                  <a:pt x="521" y="158"/>
                  <a:pt x="522" y="158"/>
                </a:cubicBezTo>
                <a:cubicBezTo>
                  <a:pt x="522" y="158"/>
                  <a:pt x="523" y="158"/>
                  <a:pt x="523" y="158"/>
                </a:cubicBezTo>
                <a:cubicBezTo>
                  <a:pt x="524" y="157"/>
                  <a:pt x="523" y="156"/>
                  <a:pt x="522" y="156"/>
                </a:cubicBezTo>
                <a:cubicBezTo>
                  <a:pt x="523" y="155"/>
                  <a:pt x="523" y="155"/>
                  <a:pt x="524" y="155"/>
                </a:cubicBezTo>
                <a:cubicBezTo>
                  <a:pt x="524" y="155"/>
                  <a:pt x="525" y="156"/>
                  <a:pt x="525" y="156"/>
                </a:cubicBezTo>
                <a:cubicBezTo>
                  <a:pt x="525" y="158"/>
                  <a:pt x="526" y="157"/>
                  <a:pt x="527" y="157"/>
                </a:cubicBezTo>
                <a:cubicBezTo>
                  <a:pt x="527" y="156"/>
                  <a:pt x="526" y="156"/>
                  <a:pt x="526" y="156"/>
                </a:cubicBezTo>
                <a:cubicBezTo>
                  <a:pt x="527" y="155"/>
                  <a:pt x="526" y="154"/>
                  <a:pt x="526" y="154"/>
                </a:cubicBezTo>
                <a:cubicBezTo>
                  <a:pt x="526" y="154"/>
                  <a:pt x="527" y="154"/>
                  <a:pt x="528" y="154"/>
                </a:cubicBezTo>
                <a:cubicBezTo>
                  <a:pt x="528" y="154"/>
                  <a:pt x="529" y="153"/>
                  <a:pt x="528" y="153"/>
                </a:cubicBezTo>
                <a:cubicBezTo>
                  <a:pt x="527" y="152"/>
                  <a:pt x="527" y="151"/>
                  <a:pt x="526" y="150"/>
                </a:cubicBezTo>
                <a:cubicBezTo>
                  <a:pt x="525" y="150"/>
                  <a:pt x="524" y="150"/>
                  <a:pt x="524" y="149"/>
                </a:cubicBezTo>
                <a:cubicBezTo>
                  <a:pt x="523" y="149"/>
                  <a:pt x="524" y="150"/>
                  <a:pt x="524" y="151"/>
                </a:cubicBezTo>
                <a:cubicBezTo>
                  <a:pt x="523" y="151"/>
                  <a:pt x="523" y="151"/>
                  <a:pt x="522" y="151"/>
                </a:cubicBezTo>
                <a:cubicBezTo>
                  <a:pt x="522" y="151"/>
                  <a:pt x="522" y="152"/>
                  <a:pt x="521" y="152"/>
                </a:cubicBezTo>
                <a:cubicBezTo>
                  <a:pt x="521" y="152"/>
                  <a:pt x="521" y="151"/>
                  <a:pt x="521" y="151"/>
                </a:cubicBezTo>
                <a:cubicBezTo>
                  <a:pt x="520" y="151"/>
                  <a:pt x="521" y="151"/>
                  <a:pt x="520" y="151"/>
                </a:cubicBezTo>
                <a:cubicBezTo>
                  <a:pt x="520" y="151"/>
                  <a:pt x="520" y="151"/>
                  <a:pt x="520" y="152"/>
                </a:cubicBezTo>
                <a:cubicBezTo>
                  <a:pt x="520" y="153"/>
                  <a:pt x="520" y="153"/>
                  <a:pt x="519" y="153"/>
                </a:cubicBezTo>
                <a:cubicBezTo>
                  <a:pt x="519" y="152"/>
                  <a:pt x="519" y="151"/>
                  <a:pt x="519" y="151"/>
                </a:cubicBezTo>
                <a:cubicBezTo>
                  <a:pt x="519" y="150"/>
                  <a:pt x="520" y="150"/>
                  <a:pt x="520" y="149"/>
                </a:cubicBezTo>
                <a:cubicBezTo>
                  <a:pt x="519" y="150"/>
                  <a:pt x="519" y="149"/>
                  <a:pt x="518" y="149"/>
                </a:cubicBezTo>
                <a:cubicBezTo>
                  <a:pt x="518" y="150"/>
                  <a:pt x="518" y="150"/>
                  <a:pt x="518" y="151"/>
                </a:cubicBezTo>
                <a:cubicBezTo>
                  <a:pt x="518" y="152"/>
                  <a:pt x="517" y="152"/>
                  <a:pt x="517" y="151"/>
                </a:cubicBezTo>
                <a:cubicBezTo>
                  <a:pt x="517" y="151"/>
                  <a:pt x="517" y="151"/>
                  <a:pt x="516" y="151"/>
                </a:cubicBezTo>
                <a:cubicBezTo>
                  <a:pt x="516" y="150"/>
                  <a:pt x="515" y="150"/>
                  <a:pt x="514" y="151"/>
                </a:cubicBezTo>
                <a:cubicBezTo>
                  <a:pt x="514" y="150"/>
                  <a:pt x="514" y="150"/>
                  <a:pt x="514" y="150"/>
                </a:cubicBezTo>
                <a:cubicBezTo>
                  <a:pt x="513" y="150"/>
                  <a:pt x="513" y="150"/>
                  <a:pt x="512" y="150"/>
                </a:cubicBezTo>
                <a:cubicBezTo>
                  <a:pt x="512" y="150"/>
                  <a:pt x="512" y="150"/>
                  <a:pt x="512" y="150"/>
                </a:cubicBezTo>
                <a:cubicBezTo>
                  <a:pt x="512" y="149"/>
                  <a:pt x="512" y="149"/>
                  <a:pt x="513" y="149"/>
                </a:cubicBezTo>
                <a:cubicBezTo>
                  <a:pt x="513" y="149"/>
                  <a:pt x="514" y="148"/>
                  <a:pt x="513" y="148"/>
                </a:cubicBezTo>
                <a:cubicBezTo>
                  <a:pt x="513" y="148"/>
                  <a:pt x="513" y="147"/>
                  <a:pt x="513" y="147"/>
                </a:cubicBezTo>
                <a:cubicBezTo>
                  <a:pt x="513" y="147"/>
                  <a:pt x="513" y="147"/>
                  <a:pt x="512" y="146"/>
                </a:cubicBezTo>
                <a:cubicBezTo>
                  <a:pt x="512" y="146"/>
                  <a:pt x="512" y="146"/>
                  <a:pt x="511" y="146"/>
                </a:cubicBezTo>
                <a:cubicBezTo>
                  <a:pt x="511" y="146"/>
                  <a:pt x="511" y="145"/>
                  <a:pt x="511" y="145"/>
                </a:cubicBezTo>
                <a:cubicBezTo>
                  <a:pt x="510" y="145"/>
                  <a:pt x="510" y="145"/>
                  <a:pt x="510" y="146"/>
                </a:cubicBezTo>
                <a:cubicBezTo>
                  <a:pt x="510" y="147"/>
                  <a:pt x="510" y="148"/>
                  <a:pt x="509" y="148"/>
                </a:cubicBezTo>
                <a:cubicBezTo>
                  <a:pt x="509" y="147"/>
                  <a:pt x="509" y="147"/>
                  <a:pt x="509" y="146"/>
                </a:cubicBezTo>
                <a:cubicBezTo>
                  <a:pt x="509" y="146"/>
                  <a:pt x="508" y="146"/>
                  <a:pt x="509" y="145"/>
                </a:cubicBezTo>
                <a:cubicBezTo>
                  <a:pt x="510" y="144"/>
                  <a:pt x="510" y="144"/>
                  <a:pt x="509" y="143"/>
                </a:cubicBezTo>
                <a:cubicBezTo>
                  <a:pt x="508" y="144"/>
                  <a:pt x="508" y="144"/>
                  <a:pt x="507" y="144"/>
                </a:cubicBezTo>
                <a:cubicBezTo>
                  <a:pt x="507" y="145"/>
                  <a:pt x="507" y="146"/>
                  <a:pt x="507" y="146"/>
                </a:cubicBezTo>
                <a:cubicBezTo>
                  <a:pt x="507" y="146"/>
                  <a:pt x="506" y="147"/>
                  <a:pt x="506" y="146"/>
                </a:cubicBezTo>
                <a:cubicBezTo>
                  <a:pt x="506" y="146"/>
                  <a:pt x="506" y="145"/>
                  <a:pt x="506" y="145"/>
                </a:cubicBezTo>
                <a:cubicBezTo>
                  <a:pt x="506" y="145"/>
                  <a:pt x="506" y="144"/>
                  <a:pt x="506" y="144"/>
                </a:cubicBezTo>
                <a:cubicBezTo>
                  <a:pt x="505" y="144"/>
                  <a:pt x="505" y="148"/>
                  <a:pt x="504" y="146"/>
                </a:cubicBezTo>
                <a:cubicBezTo>
                  <a:pt x="504" y="145"/>
                  <a:pt x="503" y="146"/>
                  <a:pt x="503" y="146"/>
                </a:cubicBezTo>
                <a:cubicBezTo>
                  <a:pt x="502" y="147"/>
                  <a:pt x="503" y="147"/>
                  <a:pt x="501" y="147"/>
                </a:cubicBezTo>
                <a:cubicBezTo>
                  <a:pt x="502" y="146"/>
                  <a:pt x="502" y="145"/>
                  <a:pt x="503" y="144"/>
                </a:cubicBezTo>
                <a:cubicBezTo>
                  <a:pt x="502" y="144"/>
                  <a:pt x="502" y="144"/>
                  <a:pt x="501" y="144"/>
                </a:cubicBezTo>
                <a:cubicBezTo>
                  <a:pt x="501" y="144"/>
                  <a:pt x="501" y="144"/>
                  <a:pt x="501" y="145"/>
                </a:cubicBezTo>
                <a:cubicBezTo>
                  <a:pt x="501" y="145"/>
                  <a:pt x="501" y="145"/>
                  <a:pt x="501" y="145"/>
                </a:cubicBezTo>
                <a:cubicBezTo>
                  <a:pt x="501" y="143"/>
                  <a:pt x="501" y="144"/>
                  <a:pt x="500" y="144"/>
                </a:cubicBezTo>
                <a:cubicBezTo>
                  <a:pt x="499" y="143"/>
                  <a:pt x="501" y="143"/>
                  <a:pt x="499" y="143"/>
                </a:cubicBezTo>
                <a:cubicBezTo>
                  <a:pt x="499" y="143"/>
                  <a:pt x="499" y="143"/>
                  <a:pt x="498" y="143"/>
                </a:cubicBezTo>
                <a:cubicBezTo>
                  <a:pt x="498" y="142"/>
                  <a:pt x="499" y="142"/>
                  <a:pt x="499" y="141"/>
                </a:cubicBezTo>
                <a:cubicBezTo>
                  <a:pt x="499" y="141"/>
                  <a:pt x="499" y="141"/>
                  <a:pt x="498" y="141"/>
                </a:cubicBezTo>
                <a:cubicBezTo>
                  <a:pt x="497" y="141"/>
                  <a:pt x="497" y="141"/>
                  <a:pt x="497" y="142"/>
                </a:cubicBezTo>
                <a:cubicBezTo>
                  <a:pt x="496" y="142"/>
                  <a:pt x="497" y="140"/>
                  <a:pt x="497" y="140"/>
                </a:cubicBezTo>
                <a:cubicBezTo>
                  <a:pt x="496" y="139"/>
                  <a:pt x="495" y="140"/>
                  <a:pt x="494" y="140"/>
                </a:cubicBezTo>
                <a:cubicBezTo>
                  <a:pt x="493" y="140"/>
                  <a:pt x="493" y="139"/>
                  <a:pt x="492" y="139"/>
                </a:cubicBezTo>
                <a:cubicBezTo>
                  <a:pt x="493" y="137"/>
                  <a:pt x="490" y="139"/>
                  <a:pt x="491" y="137"/>
                </a:cubicBezTo>
                <a:cubicBezTo>
                  <a:pt x="492" y="138"/>
                  <a:pt x="493" y="138"/>
                  <a:pt x="494" y="137"/>
                </a:cubicBezTo>
                <a:cubicBezTo>
                  <a:pt x="495" y="137"/>
                  <a:pt x="495" y="135"/>
                  <a:pt x="496" y="136"/>
                </a:cubicBezTo>
                <a:cubicBezTo>
                  <a:pt x="495" y="135"/>
                  <a:pt x="495" y="134"/>
                  <a:pt x="494" y="134"/>
                </a:cubicBezTo>
                <a:cubicBezTo>
                  <a:pt x="494" y="133"/>
                  <a:pt x="493" y="133"/>
                  <a:pt x="493" y="132"/>
                </a:cubicBezTo>
                <a:cubicBezTo>
                  <a:pt x="494" y="132"/>
                  <a:pt x="494" y="132"/>
                  <a:pt x="495" y="133"/>
                </a:cubicBezTo>
                <a:cubicBezTo>
                  <a:pt x="495" y="133"/>
                  <a:pt x="494" y="133"/>
                  <a:pt x="495" y="133"/>
                </a:cubicBezTo>
                <a:cubicBezTo>
                  <a:pt x="496" y="133"/>
                  <a:pt x="497" y="133"/>
                  <a:pt x="499" y="133"/>
                </a:cubicBezTo>
                <a:cubicBezTo>
                  <a:pt x="499" y="133"/>
                  <a:pt x="499" y="133"/>
                  <a:pt x="499" y="133"/>
                </a:cubicBezTo>
                <a:cubicBezTo>
                  <a:pt x="499" y="132"/>
                  <a:pt x="498" y="131"/>
                  <a:pt x="496" y="131"/>
                </a:cubicBezTo>
                <a:cubicBezTo>
                  <a:pt x="496" y="131"/>
                  <a:pt x="496" y="131"/>
                  <a:pt x="496" y="131"/>
                </a:cubicBezTo>
                <a:cubicBezTo>
                  <a:pt x="496" y="131"/>
                  <a:pt x="495" y="131"/>
                  <a:pt x="495" y="130"/>
                </a:cubicBezTo>
                <a:cubicBezTo>
                  <a:pt x="495" y="130"/>
                  <a:pt x="493" y="130"/>
                  <a:pt x="493" y="130"/>
                </a:cubicBezTo>
                <a:cubicBezTo>
                  <a:pt x="493" y="130"/>
                  <a:pt x="493" y="131"/>
                  <a:pt x="493" y="131"/>
                </a:cubicBezTo>
                <a:cubicBezTo>
                  <a:pt x="493" y="131"/>
                  <a:pt x="492" y="130"/>
                  <a:pt x="492" y="130"/>
                </a:cubicBezTo>
                <a:cubicBezTo>
                  <a:pt x="492" y="129"/>
                  <a:pt x="492" y="129"/>
                  <a:pt x="491" y="129"/>
                </a:cubicBezTo>
                <a:cubicBezTo>
                  <a:pt x="491" y="129"/>
                  <a:pt x="491" y="128"/>
                  <a:pt x="491" y="128"/>
                </a:cubicBezTo>
                <a:cubicBezTo>
                  <a:pt x="492" y="128"/>
                  <a:pt x="493" y="128"/>
                  <a:pt x="494" y="128"/>
                </a:cubicBezTo>
                <a:cubicBezTo>
                  <a:pt x="494" y="128"/>
                  <a:pt x="494" y="128"/>
                  <a:pt x="495" y="128"/>
                </a:cubicBezTo>
                <a:cubicBezTo>
                  <a:pt x="495" y="127"/>
                  <a:pt x="496" y="128"/>
                  <a:pt x="496" y="127"/>
                </a:cubicBezTo>
                <a:cubicBezTo>
                  <a:pt x="496" y="127"/>
                  <a:pt x="496" y="126"/>
                  <a:pt x="497" y="126"/>
                </a:cubicBezTo>
                <a:cubicBezTo>
                  <a:pt x="497" y="124"/>
                  <a:pt x="496" y="124"/>
                  <a:pt x="494" y="123"/>
                </a:cubicBezTo>
                <a:cubicBezTo>
                  <a:pt x="494" y="122"/>
                  <a:pt x="493" y="123"/>
                  <a:pt x="493" y="123"/>
                </a:cubicBezTo>
                <a:cubicBezTo>
                  <a:pt x="493" y="124"/>
                  <a:pt x="493" y="124"/>
                  <a:pt x="493" y="125"/>
                </a:cubicBezTo>
                <a:cubicBezTo>
                  <a:pt x="492" y="126"/>
                  <a:pt x="492" y="125"/>
                  <a:pt x="491" y="126"/>
                </a:cubicBezTo>
                <a:cubicBezTo>
                  <a:pt x="491" y="124"/>
                  <a:pt x="491" y="124"/>
                  <a:pt x="489" y="124"/>
                </a:cubicBezTo>
                <a:cubicBezTo>
                  <a:pt x="489" y="124"/>
                  <a:pt x="488" y="124"/>
                  <a:pt x="489" y="123"/>
                </a:cubicBezTo>
                <a:cubicBezTo>
                  <a:pt x="489" y="123"/>
                  <a:pt x="490" y="123"/>
                  <a:pt x="490" y="122"/>
                </a:cubicBezTo>
                <a:cubicBezTo>
                  <a:pt x="491" y="122"/>
                  <a:pt x="491" y="122"/>
                  <a:pt x="492" y="122"/>
                </a:cubicBezTo>
                <a:cubicBezTo>
                  <a:pt x="492" y="121"/>
                  <a:pt x="490" y="122"/>
                  <a:pt x="489" y="120"/>
                </a:cubicBezTo>
                <a:cubicBezTo>
                  <a:pt x="489" y="119"/>
                  <a:pt x="489" y="119"/>
                  <a:pt x="488" y="119"/>
                </a:cubicBezTo>
                <a:cubicBezTo>
                  <a:pt x="487" y="119"/>
                  <a:pt x="487" y="119"/>
                  <a:pt x="486" y="120"/>
                </a:cubicBezTo>
                <a:cubicBezTo>
                  <a:pt x="485" y="120"/>
                  <a:pt x="486" y="121"/>
                  <a:pt x="485" y="121"/>
                </a:cubicBezTo>
                <a:cubicBezTo>
                  <a:pt x="484" y="121"/>
                  <a:pt x="484" y="121"/>
                  <a:pt x="484" y="121"/>
                </a:cubicBezTo>
                <a:cubicBezTo>
                  <a:pt x="484" y="120"/>
                  <a:pt x="485" y="120"/>
                  <a:pt x="486" y="119"/>
                </a:cubicBezTo>
                <a:cubicBezTo>
                  <a:pt x="485" y="119"/>
                  <a:pt x="484" y="119"/>
                  <a:pt x="483" y="119"/>
                </a:cubicBezTo>
                <a:cubicBezTo>
                  <a:pt x="483" y="120"/>
                  <a:pt x="482" y="121"/>
                  <a:pt x="482" y="121"/>
                </a:cubicBezTo>
                <a:cubicBezTo>
                  <a:pt x="481" y="121"/>
                  <a:pt x="481" y="121"/>
                  <a:pt x="481" y="120"/>
                </a:cubicBezTo>
                <a:cubicBezTo>
                  <a:pt x="481" y="120"/>
                  <a:pt x="481" y="119"/>
                  <a:pt x="481" y="119"/>
                </a:cubicBezTo>
                <a:cubicBezTo>
                  <a:pt x="482" y="119"/>
                  <a:pt x="482" y="119"/>
                  <a:pt x="483" y="118"/>
                </a:cubicBezTo>
                <a:cubicBezTo>
                  <a:pt x="484" y="118"/>
                  <a:pt x="484" y="117"/>
                  <a:pt x="483" y="117"/>
                </a:cubicBezTo>
                <a:cubicBezTo>
                  <a:pt x="482" y="117"/>
                  <a:pt x="482" y="117"/>
                  <a:pt x="481" y="117"/>
                </a:cubicBezTo>
                <a:cubicBezTo>
                  <a:pt x="481" y="117"/>
                  <a:pt x="481" y="117"/>
                  <a:pt x="481" y="116"/>
                </a:cubicBezTo>
                <a:cubicBezTo>
                  <a:pt x="481" y="116"/>
                  <a:pt x="481" y="117"/>
                  <a:pt x="480" y="117"/>
                </a:cubicBezTo>
                <a:cubicBezTo>
                  <a:pt x="480" y="117"/>
                  <a:pt x="481" y="117"/>
                  <a:pt x="481" y="118"/>
                </a:cubicBezTo>
                <a:cubicBezTo>
                  <a:pt x="480" y="118"/>
                  <a:pt x="480" y="118"/>
                  <a:pt x="480" y="118"/>
                </a:cubicBezTo>
                <a:cubicBezTo>
                  <a:pt x="479" y="118"/>
                  <a:pt x="480" y="119"/>
                  <a:pt x="479" y="119"/>
                </a:cubicBezTo>
                <a:cubicBezTo>
                  <a:pt x="479" y="118"/>
                  <a:pt x="479" y="118"/>
                  <a:pt x="479" y="118"/>
                </a:cubicBezTo>
                <a:cubicBezTo>
                  <a:pt x="478" y="118"/>
                  <a:pt x="478" y="118"/>
                  <a:pt x="477" y="118"/>
                </a:cubicBezTo>
                <a:cubicBezTo>
                  <a:pt x="478" y="117"/>
                  <a:pt x="478" y="118"/>
                  <a:pt x="478" y="117"/>
                </a:cubicBezTo>
                <a:close/>
                <a:moveTo>
                  <a:pt x="1482" y="92"/>
                </a:moveTo>
                <a:cubicBezTo>
                  <a:pt x="1482" y="93"/>
                  <a:pt x="1482" y="93"/>
                  <a:pt x="1482" y="94"/>
                </a:cubicBezTo>
                <a:cubicBezTo>
                  <a:pt x="1482" y="94"/>
                  <a:pt x="1483" y="94"/>
                  <a:pt x="1483" y="95"/>
                </a:cubicBezTo>
                <a:cubicBezTo>
                  <a:pt x="1483" y="95"/>
                  <a:pt x="1483" y="95"/>
                  <a:pt x="1484" y="94"/>
                </a:cubicBezTo>
                <a:cubicBezTo>
                  <a:pt x="1485" y="94"/>
                  <a:pt x="1484" y="93"/>
                  <a:pt x="1484" y="92"/>
                </a:cubicBezTo>
                <a:cubicBezTo>
                  <a:pt x="1484" y="92"/>
                  <a:pt x="1483" y="92"/>
                  <a:pt x="1482" y="92"/>
                </a:cubicBezTo>
                <a:cubicBezTo>
                  <a:pt x="1482" y="92"/>
                  <a:pt x="1482" y="92"/>
                  <a:pt x="1482" y="92"/>
                </a:cubicBezTo>
                <a:close/>
                <a:moveTo>
                  <a:pt x="1350" y="92"/>
                </a:moveTo>
                <a:cubicBezTo>
                  <a:pt x="1350" y="93"/>
                  <a:pt x="1349" y="94"/>
                  <a:pt x="1349" y="95"/>
                </a:cubicBezTo>
                <a:cubicBezTo>
                  <a:pt x="1350" y="95"/>
                  <a:pt x="1351" y="94"/>
                  <a:pt x="1352" y="94"/>
                </a:cubicBezTo>
                <a:cubicBezTo>
                  <a:pt x="1352" y="93"/>
                  <a:pt x="1353" y="92"/>
                  <a:pt x="1353" y="91"/>
                </a:cubicBezTo>
                <a:cubicBezTo>
                  <a:pt x="1353" y="91"/>
                  <a:pt x="1352" y="91"/>
                  <a:pt x="1352" y="91"/>
                </a:cubicBezTo>
                <a:cubicBezTo>
                  <a:pt x="1352" y="92"/>
                  <a:pt x="1351" y="92"/>
                  <a:pt x="1350" y="92"/>
                </a:cubicBezTo>
                <a:cubicBezTo>
                  <a:pt x="1350" y="93"/>
                  <a:pt x="1350" y="92"/>
                  <a:pt x="1350" y="92"/>
                </a:cubicBezTo>
                <a:close/>
                <a:moveTo>
                  <a:pt x="450" y="96"/>
                </a:moveTo>
                <a:cubicBezTo>
                  <a:pt x="450" y="95"/>
                  <a:pt x="450" y="95"/>
                  <a:pt x="450" y="95"/>
                </a:cubicBezTo>
                <a:cubicBezTo>
                  <a:pt x="450" y="92"/>
                  <a:pt x="450" y="95"/>
                  <a:pt x="450" y="94"/>
                </a:cubicBezTo>
                <a:cubicBezTo>
                  <a:pt x="449" y="93"/>
                  <a:pt x="450" y="92"/>
                  <a:pt x="449" y="92"/>
                </a:cubicBezTo>
                <a:cubicBezTo>
                  <a:pt x="448" y="92"/>
                  <a:pt x="448" y="92"/>
                  <a:pt x="448" y="92"/>
                </a:cubicBezTo>
                <a:cubicBezTo>
                  <a:pt x="448" y="92"/>
                  <a:pt x="448" y="92"/>
                  <a:pt x="448" y="92"/>
                </a:cubicBezTo>
                <a:cubicBezTo>
                  <a:pt x="447" y="92"/>
                  <a:pt x="447" y="92"/>
                  <a:pt x="446" y="91"/>
                </a:cubicBezTo>
                <a:cubicBezTo>
                  <a:pt x="446" y="92"/>
                  <a:pt x="446" y="92"/>
                  <a:pt x="446" y="92"/>
                </a:cubicBezTo>
                <a:cubicBezTo>
                  <a:pt x="445" y="92"/>
                  <a:pt x="445" y="92"/>
                  <a:pt x="445" y="92"/>
                </a:cubicBezTo>
                <a:cubicBezTo>
                  <a:pt x="444" y="92"/>
                  <a:pt x="445" y="92"/>
                  <a:pt x="444" y="92"/>
                </a:cubicBezTo>
                <a:cubicBezTo>
                  <a:pt x="444" y="92"/>
                  <a:pt x="444" y="92"/>
                  <a:pt x="443" y="92"/>
                </a:cubicBezTo>
                <a:cubicBezTo>
                  <a:pt x="443" y="92"/>
                  <a:pt x="443" y="92"/>
                  <a:pt x="443" y="92"/>
                </a:cubicBezTo>
                <a:cubicBezTo>
                  <a:pt x="443" y="93"/>
                  <a:pt x="442" y="92"/>
                  <a:pt x="442" y="93"/>
                </a:cubicBezTo>
                <a:cubicBezTo>
                  <a:pt x="442" y="93"/>
                  <a:pt x="441" y="94"/>
                  <a:pt x="441" y="93"/>
                </a:cubicBezTo>
                <a:cubicBezTo>
                  <a:pt x="441" y="93"/>
                  <a:pt x="440" y="93"/>
                  <a:pt x="440" y="93"/>
                </a:cubicBezTo>
                <a:cubicBezTo>
                  <a:pt x="440" y="93"/>
                  <a:pt x="440" y="93"/>
                  <a:pt x="440" y="92"/>
                </a:cubicBezTo>
                <a:cubicBezTo>
                  <a:pt x="440" y="92"/>
                  <a:pt x="438" y="92"/>
                  <a:pt x="438" y="92"/>
                </a:cubicBezTo>
                <a:cubicBezTo>
                  <a:pt x="437" y="92"/>
                  <a:pt x="437" y="92"/>
                  <a:pt x="436" y="92"/>
                </a:cubicBezTo>
                <a:cubicBezTo>
                  <a:pt x="436" y="93"/>
                  <a:pt x="436" y="93"/>
                  <a:pt x="435" y="93"/>
                </a:cubicBezTo>
                <a:cubicBezTo>
                  <a:pt x="434" y="93"/>
                  <a:pt x="435" y="93"/>
                  <a:pt x="435" y="93"/>
                </a:cubicBezTo>
                <a:cubicBezTo>
                  <a:pt x="434" y="94"/>
                  <a:pt x="434" y="93"/>
                  <a:pt x="433" y="94"/>
                </a:cubicBezTo>
                <a:cubicBezTo>
                  <a:pt x="433" y="94"/>
                  <a:pt x="432" y="95"/>
                  <a:pt x="432" y="95"/>
                </a:cubicBezTo>
                <a:cubicBezTo>
                  <a:pt x="431" y="96"/>
                  <a:pt x="432" y="96"/>
                  <a:pt x="432" y="96"/>
                </a:cubicBezTo>
                <a:cubicBezTo>
                  <a:pt x="432" y="96"/>
                  <a:pt x="431" y="96"/>
                  <a:pt x="431" y="97"/>
                </a:cubicBezTo>
                <a:cubicBezTo>
                  <a:pt x="432" y="98"/>
                  <a:pt x="432" y="98"/>
                  <a:pt x="431" y="99"/>
                </a:cubicBezTo>
                <a:cubicBezTo>
                  <a:pt x="431" y="99"/>
                  <a:pt x="431" y="100"/>
                  <a:pt x="431" y="100"/>
                </a:cubicBezTo>
                <a:cubicBezTo>
                  <a:pt x="430" y="100"/>
                  <a:pt x="431" y="101"/>
                  <a:pt x="431" y="101"/>
                </a:cubicBezTo>
                <a:cubicBezTo>
                  <a:pt x="431" y="102"/>
                  <a:pt x="432" y="103"/>
                  <a:pt x="433" y="104"/>
                </a:cubicBezTo>
                <a:cubicBezTo>
                  <a:pt x="434" y="104"/>
                  <a:pt x="435" y="104"/>
                  <a:pt x="436" y="103"/>
                </a:cubicBezTo>
                <a:cubicBezTo>
                  <a:pt x="437" y="102"/>
                  <a:pt x="437" y="103"/>
                  <a:pt x="438" y="103"/>
                </a:cubicBezTo>
                <a:cubicBezTo>
                  <a:pt x="440" y="103"/>
                  <a:pt x="441" y="103"/>
                  <a:pt x="442" y="103"/>
                </a:cubicBezTo>
                <a:cubicBezTo>
                  <a:pt x="442" y="103"/>
                  <a:pt x="442" y="103"/>
                  <a:pt x="442" y="103"/>
                </a:cubicBezTo>
                <a:cubicBezTo>
                  <a:pt x="443" y="103"/>
                  <a:pt x="443" y="102"/>
                  <a:pt x="443" y="102"/>
                </a:cubicBezTo>
                <a:cubicBezTo>
                  <a:pt x="443" y="102"/>
                  <a:pt x="444" y="102"/>
                  <a:pt x="444" y="102"/>
                </a:cubicBezTo>
                <a:cubicBezTo>
                  <a:pt x="444" y="102"/>
                  <a:pt x="445" y="100"/>
                  <a:pt x="445" y="100"/>
                </a:cubicBezTo>
                <a:cubicBezTo>
                  <a:pt x="446" y="100"/>
                  <a:pt x="447" y="101"/>
                  <a:pt x="447" y="100"/>
                </a:cubicBezTo>
                <a:cubicBezTo>
                  <a:pt x="449" y="99"/>
                  <a:pt x="448" y="100"/>
                  <a:pt x="450" y="100"/>
                </a:cubicBezTo>
                <a:cubicBezTo>
                  <a:pt x="451" y="100"/>
                  <a:pt x="452" y="99"/>
                  <a:pt x="452" y="98"/>
                </a:cubicBezTo>
                <a:cubicBezTo>
                  <a:pt x="452" y="97"/>
                  <a:pt x="451" y="98"/>
                  <a:pt x="451" y="97"/>
                </a:cubicBezTo>
                <a:cubicBezTo>
                  <a:pt x="451" y="96"/>
                  <a:pt x="451" y="97"/>
                  <a:pt x="451" y="96"/>
                </a:cubicBezTo>
                <a:cubicBezTo>
                  <a:pt x="451" y="96"/>
                  <a:pt x="451" y="96"/>
                  <a:pt x="450" y="96"/>
                </a:cubicBezTo>
                <a:cubicBezTo>
                  <a:pt x="450" y="95"/>
                  <a:pt x="450" y="96"/>
                  <a:pt x="450" y="96"/>
                </a:cubicBezTo>
                <a:close/>
                <a:moveTo>
                  <a:pt x="497" y="683"/>
                </a:moveTo>
                <a:cubicBezTo>
                  <a:pt x="496" y="682"/>
                  <a:pt x="495" y="681"/>
                  <a:pt x="495" y="680"/>
                </a:cubicBezTo>
                <a:cubicBezTo>
                  <a:pt x="496" y="680"/>
                  <a:pt x="496" y="680"/>
                  <a:pt x="496" y="681"/>
                </a:cubicBezTo>
                <a:cubicBezTo>
                  <a:pt x="496" y="681"/>
                  <a:pt x="496" y="682"/>
                  <a:pt x="496" y="682"/>
                </a:cubicBezTo>
                <a:cubicBezTo>
                  <a:pt x="496" y="682"/>
                  <a:pt x="497" y="682"/>
                  <a:pt x="497" y="683"/>
                </a:cubicBezTo>
                <a:cubicBezTo>
                  <a:pt x="496" y="683"/>
                  <a:pt x="497" y="683"/>
                  <a:pt x="497" y="683"/>
                </a:cubicBezTo>
                <a:close/>
                <a:moveTo>
                  <a:pt x="488" y="667"/>
                </a:moveTo>
                <a:cubicBezTo>
                  <a:pt x="488" y="667"/>
                  <a:pt x="488" y="667"/>
                  <a:pt x="488" y="667"/>
                </a:cubicBezTo>
                <a:cubicBezTo>
                  <a:pt x="487" y="667"/>
                  <a:pt x="487" y="666"/>
                  <a:pt x="486" y="666"/>
                </a:cubicBezTo>
                <a:cubicBezTo>
                  <a:pt x="486" y="666"/>
                  <a:pt x="485" y="665"/>
                  <a:pt x="485" y="665"/>
                </a:cubicBezTo>
                <a:cubicBezTo>
                  <a:pt x="484" y="664"/>
                  <a:pt x="484" y="664"/>
                  <a:pt x="483" y="665"/>
                </a:cubicBezTo>
                <a:cubicBezTo>
                  <a:pt x="483" y="664"/>
                  <a:pt x="483" y="664"/>
                  <a:pt x="483" y="663"/>
                </a:cubicBezTo>
                <a:cubicBezTo>
                  <a:pt x="483" y="662"/>
                  <a:pt x="483" y="662"/>
                  <a:pt x="484" y="662"/>
                </a:cubicBezTo>
                <a:cubicBezTo>
                  <a:pt x="485" y="661"/>
                  <a:pt x="484" y="662"/>
                  <a:pt x="485" y="662"/>
                </a:cubicBezTo>
                <a:cubicBezTo>
                  <a:pt x="485" y="662"/>
                  <a:pt x="485" y="663"/>
                  <a:pt x="485" y="663"/>
                </a:cubicBezTo>
                <a:cubicBezTo>
                  <a:pt x="486" y="663"/>
                  <a:pt x="485" y="664"/>
                  <a:pt x="485" y="664"/>
                </a:cubicBezTo>
                <a:cubicBezTo>
                  <a:pt x="485" y="665"/>
                  <a:pt x="486" y="665"/>
                  <a:pt x="487" y="665"/>
                </a:cubicBezTo>
                <a:cubicBezTo>
                  <a:pt x="487" y="665"/>
                  <a:pt x="487" y="665"/>
                  <a:pt x="488" y="666"/>
                </a:cubicBezTo>
                <a:cubicBezTo>
                  <a:pt x="488" y="666"/>
                  <a:pt x="488" y="666"/>
                  <a:pt x="488" y="667"/>
                </a:cubicBezTo>
                <a:close/>
                <a:moveTo>
                  <a:pt x="475" y="896"/>
                </a:moveTo>
                <a:cubicBezTo>
                  <a:pt x="474" y="896"/>
                  <a:pt x="474" y="896"/>
                  <a:pt x="474" y="895"/>
                </a:cubicBezTo>
                <a:cubicBezTo>
                  <a:pt x="474" y="895"/>
                  <a:pt x="475" y="895"/>
                  <a:pt x="475" y="894"/>
                </a:cubicBezTo>
                <a:cubicBezTo>
                  <a:pt x="475" y="893"/>
                  <a:pt x="475" y="893"/>
                  <a:pt x="476" y="893"/>
                </a:cubicBezTo>
                <a:cubicBezTo>
                  <a:pt x="476" y="893"/>
                  <a:pt x="475" y="893"/>
                  <a:pt x="476" y="893"/>
                </a:cubicBezTo>
                <a:cubicBezTo>
                  <a:pt x="476" y="893"/>
                  <a:pt x="476" y="893"/>
                  <a:pt x="476" y="893"/>
                </a:cubicBezTo>
                <a:cubicBezTo>
                  <a:pt x="478" y="894"/>
                  <a:pt x="476" y="895"/>
                  <a:pt x="475" y="896"/>
                </a:cubicBezTo>
                <a:close/>
                <a:moveTo>
                  <a:pt x="473" y="891"/>
                </a:moveTo>
                <a:cubicBezTo>
                  <a:pt x="474" y="892"/>
                  <a:pt x="475" y="892"/>
                  <a:pt x="476" y="892"/>
                </a:cubicBezTo>
                <a:cubicBezTo>
                  <a:pt x="475" y="893"/>
                  <a:pt x="473" y="892"/>
                  <a:pt x="473" y="891"/>
                </a:cubicBezTo>
                <a:cubicBezTo>
                  <a:pt x="473" y="892"/>
                  <a:pt x="473" y="891"/>
                  <a:pt x="473" y="891"/>
                </a:cubicBezTo>
                <a:close/>
                <a:moveTo>
                  <a:pt x="470" y="895"/>
                </a:moveTo>
                <a:cubicBezTo>
                  <a:pt x="470" y="894"/>
                  <a:pt x="471" y="893"/>
                  <a:pt x="472" y="893"/>
                </a:cubicBezTo>
                <a:cubicBezTo>
                  <a:pt x="472" y="894"/>
                  <a:pt x="472" y="894"/>
                  <a:pt x="472" y="895"/>
                </a:cubicBezTo>
                <a:cubicBezTo>
                  <a:pt x="471" y="895"/>
                  <a:pt x="471" y="895"/>
                  <a:pt x="470" y="895"/>
                </a:cubicBezTo>
                <a:cubicBezTo>
                  <a:pt x="470" y="894"/>
                  <a:pt x="470" y="895"/>
                  <a:pt x="470" y="895"/>
                </a:cubicBezTo>
                <a:close/>
                <a:moveTo>
                  <a:pt x="414" y="514"/>
                </a:moveTo>
                <a:cubicBezTo>
                  <a:pt x="413" y="514"/>
                  <a:pt x="412" y="513"/>
                  <a:pt x="411" y="513"/>
                </a:cubicBezTo>
                <a:cubicBezTo>
                  <a:pt x="410" y="513"/>
                  <a:pt x="410" y="513"/>
                  <a:pt x="410" y="512"/>
                </a:cubicBezTo>
                <a:cubicBezTo>
                  <a:pt x="409" y="512"/>
                  <a:pt x="409" y="510"/>
                  <a:pt x="408" y="511"/>
                </a:cubicBezTo>
                <a:cubicBezTo>
                  <a:pt x="408" y="510"/>
                  <a:pt x="408" y="509"/>
                  <a:pt x="409" y="508"/>
                </a:cubicBezTo>
                <a:cubicBezTo>
                  <a:pt x="409" y="508"/>
                  <a:pt x="410" y="509"/>
                  <a:pt x="410" y="509"/>
                </a:cubicBezTo>
                <a:cubicBezTo>
                  <a:pt x="411" y="511"/>
                  <a:pt x="412" y="509"/>
                  <a:pt x="412" y="511"/>
                </a:cubicBezTo>
                <a:cubicBezTo>
                  <a:pt x="412" y="511"/>
                  <a:pt x="413" y="512"/>
                  <a:pt x="413" y="512"/>
                </a:cubicBezTo>
                <a:cubicBezTo>
                  <a:pt x="414" y="513"/>
                  <a:pt x="414" y="513"/>
                  <a:pt x="414" y="514"/>
                </a:cubicBezTo>
                <a:cubicBezTo>
                  <a:pt x="412" y="513"/>
                  <a:pt x="414" y="514"/>
                  <a:pt x="414" y="514"/>
                </a:cubicBezTo>
                <a:close/>
                <a:moveTo>
                  <a:pt x="407" y="507"/>
                </a:moveTo>
                <a:cubicBezTo>
                  <a:pt x="406" y="507"/>
                  <a:pt x="405" y="506"/>
                  <a:pt x="405" y="505"/>
                </a:cubicBezTo>
                <a:cubicBezTo>
                  <a:pt x="406" y="505"/>
                  <a:pt x="407" y="505"/>
                  <a:pt x="407" y="506"/>
                </a:cubicBezTo>
                <a:cubicBezTo>
                  <a:pt x="408" y="506"/>
                  <a:pt x="407" y="507"/>
                  <a:pt x="407" y="507"/>
                </a:cubicBezTo>
                <a:cubicBezTo>
                  <a:pt x="406" y="507"/>
                  <a:pt x="407" y="507"/>
                  <a:pt x="407" y="507"/>
                </a:cubicBezTo>
                <a:close/>
                <a:moveTo>
                  <a:pt x="350" y="275"/>
                </a:moveTo>
                <a:cubicBezTo>
                  <a:pt x="349" y="275"/>
                  <a:pt x="349" y="275"/>
                  <a:pt x="348" y="275"/>
                </a:cubicBezTo>
                <a:cubicBezTo>
                  <a:pt x="348" y="275"/>
                  <a:pt x="347" y="272"/>
                  <a:pt x="347" y="271"/>
                </a:cubicBezTo>
                <a:cubicBezTo>
                  <a:pt x="347" y="270"/>
                  <a:pt x="347" y="270"/>
                  <a:pt x="347" y="269"/>
                </a:cubicBezTo>
                <a:cubicBezTo>
                  <a:pt x="346" y="269"/>
                  <a:pt x="346" y="269"/>
                  <a:pt x="346" y="268"/>
                </a:cubicBezTo>
                <a:cubicBezTo>
                  <a:pt x="345" y="268"/>
                  <a:pt x="345" y="268"/>
                  <a:pt x="345" y="267"/>
                </a:cubicBezTo>
                <a:cubicBezTo>
                  <a:pt x="345" y="267"/>
                  <a:pt x="344" y="267"/>
                  <a:pt x="344" y="267"/>
                </a:cubicBezTo>
                <a:cubicBezTo>
                  <a:pt x="343" y="266"/>
                  <a:pt x="343" y="264"/>
                  <a:pt x="344" y="264"/>
                </a:cubicBezTo>
                <a:cubicBezTo>
                  <a:pt x="345" y="263"/>
                  <a:pt x="346" y="265"/>
                  <a:pt x="346" y="266"/>
                </a:cubicBezTo>
                <a:cubicBezTo>
                  <a:pt x="346" y="266"/>
                  <a:pt x="347" y="266"/>
                  <a:pt x="347" y="266"/>
                </a:cubicBezTo>
                <a:cubicBezTo>
                  <a:pt x="347" y="266"/>
                  <a:pt x="347" y="267"/>
                  <a:pt x="348" y="268"/>
                </a:cubicBezTo>
                <a:cubicBezTo>
                  <a:pt x="348" y="269"/>
                  <a:pt x="348" y="269"/>
                  <a:pt x="349" y="269"/>
                </a:cubicBezTo>
                <a:cubicBezTo>
                  <a:pt x="349" y="269"/>
                  <a:pt x="349" y="270"/>
                  <a:pt x="349" y="271"/>
                </a:cubicBezTo>
                <a:cubicBezTo>
                  <a:pt x="349" y="272"/>
                  <a:pt x="350" y="272"/>
                  <a:pt x="351" y="273"/>
                </a:cubicBezTo>
                <a:cubicBezTo>
                  <a:pt x="351" y="274"/>
                  <a:pt x="350" y="274"/>
                  <a:pt x="350" y="275"/>
                </a:cubicBezTo>
                <a:close/>
                <a:moveTo>
                  <a:pt x="343" y="264"/>
                </a:moveTo>
                <a:cubicBezTo>
                  <a:pt x="342" y="264"/>
                  <a:pt x="341" y="264"/>
                  <a:pt x="341" y="264"/>
                </a:cubicBezTo>
                <a:cubicBezTo>
                  <a:pt x="341" y="264"/>
                  <a:pt x="340" y="263"/>
                  <a:pt x="340" y="263"/>
                </a:cubicBezTo>
                <a:cubicBezTo>
                  <a:pt x="340" y="262"/>
                  <a:pt x="340" y="262"/>
                  <a:pt x="340" y="261"/>
                </a:cubicBezTo>
                <a:cubicBezTo>
                  <a:pt x="341" y="260"/>
                  <a:pt x="340" y="260"/>
                  <a:pt x="340" y="259"/>
                </a:cubicBezTo>
                <a:cubicBezTo>
                  <a:pt x="340" y="257"/>
                  <a:pt x="339" y="258"/>
                  <a:pt x="339" y="257"/>
                </a:cubicBezTo>
                <a:cubicBezTo>
                  <a:pt x="338" y="256"/>
                  <a:pt x="338" y="256"/>
                  <a:pt x="337" y="256"/>
                </a:cubicBezTo>
                <a:cubicBezTo>
                  <a:pt x="337" y="256"/>
                  <a:pt x="337" y="256"/>
                  <a:pt x="337" y="255"/>
                </a:cubicBezTo>
                <a:cubicBezTo>
                  <a:pt x="338" y="255"/>
                  <a:pt x="339" y="255"/>
                  <a:pt x="340" y="255"/>
                </a:cubicBezTo>
                <a:cubicBezTo>
                  <a:pt x="340" y="254"/>
                  <a:pt x="339" y="253"/>
                  <a:pt x="340" y="253"/>
                </a:cubicBezTo>
                <a:cubicBezTo>
                  <a:pt x="341" y="254"/>
                  <a:pt x="341" y="255"/>
                  <a:pt x="341" y="255"/>
                </a:cubicBezTo>
                <a:cubicBezTo>
                  <a:pt x="341" y="256"/>
                  <a:pt x="342" y="256"/>
                  <a:pt x="342" y="256"/>
                </a:cubicBezTo>
                <a:cubicBezTo>
                  <a:pt x="343" y="257"/>
                  <a:pt x="343" y="258"/>
                  <a:pt x="343" y="259"/>
                </a:cubicBezTo>
                <a:cubicBezTo>
                  <a:pt x="343" y="260"/>
                  <a:pt x="342" y="262"/>
                  <a:pt x="343" y="264"/>
                </a:cubicBezTo>
                <a:cubicBezTo>
                  <a:pt x="341" y="264"/>
                  <a:pt x="343" y="264"/>
                  <a:pt x="343" y="264"/>
                </a:cubicBezTo>
                <a:close/>
                <a:moveTo>
                  <a:pt x="344" y="253"/>
                </a:moveTo>
                <a:cubicBezTo>
                  <a:pt x="344" y="253"/>
                  <a:pt x="344" y="253"/>
                  <a:pt x="344" y="253"/>
                </a:cubicBezTo>
                <a:cubicBezTo>
                  <a:pt x="345" y="252"/>
                  <a:pt x="345" y="252"/>
                  <a:pt x="345" y="251"/>
                </a:cubicBezTo>
                <a:cubicBezTo>
                  <a:pt x="346" y="251"/>
                  <a:pt x="346" y="249"/>
                  <a:pt x="346" y="249"/>
                </a:cubicBezTo>
                <a:cubicBezTo>
                  <a:pt x="347" y="249"/>
                  <a:pt x="348" y="249"/>
                  <a:pt x="349" y="249"/>
                </a:cubicBezTo>
                <a:cubicBezTo>
                  <a:pt x="349" y="248"/>
                  <a:pt x="349" y="248"/>
                  <a:pt x="349" y="247"/>
                </a:cubicBezTo>
                <a:cubicBezTo>
                  <a:pt x="349" y="247"/>
                  <a:pt x="349" y="246"/>
                  <a:pt x="350" y="246"/>
                </a:cubicBezTo>
                <a:cubicBezTo>
                  <a:pt x="350" y="247"/>
                  <a:pt x="350" y="248"/>
                  <a:pt x="350" y="248"/>
                </a:cubicBezTo>
                <a:cubicBezTo>
                  <a:pt x="350" y="248"/>
                  <a:pt x="351" y="248"/>
                  <a:pt x="351" y="248"/>
                </a:cubicBezTo>
                <a:cubicBezTo>
                  <a:pt x="351" y="249"/>
                  <a:pt x="350" y="250"/>
                  <a:pt x="350" y="251"/>
                </a:cubicBezTo>
                <a:cubicBezTo>
                  <a:pt x="351" y="251"/>
                  <a:pt x="351" y="252"/>
                  <a:pt x="351" y="252"/>
                </a:cubicBezTo>
                <a:cubicBezTo>
                  <a:pt x="351" y="252"/>
                  <a:pt x="351" y="252"/>
                  <a:pt x="351" y="252"/>
                </a:cubicBezTo>
                <a:cubicBezTo>
                  <a:pt x="351" y="253"/>
                  <a:pt x="351" y="254"/>
                  <a:pt x="352" y="254"/>
                </a:cubicBezTo>
                <a:cubicBezTo>
                  <a:pt x="352" y="255"/>
                  <a:pt x="352" y="255"/>
                  <a:pt x="352" y="256"/>
                </a:cubicBezTo>
                <a:cubicBezTo>
                  <a:pt x="352" y="256"/>
                  <a:pt x="353" y="256"/>
                  <a:pt x="353" y="257"/>
                </a:cubicBezTo>
                <a:cubicBezTo>
                  <a:pt x="353" y="257"/>
                  <a:pt x="353" y="257"/>
                  <a:pt x="353" y="257"/>
                </a:cubicBezTo>
                <a:cubicBezTo>
                  <a:pt x="353" y="258"/>
                  <a:pt x="353" y="258"/>
                  <a:pt x="354" y="258"/>
                </a:cubicBezTo>
                <a:cubicBezTo>
                  <a:pt x="354" y="258"/>
                  <a:pt x="354" y="259"/>
                  <a:pt x="354" y="259"/>
                </a:cubicBezTo>
                <a:cubicBezTo>
                  <a:pt x="356" y="260"/>
                  <a:pt x="355" y="260"/>
                  <a:pt x="355" y="261"/>
                </a:cubicBezTo>
                <a:cubicBezTo>
                  <a:pt x="355" y="261"/>
                  <a:pt x="355" y="261"/>
                  <a:pt x="355" y="262"/>
                </a:cubicBezTo>
                <a:cubicBezTo>
                  <a:pt x="355" y="262"/>
                  <a:pt x="355" y="262"/>
                  <a:pt x="356" y="262"/>
                </a:cubicBezTo>
                <a:cubicBezTo>
                  <a:pt x="356" y="262"/>
                  <a:pt x="356" y="263"/>
                  <a:pt x="356" y="264"/>
                </a:cubicBezTo>
                <a:cubicBezTo>
                  <a:pt x="356" y="264"/>
                  <a:pt x="357" y="264"/>
                  <a:pt x="357" y="264"/>
                </a:cubicBezTo>
                <a:cubicBezTo>
                  <a:pt x="357" y="265"/>
                  <a:pt x="357" y="265"/>
                  <a:pt x="358" y="266"/>
                </a:cubicBezTo>
                <a:cubicBezTo>
                  <a:pt x="359" y="266"/>
                  <a:pt x="359" y="266"/>
                  <a:pt x="360" y="266"/>
                </a:cubicBezTo>
                <a:cubicBezTo>
                  <a:pt x="360" y="267"/>
                  <a:pt x="360" y="268"/>
                  <a:pt x="359" y="268"/>
                </a:cubicBezTo>
                <a:cubicBezTo>
                  <a:pt x="359" y="269"/>
                  <a:pt x="359" y="269"/>
                  <a:pt x="359" y="270"/>
                </a:cubicBezTo>
                <a:cubicBezTo>
                  <a:pt x="359" y="271"/>
                  <a:pt x="359" y="270"/>
                  <a:pt x="360" y="270"/>
                </a:cubicBezTo>
                <a:cubicBezTo>
                  <a:pt x="360" y="271"/>
                  <a:pt x="360" y="271"/>
                  <a:pt x="360" y="272"/>
                </a:cubicBezTo>
                <a:cubicBezTo>
                  <a:pt x="360" y="272"/>
                  <a:pt x="360" y="272"/>
                  <a:pt x="360" y="272"/>
                </a:cubicBezTo>
                <a:cubicBezTo>
                  <a:pt x="360" y="272"/>
                  <a:pt x="358" y="272"/>
                  <a:pt x="358" y="272"/>
                </a:cubicBezTo>
                <a:cubicBezTo>
                  <a:pt x="358" y="273"/>
                  <a:pt x="359" y="273"/>
                  <a:pt x="358" y="273"/>
                </a:cubicBezTo>
                <a:cubicBezTo>
                  <a:pt x="356" y="273"/>
                  <a:pt x="357" y="273"/>
                  <a:pt x="356" y="272"/>
                </a:cubicBezTo>
                <a:cubicBezTo>
                  <a:pt x="356" y="271"/>
                  <a:pt x="355" y="269"/>
                  <a:pt x="356" y="269"/>
                </a:cubicBezTo>
                <a:cubicBezTo>
                  <a:pt x="356" y="268"/>
                  <a:pt x="356" y="268"/>
                  <a:pt x="356" y="268"/>
                </a:cubicBezTo>
                <a:cubicBezTo>
                  <a:pt x="356" y="268"/>
                  <a:pt x="356" y="267"/>
                  <a:pt x="356" y="266"/>
                </a:cubicBezTo>
                <a:cubicBezTo>
                  <a:pt x="356" y="266"/>
                  <a:pt x="353" y="266"/>
                  <a:pt x="355" y="266"/>
                </a:cubicBezTo>
                <a:cubicBezTo>
                  <a:pt x="355" y="265"/>
                  <a:pt x="355" y="264"/>
                  <a:pt x="354" y="264"/>
                </a:cubicBezTo>
                <a:cubicBezTo>
                  <a:pt x="352" y="264"/>
                  <a:pt x="352" y="264"/>
                  <a:pt x="352" y="262"/>
                </a:cubicBezTo>
                <a:cubicBezTo>
                  <a:pt x="352" y="262"/>
                  <a:pt x="353" y="262"/>
                  <a:pt x="353" y="261"/>
                </a:cubicBezTo>
                <a:cubicBezTo>
                  <a:pt x="352" y="261"/>
                  <a:pt x="352" y="261"/>
                  <a:pt x="352" y="260"/>
                </a:cubicBezTo>
                <a:cubicBezTo>
                  <a:pt x="351" y="260"/>
                  <a:pt x="351" y="261"/>
                  <a:pt x="350" y="260"/>
                </a:cubicBezTo>
                <a:cubicBezTo>
                  <a:pt x="349" y="259"/>
                  <a:pt x="349" y="259"/>
                  <a:pt x="348" y="258"/>
                </a:cubicBezTo>
                <a:cubicBezTo>
                  <a:pt x="347" y="258"/>
                  <a:pt x="345" y="257"/>
                  <a:pt x="346" y="256"/>
                </a:cubicBezTo>
                <a:cubicBezTo>
                  <a:pt x="346" y="255"/>
                  <a:pt x="347" y="255"/>
                  <a:pt x="347" y="255"/>
                </a:cubicBezTo>
                <a:cubicBezTo>
                  <a:pt x="347" y="255"/>
                  <a:pt x="345" y="255"/>
                  <a:pt x="345" y="255"/>
                </a:cubicBezTo>
                <a:cubicBezTo>
                  <a:pt x="345" y="255"/>
                  <a:pt x="344" y="253"/>
                  <a:pt x="344" y="253"/>
                </a:cubicBezTo>
                <a:close/>
                <a:moveTo>
                  <a:pt x="333" y="222"/>
                </a:moveTo>
                <a:cubicBezTo>
                  <a:pt x="332" y="222"/>
                  <a:pt x="333" y="222"/>
                  <a:pt x="333" y="223"/>
                </a:cubicBezTo>
                <a:cubicBezTo>
                  <a:pt x="332" y="224"/>
                  <a:pt x="331" y="223"/>
                  <a:pt x="332" y="225"/>
                </a:cubicBezTo>
                <a:cubicBezTo>
                  <a:pt x="332" y="225"/>
                  <a:pt x="333" y="225"/>
                  <a:pt x="332" y="226"/>
                </a:cubicBezTo>
                <a:cubicBezTo>
                  <a:pt x="332" y="226"/>
                  <a:pt x="331" y="226"/>
                  <a:pt x="331" y="227"/>
                </a:cubicBezTo>
                <a:cubicBezTo>
                  <a:pt x="331" y="227"/>
                  <a:pt x="332" y="228"/>
                  <a:pt x="331" y="228"/>
                </a:cubicBezTo>
                <a:cubicBezTo>
                  <a:pt x="330" y="228"/>
                  <a:pt x="331" y="230"/>
                  <a:pt x="330" y="230"/>
                </a:cubicBezTo>
                <a:cubicBezTo>
                  <a:pt x="330" y="231"/>
                  <a:pt x="329" y="231"/>
                  <a:pt x="328" y="231"/>
                </a:cubicBezTo>
                <a:cubicBezTo>
                  <a:pt x="328" y="231"/>
                  <a:pt x="328" y="230"/>
                  <a:pt x="328" y="230"/>
                </a:cubicBezTo>
                <a:cubicBezTo>
                  <a:pt x="328" y="230"/>
                  <a:pt x="328" y="228"/>
                  <a:pt x="328" y="228"/>
                </a:cubicBezTo>
                <a:cubicBezTo>
                  <a:pt x="328" y="226"/>
                  <a:pt x="327" y="226"/>
                  <a:pt x="327" y="225"/>
                </a:cubicBezTo>
                <a:cubicBezTo>
                  <a:pt x="328" y="225"/>
                  <a:pt x="328" y="225"/>
                  <a:pt x="328" y="225"/>
                </a:cubicBezTo>
                <a:cubicBezTo>
                  <a:pt x="328" y="224"/>
                  <a:pt x="328" y="224"/>
                  <a:pt x="329" y="223"/>
                </a:cubicBezTo>
                <a:cubicBezTo>
                  <a:pt x="329" y="223"/>
                  <a:pt x="329" y="223"/>
                  <a:pt x="329" y="222"/>
                </a:cubicBezTo>
                <a:cubicBezTo>
                  <a:pt x="329" y="221"/>
                  <a:pt x="330" y="222"/>
                  <a:pt x="330" y="221"/>
                </a:cubicBezTo>
                <a:cubicBezTo>
                  <a:pt x="330" y="220"/>
                  <a:pt x="331" y="220"/>
                  <a:pt x="332" y="220"/>
                </a:cubicBezTo>
                <a:cubicBezTo>
                  <a:pt x="332" y="221"/>
                  <a:pt x="332" y="221"/>
                  <a:pt x="334" y="221"/>
                </a:cubicBezTo>
                <a:cubicBezTo>
                  <a:pt x="333" y="221"/>
                  <a:pt x="333" y="222"/>
                  <a:pt x="333" y="222"/>
                </a:cubicBezTo>
                <a:close/>
                <a:moveTo>
                  <a:pt x="326" y="233"/>
                </a:moveTo>
                <a:cubicBezTo>
                  <a:pt x="326" y="234"/>
                  <a:pt x="325" y="233"/>
                  <a:pt x="325" y="233"/>
                </a:cubicBezTo>
                <a:cubicBezTo>
                  <a:pt x="325" y="233"/>
                  <a:pt x="325" y="232"/>
                  <a:pt x="325" y="232"/>
                </a:cubicBezTo>
                <a:cubicBezTo>
                  <a:pt x="325" y="232"/>
                  <a:pt x="325" y="232"/>
                  <a:pt x="325" y="232"/>
                </a:cubicBezTo>
                <a:cubicBezTo>
                  <a:pt x="326" y="232"/>
                  <a:pt x="326" y="232"/>
                  <a:pt x="327" y="232"/>
                </a:cubicBezTo>
                <a:cubicBezTo>
                  <a:pt x="326" y="232"/>
                  <a:pt x="326" y="233"/>
                  <a:pt x="326" y="233"/>
                </a:cubicBezTo>
                <a:close/>
                <a:moveTo>
                  <a:pt x="327" y="216"/>
                </a:moveTo>
                <a:cubicBezTo>
                  <a:pt x="328" y="217"/>
                  <a:pt x="328" y="217"/>
                  <a:pt x="328" y="218"/>
                </a:cubicBezTo>
                <a:cubicBezTo>
                  <a:pt x="327" y="219"/>
                  <a:pt x="327" y="221"/>
                  <a:pt x="326" y="219"/>
                </a:cubicBezTo>
                <a:cubicBezTo>
                  <a:pt x="326" y="219"/>
                  <a:pt x="325" y="218"/>
                  <a:pt x="325" y="218"/>
                </a:cubicBezTo>
                <a:cubicBezTo>
                  <a:pt x="325" y="217"/>
                  <a:pt x="327" y="217"/>
                  <a:pt x="327" y="216"/>
                </a:cubicBezTo>
                <a:cubicBezTo>
                  <a:pt x="327" y="216"/>
                  <a:pt x="327" y="216"/>
                  <a:pt x="327" y="216"/>
                </a:cubicBezTo>
                <a:close/>
                <a:moveTo>
                  <a:pt x="306" y="208"/>
                </a:moveTo>
                <a:cubicBezTo>
                  <a:pt x="306" y="207"/>
                  <a:pt x="305" y="208"/>
                  <a:pt x="304" y="208"/>
                </a:cubicBezTo>
                <a:cubicBezTo>
                  <a:pt x="303" y="210"/>
                  <a:pt x="303" y="209"/>
                  <a:pt x="302" y="210"/>
                </a:cubicBezTo>
                <a:cubicBezTo>
                  <a:pt x="301" y="210"/>
                  <a:pt x="300" y="210"/>
                  <a:pt x="300" y="211"/>
                </a:cubicBezTo>
                <a:cubicBezTo>
                  <a:pt x="299" y="211"/>
                  <a:pt x="299" y="212"/>
                  <a:pt x="298" y="212"/>
                </a:cubicBezTo>
                <a:cubicBezTo>
                  <a:pt x="298" y="212"/>
                  <a:pt x="298" y="212"/>
                  <a:pt x="298" y="212"/>
                </a:cubicBezTo>
                <a:cubicBezTo>
                  <a:pt x="297" y="212"/>
                  <a:pt x="297" y="213"/>
                  <a:pt x="296" y="213"/>
                </a:cubicBezTo>
                <a:cubicBezTo>
                  <a:pt x="296" y="213"/>
                  <a:pt x="295" y="214"/>
                  <a:pt x="294" y="214"/>
                </a:cubicBezTo>
                <a:cubicBezTo>
                  <a:pt x="293" y="215"/>
                  <a:pt x="293" y="216"/>
                  <a:pt x="292" y="216"/>
                </a:cubicBezTo>
                <a:cubicBezTo>
                  <a:pt x="292" y="217"/>
                  <a:pt x="292" y="218"/>
                  <a:pt x="292" y="218"/>
                </a:cubicBezTo>
                <a:cubicBezTo>
                  <a:pt x="291" y="218"/>
                  <a:pt x="290" y="218"/>
                  <a:pt x="289" y="218"/>
                </a:cubicBezTo>
                <a:cubicBezTo>
                  <a:pt x="289" y="218"/>
                  <a:pt x="289" y="217"/>
                  <a:pt x="288" y="217"/>
                </a:cubicBezTo>
                <a:cubicBezTo>
                  <a:pt x="288" y="217"/>
                  <a:pt x="288" y="216"/>
                  <a:pt x="288" y="216"/>
                </a:cubicBezTo>
                <a:cubicBezTo>
                  <a:pt x="288" y="216"/>
                  <a:pt x="290" y="215"/>
                  <a:pt x="290" y="215"/>
                </a:cubicBezTo>
                <a:cubicBezTo>
                  <a:pt x="291" y="213"/>
                  <a:pt x="291" y="213"/>
                  <a:pt x="293" y="212"/>
                </a:cubicBezTo>
                <a:cubicBezTo>
                  <a:pt x="293" y="212"/>
                  <a:pt x="295" y="210"/>
                  <a:pt x="295" y="210"/>
                </a:cubicBezTo>
                <a:cubicBezTo>
                  <a:pt x="295" y="208"/>
                  <a:pt x="296" y="208"/>
                  <a:pt x="297" y="207"/>
                </a:cubicBezTo>
                <a:cubicBezTo>
                  <a:pt x="298" y="207"/>
                  <a:pt x="299" y="207"/>
                  <a:pt x="300" y="208"/>
                </a:cubicBezTo>
                <a:cubicBezTo>
                  <a:pt x="300" y="208"/>
                  <a:pt x="300" y="209"/>
                  <a:pt x="300" y="208"/>
                </a:cubicBezTo>
                <a:cubicBezTo>
                  <a:pt x="300" y="208"/>
                  <a:pt x="300" y="208"/>
                  <a:pt x="301" y="208"/>
                </a:cubicBezTo>
                <a:cubicBezTo>
                  <a:pt x="301" y="208"/>
                  <a:pt x="302" y="208"/>
                  <a:pt x="302" y="208"/>
                </a:cubicBezTo>
                <a:cubicBezTo>
                  <a:pt x="302" y="208"/>
                  <a:pt x="302" y="207"/>
                  <a:pt x="303" y="207"/>
                </a:cubicBezTo>
                <a:cubicBezTo>
                  <a:pt x="303" y="207"/>
                  <a:pt x="305" y="207"/>
                  <a:pt x="305" y="208"/>
                </a:cubicBezTo>
                <a:cubicBezTo>
                  <a:pt x="305" y="208"/>
                  <a:pt x="306" y="207"/>
                  <a:pt x="307" y="208"/>
                </a:cubicBezTo>
                <a:cubicBezTo>
                  <a:pt x="308" y="208"/>
                  <a:pt x="309" y="208"/>
                  <a:pt x="309" y="208"/>
                </a:cubicBezTo>
                <a:cubicBezTo>
                  <a:pt x="309" y="209"/>
                  <a:pt x="307" y="209"/>
                  <a:pt x="306" y="208"/>
                </a:cubicBezTo>
                <a:close/>
                <a:moveTo>
                  <a:pt x="287" y="188"/>
                </a:moveTo>
                <a:cubicBezTo>
                  <a:pt x="287" y="189"/>
                  <a:pt x="287" y="189"/>
                  <a:pt x="286" y="190"/>
                </a:cubicBezTo>
                <a:cubicBezTo>
                  <a:pt x="286" y="190"/>
                  <a:pt x="286" y="190"/>
                  <a:pt x="285" y="190"/>
                </a:cubicBezTo>
                <a:cubicBezTo>
                  <a:pt x="285" y="190"/>
                  <a:pt x="284" y="191"/>
                  <a:pt x="284" y="191"/>
                </a:cubicBezTo>
                <a:cubicBezTo>
                  <a:pt x="284" y="192"/>
                  <a:pt x="283" y="191"/>
                  <a:pt x="283" y="192"/>
                </a:cubicBezTo>
                <a:cubicBezTo>
                  <a:pt x="283" y="192"/>
                  <a:pt x="284" y="192"/>
                  <a:pt x="283" y="192"/>
                </a:cubicBezTo>
                <a:cubicBezTo>
                  <a:pt x="283" y="193"/>
                  <a:pt x="281" y="194"/>
                  <a:pt x="281" y="194"/>
                </a:cubicBezTo>
                <a:cubicBezTo>
                  <a:pt x="280" y="194"/>
                  <a:pt x="280" y="193"/>
                  <a:pt x="279" y="193"/>
                </a:cubicBezTo>
                <a:cubicBezTo>
                  <a:pt x="278" y="193"/>
                  <a:pt x="277" y="193"/>
                  <a:pt x="277" y="194"/>
                </a:cubicBezTo>
                <a:cubicBezTo>
                  <a:pt x="277" y="194"/>
                  <a:pt x="276" y="195"/>
                  <a:pt x="276" y="195"/>
                </a:cubicBezTo>
                <a:cubicBezTo>
                  <a:pt x="276" y="196"/>
                  <a:pt x="274" y="196"/>
                  <a:pt x="274" y="197"/>
                </a:cubicBezTo>
                <a:cubicBezTo>
                  <a:pt x="274" y="197"/>
                  <a:pt x="273" y="196"/>
                  <a:pt x="272" y="197"/>
                </a:cubicBezTo>
                <a:cubicBezTo>
                  <a:pt x="272" y="197"/>
                  <a:pt x="272" y="197"/>
                  <a:pt x="272" y="197"/>
                </a:cubicBezTo>
                <a:cubicBezTo>
                  <a:pt x="271" y="197"/>
                  <a:pt x="270" y="197"/>
                  <a:pt x="270" y="197"/>
                </a:cubicBezTo>
                <a:cubicBezTo>
                  <a:pt x="269" y="197"/>
                  <a:pt x="269" y="197"/>
                  <a:pt x="268" y="197"/>
                </a:cubicBezTo>
                <a:cubicBezTo>
                  <a:pt x="268" y="197"/>
                  <a:pt x="266" y="198"/>
                  <a:pt x="266" y="198"/>
                </a:cubicBezTo>
                <a:cubicBezTo>
                  <a:pt x="266" y="198"/>
                  <a:pt x="266" y="197"/>
                  <a:pt x="265" y="197"/>
                </a:cubicBezTo>
                <a:cubicBezTo>
                  <a:pt x="264" y="197"/>
                  <a:pt x="265" y="197"/>
                  <a:pt x="264" y="196"/>
                </a:cubicBezTo>
                <a:cubicBezTo>
                  <a:pt x="264" y="195"/>
                  <a:pt x="264" y="195"/>
                  <a:pt x="263" y="195"/>
                </a:cubicBezTo>
                <a:cubicBezTo>
                  <a:pt x="263" y="195"/>
                  <a:pt x="262" y="195"/>
                  <a:pt x="262" y="195"/>
                </a:cubicBezTo>
                <a:cubicBezTo>
                  <a:pt x="262" y="195"/>
                  <a:pt x="260" y="194"/>
                  <a:pt x="260" y="194"/>
                </a:cubicBezTo>
                <a:cubicBezTo>
                  <a:pt x="260" y="194"/>
                  <a:pt x="259" y="193"/>
                  <a:pt x="259" y="193"/>
                </a:cubicBezTo>
                <a:cubicBezTo>
                  <a:pt x="258" y="193"/>
                  <a:pt x="258" y="193"/>
                  <a:pt x="258" y="192"/>
                </a:cubicBezTo>
                <a:cubicBezTo>
                  <a:pt x="259" y="192"/>
                  <a:pt x="259" y="192"/>
                  <a:pt x="260" y="192"/>
                </a:cubicBezTo>
                <a:cubicBezTo>
                  <a:pt x="260" y="193"/>
                  <a:pt x="260" y="193"/>
                  <a:pt x="260" y="193"/>
                </a:cubicBezTo>
                <a:cubicBezTo>
                  <a:pt x="261" y="193"/>
                  <a:pt x="262" y="192"/>
                  <a:pt x="262" y="193"/>
                </a:cubicBezTo>
                <a:cubicBezTo>
                  <a:pt x="264" y="193"/>
                  <a:pt x="266" y="191"/>
                  <a:pt x="268" y="190"/>
                </a:cubicBezTo>
                <a:cubicBezTo>
                  <a:pt x="269" y="190"/>
                  <a:pt x="269" y="189"/>
                  <a:pt x="270" y="189"/>
                </a:cubicBezTo>
                <a:cubicBezTo>
                  <a:pt x="271" y="189"/>
                  <a:pt x="272" y="189"/>
                  <a:pt x="272" y="189"/>
                </a:cubicBezTo>
                <a:cubicBezTo>
                  <a:pt x="273" y="188"/>
                  <a:pt x="273" y="188"/>
                  <a:pt x="272" y="187"/>
                </a:cubicBezTo>
                <a:cubicBezTo>
                  <a:pt x="272" y="187"/>
                  <a:pt x="272" y="187"/>
                  <a:pt x="271" y="187"/>
                </a:cubicBezTo>
                <a:cubicBezTo>
                  <a:pt x="271" y="186"/>
                  <a:pt x="270" y="186"/>
                  <a:pt x="270" y="185"/>
                </a:cubicBezTo>
                <a:cubicBezTo>
                  <a:pt x="270" y="185"/>
                  <a:pt x="270" y="184"/>
                  <a:pt x="270" y="184"/>
                </a:cubicBezTo>
                <a:cubicBezTo>
                  <a:pt x="269" y="184"/>
                  <a:pt x="270" y="184"/>
                  <a:pt x="270" y="184"/>
                </a:cubicBezTo>
                <a:cubicBezTo>
                  <a:pt x="269" y="183"/>
                  <a:pt x="269" y="184"/>
                  <a:pt x="269" y="183"/>
                </a:cubicBezTo>
                <a:cubicBezTo>
                  <a:pt x="269" y="183"/>
                  <a:pt x="269" y="183"/>
                  <a:pt x="269" y="182"/>
                </a:cubicBezTo>
                <a:cubicBezTo>
                  <a:pt x="269" y="182"/>
                  <a:pt x="268" y="181"/>
                  <a:pt x="267" y="180"/>
                </a:cubicBezTo>
                <a:cubicBezTo>
                  <a:pt x="268" y="180"/>
                  <a:pt x="268" y="180"/>
                  <a:pt x="269" y="180"/>
                </a:cubicBezTo>
                <a:cubicBezTo>
                  <a:pt x="269" y="180"/>
                  <a:pt x="269" y="181"/>
                  <a:pt x="270" y="181"/>
                </a:cubicBezTo>
                <a:cubicBezTo>
                  <a:pt x="270" y="181"/>
                  <a:pt x="270" y="181"/>
                  <a:pt x="271" y="181"/>
                </a:cubicBezTo>
                <a:cubicBezTo>
                  <a:pt x="271" y="181"/>
                  <a:pt x="271" y="181"/>
                  <a:pt x="272" y="181"/>
                </a:cubicBezTo>
                <a:cubicBezTo>
                  <a:pt x="272" y="182"/>
                  <a:pt x="271" y="182"/>
                  <a:pt x="272" y="182"/>
                </a:cubicBezTo>
                <a:cubicBezTo>
                  <a:pt x="274" y="182"/>
                  <a:pt x="274" y="182"/>
                  <a:pt x="274" y="183"/>
                </a:cubicBezTo>
                <a:cubicBezTo>
                  <a:pt x="273" y="183"/>
                  <a:pt x="273" y="185"/>
                  <a:pt x="274" y="185"/>
                </a:cubicBezTo>
                <a:cubicBezTo>
                  <a:pt x="274" y="185"/>
                  <a:pt x="274" y="186"/>
                  <a:pt x="274" y="186"/>
                </a:cubicBezTo>
                <a:cubicBezTo>
                  <a:pt x="275" y="187"/>
                  <a:pt x="275" y="187"/>
                  <a:pt x="276" y="187"/>
                </a:cubicBezTo>
                <a:cubicBezTo>
                  <a:pt x="278" y="187"/>
                  <a:pt x="280" y="187"/>
                  <a:pt x="282" y="187"/>
                </a:cubicBezTo>
                <a:cubicBezTo>
                  <a:pt x="283" y="187"/>
                  <a:pt x="283" y="187"/>
                  <a:pt x="284" y="186"/>
                </a:cubicBezTo>
                <a:cubicBezTo>
                  <a:pt x="285" y="186"/>
                  <a:pt x="285" y="186"/>
                  <a:pt x="286" y="185"/>
                </a:cubicBezTo>
                <a:cubicBezTo>
                  <a:pt x="286" y="185"/>
                  <a:pt x="286" y="185"/>
                  <a:pt x="286" y="185"/>
                </a:cubicBezTo>
                <a:cubicBezTo>
                  <a:pt x="286" y="184"/>
                  <a:pt x="286" y="184"/>
                  <a:pt x="287" y="184"/>
                </a:cubicBezTo>
                <a:cubicBezTo>
                  <a:pt x="288" y="183"/>
                  <a:pt x="289" y="183"/>
                  <a:pt x="290" y="182"/>
                </a:cubicBezTo>
                <a:cubicBezTo>
                  <a:pt x="290" y="181"/>
                  <a:pt x="291" y="181"/>
                  <a:pt x="291" y="181"/>
                </a:cubicBezTo>
                <a:cubicBezTo>
                  <a:pt x="292" y="181"/>
                  <a:pt x="291" y="180"/>
                  <a:pt x="292" y="180"/>
                </a:cubicBezTo>
                <a:cubicBezTo>
                  <a:pt x="292" y="180"/>
                  <a:pt x="293" y="180"/>
                  <a:pt x="293" y="180"/>
                </a:cubicBezTo>
                <a:cubicBezTo>
                  <a:pt x="294" y="180"/>
                  <a:pt x="293" y="180"/>
                  <a:pt x="294" y="180"/>
                </a:cubicBezTo>
                <a:cubicBezTo>
                  <a:pt x="295" y="180"/>
                  <a:pt x="298" y="180"/>
                  <a:pt x="298" y="181"/>
                </a:cubicBezTo>
                <a:cubicBezTo>
                  <a:pt x="297" y="181"/>
                  <a:pt x="296" y="181"/>
                  <a:pt x="295" y="180"/>
                </a:cubicBezTo>
                <a:cubicBezTo>
                  <a:pt x="295" y="181"/>
                  <a:pt x="296" y="182"/>
                  <a:pt x="296" y="182"/>
                </a:cubicBezTo>
                <a:cubicBezTo>
                  <a:pt x="295" y="182"/>
                  <a:pt x="294" y="182"/>
                  <a:pt x="294" y="184"/>
                </a:cubicBezTo>
                <a:cubicBezTo>
                  <a:pt x="294" y="184"/>
                  <a:pt x="294" y="184"/>
                  <a:pt x="293" y="184"/>
                </a:cubicBezTo>
                <a:cubicBezTo>
                  <a:pt x="293" y="184"/>
                  <a:pt x="292" y="184"/>
                  <a:pt x="292" y="185"/>
                </a:cubicBezTo>
                <a:cubicBezTo>
                  <a:pt x="292" y="185"/>
                  <a:pt x="292" y="185"/>
                  <a:pt x="291" y="186"/>
                </a:cubicBezTo>
                <a:cubicBezTo>
                  <a:pt x="291" y="186"/>
                  <a:pt x="290" y="187"/>
                  <a:pt x="290" y="187"/>
                </a:cubicBezTo>
                <a:cubicBezTo>
                  <a:pt x="289" y="187"/>
                  <a:pt x="289" y="187"/>
                  <a:pt x="289" y="187"/>
                </a:cubicBezTo>
                <a:cubicBezTo>
                  <a:pt x="288" y="187"/>
                  <a:pt x="288" y="187"/>
                  <a:pt x="288" y="188"/>
                </a:cubicBezTo>
                <a:cubicBezTo>
                  <a:pt x="287" y="188"/>
                  <a:pt x="287" y="188"/>
                  <a:pt x="287" y="188"/>
                </a:cubicBezTo>
                <a:close/>
                <a:moveTo>
                  <a:pt x="283" y="336"/>
                </a:moveTo>
                <a:cubicBezTo>
                  <a:pt x="282" y="336"/>
                  <a:pt x="281" y="334"/>
                  <a:pt x="280" y="333"/>
                </a:cubicBezTo>
                <a:cubicBezTo>
                  <a:pt x="280" y="333"/>
                  <a:pt x="279" y="333"/>
                  <a:pt x="280" y="332"/>
                </a:cubicBezTo>
                <a:cubicBezTo>
                  <a:pt x="280" y="331"/>
                  <a:pt x="280" y="330"/>
                  <a:pt x="280" y="330"/>
                </a:cubicBezTo>
                <a:cubicBezTo>
                  <a:pt x="281" y="330"/>
                  <a:pt x="280" y="332"/>
                  <a:pt x="281" y="332"/>
                </a:cubicBezTo>
                <a:cubicBezTo>
                  <a:pt x="282" y="332"/>
                  <a:pt x="282" y="332"/>
                  <a:pt x="282" y="332"/>
                </a:cubicBezTo>
                <a:cubicBezTo>
                  <a:pt x="283" y="332"/>
                  <a:pt x="283" y="331"/>
                  <a:pt x="283" y="331"/>
                </a:cubicBezTo>
                <a:cubicBezTo>
                  <a:pt x="283" y="332"/>
                  <a:pt x="283" y="333"/>
                  <a:pt x="284" y="333"/>
                </a:cubicBezTo>
                <a:cubicBezTo>
                  <a:pt x="285" y="334"/>
                  <a:pt x="284" y="335"/>
                  <a:pt x="283" y="336"/>
                </a:cubicBezTo>
                <a:close/>
                <a:moveTo>
                  <a:pt x="257" y="163"/>
                </a:moveTo>
                <a:cubicBezTo>
                  <a:pt x="256" y="165"/>
                  <a:pt x="254" y="164"/>
                  <a:pt x="252" y="164"/>
                </a:cubicBezTo>
                <a:cubicBezTo>
                  <a:pt x="252" y="164"/>
                  <a:pt x="252" y="164"/>
                  <a:pt x="252" y="164"/>
                </a:cubicBezTo>
                <a:cubicBezTo>
                  <a:pt x="251" y="163"/>
                  <a:pt x="251" y="163"/>
                  <a:pt x="250" y="163"/>
                </a:cubicBezTo>
                <a:cubicBezTo>
                  <a:pt x="250" y="163"/>
                  <a:pt x="249" y="164"/>
                  <a:pt x="249" y="164"/>
                </a:cubicBezTo>
                <a:cubicBezTo>
                  <a:pt x="249" y="165"/>
                  <a:pt x="249" y="165"/>
                  <a:pt x="251" y="166"/>
                </a:cubicBezTo>
                <a:cubicBezTo>
                  <a:pt x="251" y="166"/>
                  <a:pt x="252" y="167"/>
                  <a:pt x="253" y="167"/>
                </a:cubicBezTo>
                <a:cubicBezTo>
                  <a:pt x="254" y="167"/>
                  <a:pt x="253" y="167"/>
                  <a:pt x="253" y="168"/>
                </a:cubicBezTo>
                <a:cubicBezTo>
                  <a:pt x="253" y="168"/>
                  <a:pt x="253" y="167"/>
                  <a:pt x="252" y="167"/>
                </a:cubicBezTo>
                <a:cubicBezTo>
                  <a:pt x="251" y="167"/>
                  <a:pt x="251" y="167"/>
                  <a:pt x="251" y="167"/>
                </a:cubicBezTo>
                <a:cubicBezTo>
                  <a:pt x="249" y="167"/>
                  <a:pt x="247" y="168"/>
                  <a:pt x="245" y="168"/>
                </a:cubicBezTo>
                <a:cubicBezTo>
                  <a:pt x="245" y="168"/>
                  <a:pt x="244" y="168"/>
                  <a:pt x="244" y="169"/>
                </a:cubicBezTo>
                <a:cubicBezTo>
                  <a:pt x="244" y="169"/>
                  <a:pt x="244" y="169"/>
                  <a:pt x="243" y="169"/>
                </a:cubicBezTo>
                <a:cubicBezTo>
                  <a:pt x="242" y="170"/>
                  <a:pt x="242" y="170"/>
                  <a:pt x="242" y="171"/>
                </a:cubicBezTo>
                <a:cubicBezTo>
                  <a:pt x="242" y="171"/>
                  <a:pt x="241" y="171"/>
                  <a:pt x="241" y="171"/>
                </a:cubicBezTo>
                <a:cubicBezTo>
                  <a:pt x="241" y="170"/>
                  <a:pt x="241" y="170"/>
                  <a:pt x="241" y="169"/>
                </a:cubicBezTo>
                <a:cubicBezTo>
                  <a:pt x="241" y="169"/>
                  <a:pt x="242" y="169"/>
                  <a:pt x="242" y="169"/>
                </a:cubicBezTo>
                <a:cubicBezTo>
                  <a:pt x="242" y="169"/>
                  <a:pt x="243" y="169"/>
                  <a:pt x="243" y="168"/>
                </a:cubicBezTo>
                <a:cubicBezTo>
                  <a:pt x="243" y="168"/>
                  <a:pt x="244" y="168"/>
                  <a:pt x="244" y="167"/>
                </a:cubicBezTo>
                <a:cubicBezTo>
                  <a:pt x="245" y="167"/>
                  <a:pt x="248" y="166"/>
                  <a:pt x="248" y="166"/>
                </a:cubicBezTo>
                <a:cubicBezTo>
                  <a:pt x="248" y="165"/>
                  <a:pt x="246" y="165"/>
                  <a:pt x="245" y="165"/>
                </a:cubicBezTo>
                <a:cubicBezTo>
                  <a:pt x="245" y="165"/>
                  <a:pt x="244" y="165"/>
                  <a:pt x="243" y="165"/>
                </a:cubicBezTo>
                <a:cubicBezTo>
                  <a:pt x="243" y="165"/>
                  <a:pt x="243" y="165"/>
                  <a:pt x="243" y="165"/>
                </a:cubicBezTo>
                <a:cubicBezTo>
                  <a:pt x="242" y="166"/>
                  <a:pt x="241" y="166"/>
                  <a:pt x="241" y="167"/>
                </a:cubicBezTo>
                <a:cubicBezTo>
                  <a:pt x="241" y="167"/>
                  <a:pt x="241" y="167"/>
                  <a:pt x="240" y="168"/>
                </a:cubicBezTo>
                <a:cubicBezTo>
                  <a:pt x="240" y="168"/>
                  <a:pt x="240" y="169"/>
                  <a:pt x="240" y="169"/>
                </a:cubicBezTo>
                <a:cubicBezTo>
                  <a:pt x="240" y="170"/>
                  <a:pt x="239" y="170"/>
                  <a:pt x="239" y="170"/>
                </a:cubicBezTo>
                <a:cubicBezTo>
                  <a:pt x="238" y="170"/>
                  <a:pt x="237" y="170"/>
                  <a:pt x="235" y="169"/>
                </a:cubicBezTo>
                <a:cubicBezTo>
                  <a:pt x="234" y="169"/>
                  <a:pt x="234" y="169"/>
                  <a:pt x="234" y="168"/>
                </a:cubicBezTo>
                <a:cubicBezTo>
                  <a:pt x="233" y="168"/>
                  <a:pt x="232" y="168"/>
                  <a:pt x="233" y="167"/>
                </a:cubicBezTo>
                <a:cubicBezTo>
                  <a:pt x="233" y="167"/>
                  <a:pt x="233" y="167"/>
                  <a:pt x="234" y="167"/>
                </a:cubicBezTo>
                <a:cubicBezTo>
                  <a:pt x="234" y="165"/>
                  <a:pt x="233" y="165"/>
                  <a:pt x="234" y="164"/>
                </a:cubicBezTo>
                <a:cubicBezTo>
                  <a:pt x="234" y="164"/>
                  <a:pt x="236" y="163"/>
                  <a:pt x="236" y="163"/>
                </a:cubicBezTo>
                <a:cubicBezTo>
                  <a:pt x="236" y="162"/>
                  <a:pt x="236" y="162"/>
                  <a:pt x="236" y="161"/>
                </a:cubicBezTo>
                <a:cubicBezTo>
                  <a:pt x="235" y="161"/>
                  <a:pt x="234" y="160"/>
                  <a:pt x="234" y="159"/>
                </a:cubicBezTo>
                <a:cubicBezTo>
                  <a:pt x="236" y="159"/>
                  <a:pt x="238" y="160"/>
                  <a:pt x="240" y="160"/>
                </a:cubicBezTo>
                <a:cubicBezTo>
                  <a:pt x="240" y="160"/>
                  <a:pt x="240" y="159"/>
                  <a:pt x="240" y="159"/>
                </a:cubicBezTo>
                <a:cubicBezTo>
                  <a:pt x="240" y="158"/>
                  <a:pt x="239" y="160"/>
                  <a:pt x="239" y="158"/>
                </a:cubicBezTo>
                <a:cubicBezTo>
                  <a:pt x="238" y="157"/>
                  <a:pt x="238" y="157"/>
                  <a:pt x="236" y="157"/>
                </a:cubicBezTo>
                <a:cubicBezTo>
                  <a:pt x="236" y="157"/>
                  <a:pt x="235" y="157"/>
                  <a:pt x="234" y="157"/>
                </a:cubicBezTo>
                <a:cubicBezTo>
                  <a:pt x="234" y="157"/>
                  <a:pt x="234" y="156"/>
                  <a:pt x="234" y="156"/>
                </a:cubicBezTo>
                <a:cubicBezTo>
                  <a:pt x="233" y="156"/>
                  <a:pt x="233" y="156"/>
                  <a:pt x="232" y="156"/>
                </a:cubicBezTo>
                <a:cubicBezTo>
                  <a:pt x="232" y="156"/>
                  <a:pt x="232" y="156"/>
                  <a:pt x="232" y="156"/>
                </a:cubicBezTo>
                <a:cubicBezTo>
                  <a:pt x="231" y="156"/>
                  <a:pt x="231" y="156"/>
                  <a:pt x="230" y="156"/>
                </a:cubicBezTo>
                <a:cubicBezTo>
                  <a:pt x="230" y="157"/>
                  <a:pt x="229" y="156"/>
                  <a:pt x="228" y="156"/>
                </a:cubicBezTo>
                <a:cubicBezTo>
                  <a:pt x="228" y="156"/>
                  <a:pt x="228" y="155"/>
                  <a:pt x="228" y="155"/>
                </a:cubicBezTo>
                <a:cubicBezTo>
                  <a:pt x="229" y="155"/>
                  <a:pt x="230" y="155"/>
                  <a:pt x="231" y="155"/>
                </a:cubicBezTo>
                <a:cubicBezTo>
                  <a:pt x="232" y="154"/>
                  <a:pt x="232" y="154"/>
                  <a:pt x="233" y="154"/>
                </a:cubicBezTo>
                <a:cubicBezTo>
                  <a:pt x="233" y="154"/>
                  <a:pt x="234" y="155"/>
                  <a:pt x="235" y="155"/>
                </a:cubicBezTo>
                <a:cubicBezTo>
                  <a:pt x="235" y="155"/>
                  <a:pt x="237" y="154"/>
                  <a:pt x="237" y="154"/>
                </a:cubicBezTo>
                <a:cubicBezTo>
                  <a:pt x="237" y="154"/>
                  <a:pt x="238" y="154"/>
                  <a:pt x="239" y="154"/>
                </a:cubicBezTo>
                <a:cubicBezTo>
                  <a:pt x="240" y="154"/>
                  <a:pt x="239" y="153"/>
                  <a:pt x="240" y="153"/>
                </a:cubicBezTo>
                <a:cubicBezTo>
                  <a:pt x="240" y="153"/>
                  <a:pt x="241" y="153"/>
                  <a:pt x="241" y="153"/>
                </a:cubicBezTo>
                <a:cubicBezTo>
                  <a:pt x="241" y="153"/>
                  <a:pt x="245" y="152"/>
                  <a:pt x="245" y="152"/>
                </a:cubicBezTo>
                <a:cubicBezTo>
                  <a:pt x="246" y="152"/>
                  <a:pt x="246" y="152"/>
                  <a:pt x="247" y="152"/>
                </a:cubicBezTo>
                <a:cubicBezTo>
                  <a:pt x="247" y="152"/>
                  <a:pt x="248" y="152"/>
                  <a:pt x="248" y="152"/>
                </a:cubicBezTo>
                <a:cubicBezTo>
                  <a:pt x="249" y="152"/>
                  <a:pt x="249" y="152"/>
                  <a:pt x="249" y="152"/>
                </a:cubicBezTo>
                <a:cubicBezTo>
                  <a:pt x="250" y="152"/>
                  <a:pt x="250" y="153"/>
                  <a:pt x="251" y="153"/>
                </a:cubicBezTo>
                <a:cubicBezTo>
                  <a:pt x="251" y="153"/>
                  <a:pt x="253" y="153"/>
                  <a:pt x="253" y="154"/>
                </a:cubicBezTo>
                <a:cubicBezTo>
                  <a:pt x="252" y="154"/>
                  <a:pt x="251" y="154"/>
                  <a:pt x="250" y="154"/>
                </a:cubicBezTo>
                <a:cubicBezTo>
                  <a:pt x="249" y="154"/>
                  <a:pt x="248" y="154"/>
                  <a:pt x="248" y="155"/>
                </a:cubicBezTo>
                <a:cubicBezTo>
                  <a:pt x="247" y="155"/>
                  <a:pt x="247" y="155"/>
                  <a:pt x="246" y="155"/>
                </a:cubicBezTo>
                <a:cubicBezTo>
                  <a:pt x="247" y="156"/>
                  <a:pt x="247" y="156"/>
                  <a:pt x="248" y="156"/>
                </a:cubicBezTo>
                <a:cubicBezTo>
                  <a:pt x="249" y="156"/>
                  <a:pt x="250" y="157"/>
                  <a:pt x="251" y="157"/>
                </a:cubicBezTo>
                <a:cubicBezTo>
                  <a:pt x="252" y="157"/>
                  <a:pt x="253" y="158"/>
                  <a:pt x="254" y="158"/>
                </a:cubicBezTo>
                <a:cubicBezTo>
                  <a:pt x="255" y="158"/>
                  <a:pt x="256" y="158"/>
                  <a:pt x="257" y="157"/>
                </a:cubicBezTo>
                <a:cubicBezTo>
                  <a:pt x="258" y="157"/>
                  <a:pt x="258" y="157"/>
                  <a:pt x="259" y="158"/>
                </a:cubicBezTo>
                <a:cubicBezTo>
                  <a:pt x="259" y="159"/>
                  <a:pt x="258" y="160"/>
                  <a:pt x="258" y="161"/>
                </a:cubicBezTo>
                <a:cubicBezTo>
                  <a:pt x="257" y="161"/>
                  <a:pt x="257" y="161"/>
                  <a:pt x="257" y="162"/>
                </a:cubicBezTo>
                <a:cubicBezTo>
                  <a:pt x="257" y="162"/>
                  <a:pt x="258" y="163"/>
                  <a:pt x="258" y="163"/>
                </a:cubicBezTo>
                <a:cubicBezTo>
                  <a:pt x="258" y="163"/>
                  <a:pt x="257" y="163"/>
                  <a:pt x="257" y="163"/>
                </a:cubicBezTo>
                <a:cubicBezTo>
                  <a:pt x="257" y="164"/>
                  <a:pt x="257" y="163"/>
                  <a:pt x="257" y="163"/>
                </a:cubicBezTo>
                <a:close/>
                <a:moveTo>
                  <a:pt x="257" y="180"/>
                </a:moveTo>
                <a:cubicBezTo>
                  <a:pt x="257" y="181"/>
                  <a:pt x="255" y="180"/>
                  <a:pt x="255" y="180"/>
                </a:cubicBezTo>
                <a:cubicBezTo>
                  <a:pt x="253" y="180"/>
                  <a:pt x="252" y="182"/>
                  <a:pt x="251" y="182"/>
                </a:cubicBezTo>
                <a:cubicBezTo>
                  <a:pt x="250" y="182"/>
                  <a:pt x="250" y="182"/>
                  <a:pt x="250" y="181"/>
                </a:cubicBezTo>
                <a:cubicBezTo>
                  <a:pt x="250" y="181"/>
                  <a:pt x="250" y="181"/>
                  <a:pt x="249" y="181"/>
                </a:cubicBezTo>
                <a:cubicBezTo>
                  <a:pt x="249" y="181"/>
                  <a:pt x="248" y="181"/>
                  <a:pt x="248" y="181"/>
                </a:cubicBezTo>
                <a:cubicBezTo>
                  <a:pt x="247" y="181"/>
                  <a:pt x="247" y="180"/>
                  <a:pt x="247" y="180"/>
                </a:cubicBezTo>
                <a:cubicBezTo>
                  <a:pt x="247" y="180"/>
                  <a:pt x="246" y="181"/>
                  <a:pt x="245" y="181"/>
                </a:cubicBezTo>
                <a:cubicBezTo>
                  <a:pt x="245" y="180"/>
                  <a:pt x="244" y="180"/>
                  <a:pt x="244" y="180"/>
                </a:cubicBezTo>
                <a:cubicBezTo>
                  <a:pt x="243" y="180"/>
                  <a:pt x="244" y="180"/>
                  <a:pt x="244" y="180"/>
                </a:cubicBezTo>
                <a:cubicBezTo>
                  <a:pt x="245" y="180"/>
                  <a:pt x="246" y="179"/>
                  <a:pt x="247" y="179"/>
                </a:cubicBezTo>
                <a:cubicBezTo>
                  <a:pt x="248" y="179"/>
                  <a:pt x="247" y="178"/>
                  <a:pt x="248" y="178"/>
                </a:cubicBezTo>
                <a:cubicBezTo>
                  <a:pt x="249" y="178"/>
                  <a:pt x="250" y="178"/>
                  <a:pt x="251" y="178"/>
                </a:cubicBezTo>
                <a:cubicBezTo>
                  <a:pt x="252" y="178"/>
                  <a:pt x="252" y="178"/>
                  <a:pt x="252" y="179"/>
                </a:cubicBezTo>
                <a:cubicBezTo>
                  <a:pt x="252" y="179"/>
                  <a:pt x="252" y="180"/>
                  <a:pt x="252" y="180"/>
                </a:cubicBezTo>
                <a:cubicBezTo>
                  <a:pt x="254" y="180"/>
                  <a:pt x="256" y="179"/>
                  <a:pt x="257" y="179"/>
                </a:cubicBezTo>
                <a:cubicBezTo>
                  <a:pt x="257" y="180"/>
                  <a:pt x="257" y="180"/>
                  <a:pt x="257" y="180"/>
                </a:cubicBezTo>
                <a:close/>
                <a:moveTo>
                  <a:pt x="235" y="295"/>
                </a:moveTo>
                <a:cubicBezTo>
                  <a:pt x="234" y="295"/>
                  <a:pt x="234" y="296"/>
                  <a:pt x="233" y="296"/>
                </a:cubicBezTo>
                <a:cubicBezTo>
                  <a:pt x="233" y="297"/>
                  <a:pt x="233" y="297"/>
                  <a:pt x="232" y="297"/>
                </a:cubicBezTo>
                <a:cubicBezTo>
                  <a:pt x="232" y="296"/>
                  <a:pt x="233" y="295"/>
                  <a:pt x="234" y="295"/>
                </a:cubicBezTo>
                <a:cubicBezTo>
                  <a:pt x="235" y="295"/>
                  <a:pt x="235" y="295"/>
                  <a:pt x="235" y="295"/>
                </a:cubicBezTo>
                <a:cubicBezTo>
                  <a:pt x="234" y="295"/>
                  <a:pt x="235" y="295"/>
                  <a:pt x="235" y="295"/>
                </a:cubicBezTo>
                <a:close/>
                <a:moveTo>
                  <a:pt x="205" y="253"/>
                </a:moveTo>
                <a:cubicBezTo>
                  <a:pt x="204" y="253"/>
                  <a:pt x="205" y="252"/>
                  <a:pt x="205" y="253"/>
                </a:cubicBezTo>
                <a:close/>
                <a:moveTo>
                  <a:pt x="196" y="133"/>
                </a:moveTo>
                <a:cubicBezTo>
                  <a:pt x="194" y="133"/>
                  <a:pt x="196" y="131"/>
                  <a:pt x="196" y="133"/>
                </a:cubicBezTo>
                <a:close/>
                <a:moveTo>
                  <a:pt x="174" y="212"/>
                </a:moveTo>
                <a:cubicBezTo>
                  <a:pt x="174" y="212"/>
                  <a:pt x="173" y="212"/>
                  <a:pt x="173" y="212"/>
                </a:cubicBezTo>
                <a:cubicBezTo>
                  <a:pt x="173" y="211"/>
                  <a:pt x="173" y="211"/>
                  <a:pt x="174" y="211"/>
                </a:cubicBezTo>
                <a:cubicBezTo>
                  <a:pt x="174" y="211"/>
                  <a:pt x="174" y="210"/>
                  <a:pt x="174" y="211"/>
                </a:cubicBezTo>
                <a:cubicBezTo>
                  <a:pt x="174" y="211"/>
                  <a:pt x="174" y="211"/>
                  <a:pt x="174" y="212"/>
                </a:cubicBezTo>
                <a:close/>
                <a:moveTo>
                  <a:pt x="171" y="217"/>
                </a:moveTo>
                <a:cubicBezTo>
                  <a:pt x="171" y="217"/>
                  <a:pt x="171" y="217"/>
                  <a:pt x="171" y="217"/>
                </a:cubicBezTo>
                <a:cubicBezTo>
                  <a:pt x="171" y="216"/>
                  <a:pt x="170" y="216"/>
                  <a:pt x="170" y="216"/>
                </a:cubicBezTo>
                <a:cubicBezTo>
                  <a:pt x="170" y="215"/>
                  <a:pt x="169" y="215"/>
                  <a:pt x="169" y="215"/>
                </a:cubicBezTo>
                <a:cubicBezTo>
                  <a:pt x="168" y="215"/>
                  <a:pt x="168" y="215"/>
                  <a:pt x="167" y="215"/>
                </a:cubicBezTo>
                <a:cubicBezTo>
                  <a:pt x="167" y="215"/>
                  <a:pt x="167" y="214"/>
                  <a:pt x="167" y="213"/>
                </a:cubicBezTo>
                <a:cubicBezTo>
                  <a:pt x="167" y="213"/>
                  <a:pt x="167" y="213"/>
                  <a:pt x="167" y="213"/>
                </a:cubicBezTo>
                <a:cubicBezTo>
                  <a:pt x="168" y="213"/>
                  <a:pt x="170" y="213"/>
                  <a:pt x="170" y="214"/>
                </a:cubicBezTo>
                <a:cubicBezTo>
                  <a:pt x="170" y="215"/>
                  <a:pt x="171" y="216"/>
                  <a:pt x="171" y="217"/>
                </a:cubicBezTo>
                <a:close/>
                <a:moveTo>
                  <a:pt x="65" y="211"/>
                </a:moveTo>
                <a:cubicBezTo>
                  <a:pt x="65" y="211"/>
                  <a:pt x="65" y="212"/>
                  <a:pt x="65" y="210"/>
                </a:cubicBezTo>
                <a:cubicBezTo>
                  <a:pt x="65" y="211"/>
                  <a:pt x="65" y="211"/>
                  <a:pt x="65" y="211"/>
                </a:cubicBezTo>
                <a:close/>
                <a:moveTo>
                  <a:pt x="366" y="105"/>
                </a:moveTo>
                <a:cubicBezTo>
                  <a:pt x="366" y="104"/>
                  <a:pt x="366" y="104"/>
                  <a:pt x="366" y="103"/>
                </a:cubicBezTo>
                <a:cubicBezTo>
                  <a:pt x="367" y="103"/>
                  <a:pt x="367" y="103"/>
                  <a:pt x="368" y="104"/>
                </a:cubicBezTo>
                <a:cubicBezTo>
                  <a:pt x="368" y="104"/>
                  <a:pt x="367" y="104"/>
                  <a:pt x="366" y="105"/>
                </a:cubicBezTo>
                <a:cubicBezTo>
                  <a:pt x="366" y="104"/>
                  <a:pt x="366" y="105"/>
                  <a:pt x="366" y="105"/>
                </a:cubicBezTo>
                <a:close/>
                <a:moveTo>
                  <a:pt x="381" y="298"/>
                </a:moveTo>
                <a:cubicBezTo>
                  <a:pt x="381" y="298"/>
                  <a:pt x="382" y="298"/>
                  <a:pt x="382" y="297"/>
                </a:cubicBezTo>
                <a:cubicBezTo>
                  <a:pt x="382" y="297"/>
                  <a:pt x="382" y="297"/>
                  <a:pt x="382" y="296"/>
                </a:cubicBezTo>
                <a:cubicBezTo>
                  <a:pt x="383" y="296"/>
                  <a:pt x="383" y="296"/>
                  <a:pt x="384" y="296"/>
                </a:cubicBezTo>
                <a:cubicBezTo>
                  <a:pt x="384" y="295"/>
                  <a:pt x="385" y="295"/>
                  <a:pt x="385" y="295"/>
                </a:cubicBezTo>
                <a:cubicBezTo>
                  <a:pt x="386" y="295"/>
                  <a:pt x="386" y="294"/>
                  <a:pt x="387" y="294"/>
                </a:cubicBezTo>
                <a:cubicBezTo>
                  <a:pt x="387" y="293"/>
                  <a:pt x="388" y="293"/>
                  <a:pt x="388" y="293"/>
                </a:cubicBezTo>
                <a:cubicBezTo>
                  <a:pt x="389" y="293"/>
                  <a:pt x="388" y="293"/>
                  <a:pt x="389" y="293"/>
                </a:cubicBezTo>
                <a:cubicBezTo>
                  <a:pt x="390" y="292"/>
                  <a:pt x="390" y="291"/>
                  <a:pt x="391" y="291"/>
                </a:cubicBezTo>
                <a:cubicBezTo>
                  <a:pt x="391" y="291"/>
                  <a:pt x="391" y="292"/>
                  <a:pt x="392" y="291"/>
                </a:cubicBezTo>
                <a:cubicBezTo>
                  <a:pt x="392" y="290"/>
                  <a:pt x="392" y="290"/>
                  <a:pt x="392" y="290"/>
                </a:cubicBezTo>
                <a:cubicBezTo>
                  <a:pt x="393" y="290"/>
                  <a:pt x="392" y="289"/>
                  <a:pt x="392" y="289"/>
                </a:cubicBezTo>
                <a:cubicBezTo>
                  <a:pt x="392" y="288"/>
                  <a:pt x="393" y="288"/>
                  <a:pt x="393" y="288"/>
                </a:cubicBezTo>
                <a:cubicBezTo>
                  <a:pt x="393" y="288"/>
                  <a:pt x="394" y="288"/>
                  <a:pt x="395" y="288"/>
                </a:cubicBezTo>
                <a:cubicBezTo>
                  <a:pt x="395" y="287"/>
                  <a:pt x="396" y="288"/>
                  <a:pt x="396" y="287"/>
                </a:cubicBezTo>
                <a:cubicBezTo>
                  <a:pt x="396" y="286"/>
                  <a:pt x="396" y="286"/>
                  <a:pt x="397" y="286"/>
                </a:cubicBezTo>
                <a:cubicBezTo>
                  <a:pt x="397" y="286"/>
                  <a:pt x="397" y="287"/>
                  <a:pt x="397" y="287"/>
                </a:cubicBezTo>
                <a:cubicBezTo>
                  <a:pt x="397" y="287"/>
                  <a:pt x="397" y="287"/>
                  <a:pt x="398" y="287"/>
                </a:cubicBezTo>
                <a:cubicBezTo>
                  <a:pt x="398" y="286"/>
                  <a:pt x="398" y="287"/>
                  <a:pt x="398" y="286"/>
                </a:cubicBezTo>
                <a:cubicBezTo>
                  <a:pt x="397" y="285"/>
                  <a:pt x="398" y="285"/>
                  <a:pt x="398" y="285"/>
                </a:cubicBezTo>
                <a:cubicBezTo>
                  <a:pt x="399" y="285"/>
                  <a:pt x="400" y="285"/>
                  <a:pt x="401" y="285"/>
                </a:cubicBezTo>
                <a:cubicBezTo>
                  <a:pt x="401" y="285"/>
                  <a:pt x="402" y="285"/>
                  <a:pt x="402" y="285"/>
                </a:cubicBezTo>
                <a:cubicBezTo>
                  <a:pt x="403" y="285"/>
                  <a:pt x="403" y="286"/>
                  <a:pt x="404" y="285"/>
                </a:cubicBezTo>
                <a:cubicBezTo>
                  <a:pt x="404" y="285"/>
                  <a:pt x="405" y="285"/>
                  <a:pt x="405" y="285"/>
                </a:cubicBezTo>
                <a:cubicBezTo>
                  <a:pt x="405" y="286"/>
                  <a:pt x="405" y="286"/>
                  <a:pt x="406" y="287"/>
                </a:cubicBezTo>
                <a:cubicBezTo>
                  <a:pt x="406" y="287"/>
                  <a:pt x="406" y="287"/>
                  <a:pt x="406" y="287"/>
                </a:cubicBezTo>
                <a:cubicBezTo>
                  <a:pt x="406" y="287"/>
                  <a:pt x="406" y="288"/>
                  <a:pt x="406" y="288"/>
                </a:cubicBezTo>
                <a:cubicBezTo>
                  <a:pt x="406" y="289"/>
                  <a:pt x="406" y="288"/>
                  <a:pt x="406" y="289"/>
                </a:cubicBezTo>
                <a:cubicBezTo>
                  <a:pt x="406" y="289"/>
                  <a:pt x="406" y="289"/>
                  <a:pt x="407" y="289"/>
                </a:cubicBezTo>
                <a:cubicBezTo>
                  <a:pt x="408" y="290"/>
                  <a:pt x="408" y="291"/>
                  <a:pt x="409" y="291"/>
                </a:cubicBezTo>
                <a:cubicBezTo>
                  <a:pt x="409" y="292"/>
                  <a:pt x="407" y="291"/>
                  <a:pt x="409" y="292"/>
                </a:cubicBezTo>
                <a:cubicBezTo>
                  <a:pt x="410" y="292"/>
                  <a:pt x="410" y="292"/>
                  <a:pt x="411" y="292"/>
                </a:cubicBezTo>
                <a:cubicBezTo>
                  <a:pt x="411" y="291"/>
                  <a:pt x="413" y="292"/>
                  <a:pt x="413" y="293"/>
                </a:cubicBezTo>
                <a:cubicBezTo>
                  <a:pt x="412" y="294"/>
                  <a:pt x="413" y="295"/>
                  <a:pt x="415" y="296"/>
                </a:cubicBezTo>
                <a:cubicBezTo>
                  <a:pt x="414" y="296"/>
                  <a:pt x="414" y="296"/>
                  <a:pt x="414" y="297"/>
                </a:cubicBezTo>
                <a:cubicBezTo>
                  <a:pt x="414" y="298"/>
                  <a:pt x="414" y="298"/>
                  <a:pt x="415" y="298"/>
                </a:cubicBezTo>
                <a:cubicBezTo>
                  <a:pt x="415" y="299"/>
                  <a:pt x="415" y="300"/>
                  <a:pt x="415" y="300"/>
                </a:cubicBezTo>
                <a:cubicBezTo>
                  <a:pt x="415" y="302"/>
                  <a:pt x="416" y="301"/>
                  <a:pt x="417" y="301"/>
                </a:cubicBezTo>
                <a:cubicBezTo>
                  <a:pt x="418" y="302"/>
                  <a:pt x="418" y="303"/>
                  <a:pt x="419" y="303"/>
                </a:cubicBezTo>
                <a:cubicBezTo>
                  <a:pt x="420" y="303"/>
                  <a:pt x="420" y="304"/>
                  <a:pt x="420" y="303"/>
                </a:cubicBezTo>
                <a:cubicBezTo>
                  <a:pt x="420" y="303"/>
                  <a:pt x="421" y="304"/>
                  <a:pt x="421" y="304"/>
                </a:cubicBezTo>
                <a:cubicBezTo>
                  <a:pt x="421" y="304"/>
                  <a:pt x="424" y="303"/>
                  <a:pt x="424" y="304"/>
                </a:cubicBezTo>
                <a:cubicBezTo>
                  <a:pt x="424" y="304"/>
                  <a:pt x="424" y="304"/>
                  <a:pt x="424" y="304"/>
                </a:cubicBezTo>
                <a:cubicBezTo>
                  <a:pt x="425" y="304"/>
                  <a:pt x="424" y="304"/>
                  <a:pt x="425" y="304"/>
                </a:cubicBezTo>
                <a:cubicBezTo>
                  <a:pt x="425" y="304"/>
                  <a:pt x="426" y="304"/>
                  <a:pt x="426" y="304"/>
                </a:cubicBezTo>
                <a:cubicBezTo>
                  <a:pt x="427" y="304"/>
                  <a:pt x="427" y="304"/>
                  <a:pt x="428" y="305"/>
                </a:cubicBezTo>
                <a:cubicBezTo>
                  <a:pt x="429" y="306"/>
                  <a:pt x="430" y="305"/>
                  <a:pt x="431" y="305"/>
                </a:cubicBezTo>
                <a:cubicBezTo>
                  <a:pt x="432" y="305"/>
                  <a:pt x="432" y="305"/>
                  <a:pt x="433" y="305"/>
                </a:cubicBezTo>
                <a:cubicBezTo>
                  <a:pt x="433" y="305"/>
                  <a:pt x="433" y="305"/>
                  <a:pt x="433" y="305"/>
                </a:cubicBezTo>
                <a:cubicBezTo>
                  <a:pt x="433" y="306"/>
                  <a:pt x="433" y="306"/>
                  <a:pt x="433" y="306"/>
                </a:cubicBezTo>
                <a:cubicBezTo>
                  <a:pt x="434" y="306"/>
                  <a:pt x="434" y="306"/>
                  <a:pt x="434" y="306"/>
                </a:cubicBezTo>
                <a:cubicBezTo>
                  <a:pt x="434" y="306"/>
                  <a:pt x="435" y="307"/>
                  <a:pt x="435" y="307"/>
                </a:cubicBezTo>
                <a:cubicBezTo>
                  <a:pt x="435" y="307"/>
                  <a:pt x="435" y="307"/>
                  <a:pt x="435" y="307"/>
                </a:cubicBezTo>
                <a:cubicBezTo>
                  <a:pt x="435" y="308"/>
                  <a:pt x="436" y="307"/>
                  <a:pt x="437" y="307"/>
                </a:cubicBezTo>
                <a:cubicBezTo>
                  <a:pt x="437" y="309"/>
                  <a:pt x="437" y="310"/>
                  <a:pt x="437" y="311"/>
                </a:cubicBezTo>
                <a:cubicBezTo>
                  <a:pt x="438" y="312"/>
                  <a:pt x="438" y="312"/>
                  <a:pt x="439" y="312"/>
                </a:cubicBezTo>
                <a:cubicBezTo>
                  <a:pt x="439" y="312"/>
                  <a:pt x="438" y="313"/>
                  <a:pt x="438" y="314"/>
                </a:cubicBezTo>
                <a:cubicBezTo>
                  <a:pt x="438" y="313"/>
                  <a:pt x="437" y="313"/>
                  <a:pt x="436" y="314"/>
                </a:cubicBezTo>
                <a:cubicBezTo>
                  <a:pt x="436" y="314"/>
                  <a:pt x="437" y="315"/>
                  <a:pt x="437" y="315"/>
                </a:cubicBezTo>
                <a:cubicBezTo>
                  <a:pt x="437" y="315"/>
                  <a:pt x="437" y="316"/>
                  <a:pt x="436" y="316"/>
                </a:cubicBezTo>
                <a:cubicBezTo>
                  <a:pt x="436" y="316"/>
                  <a:pt x="435" y="316"/>
                  <a:pt x="435" y="315"/>
                </a:cubicBezTo>
                <a:cubicBezTo>
                  <a:pt x="435" y="314"/>
                  <a:pt x="433" y="315"/>
                  <a:pt x="433" y="314"/>
                </a:cubicBezTo>
                <a:cubicBezTo>
                  <a:pt x="433" y="314"/>
                  <a:pt x="432" y="314"/>
                  <a:pt x="432" y="314"/>
                </a:cubicBezTo>
                <a:cubicBezTo>
                  <a:pt x="432" y="313"/>
                  <a:pt x="432" y="314"/>
                  <a:pt x="432" y="313"/>
                </a:cubicBezTo>
                <a:cubicBezTo>
                  <a:pt x="431" y="312"/>
                  <a:pt x="431" y="314"/>
                  <a:pt x="430" y="314"/>
                </a:cubicBezTo>
                <a:cubicBezTo>
                  <a:pt x="430" y="314"/>
                  <a:pt x="429" y="315"/>
                  <a:pt x="429" y="316"/>
                </a:cubicBezTo>
                <a:cubicBezTo>
                  <a:pt x="429" y="315"/>
                  <a:pt x="428" y="316"/>
                  <a:pt x="428" y="316"/>
                </a:cubicBezTo>
                <a:cubicBezTo>
                  <a:pt x="428" y="317"/>
                  <a:pt x="428" y="318"/>
                  <a:pt x="428" y="319"/>
                </a:cubicBezTo>
                <a:cubicBezTo>
                  <a:pt x="428" y="319"/>
                  <a:pt x="428" y="319"/>
                  <a:pt x="428" y="319"/>
                </a:cubicBezTo>
                <a:cubicBezTo>
                  <a:pt x="428" y="320"/>
                  <a:pt x="428" y="321"/>
                  <a:pt x="428" y="323"/>
                </a:cubicBezTo>
                <a:cubicBezTo>
                  <a:pt x="427" y="323"/>
                  <a:pt x="426" y="323"/>
                  <a:pt x="425" y="324"/>
                </a:cubicBezTo>
                <a:cubicBezTo>
                  <a:pt x="424" y="323"/>
                  <a:pt x="424" y="319"/>
                  <a:pt x="423" y="318"/>
                </a:cubicBezTo>
                <a:cubicBezTo>
                  <a:pt x="422" y="318"/>
                  <a:pt x="422" y="318"/>
                  <a:pt x="421" y="318"/>
                </a:cubicBezTo>
                <a:cubicBezTo>
                  <a:pt x="421" y="318"/>
                  <a:pt x="421" y="318"/>
                  <a:pt x="420" y="319"/>
                </a:cubicBezTo>
                <a:cubicBezTo>
                  <a:pt x="420" y="319"/>
                  <a:pt x="419" y="320"/>
                  <a:pt x="418" y="320"/>
                </a:cubicBezTo>
                <a:cubicBezTo>
                  <a:pt x="417" y="319"/>
                  <a:pt x="420" y="316"/>
                  <a:pt x="420" y="315"/>
                </a:cubicBezTo>
                <a:cubicBezTo>
                  <a:pt x="421" y="313"/>
                  <a:pt x="420" y="313"/>
                  <a:pt x="420" y="312"/>
                </a:cubicBezTo>
                <a:cubicBezTo>
                  <a:pt x="420" y="311"/>
                  <a:pt x="419" y="312"/>
                  <a:pt x="419" y="311"/>
                </a:cubicBezTo>
                <a:cubicBezTo>
                  <a:pt x="419" y="311"/>
                  <a:pt x="420" y="310"/>
                  <a:pt x="420" y="310"/>
                </a:cubicBezTo>
                <a:cubicBezTo>
                  <a:pt x="419" y="310"/>
                  <a:pt x="419" y="309"/>
                  <a:pt x="419" y="309"/>
                </a:cubicBezTo>
                <a:cubicBezTo>
                  <a:pt x="418" y="308"/>
                  <a:pt x="418" y="308"/>
                  <a:pt x="417" y="308"/>
                </a:cubicBezTo>
                <a:cubicBezTo>
                  <a:pt x="417" y="308"/>
                  <a:pt x="416" y="308"/>
                  <a:pt x="416" y="308"/>
                </a:cubicBezTo>
                <a:cubicBezTo>
                  <a:pt x="415" y="307"/>
                  <a:pt x="415" y="306"/>
                  <a:pt x="414" y="307"/>
                </a:cubicBezTo>
                <a:cubicBezTo>
                  <a:pt x="413" y="307"/>
                  <a:pt x="413" y="307"/>
                  <a:pt x="413" y="308"/>
                </a:cubicBezTo>
                <a:cubicBezTo>
                  <a:pt x="413" y="309"/>
                  <a:pt x="413" y="309"/>
                  <a:pt x="412" y="309"/>
                </a:cubicBezTo>
                <a:cubicBezTo>
                  <a:pt x="411" y="309"/>
                  <a:pt x="410" y="310"/>
                  <a:pt x="410" y="311"/>
                </a:cubicBezTo>
                <a:cubicBezTo>
                  <a:pt x="410" y="312"/>
                  <a:pt x="409" y="311"/>
                  <a:pt x="408" y="311"/>
                </a:cubicBezTo>
                <a:cubicBezTo>
                  <a:pt x="407" y="311"/>
                  <a:pt x="407" y="315"/>
                  <a:pt x="407" y="316"/>
                </a:cubicBezTo>
                <a:cubicBezTo>
                  <a:pt x="407" y="317"/>
                  <a:pt x="407" y="316"/>
                  <a:pt x="406" y="317"/>
                </a:cubicBezTo>
                <a:cubicBezTo>
                  <a:pt x="405" y="317"/>
                  <a:pt x="406" y="319"/>
                  <a:pt x="406" y="320"/>
                </a:cubicBezTo>
                <a:cubicBezTo>
                  <a:pt x="406" y="321"/>
                  <a:pt x="406" y="321"/>
                  <a:pt x="406" y="322"/>
                </a:cubicBezTo>
                <a:cubicBezTo>
                  <a:pt x="406" y="324"/>
                  <a:pt x="406" y="322"/>
                  <a:pt x="406" y="322"/>
                </a:cubicBezTo>
                <a:cubicBezTo>
                  <a:pt x="406" y="322"/>
                  <a:pt x="406" y="323"/>
                  <a:pt x="406" y="323"/>
                </a:cubicBezTo>
                <a:cubicBezTo>
                  <a:pt x="406" y="323"/>
                  <a:pt x="407" y="323"/>
                  <a:pt x="407" y="323"/>
                </a:cubicBezTo>
                <a:cubicBezTo>
                  <a:pt x="407" y="325"/>
                  <a:pt x="407" y="326"/>
                  <a:pt x="406" y="327"/>
                </a:cubicBezTo>
                <a:cubicBezTo>
                  <a:pt x="405" y="329"/>
                  <a:pt x="405" y="329"/>
                  <a:pt x="405" y="330"/>
                </a:cubicBezTo>
                <a:cubicBezTo>
                  <a:pt x="405" y="331"/>
                  <a:pt x="403" y="332"/>
                  <a:pt x="402" y="332"/>
                </a:cubicBezTo>
                <a:cubicBezTo>
                  <a:pt x="400" y="332"/>
                  <a:pt x="400" y="330"/>
                  <a:pt x="400" y="328"/>
                </a:cubicBezTo>
                <a:cubicBezTo>
                  <a:pt x="400" y="328"/>
                  <a:pt x="399" y="328"/>
                  <a:pt x="399" y="328"/>
                </a:cubicBezTo>
                <a:cubicBezTo>
                  <a:pt x="399" y="327"/>
                  <a:pt x="399" y="326"/>
                  <a:pt x="399" y="326"/>
                </a:cubicBezTo>
                <a:cubicBezTo>
                  <a:pt x="399" y="326"/>
                  <a:pt x="399" y="326"/>
                  <a:pt x="399" y="326"/>
                </a:cubicBezTo>
                <a:cubicBezTo>
                  <a:pt x="399" y="325"/>
                  <a:pt x="399" y="325"/>
                  <a:pt x="399" y="325"/>
                </a:cubicBezTo>
                <a:cubicBezTo>
                  <a:pt x="399" y="324"/>
                  <a:pt x="399" y="325"/>
                  <a:pt x="399" y="325"/>
                </a:cubicBezTo>
                <a:cubicBezTo>
                  <a:pt x="399" y="324"/>
                  <a:pt x="399" y="324"/>
                  <a:pt x="399" y="323"/>
                </a:cubicBezTo>
                <a:cubicBezTo>
                  <a:pt x="399" y="322"/>
                  <a:pt x="400" y="324"/>
                  <a:pt x="399" y="322"/>
                </a:cubicBezTo>
                <a:cubicBezTo>
                  <a:pt x="400" y="322"/>
                  <a:pt x="399" y="321"/>
                  <a:pt x="399" y="321"/>
                </a:cubicBezTo>
                <a:cubicBezTo>
                  <a:pt x="400" y="321"/>
                  <a:pt x="400" y="318"/>
                  <a:pt x="400" y="318"/>
                </a:cubicBezTo>
                <a:cubicBezTo>
                  <a:pt x="400" y="318"/>
                  <a:pt x="400" y="318"/>
                  <a:pt x="400" y="318"/>
                </a:cubicBezTo>
                <a:cubicBezTo>
                  <a:pt x="400" y="317"/>
                  <a:pt x="401" y="317"/>
                  <a:pt x="401" y="316"/>
                </a:cubicBezTo>
                <a:cubicBezTo>
                  <a:pt x="402" y="314"/>
                  <a:pt x="402" y="313"/>
                  <a:pt x="402" y="311"/>
                </a:cubicBezTo>
                <a:cubicBezTo>
                  <a:pt x="401" y="311"/>
                  <a:pt x="401" y="312"/>
                  <a:pt x="400" y="313"/>
                </a:cubicBezTo>
                <a:cubicBezTo>
                  <a:pt x="400" y="314"/>
                  <a:pt x="400" y="315"/>
                  <a:pt x="398" y="315"/>
                </a:cubicBezTo>
                <a:cubicBezTo>
                  <a:pt x="398" y="313"/>
                  <a:pt x="399" y="313"/>
                  <a:pt x="400" y="312"/>
                </a:cubicBezTo>
                <a:cubicBezTo>
                  <a:pt x="401" y="311"/>
                  <a:pt x="401" y="311"/>
                  <a:pt x="401" y="310"/>
                </a:cubicBezTo>
                <a:cubicBezTo>
                  <a:pt x="401" y="309"/>
                  <a:pt x="401" y="310"/>
                  <a:pt x="401" y="309"/>
                </a:cubicBezTo>
                <a:cubicBezTo>
                  <a:pt x="402" y="308"/>
                  <a:pt x="402" y="308"/>
                  <a:pt x="402" y="307"/>
                </a:cubicBezTo>
                <a:cubicBezTo>
                  <a:pt x="402" y="307"/>
                  <a:pt x="402" y="307"/>
                  <a:pt x="402" y="307"/>
                </a:cubicBezTo>
                <a:cubicBezTo>
                  <a:pt x="403" y="307"/>
                  <a:pt x="403" y="307"/>
                  <a:pt x="403" y="306"/>
                </a:cubicBezTo>
                <a:cubicBezTo>
                  <a:pt x="404" y="305"/>
                  <a:pt x="404" y="307"/>
                  <a:pt x="404" y="307"/>
                </a:cubicBezTo>
                <a:cubicBezTo>
                  <a:pt x="406" y="307"/>
                  <a:pt x="404" y="306"/>
                  <a:pt x="406" y="305"/>
                </a:cubicBezTo>
                <a:cubicBezTo>
                  <a:pt x="407" y="305"/>
                  <a:pt x="408" y="306"/>
                  <a:pt x="409" y="305"/>
                </a:cubicBezTo>
                <a:cubicBezTo>
                  <a:pt x="409" y="305"/>
                  <a:pt x="409" y="305"/>
                  <a:pt x="409" y="305"/>
                </a:cubicBezTo>
                <a:cubicBezTo>
                  <a:pt x="410" y="304"/>
                  <a:pt x="410" y="304"/>
                  <a:pt x="411" y="304"/>
                </a:cubicBezTo>
                <a:cubicBezTo>
                  <a:pt x="412" y="305"/>
                  <a:pt x="413" y="305"/>
                  <a:pt x="414" y="305"/>
                </a:cubicBezTo>
                <a:cubicBezTo>
                  <a:pt x="414" y="304"/>
                  <a:pt x="414" y="304"/>
                  <a:pt x="415" y="304"/>
                </a:cubicBezTo>
                <a:cubicBezTo>
                  <a:pt x="416" y="304"/>
                  <a:pt x="416" y="305"/>
                  <a:pt x="416" y="305"/>
                </a:cubicBezTo>
                <a:cubicBezTo>
                  <a:pt x="416" y="305"/>
                  <a:pt x="417" y="305"/>
                  <a:pt x="417" y="305"/>
                </a:cubicBezTo>
                <a:cubicBezTo>
                  <a:pt x="417" y="304"/>
                  <a:pt x="417" y="304"/>
                  <a:pt x="416" y="303"/>
                </a:cubicBezTo>
                <a:cubicBezTo>
                  <a:pt x="416" y="302"/>
                  <a:pt x="416" y="302"/>
                  <a:pt x="415" y="302"/>
                </a:cubicBezTo>
                <a:cubicBezTo>
                  <a:pt x="414" y="302"/>
                  <a:pt x="413" y="302"/>
                  <a:pt x="413" y="303"/>
                </a:cubicBezTo>
                <a:cubicBezTo>
                  <a:pt x="413" y="301"/>
                  <a:pt x="413" y="300"/>
                  <a:pt x="412" y="299"/>
                </a:cubicBezTo>
                <a:cubicBezTo>
                  <a:pt x="411" y="300"/>
                  <a:pt x="411" y="300"/>
                  <a:pt x="409" y="301"/>
                </a:cubicBezTo>
                <a:cubicBezTo>
                  <a:pt x="408" y="301"/>
                  <a:pt x="407" y="301"/>
                  <a:pt x="407" y="302"/>
                </a:cubicBezTo>
                <a:cubicBezTo>
                  <a:pt x="406" y="302"/>
                  <a:pt x="404" y="302"/>
                  <a:pt x="404" y="302"/>
                </a:cubicBezTo>
                <a:cubicBezTo>
                  <a:pt x="403" y="302"/>
                  <a:pt x="403" y="302"/>
                  <a:pt x="402" y="302"/>
                </a:cubicBezTo>
                <a:cubicBezTo>
                  <a:pt x="401" y="302"/>
                  <a:pt x="401" y="302"/>
                  <a:pt x="401" y="301"/>
                </a:cubicBezTo>
                <a:cubicBezTo>
                  <a:pt x="401" y="300"/>
                  <a:pt x="400" y="300"/>
                  <a:pt x="400" y="298"/>
                </a:cubicBezTo>
                <a:cubicBezTo>
                  <a:pt x="398" y="298"/>
                  <a:pt x="397" y="299"/>
                  <a:pt x="396" y="299"/>
                </a:cubicBezTo>
                <a:cubicBezTo>
                  <a:pt x="396" y="299"/>
                  <a:pt x="396" y="299"/>
                  <a:pt x="395" y="299"/>
                </a:cubicBezTo>
                <a:cubicBezTo>
                  <a:pt x="396" y="298"/>
                  <a:pt x="396" y="297"/>
                  <a:pt x="396" y="297"/>
                </a:cubicBezTo>
                <a:cubicBezTo>
                  <a:pt x="397" y="297"/>
                  <a:pt x="396" y="297"/>
                  <a:pt x="397" y="297"/>
                </a:cubicBezTo>
                <a:cubicBezTo>
                  <a:pt x="398" y="297"/>
                  <a:pt x="398" y="296"/>
                  <a:pt x="399" y="296"/>
                </a:cubicBezTo>
                <a:cubicBezTo>
                  <a:pt x="399" y="294"/>
                  <a:pt x="399" y="294"/>
                  <a:pt x="397" y="295"/>
                </a:cubicBezTo>
                <a:cubicBezTo>
                  <a:pt x="397" y="295"/>
                  <a:pt x="396" y="296"/>
                  <a:pt x="395" y="296"/>
                </a:cubicBezTo>
                <a:cubicBezTo>
                  <a:pt x="394" y="296"/>
                  <a:pt x="395" y="296"/>
                  <a:pt x="394" y="297"/>
                </a:cubicBezTo>
                <a:cubicBezTo>
                  <a:pt x="394" y="297"/>
                  <a:pt x="394" y="297"/>
                  <a:pt x="394" y="297"/>
                </a:cubicBezTo>
                <a:cubicBezTo>
                  <a:pt x="393" y="298"/>
                  <a:pt x="393" y="298"/>
                  <a:pt x="392" y="299"/>
                </a:cubicBezTo>
                <a:cubicBezTo>
                  <a:pt x="391" y="299"/>
                  <a:pt x="391" y="299"/>
                  <a:pt x="390" y="299"/>
                </a:cubicBezTo>
                <a:cubicBezTo>
                  <a:pt x="389" y="299"/>
                  <a:pt x="389" y="299"/>
                  <a:pt x="388" y="300"/>
                </a:cubicBezTo>
                <a:cubicBezTo>
                  <a:pt x="388" y="301"/>
                  <a:pt x="387" y="300"/>
                  <a:pt x="387" y="300"/>
                </a:cubicBezTo>
                <a:cubicBezTo>
                  <a:pt x="386" y="300"/>
                  <a:pt x="386" y="301"/>
                  <a:pt x="386" y="300"/>
                </a:cubicBezTo>
                <a:cubicBezTo>
                  <a:pt x="386" y="299"/>
                  <a:pt x="385" y="300"/>
                  <a:pt x="385" y="299"/>
                </a:cubicBezTo>
                <a:cubicBezTo>
                  <a:pt x="384" y="299"/>
                  <a:pt x="382" y="299"/>
                  <a:pt x="381" y="299"/>
                </a:cubicBezTo>
                <a:cubicBezTo>
                  <a:pt x="381" y="299"/>
                  <a:pt x="380" y="299"/>
                  <a:pt x="380" y="299"/>
                </a:cubicBezTo>
                <a:cubicBezTo>
                  <a:pt x="380" y="299"/>
                  <a:pt x="380" y="298"/>
                  <a:pt x="381" y="298"/>
                </a:cubicBezTo>
                <a:close/>
                <a:moveTo>
                  <a:pt x="395" y="278"/>
                </a:moveTo>
                <a:cubicBezTo>
                  <a:pt x="395" y="277"/>
                  <a:pt x="395" y="277"/>
                  <a:pt x="396" y="276"/>
                </a:cubicBezTo>
                <a:cubicBezTo>
                  <a:pt x="397" y="275"/>
                  <a:pt x="398" y="276"/>
                  <a:pt x="399" y="277"/>
                </a:cubicBezTo>
                <a:cubicBezTo>
                  <a:pt x="399" y="278"/>
                  <a:pt x="399" y="278"/>
                  <a:pt x="400" y="279"/>
                </a:cubicBezTo>
                <a:cubicBezTo>
                  <a:pt x="400" y="279"/>
                  <a:pt x="400" y="280"/>
                  <a:pt x="400" y="280"/>
                </a:cubicBezTo>
                <a:cubicBezTo>
                  <a:pt x="400" y="281"/>
                  <a:pt x="400" y="281"/>
                  <a:pt x="399" y="281"/>
                </a:cubicBezTo>
                <a:cubicBezTo>
                  <a:pt x="398" y="281"/>
                  <a:pt x="398" y="281"/>
                  <a:pt x="398" y="281"/>
                </a:cubicBezTo>
                <a:cubicBezTo>
                  <a:pt x="398" y="280"/>
                  <a:pt x="397" y="281"/>
                  <a:pt x="396" y="281"/>
                </a:cubicBezTo>
                <a:cubicBezTo>
                  <a:pt x="396" y="280"/>
                  <a:pt x="396" y="280"/>
                  <a:pt x="396" y="279"/>
                </a:cubicBezTo>
                <a:cubicBezTo>
                  <a:pt x="395" y="279"/>
                  <a:pt x="396" y="280"/>
                  <a:pt x="396" y="280"/>
                </a:cubicBezTo>
                <a:cubicBezTo>
                  <a:pt x="395" y="281"/>
                  <a:pt x="395" y="280"/>
                  <a:pt x="395" y="279"/>
                </a:cubicBezTo>
                <a:cubicBezTo>
                  <a:pt x="395" y="279"/>
                  <a:pt x="395" y="278"/>
                  <a:pt x="395" y="278"/>
                </a:cubicBezTo>
                <a:close/>
                <a:moveTo>
                  <a:pt x="434" y="302"/>
                </a:moveTo>
                <a:cubicBezTo>
                  <a:pt x="434" y="302"/>
                  <a:pt x="436" y="302"/>
                  <a:pt x="436" y="302"/>
                </a:cubicBezTo>
                <a:cubicBezTo>
                  <a:pt x="437" y="302"/>
                  <a:pt x="437" y="302"/>
                  <a:pt x="438" y="302"/>
                </a:cubicBezTo>
                <a:cubicBezTo>
                  <a:pt x="438" y="302"/>
                  <a:pt x="438" y="304"/>
                  <a:pt x="437" y="304"/>
                </a:cubicBezTo>
                <a:cubicBezTo>
                  <a:pt x="436" y="304"/>
                  <a:pt x="437" y="303"/>
                  <a:pt x="436" y="303"/>
                </a:cubicBezTo>
                <a:cubicBezTo>
                  <a:pt x="435" y="303"/>
                  <a:pt x="433" y="303"/>
                  <a:pt x="434" y="302"/>
                </a:cubicBezTo>
                <a:close/>
                <a:moveTo>
                  <a:pt x="440" y="314"/>
                </a:moveTo>
                <a:cubicBezTo>
                  <a:pt x="441" y="314"/>
                  <a:pt x="440" y="315"/>
                  <a:pt x="440" y="315"/>
                </a:cubicBezTo>
                <a:cubicBezTo>
                  <a:pt x="440" y="316"/>
                  <a:pt x="439" y="318"/>
                  <a:pt x="439" y="317"/>
                </a:cubicBezTo>
                <a:cubicBezTo>
                  <a:pt x="438" y="316"/>
                  <a:pt x="439" y="315"/>
                  <a:pt x="440" y="314"/>
                </a:cubicBezTo>
                <a:close/>
                <a:moveTo>
                  <a:pt x="441" y="319"/>
                </a:moveTo>
                <a:cubicBezTo>
                  <a:pt x="443" y="319"/>
                  <a:pt x="445" y="319"/>
                  <a:pt x="447" y="319"/>
                </a:cubicBezTo>
                <a:cubicBezTo>
                  <a:pt x="448" y="319"/>
                  <a:pt x="448" y="320"/>
                  <a:pt x="449" y="320"/>
                </a:cubicBezTo>
                <a:cubicBezTo>
                  <a:pt x="449" y="320"/>
                  <a:pt x="449" y="320"/>
                  <a:pt x="449" y="320"/>
                </a:cubicBezTo>
                <a:cubicBezTo>
                  <a:pt x="450" y="320"/>
                  <a:pt x="450" y="320"/>
                  <a:pt x="450" y="319"/>
                </a:cubicBezTo>
                <a:cubicBezTo>
                  <a:pt x="451" y="319"/>
                  <a:pt x="451" y="319"/>
                  <a:pt x="451" y="318"/>
                </a:cubicBezTo>
                <a:cubicBezTo>
                  <a:pt x="451" y="319"/>
                  <a:pt x="450" y="319"/>
                  <a:pt x="449" y="319"/>
                </a:cubicBezTo>
                <a:cubicBezTo>
                  <a:pt x="449" y="319"/>
                  <a:pt x="449" y="318"/>
                  <a:pt x="449" y="318"/>
                </a:cubicBezTo>
                <a:cubicBezTo>
                  <a:pt x="448" y="318"/>
                  <a:pt x="448" y="318"/>
                  <a:pt x="448" y="318"/>
                </a:cubicBezTo>
                <a:cubicBezTo>
                  <a:pt x="445" y="316"/>
                  <a:pt x="449" y="317"/>
                  <a:pt x="450" y="316"/>
                </a:cubicBezTo>
                <a:cubicBezTo>
                  <a:pt x="450" y="317"/>
                  <a:pt x="452" y="317"/>
                  <a:pt x="452" y="317"/>
                </a:cubicBezTo>
                <a:cubicBezTo>
                  <a:pt x="453" y="317"/>
                  <a:pt x="453" y="317"/>
                  <a:pt x="454" y="316"/>
                </a:cubicBezTo>
                <a:cubicBezTo>
                  <a:pt x="455" y="316"/>
                  <a:pt x="456" y="314"/>
                  <a:pt x="457" y="314"/>
                </a:cubicBezTo>
                <a:cubicBezTo>
                  <a:pt x="457" y="315"/>
                  <a:pt x="457" y="316"/>
                  <a:pt x="457" y="316"/>
                </a:cubicBezTo>
                <a:cubicBezTo>
                  <a:pt x="456" y="317"/>
                  <a:pt x="456" y="317"/>
                  <a:pt x="455" y="317"/>
                </a:cubicBezTo>
                <a:cubicBezTo>
                  <a:pt x="455" y="317"/>
                  <a:pt x="455" y="318"/>
                  <a:pt x="455" y="318"/>
                </a:cubicBezTo>
                <a:cubicBezTo>
                  <a:pt x="455" y="318"/>
                  <a:pt x="456" y="319"/>
                  <a:pt x="455" y="319"/>
                </a:cubicBezTo>
                <a:cubicBezTo>
                  <a:pt x="455" y="319"/>
                  <a:pt x="454" y="320"/>
                  <a:pt x="454" y="320"/>
                </a:cubicBezTo>
                <a:cubicBezTo>
                  <a:pt x="454" y="320"/>
                  <a:pt x="455" y="321"/>
                  <a:pt x="455" y="321"/>
                </a:cubicBezTo>
                <a:cubicBezTo>
                  <a:pt x="454" y="321"/>
                  <a:pt x="455" y="322"/>
                  <a:pt x="454" y="322"/>
                </a:cubicBezTo>
                <a:cubicBezTo>
                  <a:pt x="453" y="322"/>
                  <a:pt x="452" y="322"/>
                  <a:pt x="452" y="322"/>
                </a:cubicBezTo>
                <a:cubicBezTo>
                  <a:pt x="451" y="322"/>
                  <a:pt x="451" y="322"/>
                  <a:pt x="451" y="323"/>
                </a:cubicBezTo>
                <a:cubicBezTo>
                  <a:pt x="450" y="323"/>
                  <a:pt x="449" y="323"/>
                  <a:pt x="449" y="323"/>
                </a:cubicBezTo>
                <a:cubicBezTo>
                  <a:pt x="448" y="323"/>
                  <a:pt x="448" y="323"/>
                  <a:pt x="447" y="323"/>
                </a:cubicBezTo>
                <a:cubicBezTo>
                  <a:pt x="446" y="323"/>
                  <a:pt x="446" y="323"/>
                  <a:pt x="446" y="323"/>
                </a:cubicBezTo>
                <a:cubicBezTo>
                  <a:pt x="446" y="323"/>
                  <a:pt x="446" y="323"/>
                  <a:pt x="446" y="323"/>
                </a:cubicBezTo>
                <a:cubicBezTo>
                  <a:pt x="444" y="322"/>
                  <a:pt x="444" y="323"/>
                  <a:pt x="443" y="323"/>
                </a:cubicBezTo>
                <a:cubicBezTo>
                  <a:pt x="442" y="323"/>
                  <a:pt x="441" y="323"/>
                  <a:pt x="440" y="323"/>
                </a:cubicBezTo>
                <a:cubicBezTo>
                  <a:pt x="440" y="324"/>
                  <a:pt x="441" y="324"/>
                  <a:pt x="441" y="325"/>
                </a:cubicBezTo>
                <a:cubicBezTo>
                  <a:pt x="441" y="326"/>
                  <a:pt x="441" y="326"/>
                  <a:pt x="440" y="326"/>
                </a:cubicBezTo>
                <a:cubicBezTo>
                  <a:pt x="440" y="326"/>
                  <a:pt x="440" y="326"/>
                  <a:pt x="440" y="327"/>
                </a:cubicBezTo>
                <a:cubicBezTo>
                  <a:pt x="440" y="327"/>
                  <a:pt x="439" y="328"/>
                  <a:pt x="439" y="328"/>
                </a:cubicBezTo>
                <a:cubicBezTo>
                  <a:pt x="438" y="329"/>
                  <a:pt x="438" y="329"/>
                  <a:pt x="438" y="329"/>
                </a:cubicBezTo>
                <a:cubicBezTo>
                  <a:pt x="437" y="329"/>
                  <a:pt x="437" y="329"/>
                  <a:pt x="437" y="329"/>
                </a:cubicBezTo>
                <a:cubicBezTo>
                  <a:pt x="437" y="329"/>
                  <a:pt x="436" y="329"/>
                  <a:pt x="436" y="329"/>
                </a:cubicBezTo>
                <a:cubicBezTo>
                  <a:pt x="436" y="329"/>
                  <a:pt x="436" y="330"/>
                  <a:pt x="436" y="330"/>
                </a:cubicBezTo>
                <a:cubicBezTo>
                  <a:pt x="436" y="330"/>
                  <a:pt x="435" y="329"/>
                  <a:pt x="435" y="330"/>
                </a:cubicBezTo>
                <a:cubicBezTo>
                  <a:pt x="434" y="330"/>
                  <a:pt x="435" y="330"/>
                  <a:pt x="434" y="330"/>
                </a:cubicBezTo>
                <a:cubicBezTo>
                  <a:pt x="434" y="330"/>
                  <a:pt x="433" y="331"/>
                  <a:pt x="433" y="331"/>
                </a:cubicBezTo>
                <a:cubicBezTo>
                  <a:pt x="432" y="331"/>
                  <a:pt x="435" y="331"/>
                  <a:pt x="432" y="331"/>
                </a:cubicBezTo>
                <a:cubicBezTo>
                  <a:pt x="432" y="331"/>
                  <a:pt x="431" y="331"/>
                  <a:pt x="430" y="331"/>
                </a:cubicBezTo>
                <a:cubicBezTo>
                  <a:pt x="429" y="331"/>
                  <a:pt x="429" y="333"/>
                  <a:pt x="428" y="334"/>
                </a:cubicBezTo>
                <a:cubicBezTo>
                  <a:pt x="427" y="334"/>
                  <a:pt x="427" y="334"/>
                  <a:pt x="426" y="334"/>
                </a:cubicBezTo>
                <a:cubicBezTo>
                  <a:pt x="426" y="334"/>
                  <a:pt x="425" y="334"/>
                  <a:pt x="425" y="334"/>
                </a:cubicBezTo>
                <a:cubicBezTo>
                  <a:pt x="425" y="334"/>
                  <a:pt x="425" y="335"/>
                  <a:pt x="425" y="335"/>
                </a:cubicBezTo>
                <a:cubicBezTo>
                  <a:pt x="425" y="335"/>
                  <a:pt x="424" y="335"/>
                  <a:pt x="423" y="335"/>
                </a:cubicBezTo>
                <a:cubicBezTo>
                  <a:pt x="423" y="335"/>
                  <a:pt x="423" y="335"/>
                  <a:pt x="422" y="335"/>
                </a:cubicBezTo>
                <a:cubicBezTo>
                  <a:pt x="422" y="335"/>
                  <a:pt x="422" y="335"/>
                  <a:pt x="422" y="334"/>
                </a:cubicBezTo>
                <a:cubicBezTo>
                  <a:pt x="422" y="334"/>
                  <a:pt x="421" y="334"/>
                  <a:pt x="422" y="334"/>
                </a:cubicBezTo>
                <a:cubicBezTo>
                  <a:pt x="423" y="334"/>
                  <a:pt x="423" y="333"/>
                  <a:pt x="423" y="333"/>
                </a:cubicBezTo>
                <a:cubicBezTo>
                  <a:pt x="422" y="333"/>
                  <a:pt x="422" y="333"/>
                  <a:pt x="422" y="333"/>
                </a:cubicBezTo>
                <a:cubicBezTo>
                  <a:pt x="421" y="333"/>
                  <a:pt x="421" y="332"/>
                  <a:pt x="421" y="332"/>
                </a:cubicBezTo>
                <a:cubicBezTo>
                  <a:pt x="421" y="332"/>
                  <a:pt x="420" y="332"/>
                  <a:pt x="420" y="333"/>
                </a:cubicBezTo>
                <a:cubicBezTo>
                  <a:pt x="420" y="332"/>
                  <a:pt x="420" y="331"/>
                  <a:pt x="420" y="331"/>
                </a:cubicBezTo>
                <a:cubicBezTo>
                  <a:pt x="420" y="330"/>
                  <a:pt x="421" y="330"/>
                  <a:pt x="421" y="330"/>
                </a:cubicBezTo>
                <a:cubicBezTo>
                  <a:pt x="422" y="330"/>
                  <a:pt x="423" y="328"/>
                  <a:pt x="423" y="327"/>
                </a:cubicBezTo>
                <a:cubicBezTo>
                  <a:pt x="423" y="326"/>
                  <a:pt x="423" y="326"/>
                  <a:pt x="424" y="326"/>
                </a:cubicBezTo>
                <a:cubicBezTo>
                  <a:pt x="424" y="327"/>
                  <a:pt x="424" y="328"/>
                  <a:pt x="423" y="328"/>
                </a:cubicBezTo>
                <a:cubicBezTo>
                  <a:pt x="422" y="329"/>
                  <a:pt x="422" y="330"/>
                  <a:pt x="423" y="330"/>
                </a:cubicBezTo>
                <a:cubicBezTo>
                  <a:pt x="423" y="330"/>
                  <a:pt x="424" y="330"/>
                  <a:pt x="425" y="330"/>
                </a:cubicBezTo>
                <a:cubicBezTo>
                  <a:pt x="424" y="330"/>
                  <a:pt x="427" y="329"/>
                  <a:pt x="426" y="330"/>
                </a:cubicBezTo>
                <a:cubicBezTo>
                  <a:pt x="426" y="329"/>
                  <a:pt x="426" y="329"/>
                  <a:pt x="426" y="329"/>
                </a:cubicBezTo>
                <a:cubicBezTo>
                  <a:pt x="427" y="329"/>
                  <a:pt x="428" y="329"/>
                  <a:pt x="428" y="328"/>
                </a:cubicBezTo>
                <a:cubicBezTo>
                  <a:pt x="428" y="328"/>
                  <a:pt x="429" y="327"/>
                  <a:pt x="429" y="327"/>
                </a:cubicBezTo>
                <a:cubicBezTo>
                  <a:pt x="430" y="327"/>
                  <a:pt x="430" y="327"/>
                  <a:pt x="430" y="327"/>
                </a:cubicBezTo>
                <a:cubicBezTo>
                  <a:pt x="431" y="326"/>
                  <a:pt x="432" y="326"/>
                  <a:pt x="433" y="326"/>
                </a:cubicBezTo>
                <a:cubicBezTo>
                  <a:pt x="434" y="326"/>
                  <a:pt x="435" y="324"/>
                  <a:pt x="436" y="324"/>
                </a:cubicBezTo>
                <a:cubicBezTo>
                  <a:pt x="437" y="324"/>
                  <a:pt x="438" y="324"/>
                  <a:pt x="438" y="324"/>
                </a:cubicBezTo>
                <a:cubicBezTo>
                  <a:pt x="439" y="324"/>
                  <a:pt x="440" y="324"/>
                  <a:pt x="439" y="323"/>
                </a:cubicBezTo>
                <a:cubicBezTo>
                  <a:pt x="439" y="322"/>
                  <a:pt x="438" y="323"/>
                  <a:pt x="438" y="322"/>
                </a:cubicBezTo>
                <a:cubicBezTo>
                  <a:pt x="437" y="322"/>
                  <a:pt x="439" y="321"/>
                  <a:pt x="439" y="321"/>
                </a:cubicBezTo>
                <a:cubicBezTo>
                  <a:pt x="439" y="321"/>
                  <a:pt x="439" y="320"/>
                  <a:pt x="439" y="320"/>
                </a:cubicBezTo>
                <a:cubicBezTo>
                  <a:pt x="440" y="320"/>
                  <a:pt x="441" y="320"/>
                  <a:pt x="441" y="319"/>
                </a:cubicBezTo>
                <a:close/>
                <a:moveTo>
                  <a:pt x="382" y="406"/>
                </a:moveTo>
                <a:cubicBezTo>
                  <a:pt x="382" y="406"/>
                  <a:pt x="381" y="405"/>
                  <a:pt x="381" y="404"/>
                </a:cubicBezTo>
                <a:cubicBezTo>
                  <a:pt x="382" y="404"/>
                  <a:pt x="382" y="404"/>
                  <a:pt x="382" y="405"/>
                </a:cubicBezTo>
                <a:cubicBezTo>
                  <a:pt x="382" y="406"/>
                  <a:pt x="382" y="406"/>
                  <a:pt x="382" y="406"/>
                </a:cubicBezTo>
                <a:cubicBezTo>
                  <a:pt x="382" y="406"/>
                  <a:pt x="382" y="406"/>
                  <a:pt x="382" y="406"/>
                </a:cubicBezTo>
                <a:close/>
                <a:moveTo>
                  <a:pt x="462" y="233"/>
                </a:moveTo>
                <a:cubicBezTo>
                  <a:pt x="463" y="233"/>
                  <a:pt x="464" y="234"/>
                  <a:pt x="464" y="234"/>
                </a:cubicBezTo>
                <a:cubicBezTo>
                  <a:pt x="465" y="234"/>
                  <a:pt x="465" y="235"/>
                  <a:pt x="464" y="235"/>
                </a:cubicBezTo>
                <a:cubicBezTo>
                  <a:pt x="464" y="235"/>
                  <a:pt x="464" y="235"/>
                  <a:pt x="463" y="235"/>
                </a:cubicBezTo>
                <a:cubicBezTo>
                  <a:pt x="461" y="235"/>
                  <a:pt x="462" y="234"/>
                  <a:pt x="462" y="233"/>
                </a:cubicBezTo>
                <a:cubicBezTo>
                  <a:pt x="464" y="233"/>
                  <a:pt x="462" y="233"/>
                  <a:pt x="462" y="233"/>
                </a:cubicBezTo>
                <a:close/>
                <a:moveTo>
                  <a:pt x="467" y="308"/>
                </a:moveTo>
                <a:cubicBezTo>
                  <a:pt x="467" y="309"/>
                  <a:pt x="466" y="309"/>
                  <a:pt x="465" y="310"/>
                </a:cubicBezTo>
                <a:cubicBezTo>
                  <a:pt x="465" y="310"/>
                  <a:pt x="464" y="311"/>
                  <a:pt x="464" y="311"/>
                </a:cubicBezTo>
                <a:cubicBezTo>
                  <a:pt x="463" y="311"/>
                  <a:pt x="463" y="311"/>
                  <a:pt x="464" y="310"/>
                </a:cubicBezTo>
                <a:cubicBezTo>
                  <a:pt x="464" y="310"/>
                  <a:pt x="465" y="310"/>
                  <a:pt x="465" y="309"/>
                </a:cubicBezTo>
                <a:cubicBezTo>
                  <a:pt x="465" y="309"/>
                  <a:pt x="463" y="309"/>
                  <a:pt x="463" y="308"/>
                </a:cubicBezTo>
                <a:cubicBezTo>
                  <a:pt x="463" y="308"/>
                  <a:pt x="464" y="308"/>
                  <a:pt x="464" y="308"/>
                </a:cubicBezTo>
                <a:cubicBezTo>
                  <a:pt x="465" y="308"/>
                  <a:pt x="467" y="308"/>
                  <a:pt x="466" y="309"/>
                </a:cubicBezTo>
                <a:cubicBezTo>
                  <a:pt x="467" y="309"/>
                  <a:pt x="467" y="309"/>
                  <a:pt x="467" y="308"/>
                </a:cubicBezTo>
                <a:cubicBezTo>
                  <a:pt x="467" y="310"/>
                  <a:pt x="467" y="308"/>
                  <a:pt x="467" y="308"/>
                </a:cubicBezTo>
                <a:close/>
                <a:moveTo>
                  <a:pt x="467" y="272"/>
                </a:moveTo>
                <a:cubicBezTo>
                  <a:pt x="468" y="272"/>
                  <a:pt x="468" y="272"/>
                  <a:pt x="469" y="271"/>
                </a:cubicBezTo>
                <a:cubicBezTo>
                  <a:pt x="470" y="270"/>
                  <a:pt x="470" y="270"/>
                  <a:pt x="471" y="269"/>
                </a:cubicBezTo>
                <a:cubicBezTo>
                  <a:pt x="472" y="269"/>
                  <a:pt x="472" y="268"/>
                  <a:pt x="473" y="268"/>
                </a:cubicBezTo>
                <a:cubicBezTo>
                  <a:pt x="473" y="268"/>
                  <a:pt x="474" y="268"/>
                  <a:pt x="474" y="269"/>
                </a:cubicBezTo>
                <a:cubicBezTo>
                  <a:pt x="473" y="270"/>
                  <a:pt x="473" y="270"/>
                  <a:pt x="472" y="271"/>
                </a:cubicBezTo>
                <a:cubicBezTo>
                  <a:pt x="472" y="271"/>
                  <a:pt x="471" y="271"/>
                  <a:pt x="471" y="272"/>
                </a:cubicBezTo>
                <a:cubicBezTo>
                  <a:pt x="471" y="272"/>
                  <a:pt x="471" y="272"/>
                  <a:pt x="470" y="272"/>
                </a:cubicBezTo>
                <a:cubicBezTo>
                  <a:pt x="470" y="272"/>
                  <a:pt x="471" y="272"/>
                  <a:pt x="470" y="273"/>
                </a:cubicBezTo>
                <a:cubicBezTo>
                  <a:pt x="470" y="273"/>
                  <a:pt x="470" y="273"/>
                  <a:pt x="470" y="273"/>
                </a:cubicBezTo>
                <a:cubicBezTo>
                  <a:pt x="469" y="273"/>
                  <a:pt x="467" y="273"/>
                  <a:pt x="467" y="272"/>
                </a:cubicBezTo>
                <a:cubicBezTo>
                  <a:pt x="467" y="272"/>
                  <a:pt x="467" y="272"/>
                  <a:pt x="467" y="272"/>
                </a:cubicBezTo>
                <a:close/>
                <a:moveTo>
                  <a:pt x="468" y="238"/>
                </a:moveTo>
                <a:cubicBezTo>
                  <a:pt x="468" y="238"/>
                  <a:pt x="469" y="237"/>
                  <a:pt x="469" y="237"/>
                </a:cubicBezTo>
                <a:cubicBezTo>
                  <a:pt x="469" y="238"/>
                  <a:pt x="469" y="238"/>
                  <a:pt x="469" y="239"/>
                </a:cubicBezTo>
                <a:cubicBezTo>
                  <a:pt x="468" y="239"/>
                  <a:pt x="468" y="239"/>
                  <a:pt x="468" y="238"/>
                </a:cubicBezTo>
                <a:close/>
                <a:moveTo>
                  <a:pt x="470" y="245"/>
                </a:moveTo>
                <a:cubicBezTo>
                  <a:pt x="470" y="245"/>
                  <a:pt x="469" y="246"/>
                  <a:pt x="469" y="245"/>
                </a:cubicBezTo>
                <a:cubicBezTo>
                  <a:pt x="469" y="245"/>
                  <a:pt x="469" y="245"/>
                  <a:pt x="469" y="245"/>
                </a:cubicBezTo>
                <a:cubicBezTo>
                  <a:pt x="470" y="245"/>
                  <a:pt x="470" y="245"/>
                  <a:pt x="470" y="245"/>
                </a:cubicBezTo>
                <a:cubicBezTo>
                  <a:pt x="470" y="245"/>
                  <a:pt x="470" y="245"/>
                  <a:pt x="470" y="245"/>
                </a:cubicBezTo>
                <a:close/>
                <a:moveTo>
                  <a:pt x="474" y="270"/>
                </a:moveTo>
                <a:cubicBezTo>
                  <a:pt x="475" y="270"/>
                  <a:pt x="476" y="270"/>
                  <a:pt x="476" y="270"/>
                </a:cubicBezTo>
                <a:cubicBezTo>
                  <a:pt x="477" y="271"/>
                  <a:pt x="476" y="270"/>
                  <a:pt x="475" y="271"/>
                </a:cubicBezTo>
                <a:cubicBezTo>
                  <a:pt x="475" y="271"/>
                  <a:pt x="475" y="271"/>
                  <a:pt x="474" y="271"/>
                </a:cubicBezTo>
                <a:cubicBezTo>
                  <a:pt x="474" y="271"/>
                  <a:pt x="474" y="270"/>
                  <a:pt x="474" y="270"/>
                </a:cubicBezTo>
                <a:cubicBezTo>
                  <a:pt x="475" y="270"/>
                  <a:pt x="474" y="270"/>
                  <a:pt x="474" y="270"/>
                </a:cubicBezTo>
                <a:close/>
                <a:moveTo>
                  <a:pt x="469" y="316"/>
                </a:moveTo>
                <a:cubicBezTo>
                  <a:pt x="469" y="316"/>
                  <a:pt x="469" y="316"/>
                  <a:pt x="469" y="316"/>
                </a:cubicBezTo>
                <a:cubicBezTo>
                  <a:pt x="469" y="315"/>
                  <a:pt x="469" y="312"/>
                  <a:pt x="469" y="313"/>
                </a:cubicBezTo>
                <a:cubicBezTo>
                  <a:pt x="470" y="314"/>
                  <a:pt x="469" y="315"/>
                  <a:pt x="469" y="316"/>
                </a:cubicBezTo>
                <a:close/>
                <a:moveTo>
                  <a:pt x="488" y="257"/>
                </a:moveTo>
                <a:cubicBezTo>
                  <a:pt x="489" y="258"/>
                  <a:pt x="489" y="258"/>
                  <a:pt x="489" y="259"/>
                </a:cubicBezTo>
                <a:cubicBezTo>
                  <a:pt x="488" y="260"/>
                  <a:pt x="488" y="260"/>
                  <a:pt x="488" y="261"/>
                </a:cubicBezTo>
                <a:cubicBezTo>
                  <a:pt x="487" y="260"/>
                  <a:pt x="487" y="260"/>
                  <a:pt x="486" y="261"/>
                </a:cubicBezTo>
                <a:cubicBezTo>
                  <a:pt x="486" y="261"/>
                  <a:pt x="486" y="261"/>
                  <a:pt x="485" y="261"/>
                </a:cubicBezTo>
                <a:cubicBezTo>
                  <a:pt x="486" y="259"/>
                  <a:pt x="487" y="258"/>
                  <a:pt x="488" y="257"/>
                </a:cubicBezTo>
                <a:cubicBezTo>
                  <a:pt x="488" y="257"/>
                  <a:pt x="488" y="257"/>
                  <a:pt x="488" y="257"/>
                </a:cubicBezTo>
                <a:close/>
                <a:moveTo>
                  <a:pt x="491" y="250"/>
                </a:moveTo>
                <a:cubicBezTo>
                  <a:pt x="492" y="250"/>
                  <a:pt x="492" y="250"/>
                  <a:pt x="492" y="248"/>
                </a:cubicBezTo>
                <a:cubicBezTo>
                  <a:pt x="492" y="248"/>
                  <a:pt x="493" y="248"/>
                  <a:pt x="493" y="248"/>
                </a:cubicBezTo>
                <a:cubicBezTo>
                  <a:pt x="493" y="249"/>
                  <a:pt x="493" y="250"/>
                  <a:pt x="493" y="250"/>
                </a:cubicBezTo>
                <a:cubicBezTo>
                  <a:pt x="493" y="251"/>
                  <a:pt x="492" y="251"/>
                  <a:pt x="492" y="251"/>
                </a:cubicBezTo>
                <a:cubicBezTo>
                  <a:pt x="492" y="251"/>
                  <a:pt x="492" y="252"/>
                  <a:pt x="492" y="252"/>
                </a:cubicBezTo>
                <a:cubicBezTo>
                  <a:pt x="492" y="252"/>
                  <a:pt x="492" y="252"/>
                  <a:pt x="491" y="252"/>
                </a:cubicBezTo>
                <a:cubicBezTo>
                  <a:pt x="491" y="252"/>
                  <a:pt x="491" y="253"/>
                  <a:pt x="491" y="253"/>
                </a:cubicBezTo>
                <a:cubicBezTo>
                  <a:pt x="490" y="253"/>
                  <a:pt x="491" y="251"/>
                  <a:pt x="491" y="250"/>
                </a:cubicBezTo>
                <a:cubicBezTo>
                  <a:pt x="491" y="250"/>
                  <a:pt x="491" y="250"/>
                  <a:pt x="491" y="250"/>
                </a:cubicBezTo>
                <a:close/>
                <a:moveTo>
                  <a:pt x="503" y="243"/>
                </a:moveTo>
                <a:cubicBezTo>
                  <a:pt x="503" y="243"/>
                  <a:pt x="503" y="243"/>
                  <a:pt x="503" y="244"/>
                </a:cubicBezTo>
                <a:cubicBezTo>
                  <a:pt x="503" y="244"/>
                  <a:pt x="502" y="242"/>
                  <a:pt x="502" y="242"/>
                </a:cubicBezTo>
                <a:cubicBezTo>
                  <a:pt x="502" y="242"/>
                  <a:pt x="502" y="242"/>
                  <a:pt x="503" y="243"/>
                </a:cubicBezTo>
                <a:close/>
                <a:moveTo>
                  <a:pt x="514" y="254"/>
                </a:moveTo>
                <a:cubicBezTo>
                  <a:pt x="514" y="256"/>
                  <a:pt x="513" y="256"/>
                  <a:pt x="512" y="256"/>
                </a:cubicBezTo>
                <a:cubicBezTo>
                  <a:pt x="512" y="255"/>
                  <a:pt x="511" y="254"/>
                  <a:pt x="511" y="253"/>
                </a:cubicBezTo>
                <a:cubicBezTo>
                  <a:pt x="512" y="253"/>
                  <a:pt x="512" y="254"/>
                  <a:pt x="514" y="254"/>
                </a:cubicBezTo>
                <a:close/>
                <a:moveTo>
                  <a:pt x="495" y="305"/>
                </a:moveTo>
                <a:cubicBezTo>
                  <a:pt x="496" y="305"/>
                  <a:pt x="494" y="307"/>
                  <a:pt x="495" y="305"/>
                </a:cubicBezTo>
                <a:close/>
                <a:moveTo>
                  <a:pt x="652" y="621"/>
                </a:moveTo>
                <a:cubicBezTo>
                  <a:pt x="652" y="620"/>
                  <a:pt x="653" y="616"/>
                  <a:pt x="651" y="616"/>
                </a:cubicBezTo>
                <a:cubicBezTo>
                  <a:pt x="651" y="615"/>
                  <a:pt x="652" y="615"/>
                  <a:pt x="652" y="613"/>
                </a:cubicBezTo>
                <a:cubicBezTo>
                  <a:pt x="651" y="612"/>
                  <a:pt x="650" y="612"/>
                  <a:pt x="650" y="610"/>
                </a:cubicBezTo>
                <a:cubicBezTo>
                  <a:pt x="650" y="610"/>
                  <a:pt x="649" y="610"/>
                  <a:pt x="649" y="609"/>
                </a:cubicBezTo>
                <a:cubicBezTo>
                  <a:pt x="649" y="609"/>
                  <a:pt x="649" y="609"/>
                  <a:pt x="649" y="609"/>
                </a:cubicBezTo>
                <a:cubicBezTo>
                  <a:pt x="649" y="608"/>
                  <a:pt x="649" y="609"/>
                  <a:pt x="649" y="608"/>
                </a:cubicBezTo>
                <a:cubicBezTo>
                  <a:pt x="648" y="608"/>
                  <a:pt x="649" y="607"/>
                  <a:pt x="648" y="607"/>
                </a:cubicBezTo>
                <a:cubicBezTo>
                  <a:pt x="648" y="606"/>
                  <a:pt x="648" y="607"/>
                  <a:pt x="648" y="606"/>
                </a:cubicBezTo>
                <a:cubicBezTo>
                  <a:pt x="648" y="606"/>
                  <a:pt x="647" y="606"/>
                  <a:pt x="647" y="606"/>
                </a:cubicBezTo>
                <a:cubicBezTo>
                  <a:pt x="646" y="605"/>
                  <a:pt x="645" y="604"/>
                  <a:pt x="644" y="605"/>
                </a:cubicBezTo>
                <a:cubicBezTo>
                  <a:pt x="643" y="605"/>
                  <a:pt x="643" y="605"/>
                  <a:pt x="643" y="605"/>
                </a:cubicBezTo>
                <a:cubicBezTo>
                  <a:pt x="643" y="604"/>
                  <a:pt x="643" y="604"/>
                  <a:pt x="643" y="604"/>
                </a:cubicBezTo>
                <a:cubicBezTo>
                  <a:pt x="642" y="604"/>
                  <a:pt x="641" y="604"/>
                  <a:pt x="641" y="604"/>
                </a:cubicBezTo>
                <a:cubicBezTo>
                  <a:pt x="640" y="604"/>
                  <a:pt x="640" y="605"/>
                  <a:pt x="640" y="605"/>
                </a:cubicBezTo>
                <a:cubicBezTo>
                  <a:pt x="640" y="604"/>
                  <a:pt x="640" y="604"/>
                  <a:pt x="640" y="604"/>
                </a:cubicBezTo>
                <a:cubicBezTo>
                  <a:pt x="639" y="603"/>
                  <a:pt x="639" y="603"/>
                  <a:pt x="638" y="602"/>
                </a:cubicBezTo>
                <a:cubicBezTo>
                  <a:pt x="638" y="601"/>
                  <a:pt x="638" y="601"/>
                  <a:pt x="637" y="601"/>
                </a:cubicBezTo>
                <a:cubicBezTo>
                  <a:pt x="637" y="601"/>
                  <a:pt x="637" y="600"/>
                  <a:pt x="636" y="600"/>
                </a:cubicBezTo>
                <a:cubicBezTo>
                  <a:pt x="635" y="599"/>
                  <a:pt x="634" y="598"/>
                  <a:pt x="634" y="598"/>
                </a:cubicBezTo>
                <a:cubicBezTo>
                  <a:pt x="633" y="597"/>
                  <a:pt x="633" y="597"/>
                  <a:pt x="633" y="597"/>
                </a:cubicBezTo>
                <a:cubicBezTo>
                  <a:pt x="632" y="597"/>
                  <a:pt x="632" y="596"/>
                  <a:pt x="632" y="596"/>
                </a:cubicBezTo>
                <a:cubicBezTo>
                  <a:pt x="632" y="596"/>
                  <a:pt x="631" y="596"/>
                  <a:pt x="631" y="596"/>
                </a:cubicBezTo>
                <a:cubicBezTo>
                  <a:pt x="631" y="595"/>
                  <a:pt x="631" y="595"/>
                  <a:pt x="630" y="595"/>
                </a:cubicBezTo>
                <a:cubicBezTo>
                  <a:pt x="630" y="595"/>
                  <a:pt x="630" y="595"/>
                  <a:pt x="630" y="595"/>
                </a:cubicBezTo>
                <a:cubicBezTo>
                  <a:pt x="630" y="595"/>
                  <a:pt x="629" y="595"/>
                  <a:pt x="629" y="595"/>
                </a:cubicBezTo>
                <a:cubicBezTo>
                  <a:pt x="629" y="595"/>
                  <a:pt x="629" y="595"/>
                  <a:pt x="629" y="595"/>
                </a:cubicBezTo>
                <a:cubicBezTo>
                  <a:pt x="629" y="595"/>
                  <a:pt x="628" y="595"/>
                  <a:pt x="628" y="595"/>
                </a:cubicBezTo>
                <a:cubicBezTo>
                  <a:pt x="628" y="595"/>
                  <a:pt x="628" y="594"/>
                  <a:pt x="628" y="594"/>
                </a:cubicBezTo>
                <a:cubicBezTo>
                  <a:pt x="627" y="594"/>
                  <a:pt x="627" y="593"/>
                  <a:pt x="626" y="593"/>
                </a:cubicBezTo>
                <a:cubicBezTo>
                  <a:pt x="625" y="593"/>
                  <a:pt x="624" y="594"/>
                  <a:pt x="624" y="594"/>
                </a:cubicBezTo>
                <a:cubicBezTo>
                  <a:pt x="623" y="594"/>
                  <a:pt x="623" y="593"/>
                  <a:pt x="623" y="593"/>
                </a:cubicBezTo>
                <a:cubicBezTo>
                  <a:pt x="622" y="593"/>
                  <a:pt x="622" y="593"/>
                  <a:pt x="622" y="593"/>
                </a:cubicBezTo>
                <a:cubicBezTo>
                  <a:pt x="621" y="593"/>
                  <a:pt x="622" y="593"/>
                  <a:pt x="621" y="593"/>
                </a:cubicBezTo>
                <a:cubicBezTo>
                  <a:pt x="621" y="593"/>
                  <a:pt x="620" y="593"/>
                  <a:pt x="620" y="593"/>
                </a:cubicBezTo>
                <a:cubicBezTo>
                  <a:pt x="620" y="593"/>
                  <a:pt x="619" y="593"/>
                  <a:pt x="619" y="593"/>
                </a:cubicBezTo>
                <a:cubicBezTo>
                  <a:pt x="619" y="593"/>
                  <a:pt x="619" y="592"/>
                  <a:pt x="618" y="592"/>
                </a:cubicBezTo>
                <a:cubicBezTo>
                  <a:pt x="618" y="592"/>
                  <a:pt x="616" y="591"/>
                  <a:pt x="616" y="593"/>
                </a:cubicBezTo>
                <a:cubicBezTo>
                  <a:pt x="616" y="593"/>
                  <a:pt x="616" y="593"/>
                  <a:pt x="615" y="593"/>
                </a:cubicBezTo>
                <a:cubicBezTo>
                  <a:pt x="615" y="593"/>
                  <a:pt x="615" y="592"/>
                  <a:pt x="615" y="592"/>
                </a:cubicBezTo>
                <a:cubicBezTo>
                  <a:pt x="614" y="592"/>
                  <a:pt x="614" y="590"/>
                  <a:pt x="613" y="590"/>
                </a:cubicBezTo>
                <a:cubicBezTo>
                  <a:pt x="613" y="590"/>
                  <a:pt x="611" y="590"/>
                  <a:pt x="611" y="590"/>
                </a:cubicBezTo>
                <a:cubicBezTo>
                  <a:pt x="611" y="591"/>
                  <a:pt x="611" y="590"/>
                  <a:pt x="610" y="590"/>
                </a:cubicBezTo>
                <a:cubicBezTo>
                  <a:pt x="609" y="590"/>
                  <a:pt x="609" y="593"/>
                  <a:pt x="608" y="593"/>
                </a:cubicBezTo>
                <a:cubicBezTo>
                  <a:pt x="608" y="593"/>
                  <a:pt x="606" y="593"/>
                  <a:pt x="606" y="592"/>
                </a:cubicBezTo>
                <a:cubicBezTo>
                  <a:pt x="606" y="592"/>
                  <a:pt x="607" y="591"/>
                  <a:pt x="606" y="591"/>
                </a:cubicBezTo>
                <a:cubicBezTo>
                  <a:pt x="606" y="591"/>
                  <a:pt x="606" y="590"/>
                  <a:pt x="606" y="590"/>
                </a:cubicBezTo>
                <a:cubicBezTo>
                  <a:pt x="606" y="590"/>
                  <a:pt x="605" y="590"/>
                  <a:pt x="605" y="590"/>
                </a:cubicBezTo>
                <a:cubicBezTo>
                  <a:pt x="605" y="589"/>
                  <a:pt x="606" y="589"/>
                  <a:pt x="606" y="589"/>
                </a:cubicBezTo>
                <a:cubicBezTo>
                  <a:pt x="605" y="588"/>
                  <a:pt x="605" y="588"/>
                  <a:pt x="604" y="587"/>
                </a:cubicBezTo>
                <a:cubicBezTo>
                  <a:pt x="604" y="586"/>
                  <a:pt x="604" y="586"/>
                  <a:pt x="604" y="585"/>
                </a:cubicBezTo>
                <a:cubicBezTo>
                  <a:pt x="603" y="585"/>
                  <a:pt x="603" y="585"/>
                  <a:pt x="602" y="585"/>
                </a:cubicBezTo>
                <a:cubicBezTo>
                  <a:pt x="601" y="585"/>
                  <a:pt x="601" y="586"/>
                  <a:pt x="601" y="586"/>
                </a:cubicBezTo>
                <a:cubicBezTo>
                  <a:pt x="601" y="586"/>
                  <a:pt x="601" y="585"/>
                  <a:pt x="601" y="585"/>
                </a:cubicBezTo>
                <a:cubicBezTo>
                  <a:pt x="601" y="584"/>
                  <a:pt x="601" y="583"/>
                  <a:pt x="600" y="584"/>
                </a:cubicBezTo>
                <a:cubicBezTo>
                  <a:pt x="599" y="584"/>
                  <a:pt x="598" y="583"/>
                  <a:pt x="598" y="582"/>
                </a:cubicBezTo>
                <a:cubicBezTo>
                  <a:pt x="598" y="582"/>
                  <a:pt x="597" y="583"/>
                  <a:pt x="596" y="582"/>
                </a:cubicBezTo>
                <a:cubicBezTo>
                  <a:pt x="596" y="581"/>
                  <a:pt x="596" y="582"/>
                  <a:pt x="595" y="582"/>
                </a:cubicBezTo>
                <a:cubicBezTo>
                  <a:pt x="595" y="580"/>
                  <a:pt x="594" y="580"/>
                  <a:pt x="593" y="580"/>
                </a:cubicBezTo>
                <a:cubicBezTo>
                  <a:pt x="591" y="580"/>
                  <a:pt x="590" y="580"/>
                  <a:pt x="589" y="580"/>
                </a:cubicBezTo>
                <a:cubicBezTo>
                  <a:pt x="589" y="580"/>
                  <a:pt x="589" y="581"/>
                  <a:pt x="589" y="581"/>
                </a:cubicBezTo>
                <a:cubicBezTo>
                  <a:pt x="588" y="582"/>
                  <a:pt x="586" y="582"/>
                  <a:pt x="587" y="583"/>
                </a:cubicBezTo>
                <a:cubicBezTo>
                  <a:pt x="587" y="583"/>
                  <a:pt x="588" y="584"/>
                  <a:pt x="587" y="584"/>
                </a:cubicBezTo>
                <a:cubicBezTo>
                  <a:pt x="587" y="584"/>
                  <a:pt x="586" y="584"/>
                  <a:pt x="586" y="584"/>
                </a:cubicBezTo>
                <a:cubicBezTo>
                  <a:pt x="586" y="584"/>
                  <a:pt x="585" y="586"/>
                  <a:pt x="584" y="586"/>
                </a:cubicBezTo>
                <a:cubicBezTo>
                  <a:pt x="584" y="586"/>
                  <a:pt x="584" y="587"/>
                  <a:pt x="584" y="587"/>
                </a:cubicBezTo>
                <a:cubicBezTo>
                  <a:pt x="583" y="587"/>
                  <a:pt x="583" y="587"/>
                  <a:pt x="583" y="587"/>
                </a:cubicBezTo>
                <a:cubicBezTo>
                  <a:pt x="583" y="586"/>
                  <a:pt x="581" y="587"/>
                  <a:pt x="581" y="587"/>
                </a:cubicBezTo>
                <a:cubicBezTo>
                  <a:pt x="581" y="586"/>
                  <a:pt x="581" y="586"/>
                  <a:pt x="580" y="586"/>
                </a:cubicBezTo>
                <a:cubicBezTo>
                  <a:pt x="580" y="586"/>
                  <a:pt x="579" y="586"/>
                  <a:pt x="579" y="586"/>
                </a:cubicBezTo>
                <a:cubicBezTo>
                  <a:pt x="579" y="586"/>
                  <a:pt x="579" y="587"/>
                  <a:pt x="579" y="587"/>
                </a:cubicBezTo>
                <a:cubicBezTo>
                  <a:pt x="579" y="587"/>
                  <a:pt x="578" y="587"/>
                  <a:pt x="577" y="587"/>
                </a:cubicBezTo>
                <a:cubicBezTo>
                  <a:pt x="577" y="587"/>
                  <a:pt x="575" y="585"/>
                  <a:pt x="575" y="584"/>
                </a:cubicBezTo>
                <a:cubicBezTo>
                  <a:pt x="575" y="583"/>
                  <a:pt x="575" y="584"/>
                  <a:pt x="575" y="583"/>
                </a:cubicBezTo>
                <a:cubicBezTo>
                  <a:pt x="575" y="583"/>
                  <a:pt x="575" y="583"/>
                  <a:pt x="575" y="582"/>
                </a:cubicBezTo>
                <a:cubicBezTo>
                  <a:pt x="575" y="582"/>
                  <a:pt x="574" y="582"/>
                  <a:pt x="574" y="582"/>
                </a:cubicBezTo>
                <a:cubicBezTo>
                  <a:pt x="574" y="581"/>
                  <a:pt x="573" y="582"/>
                  <a:pt x="574" y="582"/>
                </a:cubicBezTo>
                <a:cubicBezTo>
                  <a:pt x="573" y="583"/>
                  <a:pt x="573" y="583"/>
                  <a:pt x="572" y="583"/>
                </a:cubicBezTo>
                <a:cubicBezTo>
                  <a:pt x="571" y="584"/>
                  <a:pt x="571" y="583"/>
                  <a:pt x="572" y="584"/>
                </a:cubicBezTo>
                <a:cubicBezTo>
                  <a:pt x="571" y="584"/>
                  <a:pt x="572" y="589"/>
                  <a:pt x="570" y="589"/>
                </a:cubicBezTo>
                <a:cubicBezTo>
                  <a:pt x="570" y="589"/>
                  <a:pt x="570" y="588"/>
                  <a:pt x="570" y="588"/>
                </a:cubicBezTo>
                <a:cubicBezTo>
                  <a:pt x="570" y="587"/>
                  <a:pt x="571" y="589"/>
                  <a:pt x="571" y="587"/>
                </a:cubicBezTo>
                <a:cubicBezTo>
                  <a:pt x="571" y="586"/>
                  <a:pt x="571" y="585"/>
                  <a:pt x="570" y="584"/>
                </a:cubicBezTo>
                <a:cubicBezTo>
                  <a:pt x="570" y="583"/>
                  <a:pt x="570" y="583"/>
                  <a:pt x="569" y="583"/>
                </a:cubicBezTo>
                <a:cubicBezTo>
                  <a:pt x="568" y="583"/>
                  <a:pt x="568" y="584"/>
                  <a:pt x="567" y="584"/>
                </a:cubicBezTo>
                <a:cubicBezTo>
                  <a:pt x="567" y="584"/>
                  <a:pt x="567" y="584"/>
                  <a:pt x="566" y="584"/>
                </a:cubicBezTo>
                <a:cubicBezTo>
                  <a:pt x="566" y="584"/>
                  <a:pt x="566" y="584"/>
                  <a:pt x="566" y="584"/>
                </a:cubicBezTo>
                <a:cubicBezTo>
                  <a:pt x="566" y="584"/>
                  <a:pt x="566" y="584"/>
                  <a:pt x="566" y="584"/>
                </a:cubicBezTo>
                <a:cubicBezTo>
                  <a:pt x="566" y="584"/>
                  <a:pt x="566" y="584"/>
                  <a:pt x="566" y="584"/>
                </a:cubicBezTo>
                <a:cubicBezTo>
                  <a:pt x="566" y="585"/>
                  <a:pt x="565" y="585"/>
                  <a:pt x="565" y="585"/>
                </a:cubicBezTo>
                <a:cubicBezTo>
                  <a:pt x="564" y="585"/>
                  <a:pt x="564" y="585"/>
                  <a:pt x="563" y="585"/>
                </a:cubicBezTo>
                <a:cubicBezTo>
                  <a:pt x="561" y="585"/>
                  <a:pt x="563" y="585"/>
                  <a:pt x="563" y="585"/>
                </a:cubicBezTo>
                <a:cubicBezTo>
                  <a:pt x="562" y="585"/>
                  <a:pt x="562" y="585"/>
                  <a:pt x="562" y="585"/>
                </a:cubicBezTo>
                <a:cubicBezTo>
                  <a:pt x="561" y="586"/>
                  <a:pt x="563" y="585"/>
                  <a:pt x="561" y="586"/>
                </a:cubicBezTo>
                <a:cubicBezTo>
                  <a:pt x="560" y="586"/>
                  <a:pt x="561" y="586"/>
                  <a:pt x="561" y="587"/>
                </a:cubicBezTo>
                <a:cubicBezTo>
                  <a:pt x="560" y="588"/>
                  <a:pt x="559" y="589"/>
                  <a:pt x="558" y="589"/>
                </a:cubicBezTo>
                <a:cubicBezTo>
                  <a:pt x="557" y="589"/>
                  <a:pt x="555" y="589"/>
                  <a:pt x="553" y="589"/>
                </a:cubicBezTo>
                <a:cubicBezTo>
                  <a:pt x="552" y="589"/>
                  <a:pt x="551" y="589"/>
                  <a:pt x="551" y="589"/>
                </a:cubicBezTo>
                <a:cubicBezTo>
                  <a:pt x="550" y="589"/>
                  <a:pt x="550" y="589"/>
                  <a:pt x="550" y="589"/>
                </a:cubicBezTo>
                <a:cubicBezTo>
                  <a:pt x="551" y="589"/>
                  <a:pt x="552" y="588"/>
                  <a:pt x="553" y="588"/>
                </a:cubicBezTo>
                <a:cubicBezTo>
                  <a:pt x="554" y="588"/>
                  <a:pt x="554" y="589"/>
                  <a:pt x="555" y="589"/>
                </a:cubicBezTo>
                <a:cubicBezTo>
                  <a:pt x="556" y="589"/>
                  <a:pt x="557" y="589"/>
                  <a:pt x="558" y="589"/>
                </a:cubicBezTo>
                <a:cubicBezTo>
                  <a:pt x="559" y="589"/>
                  <a:pt x="560" y="587"/>
                  <a:pt x="560" y="586"/>
                </a:cubicBezTo>
                <a:cubicBezTo>
                  <a:pt x="560" y="586"/>
                  <a:pt x="561" y="585"/>
                  <a:pt x="561" y="585"/>
                </a:cubicBezTo>
                <a:cubicBezTo>
                  <a:pt x="562" y="585"/>
                  <a:pt x="561" y="585"/>
                  <a:pt x="562" y="585"/>
                </a:cubicBezTo>
                <a:cubicBezTo>
                  <a:pt x="562" y="585"/>
                  <a:pt x="563" y="585"/>
                  <a:pt x="563" y="585"/>
                </a:cubicBezTo>
                <a:cubicBezTo>
                  <a:pt x="563" y="585"/>
                  <a:pt x="563" y="584"/>
                  <a:pt x="563" y="584"/>
                </a:cubicBezTo>
                <a:cubicBezTo>
                  <a:pt x="564" y="584"/>
                  <a:pt x="565" y="584"/>
                  <a:pt x="565" y="584"/>
                </a:cubicBezTo>
                <a:cubicBezTo>
                  <a:pt x="565" y="584"/>
                  <a:pt x="566" y="584"/>
                  <a:pt x="566" y="584"/>
                </a:cubicBezTo>
                <a:cubicBezTo>
                  <a:pt x="567" y="584"/>
                  <a:pt x="567" y="583"/>
                  <a:pt x="568" y="583"/>
                </a:cubicBezTo>
                <a:cubicBezTo>
                  <a:pt x="569" y="582"/>
                  <a:pt x="569" y="583"/>
                  <a:pt x="570" y="582"/>
                </a:cubicBezTo>
                <a:cubicBezTo>
                  <a:pt x="570" y="581"/>
                  <a:pt x="570" y="580"/>
                  <a:pt x="570" y="580"/>
                </a:cubicBezTo>
                <a:cubicBezTo>
                  <a:pt x="571" y="579"/>
                  <a:pt x="571" y="579"/>
                  <a:pt x="571" y="578"/>
                </a:cubicBezTo>
                <a:cubicBezTo>
                  <a:pt x="572" y="578"/>
                  <a:pt x="572" y="578"/>
                  <a:pt x="572" y="578"/>
                </a:cubicBezTo>
                <a:cubicBezTo>
                  <a:pt x="572" y="578"/>
                  <a:pt x="572" y="578"/>
                  <a:pt x="572" y="577"/>
                </a:cubicBezTo>
                <a:cubicBezTo>
                  <a:pt x="572" y="577"/>
                  <a:pt x="572" y="578"/>
                  <a:pt x="572" y="577"/>
                </a:cubicBezTo>
                <a:cubicBezTo>
                  <a:pt x="572" y="577"/>
                  <a:pt x="572" y="577"/>
                  <a:pt x="572" y="576"/>
                </a:cubicBezTo>
                <a:cubicBezTo>
                  <a:pt x="572" y="576"/>
                  <a:pt x="573" y="576"/>
                  <a:pt x="573" y="576"/>
                </a:cubicBezTo>
                <a:cubicBezTo>
                  <a:pt x="573" y="576"/>
                  <a:pt x="573" y="576"/>
                  <a:pt x="574" y="576"/>
                </a:cubicBezTo>
                <a:cubicBezTo>
                  <a:pt x="574" y="575"/>
                  <a:pt x="575" y="573"/>
                  <a:pt x="576" y="573"/>
                </a:cubicBezTo>
                <a:cubicBezTo>
                  <a:pt x="576" y="573"/>
                  <a:pt x="576" y="574"/>
                  <a:pt x="576" y="574"/>
                </a:cubicBezTo>
                <a:cubicBezTo>
                  <a:pt x="575" y="575"/>
                  <a:pt x="575" y="575"/>
                  <a:pt x="576" y="576"/>
                </a:cubicBezTo>
                <a:cubicBezTo>
                  <a:pt x="576" y="577"/>
                  <a:pt x="577" y="576"/>
                  <a:pt x="578" y="576"/>
                </a:cubicBezTo>
                <a:cubicBezTo>
                  <a:pt x="579" y="576"/>
                  <a:pt x="578" y="576"/>
                  <a:pt x="579" y="576"/>
                </a:cubicBezTo>
                <a:cubicBezTo>
                  <a:pt x="580" y="576"/>
                  <a:pt x="578" y="575"/>
                  <a:pt x="579" y="575"/>
                </a:cubicBezTo>
                <a:cubicBezTo>
                  <a:pt x="578" y="575"/>
                  <a:pt x="578" y="575"/>
                  <a:pt x="578" y="574"/>
                </a:cubicBezTo>
                <a:cubicBezTo>
                  <a:pt x="578" y="573"/>
                  <a:pt x="578" y="573"/>
                  <a:pt x="578" y="572"/>
                </a:cubicBezTo>
                <a:cubicBezTo>
                  <a:pt x="578" y="573"/>
                  <a:pt x="578" y="573"/>
                  <a:pt x="579" y="573"/>
                </a:cubicBezTo>
                <a:cubicBezTo>
                  <a:pt x="579" y="572"/>
                  <a:pt x="580" y="571"/>
                  <a:pt x="580" y="570"/>
                </a:cubicBezTo>
                <a:cubicBezTo>
                  <a:pt x="579" y="570"/>
                  <a:pt x="579" y="570"/>
                  <a:pt x="578" y="570"/>
                </a:cubicBezTo>
                <a:cubicBezTo>
                  <a:pt x="578" y="571"/>
                  <a:pt x="578" y="571"/>
                  <a:pt x="577" y="571"/>
                </a:cubicBezTo>
                <a:cubicBezTo>
                  <a:pt x="577" y="571"/>
                  <a:pt x="577" y="572"/>
                  <a:pt x="578" y="572"/>
                </a:cubicBezTo>
                <a:cubicBezTo>
                  <a:pt x="577" y="572"/>
                  <a:pt x="577" y="572"/>
                  <a:pt x="576" y="572"/>
                </a:cubicBezTo>
                <a:cubicBezTo>
                  <a:pt x="576" y="572"/>
                  <a:pt x="579" y="569"/>
                  <a:pt x="577" y="569"/>
                </a:cubicBezTo>
                <a:cubicBezTo>
                  <a:pt x="575" y="568"/>
                  <a:pt x="578" y="568"/>
                  <a:pt x="579" y="567"/>
                </a:cubicBezTo>
                <a:cubicBezTo>
                  <a:pt x="579" y="566"/>
                  <a:pt x="579" y="565"/>
                  <a:pt x="578" y="565"/>
                </a:cubicBezTo>
                <a:cubicBezTo>
                  <a:pt x="577" y="565"/>
                  <a:pt x="576" y="565"/>
                  <a:pt x="576" y="565"/>
                </a:cubicBezTo>
                <a:cubicBezTo>
                  <a:pt x="576" y="565"/>
                  <a:pt x="576" y="565"/>
                  <a:pt x="576" y="565"/>
                </a:cubicBezTo>
                <a:cubicBezTo>
                  <a:pt x="576" y="564"/>
                  <a:pt x="576" y="562"/>
                  <a:pt x="575" y="561"/>
                </a:cubicBezTo>
                <a:cubicBezTo>
                  <a:pt x="575" y="561"/>
                  <a:pt x="575" y="560"/>
                  <a:pt x="575" y="560"/>
                </a:cubicBezTo>
                <a:cubicBezTo>
                  <a:pt x="575" y="560"/>
                  <a:pt x="575" y="559"/>
                  <a:pt x="575" y="558"/>
                </a:cubicBezTo>
                <a:cubicBezTo>
                  <a:pt x="574" y="558"/>
                  <a:pt x="575" y="556"/>
                  <a:pt x="574" y="556"/>
                </a:cubicBezTo>
                <a:cubicBezTo>
                  <a:pt x="573" y="556"/>
                  <a:pt x="573" y="553"/>
                  <a:pt x="573" y="552"/>
                </a:cubicBezTo>
                <a:cubicBezTo>
                  <a:pt x="572" y="552"/>
                  <a:pt x="572" y="552"/>
                  <a:pt x="571" y="551"/>
                </a:cubicBezTo>
                <a:cubicBezTo>
                  <a:pt x="571" y="550"/>
                  <a:pt x="571" y="550"/>
                  <a:pt x="570" y="549"/>
                </a:cubicBezTo>
                <a:cubicBezTo>
                  <a:pt x="569" y="549"/>
                  <a:pt x="568" y="549"/>
                  <a:pt x="568" y="548"/>
                </a:cubicBezTo>
                <a:cubicBezTo>
                  <a:pt x="568" y="548"/>
                  <a:pt x="568" y="548"/>
                  <a:pt x="568" y="548"/>
                </a:cubicBezTo>
                <a:cubicBezTo>
                  <a:pt x="568" y="548"/>
                  <a:pt x="567" y="547"/>
                  <a:pt x="567" y="547"/>
                </a:cubicBezTo>
                <a:cubicBezTo>
                  <a:pt x="567" y="547"/>
                  <a:pt x="567" y="547"/>
                  <a:pt x="567" y="547"/>
                </a:cubicBezTo>
                <a:cubicBezTo>
                  <a:pt x="567" y="546"/>
                  <a:pt x="567" y="546"/>
                  <a:pt x="567" y="546"/>
                </a:cubicBezTo>
                <a:cubicBezTo>
                  <a:pt x="566" y="546"/>
                  <a:pt x="567" y="545"/>
                  <a:pt x="566" y="545"/>
                </a:cubicBezTo>
                <a:cubicBezTo>
                  <a:pt x="566" y="545"/>
                  <a:pt x="565" y="544"/>
                  <a:pt x="564" y="544"/>
                </a:cubicBezTo>
                <a:cubicBezTo>
                  <a:pt x="564" y="544"/>
                  <a:pt x="563" y="543"/>
                  <a:pt x="562" y="543"/>
                </a:cubicBezTo>
                <a:cubicBezTo>
                  <a:pt x="562" y="543"/>
                  <a:pt x="562" y="543"/>
                  <a:pt x="561" y="543"/>
                </a:cubicBezTo>
                <a:cubicBezTo>
                  <a:pt x="561" y="543"/>
                  <a:pt x="560" y="543"/>
                  <a:pt x="560" y="543"/>
                </a:cubicBezTo>
                <a:cubicBezTo>
                  <a:pt x="559" y="543"/>
                  <a:pt x="559" y="542"/>
                  <a:pt x="559" y="542"/>
                </a:cubicBezTo>
                <a:cubicBezTo>
                  <a:pt x="558" y="542"/>
                  <a:pt x="559" y="543"/>
                  <a:pt x="558" y="543"/>
                </a:cubicBezTo>
                <a:cubicBezTo>
                  <a:pt x="558" y="543"/>
                  <a:pt x="558" y="542"/>
                  <a:pt x="559" y="541"/>
                </a:cubicBezTo>
                <a:cubicBezTo>
                  <a:pt x="557" y="541"/>
                  <a:pt x="556" y="541"/>
                  <a:pt x="555" y="540"/>
                </a:cubicBezTo>
                <a:cubicBezTo>
                  <a:pt x="555" y="541"/>
                  <a:pt x="555" y="541"/>
                  <a:pt x="555" y="541"/>
                </a:cubicBezTo>
                <a:cubicBezTo>
                  <a:pt x="555" y="541"/>
                  <a:pt x="554" y="541"/>
                  <a:pt x="554" y="541"/>
                </a:cubicBezTo>
                <a:cubicBezTo>
                  <a:pt x="554" y="542"/>
                  <a:pt x="551" y="542"/>
                  <a:pt x="551" y="542"/>
                </a:cubicBezTo>
                <a:cubicBezTo>
                  <a:pt x="551" y="541"/>
                  <a:pt x="549" y="542"/>
                  <a:pt x="549" y="541"/>
                </a:cubicBezTo>
                <a:cubicBezTo>
                  <a:pt x="548" y="541"/>
                  <a:pt x="548" y="541"/>
                  <a:pt x="548" y="541"/>
                </a:cubicBezTo>
                <a:cubicBezTo>
                  <a:pt x="547" y="541"/>
                  <a:pt x="547" y="541"/>
                  <a:pt x="546" y="541"/>
                </a:cubicBezTo>
                <a:cubicBezTo>
                  <a:pt x="546" y="542"/>
                  <a:pt x="546" y="543"/>
                  <a:pt x="546" y="543"/>
                </a:cubicBezTo>
                <a:cubicBezTo>
                  <a:pt x="546" y="542"/>
                  <a:pt x="545" y="542"/>
                  <a:pt x="545" y="541"/>
                </a:cubicBezTo>
                <a:cubicBezTo>
                  <a:pt x="545" y="540"/>
                  <a:pt x="545" y="540"/>
                  <a:pt x="544" y="539"/>
                </a:cubicBezTo>
                <a:cubicBezTo>
                  <a:pt x="544" y="539"/>
                  <a:pt x="542" y="539"/>
                  <a:pt x="542" y="538"/>
                </a:cubicBezTo>
                <a:cubicBezTo>
                  <a:pt x="542" y="538"/>
                  <a:pt x="541" y="538"/>
                  <a:pt x="541" y="537"/>
                </a:cubicBezTo>
                <a:cubicBezTo>
                  <a:pt x="540" y="537"/>
                  <a:pt x="539" y="538"/>
                  <a:pt x="539" y="537"/>
                </a:cubicBezTo>
                <a:cubicBezTo>
                  <a:pt x="539" y="537"/>
                  <a:pt x="539" y="537"/>
                  <a:pt x="539" y="537"/>
                </a:cubicBezTo>
                <a:cubicBezTo>
                  <a:pt x="538" y="538"/>
                  <a:pt x="538" y="539"/>
                  <a:pt x="538" y="541"/>
                </a:cubicBezTo>
                <a:cubicBezTo>
                  <a:pt x="537" y="541"/>
                  <a:pt x="537" y="540"/>
                  <a:pt x="537" y="540"/>
                </a:cubicBezTo>
                <a:cubicBezTo>
                  <a:pt x="537" y="539"/>
                  <a:pt x="536" y="541"/>
                  <a:pt x="536" y="541"/>
                </a:cubicBezTo>
                <a:cubicBezTo>
                  <a:pt x="536" y="540"/>
                  <a:pt x="535" y="539"/>
                  <a:pt x="536" y="538"/>
                </a:cubicBezTo>
                <a:cubicBezTo>
                  <a:pt x="537" y="538"/>
                  <a:pt x="537" y="538"/>
                  <a:pt x="537" y="537"/>
                </a:cubicBezTo>
                <a:cubicBezTo>
                  <a:pt x="538" y="536"/>
                  <a:pt x="538" y="536"/>
                  <a:pt x="538" y="535"/>
                </a:cubicBezTo>
                <a:cubicBezTo>
                  <a:pt x="538" y="534"/>
                  <a:pt x="538" y="534"/>
                  <a:pt x="538" y="533"/>
                </a:cubicBezTo>
                <a:cubicBezTo>
                  <a:pt x="538" y="533"/>
                  <a:pt x="537" y="533"/>
                  <a:pt x="537" y="533"/>
                </a:cubicBezTo>
                <a:cubicBezTo>
                  <a:pt x="537" y="533"/>
                  <a:pt x="537" y="533"/>
                  <a:pt x="536" y="533"/>
                </a:cubicBezTo>
                <a:cubicBezTo>
                  <a:pt x="535" y="532"/>
                  <a:pt x="536" y="532"/>
                  <a:pt x="536" y="532"/>
                </a:cubicBezTo>
                <a:cubicBezTo>
                  <a:pt x="536" y="532"/>
                  <a:pt x="536" y="532"/>
                  <a:pt x="536" y="532"/>
                </a:cubicBezTo>
                <a:cubicBezTo>
                  <a:pt x="535" y="531"/>
                  <a:pt x="535" y="531"/>
                  <a:pt x="535" y="531"/>
                </a:cubicBezTo>
                <a:cubicBezTo>
                  <a:pt x="534" y="530"/>
                  <a:pt x="533" y="531"/>
                  <a:pt x="533" y="530"/>
                </a:cubicBezTo>
                <a:cubicBezTo>
                  <a:pt x="533" y="530"/>
                  <a:pt x="533" y="530"/>
                  <a:pt x="533" y="530"/>
                </a:cubicBezTo>
                <a:cubicBezTo>
                  <a:pt x="532" y="530"/>
                  <a:pt x="533" y="529"/>
                  <a:pt x="532" y="529"/>
                </a:cubicBezTo>
                <a:cubicBezTo>
                  <a:pt x="532" y="529"/>
                  <a:pt x="532" y="528"/>
                  <a:pt x="532" y="528"/>
                </a:cubicBezTo>
                <a:cubicBezTo>
                  <a:pt x="531" y="528"/>
                  <a:pt x="531" y="529"/>
                  <a:pt x="531" y="529"/>
                </a:cubicBezTo>
                <a:cubicBezTo>
                  <a:pt x="531" y="528"/>
                  <a:pt x="531" y="529"/>
                  <a:pt x="530" y="529"/>
                </a:cubicBezTo>
                <a:cubicBezTo>
                  <a:pt x="530" y="529"/>
                  <a:pt x="530" y="528"/>
                  <a:pt x="529" y="528"/>
                </a:cubicBezTo>
                <a:cubicBezTo>
                  <a:pt x="529" y="528"/>
                  <a:pt x="528" y="528"/>
                  <a:pt x="528" y="528"/>
                </a:cubicBezTo>
                <a:cubicBezTo>
                  <a:pt x="527" y="529"/>
                  <a:pt x="526" y="528"/>
                  <a:pt x="525" y="528"/>
                </a:cubicBezTo>
                <a:cubicBezTo>
                  <a:pt x="525" y="529"/>
                  <a:pt x="524" y="529"/>
                  <a:pt x="523" y="529"/>
                </a:cubicBezTo>
                <a:cubicBezTo>
                  <a:pt x="522" y="529"/>
                  <a:pt x="522" y="529"/>
                  <a:pt x="521" y="529"/>
                </a:cubicBezTo>
                <a:cubicBezTo>
                  <a:pt x="520" y="530"/>
                  <a:pt x="520" y="530"/>
                  <a:pt x="519" y="530"/>
                </a:cubicBezTo>
                <a:cubicBezTo>
                  <a:pt x="519" y="530"/>
                  <a:pt x="520" y="530"/>
                  <a:pt x="520" y="529"/>
                </a:cubicBezTo>
                <a:cubicBezTo>
                  <a:pt x="520" y="529"/>
                  <a:pt x="520" y="529"/>
                  <a:pt x="520" y="528"/>
                </a:cubicBezTo>
                <a:cubicBezTo>
                  <a:pt x="520" y="528"/>
                  <a:pt x="521" y="528"/>
                  <a:pt x="521" y="528"/>
                </a:cubicBezTo>
                <a:cubicBezTo>
                  <a:pt x="521" y="528"/>
                  <a:pt x="522" y="528"/>
                  <a:pt x="522" y="528"/>
                </a:cubicBezTo>
                <a:cubicBezTo>
                  <a:pt x="523" y="528"/>
                  <a:pt x="524" y="528"/>
                  <a:pt x="524" y="528"/>
                </a:cubicBezTo>
                <a:cubicBezTo>
                  <a:pt x="524" y="528"/>
                  <a:pt x="525" y="527"/>
                  <a:pt x="525" y="527"/>
                </a:cubicBezTo>
                <a:cubicBezTo>
                  <a:pt x="526" y="527"/>
                  <a:pt x="526" y="526"/>
                  <a:pt x="526" y="525"/>
                </a:cubicBezTo>
                <a:cubicBezTo>
                  <a:pt x="526" y="525"/>
                  <a:pt x="526" y="524"/>
                  <a:pt x="527" y="524"/>
                </a:cubicBezTo>
                <a:cubicBezTo>
                  <a:pt x="527" y="523"/>
                  <a:pt x="526" y="522"/>
                  <a:pt x="526" y="522"/>
                </a:cubicBezTo>
                <a:cubicBezTo>
                  <a:pt x="525" y="522"/>
                  <a:pt x="524" y="521"/>
                  <a:pt x="524" y="523"/>
                </a:cubicBezTo>
                <a:cubicBezTo>
                  <a:pt x="523" y="522"/>
                  <a:pt x="522" y="522"/>
                  <a:pt x="522" y="521"/>
                </a:cubicBezTo>
                <a:cubicBezTo>
                  <a:pt x="521" y="521"/>
                  <a:pt x="521" y="522"/>
                  <a:pt x="520" y="522"/>
                </a:cubicBezTo>
                <a:cubicBezTo>
                  <a:pt x="520" y="522"/>
                  <a:pt x="520" y="520"/>
                  <a:pt x="519" y="520"/>
                </a:cubicBezTo>
                <a:cubicBezTo>
                  <a:pt x="519" y="520"/>
                  <a:pt x="518" y="519"/>
                  <a:pt x="518" y="519"/>
                </a:cubicBezTo>
                <a:cubicBezTo>
                  <a:pt x="519" y="518"/>
                  <a:pt x="520" y="519"/>
                  <a:pt x="521" y="518"/>
                </a:cubicBezTo>
                <a:cubicBezTo>
                  <a:pt x="521" y="516"/>
                  <a:pt x="519" y="517"/>
                  <a:pt x="519" y="517"/>
                </a:cubicBezTo>
                <a:cubicBezTo>
                  <a:pt x="518" y="517"/>
                  <a:pt x="517" y="517"/>
                  <a:pt x="516" y="517"/>
                </a:cubicBezTo>
                <a:cubicBezTo>
                  <a:pt x="515" y="517"/>
                  <a:pt x="514" y="517"/>
                  <a:pt x="514" y="517"/>
                </a:cubicBezTo>
                <a:cubicBezTo>
                  <a:pt x="514" y="518"/>
                  <a:pt x="514" y="518"/>
                  <a:pt x="515" y="518"/>
                </a:cubicBezTo>
                <a:cubicBezTo>
                  <a:pt x="515" y="518"/>
                  <a:pt x="514" y="518"/>
                  <a:pt x="514" y="518"/>
                </a:cubicBezTo>
                <a:cubicBezTo>
                  <a:pt x="513" y="518"/>
                  <a:pt x="513" y="518"/>
                  <a:pt x="512" y="518"/>
                </a:cubicBezTo>
                <a:cubicBezTo>
                  <a:pt x="512" y="518"/>
                  <a:pt x="512" y="518"/>
                  <a:pt x="512" y="518"/>
                </a:cubicBezTo>
                <a:cubicBezTo>
                  <a:pt x="512" y="518"/>
                  <a:pt x="510" y="519"/>
                  <a:pt x="510" y="519"/>
                </a:cubicBezTo>
                <a:cubicBezTo>
                  <a:pt x="510" y="520"/>
                  <a:pt x="509" y="520"/>
                  <a:pt x="508" y="520"/>
                </a:cubicBezTo>
                <a:cubicBezTo>
                  <a:pt x="507" y="520"/>
                  <a:pt x="506" y="520"/>
                  <a:pt x="504" y="520"/>
                </a:cubicBezTo>
                <a:cubicBezTo>
                  <a:pt x="505" y="519"/>
                  <a:pt x="502" y="520"/>
                  <a:pt x="502" y="519"/>
                </a:cubicBezTo>
                <a:cubicBezTo>
                  <a:pt x="502" y="518"/>
                  <a:pt x="502" y="518"/>
                  <a:pt x="502" y="518"/>
                </a:cubicBezTo>
                <a:cubicBezTo>
                  <a:pt x="502" y="517"/>
                  <a:pt x="500" y="517"/>
                  <a:pt x="500" y="517"/>
                </a:cubicBezTo>
                <a:cubicBezTo>
                  <a:pt x="498" y="517"/>
                  <a:pt x="496" y="517"/>
                  <a:pt x="495" y="518"/>
                </a:cubicBezTo>
                <a:cubicBezTo>
                  <a:pt x="493" y="518"/>
                  <a:pt x="492" y="519"/>
                  <a:pt x="492" y="517"/>
                </a:cubicBezTo>
                <a:cubicBezTo>
                  <a:pt x="492" y="517"/>
                  <a:pt x="493" y="516"/>
                  <a:pt x="493" y="516"/>
                </a:cubicBezTo>
                <a:cubicBezTo>
                  <a:pt x="492" y="515"/>
                  <a:pt x="492" y="515"/>
                  <a:pt x="492" y="515"/>
                </a:cubicBezTo>
                <a:cubicBezTo>
                  <a:pt x="492" y="514"/>
                  <a:pt x="491" y="514"/>
                  <a:pt x="491" y="514"/>
                </a:cubicBezTo>
                <a:cubicBezTo>
                  <a:pt x="490" y="514"/>
                  <a:pt x="490" y="513"/>
                  <a:pt x="489" y="512"/>
                </a:cubicBezTo>
                <a:cubicBezTo>
                  <a:pt x="487" y="512"/>
                  <a:pt x="485" y="513"/>
                  <a:pt x="484" y="511"/>
                </a:cubicBezTo>
                <a:cubicBezTo>
                  <a:pt x="484" y="510"/>
                  <a:pt x="484" y="509"/>
                  <a:pt x="484" y="509"/>
                </a:cubicBezTo>
                <a:cubicBezTo>
                  <a:pt x="483" y="509"/>
                  <a:pt x="482" y="510"/>
                  <a:pt x="482" y="510"/>
                </a:cubicBezTo>
                <a:cubicBezTo>
                  <a:pt x="482" y="511"/>
                  <a:pt x="482" y="512"/>
                  <a:pt x="483" y="512"/>
                </a:cubicBezTo>
                <a:cubicBezTo>
                  <a:pt x="483" y="512"/>
                  <a:pt x="483" y="512"/>
                  <a:pt x="484" y="512"/>
                </a:cubicBezTo>
                <a:cubicBezTo>
                  <a:pt x="485" y="512"/>
                  <a:pt x="484" y="512"/>
                  <a:pt x="485" y="513"/>
                </a:cubicBezTo>
                <a:cubicBezTo>
                  <a:pt x="485" y="514"/>
                  <a:pt x="484" y="513"/>
                  <a:pt x="483" y="513"/>
                </a:cubicBezTo>
                <a:cubicBezTo>
                  <a:pt x="481" y="514"/>
                  <a:pt x="480" y="515"/>
                  <a:pt x="478" y="515"/>
                </a:cubicBezTo>
                <a:cubicBezTo>
                  <a:pt x="477" y="515"/>
                  <a:pt x="478" y="517"/>
                  <a:pt x="477" y="517"/>
                </a:cubicBezTo>
                <a:cubicBezTo>
                  <a:pt x="477" y="518"/>
                  <a:pt x="478" y="519"/>
                  <a:pt x="478" y="520"/>
                </a:cubicBezTo>
                <a:cubicBezTo>
                  <a:pt x="479" y="520"/>
                  <a:pt x="479" y="519"/>
                  <a:pt x="479" y="520"/>
                </a:cubicBezTo>
                <a:cubicBezTo>
                  <a:pt x="479" y="520"/>
                  <a:pt x="479" y="521"/>
                  <a:pt x="480" y="521"/>
                </a:cubicBezTo>
                <a:cubicBezTo>
                  <a:pt x="479" y="521"/>
                  <a:pt x="479" y="522"/>
                  <a:pt x="479" y="522"/>
                </a:cubicBezTo>
                <a:cubicBezTo>
                  <a:pt x="480" y="522"/>
                  <a:pt x="480" y="523"/>
                  <a:pt x="480" y="524"/>
                </a:cubicBezTo>
                <a:cubicBezTo>
                  <a:pt x="480" y="525"/>
                  <a:pt x="479" y="525"/>
                  <a:pt x="478" y="525"/>
                </a:cubicBezTo>
                <a:cubicBezTo>
                  <a:pt x="478" y="526"/>
                  <a:pt x="477" y="526"/>
                  <a:pt x="477" y="526"/>
                </a:cubicBezTo>
                <a:cubicBezTo>
                  <a:pt x="477" y="526"/>
                  <a:pt x="477" y="526"/>
                  <a:pt x="477" y="526"/>
                </a:cubicBezTo>
                <a:cubicBezTo>
                  <a:pt x="476" y="527"/>
                  <a:pt x="476" y="526"/>
                  <a:pt x="476" y="526"/>
                </a:cubicBezTo>
                <a:cubicBezTo>
                  <a:pt x="476" y="525"/>
                  <a:pt x="476" y="525"/>
                  <a:pt x="476" y="525"/>
                </a:cubicBezTo>
                <a:cubicBezTo>
                  <a:pt x="475" y="525"/>
                  <a:pt x="475" y="524"/>
                  <a:pt x="475" y="524"/>
                </a:cubicBezTo>
                <a:cubicBezTo>
                  <a:pt x="475" y="523"/>
                  <a:pt x="475" y="523"/>
                  <a:pt x="474" y="523"/>
                </a:cubicBezTo>
                <a:cubicBezTo>
                  <a:pt x="474" y="523"/>
                  <a:pt x="474" y="522"/>
                  <a:pt x="474" y="522"/>
                </a:cubicBezTo>
                <a:cubicBezTo>
                  <a:pt x="475" y="521"/>
                  <a:pt x="474" y="521"/>
                  <a:pt x="474" y="521"/>
                </a:cubicBezTo>
                <a:cubicBezTo>
                  <a:pt x="474" y="520"/>
                  <a:pt x="474" y="520"/>
                  <a:pt x="475" y="519"/>
                </a:cubicBezTo>
                <a:cubicBezTo>
                  <a:pt x="476" y="518"/>
                  <a:pt x="477" y="519"/>
                  <a:pt x="477" y="517"/>
                </a:cubicBezTo>
                <a:cubicBezTo>
                  <a:pt x="476" y="517"/>
                  <a:pt x="476" y="517"/>
                  <a:pt x="476" y="516"/>
                </a:cubicBezTo>
                <a:cubicBezTo>
                  <a:pt x="476" y="516"/>
                  <a:pt x="476" y="516"/>
                  <a:pt x="476" y="515"/>
                </a:cubicBezTo>
                <a:cubicBezTo>
                  <a:pt x="475" y="514"/>
                  <a:pt x="475" y="514"/>
                  <a:pt x="474" y="514"/>
                </a:cubicBezTo>
                <a:cubicBezTo>
                  <a:pt x="474" y="513"/>
                  <a:pt x="474" y="513"/>
                  <a:pt x="475" y="512"/>
                </a:cubicBezTo>
                <a:cubicBezTo>
                  <a:pt x="476" y="512"/>
                  <a:pt x="476" y="512"/>
                  <a:pt x="476" y="511"/>
                </a:cubicBezTo>
                <a:cubicBezTo>
                  <a:pt x="476" y="511"/>
                  <a:pt x="477" y="511"/>
                  <a:pt x="478" y="510"/>
                </a:cubicBezTo>
                <a:cubicBezTo>
                  <a:pt x="478" y="510"/>
                  <a:pt x="478" y="509"/>
                  <a:pt x="478" y="509"/>
                </a:cubicBezTo>
                <a:cubicBezTo>
                  <a:pt x="477" y="509"/>
                  <a:pt x="476" y="508"/>
                  <a:pt x="476" y="508"/>
                </a:cubicBezTo>
                <a:cubicBezTo>
                  <a:pt x="475" y="508"/>
                  <a:pt x="476" y="508"/>
                  <a:pt x="475" y="508"/>
                </a:cubicBezTo>
                <a:cubicBezTo>
                  <a:pt x="475" y="508"/>
                  <a:pt x="475" y="508"/>
                  <a:pt x="474" y="508"/>
                </a:cubicBezTo>
                <a:cubicBezTo>
                  <a:pt x="474" y="509"/>
                  <a:pt x="473" y="508"/>
                  <a:pt x="473" y="510"/>
                </a:cubicBezTo>
                <a:cubicBezTo>
                  <a:pt x="473" y="511"/>
                  <a:pt x="473" y="511"/>
                  <a:pt x="472" y="511"/>
                </a:cubicBezTo>
                <a:cubicBezTo>
                  <a:pt x="472" y="511"/>
                  <a:pt x="472" y="512"/>
                  <a:pt x="472" y="512"/>
                </a:cubicBezTo>
                <a:cubicBezTo>
                  <a:pt x="471" y="512"/>
                  <a:pt x="471" y="511"/>
                  <a:pt x="471" y="512"/>
                </a:cubicBezTo>
                <a:cubicBezTo>
                  <a:pt x="471" y="512"/>
                  <a:pt x="470" y="512"/>
                  <a:pt x="470" y="512"/>
                </a:cubicBezTo>
                <a:cubicBezTo>
                  <a:pt x="470" y="512"/>
                  <a:pt x="470" y="512"/>
                  <a:pt x="469" y="512"/>
                </a:cubicBezTo>
                <a:cubicBezTo>
                  <a:pt x="469" y="512"/>
                  <a:pt x="470" y="513"/>
                  <a:pt x="469" y="513"/>
                </a:cubicBezTo>
                <a:cubicBezTo>
                  <a:pt x="468" y="513"/>
                  <a:pt x="468" y="514"/>
                  <a:pt x="467" y="514"/>
                </a:cubicBezTo>
                <a:cubicBezTo>
                  <a:pt x="466" y="515"/>
                  <a:pt x="465" y="515"/>
                  <a:pt x="464" y="515"/>
                </a:cubicBezTo>
                <a:cubicBezTo>
                  <a:pt x="463" y="515"/>
                  <a:pt x="463" y="515"/>
                  <a:pt x="462" y="516"/>
                </a:cubicBezTo>
                <a:cubicBezTo>
                  <a:pt x="462" y="516"/>
                  <a:pt x="462" y="517"/>
                  <a:pt x="462" y="517"/>
                </a:cubicBezTo>
                <a:cubicBezTo>
                  <a:pt x="461" y="517"/>
                  <a:pt x="462" y="516"/>
                  <a:pt x="461" y="516"/>
                </a:cubicBezTo>
                <a:cubicBezTo>
                  <a:pt x="460" y="516"/>
                  <a:pt x="460" y="517"/>
                  <a:pt x="459" y="517"/>
                </a:cubicBezTo>
                <a:cubicBezTo>
                  <a:pt x="457" y="518"/>
                  <a:pt x="458" y="521"/>
                  <a:pt x="458" y="522"/>
                </a:cubicBezTo>
                <a:cubicBezTo>
                  <a:pt x="457" y="522"/>
                  <a:pt x="457" y="523"/>
                  <a:pt x="456" y="523"/>
                </a:cubicBezTo>
                <a:cubicBezTo>
                  <a:pt x="456" y="523"/>
                  <a:pt x="456" y="524"/>
                  <a:pt x="457" y="525"/>
                </a:cubicBezTo>
                <a:cubicBezTo>
                  <a:pt x="456" y="525"/>
                  <a:pt x="456" y="525"/>
                  <a:pt x="456" y="525"/>
                </a:cubicBezTo>
                <a:cubicBezTo>
                  <a:pt x="456" y="525"/>
                  <a:pt x="455" y="525"/>
                  <a:pt x="455" y="525"/>
                </a:cubicBezTo>
                <a:cubicBezTo>
                  <a:pt x="454" y="526"/>
                  <a:pt x="454" y="526"/>
                  <a:pt x="454" y="527"/>
                </a:cubicBezTo>
                <a:cubicBezTo>
                  <a:pt x="453" y="528"/>
                  <a:pt x="453" y="528"/>
                  <a:pt x="453" y="529"/>
                </a:cubicBezTo>
                <a:cubicBezTo>
                  <a:pt x="453" y="529"/>
                  <a:pt x="453" y="530"/>
                  <a:pt x="453" y="530"/>
                </a:cubicBezTo>
                <a:cubicBezTo>
                  <a:pt x="453" y="530"/>
                  <a:pt x="453" y="531"/>
                  <a:pt x="453" y="531"/>
                </a:cubicBezTo>
                <a:cubicBezTo>
                  <a:pt x="453" y="533"/>
                  <a:pt x="453" y="533"/>
                  <a:pt x="452" y="533"/>
                </a:cubicBezTo>
                <a:cubicBezTo>
                  <a:pt x="451" y="533"/>
                  <a:pt x="451" y="532"/>
                  <a:pt x="451" y="532"/>
                </a:cubicBezTo>
                <a:cubicBezTo>
                  <a:pt x="450" y="531"/>
                  <a:pt x="450" y="531"/>
                  <a:pt x="450" y="531"/>
                </a:cubicBezTo>
                <a:cubicBezTo>
                  <a:pt x="450" y="530"/>
                  <a:pt x="449" y="530"/>
                  <a:pt x="449" y="529"/>
                </a:cubicBezTo>
                <a:cubicBezTo>
                  <a:pt x="448" y="529"/>
                  <a:pt x="447" y="528"/>
                  <a:pt x="447" y="528"/>
                </a:cubicBezTo>
                <a:cubicBezTo>
                  <a:pt x="447" y="528"/>
                  <a:pt x="447" y="527"/>
                  <a:pt x="447" y="527"/>
                </a:cubicBezTo>
                <a:cubicBezTo>
                  <a:pt x="446" y="527"/>
                  <a:pt x="445" y="526"/>
                  <a:pt x="444" y="526"/>
                </a:cubicBezTo>
                <a:cubicBezTo>
                  <a:pt x="444" y="525"/>
                  <a:pt x="444" y="524"/>
                  <a:pt x="444" y="523"/>
                </a:cubicBezTo>
                <a:cubicBezTo>
                  <a:pt x="443" y="523"/>
                  <a:pt x="442" y="523"/>
                  <a:pt x="441" y="523"/>
                </a:cubicBezTo>
                <a:cubicBezTo>
                  <a:pt x="440" y="522"/>
                  <a:pt x="438" y="522"/>
                  <a:pt x="438" y="523"/>
                </a:cubicBezTo>
                <a:cubicBezTo>
                  <a:pt x="438" y="523"/>
                  <a:pt x="438" y="523"/>
                  <a:pt x="438" y="524"/>
                </a:cubicBezTo>
                <a:cubicBezTo>
                  <a:pt x="437" y="524"/>
                  <a:pt x="437" y="524"/>
                  <a:pt x="436" y="524"/>
                </a:cubicBezTo>
                <a:cubicBezTo>
                  <a:pt x="435" y="524"/>
                  <a:pt x="435" y="524"/>
                  <a:pt x="435" y="524"/>
                </a:cubicBezTo>
                <a:cubicBezTo>
                  <a:pt x="434" y="525"/>
                  <a:pt x="434" y="525"/>
                  <a:pt x="434" y="525"/>
                </a:cubicBezTo>
                <a:cubicBezTo>
                  <a:pt x="433" y="525"/>
                  <a:pt x="433" y="525"/>
                  <a:pt x="432" y="526"/>
                </a:cubicBezTo>
                <a:cubicBezTo>
                  <a:pt x="432" y="526"/>
                  <a:pt x="431" y="526"/>
                  <a:pt x="431" y="526"/>
                </a:cubicBezTo>
                <a:cubicBezTo>
                  <a:pt x="431" y="526"/>
                  <a:pt x="431" y="526"/>
                  <a:pt x="431" y="526"/>
                </a:cubicBezTo>
                <a:cubicBezTo>
                  <a:pt x="431" y="526"/>
                  <a:pt x="430" y="526"/>
                  <a:pt x="429" y="526"/>
                </a:cubicBezTo>
                <a:cubicBezTo>
                  <a:pt x="429" y="525"/>
                  <a:pt x="428" y="525"/>
                  <a:pt x="428" y="525"/>
                </a:cubicBezTo>
                <a:cubicBezTo>
                  <a:pt x="428" y="525"/>
                  <a:pt x="428" y="525"/>
                  <a:pt x="428" y="525"/>
                </a:cubicBezTo>
                <a:cubicBezTo>
                  <a:pt x="427" y="525"/>
                  <a:pt x="426" y="525"/>
                  <a:pt x="426" y="525"/>
                </a:cubicBezTo>
                <a:cubicBezTo>
                  <a:pt x="425" y="525"/>
                  <a:pt x="425" y="524"/>
                  <a:pt x="425" y="524"/>
                </a:cubicBezTo>
                <a:cubicBezTo>
                  <a:pt x="425" y="524"/>
                  <a:pt x="425" y="523"/>
                  <a:pt x="425" y="523"/>
                </a:cubicBezTo>
                <a:cubicBezTo>
                  <a:pt x="425" y="523"/>
                  <a:pt x="425" y="523"/>
                  <a:pt x="425" y="523"/>
                </a:cubicBezTo>
                <a:cubicBezTo>
                  <a:pt x="425" y="522"/>
                  <a:pt x="425" y="522"/>
                  <a:pt x="424" y="522"/>
                </a:cubicBezTo>
                <a:cubicBezTo>
                  <a:pt x="424" y="521"/>
                  <a:pt x="423" y="521"/>
                  <a:pt x="423" y="520"/>
                </a:cubicBezTo>
                <a:cubicBezTo>
                  <a:pt x="423" y="520"/>
                  <a:pt x="423" y="520"/>
                  <a:pt x="422" y="520"/>
                </a:cubicBezTo>
                <a:cubicBezTo>
                  <a:pt x="422" y="520"/>
                  <a:pt x="422" y="519"/>
                  <a:pt x="422" y="519"/>
                </a:cubicBezTo>
                <a:cubicBezTo>
                  <a:pt x="421" y="519"/>
                  <a:pt x="421" y="518"/>
                  <a:pt x="421" y="518"/>
                </a:cubicBezTo>
                <a:cubicBezTo>
                  <a:pt x="420" y="517"/>
                  <a:pt x="420" y="518"/>
                  <a:pt x="420" y="517"/>
                </a:cubicBezTo>
                <a:cubicBezTo>
                  <a:pt x="420" y="517"/>
                  <a:pt x="420" y="517"/>
                  <a:pt x="420" y="517"/>
                </a:cubicBezTo>
                <a:cubicBezTo>
                  <a:pt x="419" y="517"/>
                  <a:pt x="419" y="516"/>
                  <a:pt x="419" y="516"/>
                </a:cubicBezTo>
                <a:cubicBezTo>
                  <a:pt x="419" y="515"/>
                  <a:pt x="419" y="514"/>
                  <a:pt x="418" y="514"/>
                </a:cubicBezTo>
                <a:cubicBezTo>
                  <a:pt x="418" y="513"/>
                  <a:pt x="417" y="512"/>
                  <a:pt x="418" y="512"/>
                </a:cubicBezTo>
                <a:cubicBezTo>
                  <a:pt x="419" y="512"/>
                  <a:pt x="419" y="509"/>
                  <a:pt x="418" y="509"/>
                </a:cubicBezTo>
                <a:cubicBezTo>
                  <a:pt x="418" y="508"/>
                  <a:pt x="418" y="505"/>
                  <a:pt x="419" y="505"/>
                </a:cubicBezTo>
                <a:cubicBezTo>
                  <a:pt x="419" y="504"/>
                  <a:pt x="419" y="503"/>
                  <a:pt x="419" y="501"/>
                </a:cubicBezTo>
                <a:cubicBezTo>
                  <a:pt x="419" y="501"/>
                  <a:pt x="419" y="500"/>
                  <a:pt x="419" y="500"/>
                </a:cubicBezTo>
                <a:cubicBezTo>
                  <a:pt x="420" y="500"/>
                  <a:pt x="420" y="500"/>
                  <a:pt x="420" y="500"/>
                </a:cubicBezTo>
                <a:cubicBezTo>
                  <a:pt x="420" y="499"/>
                  <a:pt x="419" y="499"/>
                  <a:pt x="420" y="498"/>
                </a:cubicBezTo>
                <a:cubicBezTo>
                  <a:pt x="420" y="498"/>
                  <a:pt x="420" y="497"/>
                  <a:pt x="420" y="497"/>
                </a:cubicBezTo>
                <a:cubicBezTo>
                  <a:pt x="420" y="497"/>
                  <a:pt x="420" y="497"/>
                  <a:pt x="420" y="497"/>
                </a:cubicBezTo>
                <a:cubicBezTo>
                  <a:pt x="420" y="497"/>
                  <a:pt x="421" y="497"/>
                  <a:pt x="421" y="496"/>
                </a:cubicBezTo>
                <a:cubicBezTo>
                  <a:pt x="421" y="496"/>
                  <a:pt x="421" y="496"/>
                  <a:pt x="421" y="495"/>
                </a:cubicBezTo>
                <a:cubicBezTo>
                  <a:pt x="421" y="495"/>
                  <a:pt x="421" y="495"/>
                  <a:pt x="421" y="495"/>
                </a:cubicBezTo>
                <a:cubicBezTo>
                  <a:pt x="421" y="495"/>
                  <a:pt x="421" y="495"/>
                  <a:pt x="421" y="495"/>
                </a:cubicBezTo>
                <a:cubicBezTo>
                  <a:pt x="421" y="494"/>
                  <a:pt x="421" y="494"/>
                  <a:pt x="421" y="494"/>
                </a:cubicBezTo>
                <a:cubicBezTo>
                  <a:pt x="421" y="493"/>
                  <a:pt x="421" y="492"/>
                  <a:pt x="421" y="492"/>
                </a:cubicBezTo>
                <a:cubicBezTo>
                  <a:pt x="420" y="492"/>
                  <a:pt x="420" y="491"/>
                  <a:pt x="419" y="491"/>
                </a:cubicBezTo>
                <a:cubicBezTo>
                  <a:pt x="418" y="491"/>
                  <a:pt x="417" y="491"/>
                  <a:pt x="417" y="489"/>
                </a:cubicBezTo>
                <a:cubicBezTo>
                  <a:pt x="417" y="488"/>
                  <a:pt x="417" y="489"/>
                  <a:pt x="416" y="488"/>
                </a:cubicBezTo>
                <a:cubicBezTo>
                  <a:pt x="416" y="488"/>
                  <a:pt x="416" y="488"/>
                  <a:pt x="415" y="488"/>
                </a:cubicBezTo>
                <a:cubicBezTo>
                  <a:pt x="415" y="487"/>
                  <a:pt x="412" y="487"/>
                  <a:pt x="411" y="487"/>
                </a:cubicBezTo>
                <a:cubicBezTo>
                  <a:pt x="411" y="487"/>
                  <a:pt x="410" y="487"/>
                  <a:pt x="410" y="487"/>
                </a:cubicBezTo>
                <a:cubicBezTo>
                  <a:pt x="409" y="486"/>
                  <a:pt x="409" y="486"/>
                  <a:pt x="409" y="486"/>
                </a:cubicBezTo>
                <a:cubicBezTo>
                  <a:pt x="408" y="487"/>
                  <a:pt x="408" y="487"/>
                  <a:pt x="407" y="487"/>
                </a:cubicBezTo>
                <a:cubicBezTo>
                  <a:pt x="406" y="487"/>
                  <a:pt x="406" y="487"/>
                  <a:pt x="405" y="487"/>
                </a:cubicBezTo>
                <a:cubicBezTo>
                  <a:pt x="404" y="487"/>
                  <a:pt x="404" y="488"/>
                  <a:pt x="403" y="488"/>
                </a:cubicBezTo>
                <a:cubicBezTo>
                  <a:pt x="403" y="488"/>
                  <a:pt x="402" y="488"/>
                  <a:pt x="402" y="488"/>
                </a:cubicBezTo>
                <a:cubicBezTo>
                  <a:pt x="401" y="488"/>
                  <a:pt x="399" y="488"/>
                  <a:pt x="398" y="488"/>
                </a:cubicBezTo>
                <a:cubicBezTo>
                  <a:pt x="398" y="488"/>
                  <a:pt x="398" y="488"/>
                  <a:pt x="398" y="488"/>
                </a:cubicBezTo>
                <a:cubicBezTo>
                  <a:pt x="397" y="489"/>
                  <a:pt x="397" y="487"/>
                  <a:pt x="396" y="487"/>
                </a:cubicBezTo>
                <a:cubicBezTo>
                  <a:pt x="395" y="488"/>
                  <a:pt x="395" y="488"/>
                  <a:pt x="394" y="488"/>
                </a:cubicBezTo>
                <a:cubicBezTo>
                  <a:pt x="394" y="488"/>
                  <a:pt x="394" y="487"/>
                  <a:pt x="394" y="487"/>
                </a:cubicBezTo>
                <a:cubicBezTo>
                  <a:pt x="395" y="486"/>
                  <a:pt x="395" y="486"/>
                  <a:pt x="395" y="485"/>
                </a:cubicBezTo>
                <a:cubicBezTo>
                  <a:pt x="395" y="485"/>
                  <a:pt x="395" y="485"/>
                  <a:pt x="396" y="485"/>
                </a:cubicBezTo>
                <a:cubicBezTo>
                  <a:pt x="397" y="484"/>
                  <a:pt x="396" y="483"/>
                  <a:pt x="396" y="482"/>
                </a:cubicBezTo>
                <a:cubicBezTo>
                  <a:pt x="397" y="482"/>
                  <a:pt x="397" y="482"/>
                  <a:pt x="397" y="482"/>
                </a:cubicBezTo>
                <a:cubicBezTo>
                  <a:pt x="397" y="482"/>
                  <a:pt x="397" y="481"/>
                  <a:pt x="397" y="481"/>
                </a:cubicBezTo>
                <a:cubicBezTo>
                  <a:pt x="397" y="481"/>
                  <a:pt x="397" y="481"/>
                  <a:pt x="396" y="480"/>
                </a:cubicBezTo>
                <a:cubicBezTo>
                  <a:pt x="397" y="480"/>
                  <a:pt x="397" y="480"/>
                  <a:pt x="397" y="479"/>
                </a:cubicBezTo>
                <a:cubicBezTo>
                  <a:pt x="397" y="479"/>
                  <a:pt x="398" y="479"/>
                  <a:pt x="398" y="479"/>
                </a:cubicBezTo>
                <a:cubicBezTo>
                  <a:pt x="398" y="477"/>
                  <a:pt x="398" y="476"/>
                  <a:pt x="398" y="475"/>
                </a:cubicBezTo>
                <a:cubicBezTo>
                  <a:pt x="397" y="475"/>
                  <a:pt x="398" y="475"/>
                  <a:pt x="398" y="474"/>
                </a:cubicBezTo>
                <a:cubicBezTo>
                  <a:pt x="397" y="474"/>
                  <a:pt x="397" y="474"/>
                  <a:pt x="396" y="474"/>
                </a:cubicBezTo>
                <a:cubicBezTo>
                  <a:pt x="396" y="473"/>
                  <a:pt x="397" y="472"/>
                  <a:pt x="397" y="472"/>
                </a:cubicBezTo>
                <a:cubicBezTo>
                  <a:pt x="397" y="472"/>
                  <a:pt x="398" y="471"/>
                  <a:pt x="398" y="471"/>
                </a:cubicBezTo>
                <a:cubicBezTo>
                  <a:pt x="399" y="471"/>
                  <a:pt x="398" y="472"/>
                  <a:pt x="398" y="473"/>
                </a:cubicBezTo>
                <a:cubicBezTo>
                  <a:pt x="398" y="473"/>
                  <a:pt x="399" y="473"/>
                  <a:pt x="399" y="474"/>
                </a:cubicBezTo>
                <a:cubicBezTo>
                  <a:pt x="399" y="474"/>
                  <a:pt x="400" y="474"/>
                  <a:pt x="400" y="474"/>
                </a:cubicBezTo>
                <a:cubicBezTo>
                  <a:pt x="400" y="473"/>
                  <a:pt x="400" y="472"/>
                  <a:pt x="399" y="471"/>
                </a:cubicBezTo>
                <a:cubicBezTo>
                  <a:pt x="400" y="470"/>
                  <a:pt x="400" y="469"/>
                  <a:pt x="400" y="469"/>
                </a:cubicBezTo>
                <a:cubicBezTo>
                  <a:pt x="401" y="467"/>
                  <a:pt x="401" y="466"/>
                  <a:pt x="401" y="465"/>
                </a:cubicBezTo>
                <a:cubicBezTo>
                  <a:pt x="401" y="465"/>
                  <a:pt x="402" y="465"/>
                  <a:pt x="401" y="465"/>
                </a:cubicBezTo>
                <a:cubicBezTo>
                  <a:pt x="400" y="464"/>
                  <a:pt x="401" y="463"/>
                  <a:pt x="401" y="462"/>
                </a:cubicBezTo>
                <a:cubicBezTo>
                  <a:pt x="402" y="461"/>
                  <a:pt x="401" y="460"/>
                  <a:pt x="402" y="460"/>
                </a:cubicBezTo>
                <a:cubicBezTo>
                  <a:pt x="402" y="460"/>
                  <a:pt x="402" y="459"/>
                  <a:pt x="403" y="459"/>
                </a:cubicBezTo>
                <a:cubicBezTo>
                  <a:pt x="403" y="459"/>
                  <a:pt x="403" y="457"/>
                  <a:pt x="403" y="457"/>
                </a:cubicBezTo>
                <a:cubicBezTo>
                  <a:pt x="403" y="456"/>
                  <a:pt x="403" y="456"/>
                  <a:pt x="403" y="456"/>
                </a:cubicBezTo>
                <a:cubicBezTo>
                  <a:pt x="403" y="455"/>
                  <a:pt x="403" y="455"/>
                  <a:pt x="403" y="454"/>
                </a:cubicBezTo>
                <a:cubicBezTo>
                  <a:pt x="402" y="454"/>
                  <a:pt x="402" y="454"/>
                  <a:pt x="401" y="454"/>
                </a:cubicBezTo>
                <a:cubicBezTo>
                  <a:pt x="401" y="454"/>
                  <a:pt x="401" y="453"/>
                  <a:pt x="401" y="453"/>
                </a:cubicBezTo>
                <a:cubicBezTo>
                  <a:pt x="400" y="453"/>
                  <a:pt x="401" y="453"/>
                  <a:pt x="400" y="453"/>
                </a:cubicBezTo>
                <a:cubicBezTo>
                  <a:pt x="399" y="453"/>
                  <a:pt x="397" y="453"/>
                  <a:pt x="396" y="454"/>
                </a:cubicBezTo>
                <a:cubicBezTo>
                  <a:pt x="396" y="454"/>
                  <a:pt x="395" y="455"/>
                  <a:pt x="395" y="455"/>
                </a:cubicBezTo>
                <a:cubicBezTo>
                  <a:pt x="395" y="455"/>
                  <a:pt x="394" y="455"/>
                  <a:pt x="394" y="455"/>
                </a:cubicBezTo>
                <a:cubicBezTo>
                  <a:pt x="393" y="456"/>
                  <a:pt x="393" y="456"/>
                  <a:pt x="392" y="456"/>
                </a:cubicBezTo>
                <a:cubicBezTo>
                  <a:pt x="392" y="456"/>
                  <a:pt x="392" y="457"/>
                  <a:pt x="392" y="457"/>
                </a:cubicBezTo>
                <a:cubicBezTo>
                  <a:pt x="391" y="457"/>
                  <a:pt x="390" y="457"/>
                  <a:pt x="390" y="457"/>
                </a:cubicBezTo>
                <a:cubicBezTo>
                  <a:pt x="389" y="457"/>
                  <a:pt x="390" y="457"/>
                  <a:pt x="390" y="457"/>
                </a:cubicBezTo>
                <a:cubicBezTo>
                  <a:pt x="388" y="457"/>
                  <a:pt x="388" y="458"/>
                  <a:pt x="388" y="459"/>
                </a:cubicBezTo>
                <a:cubicBezTo>
                  <a:pt x="388" y="461"/>
                  <a:pt x="387" y="462"/>
                  <a:pt x="387" y="464"/>
                </a:cubicBezTo>
                <a:cubicBezTo>
                  <a:pt x="387" y="464"/>
                  <a:pt x="387" y="464"/>
                  <a:pt x="386" y="465"/>
                </a:cubicBezTo>
                <a:cubicBezTo>
                  <a:pt x="386" y="465"/>
                  <a:pt x="386" y="466"/>
                  <a:pt x="386" y="466"/>
                </a:cubicBezTo>
                <a:cubicBezTo>
                  <a:pt x="385" y="466"/>
                  <a:pt x="386" y="468"/>
                  <a:pt x="386" y="468"/>
                </a:cubicBezTo>
                <a:cubicBezTo>
                  <a:pt x="386" y="469"/>
                  <a:pt x="385" y="469"/>
                  <a:pt x="384" y="469"/>
                </a:cubicBezTo>
                <a:cubicBezTo>
                  <a:pt x="384" y="470"/>
                  <a:pt x="383" y="470"/>
                  <a:pt x="383" y="471"/>
                </a:cubicBezTo>
                <a:cubicBezTo>
                  <a:pt x="382" y="472"/>
                  <a:pt x="382" y="472"/>
                  <a:pt x="382" y="472"/>
                </a:cubicBezTo>
                <a:cubicBezTo>
                  <a:pt x="381" y="472"/>
                  <a:pt x="381" y="472"/>
                  <a:pt x="381" y="472"/>
                </a:cubicBezTo>
                <a:cubicBezTo>
                  <a:pt x="380" y="472"/>
                  <a:pt x="380" y="471"/>
                  <a:pt x="380" y="471"/>
                </a:cubicBezTo>
                <a:cubicBezTo>
                  <a:pt x="379" y="471"/>
                  <a:pt x="378" y="471"/>
                  <a:pt x="377" y="471"/>
                </a:cubicBezTo>
                <a:cubicBezTo>
                  <a:pt x="377" y="471"/>
                  <a:pt x="377" y="471"/>
                  <a:pt x="377" y="471"/>
                </a:cubicBezTo>
                <a:cubicBezTo>
                  <a:pt x="376" y="471"/>
                  <a:pt x="375" y="472"/>
                  <a:pt x="375" y="474"/>
                </a:cubicBezTo>
                <a:cubicBezTo>
                  <a:pt x="374" y="473"/>
                  <a:pt x="371" y="473"/>
                  <a:pt x="372" y="474"/>
                </a:cubicBezTo>
                <a:cubicBezTo>
                  <a:pt x="371" y="474"/>
                  <a:pt x="370" y="474"/>
                  <a:pt x="369" y="474"/>
                </a:cubicBezTo>
                <a:cubicBezTo>
                  <a:pt x="368" y="474"/>
                  <a:pt x="367" y="475"/>
                  <a:pt x="367" y="474"/>
                </a:cubicBezTo>
                <a:cubicBezTo>
                  <a:pt x="367" y="473"/>
                  <a:pt x="367" y="473"/>
                  <a:pt x="366" y="472"/>
                </a:cubicBezTo>
                <a:cubicBezTo>
                  <a:pt x="366" y="472"/>
                  <a:pt x="366" y="472"/>
                  <a:pt x="365" y="472"/>
                </a:cubicBezTo>
                <a:cubicBezTo>
                  <a:pt x="364" y="471"/>
                  <a:pt x="365" y="471"/>
                  <a:pt x="365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63" y="471"/>
                  <a:pt x="361" y="472"/>
                  <a:pt x="361" y="470"/>
                </a:cubicBezTo>
                <a:cubicBezTo>
                  <a:pt x="361" y="470"/>
                  <a:pt x="360" y="469"/>
                  <a:pt x="360" y="468"/>
                </a:cubicBezTo>
                <a:cubicBezTo>
                  <a:pt x="359" y="467"/>
                  <a:pt x="359" y="467"/>
                  <a:pt x="359" y="466"/>
                </a:cubicBezTo>
                <a:cubicBezTo>
                  <a:pt x="359" y="464"/>
                  <a:pt x="359" y="465"/>
                  <a:pt x="358" y="465"/>
                </a:cubicBezTo>
                <a:cubicBezTo>
                  <a:pt x="357" y="464"/>
                  <a:pt x="357" y="463"/>
                  <a:pt x="356" y="463"/>
                </a:cubicBezTo>
                <a:cubicBezTo>
                  <a:pt x="356" y="463"/>
                  <a:pt x="356" y="462"/>
                  <a:pt x="356" y="462"/>
                </a:cubicBezTo>
                <a:cubicBezTo>
                  <a:pt x="356" y="462"/>
                  <a:pt x="356" y="462"/>
                  <a:pt x="356" y="462"/>
                </a:cubicBezTo>
                <a:cubicBezTo>
                  <a:pt x="355" y="462"/>
                  <a:pt x="356" y="462"/>
                  <a:pt x="356" y="461"/>
                </a:cubicBezTo>
                <a:cubicBezTo>
                  <a:pt x="355" y="461"/>
                  <a:pt x="355" y="462"/>
                  <a:pt x="355" y="461"/>
                </a:cubicBezTo>
                <a:cubicBezTo>
                  <a:pt x="355" y="461"/>
                  <a:pt x="355" y="460"/>
                  <a:pt x="354" y="460"/>
                </a:cubicBezTo>
                <a:cubicBezTo>
                  <a:pt x="353" y="460"/>
                  <a:pt x="354" y="459"/>
                  <a:pt x="354" y="458"/>
                </a:cubicBezTo>
                <a:cubicBezTo>
                  <a:pt x="354" y="458"/>
                  <a:pt x="353" y="457"/>
                  <a:pt x="353" y="457"/>
                </a:cubicBezTo>
                <a:cubicBezTo>
                  <a:pt x="353" y="456"/>
                  <a:pt x="353" y="456"/>
                  <a:pt x="352" y="455"/>
                </a:cubicBezTo>
                <a:cubicBezTo>
                  <a:pt x="352" y="455"/>
                  <a:pt x="352" y="456"/>
                  <a:pt x="351" y="456"/>
                </a:cubicBezTo>
                <a:cubicBezTo>
                  <a:pt x="351" y="455"/>
                  <a:pt x="351" y="454"/>
                  <a:pt x="352" y="454"/>
                </a:cubicBezTo>
                <a:cubicBezTo>
                  <a:pt x="352" y="453"/>
                  <a:pt x="352" y="451"/>
                  <a:pt x="351" y="450"/>
                </a:cubicBezTo>
                <a:cubicBezTo>
                  <a:pt x="352" y="450"/>
                  <a:pt x="352" y="448"/>
                  <a:pt x="353" y="447"/>
                </a:cubicBezTo>
                <a:cubicBezTo>
                  <a:pt x="352" y="447"/>
                  <a:pt x="352" y="445"/>
                  <a:pt x="352" y="444"/>
                </a:cubicBezTo>
                <a:cubicBezTo>
                  <a:pt x="352" y="444"/>
                  <a:pt x="352" y="444"/>
                  <a:pt x="352" y="443"/>
                </a:cubicBezTo>
                <a:cubicBezTo>
                  <a:pt x="352" y="443"/>
                  <a:pt x="352" y="443"/>
                  <a:pt x="351" y="443"/>
                </a:cubicBezTo>
                <a:cubicBezTo>
                  <a:pt x="351" y="443"/>
                  <a:pt x="351" y="442"/>
                  <a:pt x="351" y="442"/>
                </a:cubicBezTo>
                <a:cubicBezTo>
                  <a:pt x="352" y="440"/>
                  <a:pt x="351" y="438"/>
                  <a:pt x="351" y="437"/>
                </a:cubicBezTo>
                <a:cubicBezTo>
                  <a:pt x="351" y="437"/>
                  <a:pt x="351" y="437"/>
                  <a:pt x="351" y="437"/>
                </a:cubicBezTo>
                <a:cubicBezTo>
                  <a:pt x="351" y="436"/>
                  <a:pt x="351" y="435"/>
                  <a:pt x="351" y="435"/>
                </a:cubicBezTo>
                <a:cubicBezTo>
                  <a:pt x="351" y="434"/>
                  <a:pt x="352" y="434"/>
                  <a:pt x="352" y="434"/>
                </a:cubicBezTo>
                <a:cubicBezTo>
                  <a:pt x="352" y="433"/>
                  <a:pt x="352" y="432"/>
                  <a:pt x="353" y="432"/>
                </a:cubicBezTo>
                <a:cubicBezTo>
                  <a:pt x="354" y="432"/>
                  <a:pt x="354" y="431"/>
                  <a:pt x="355" y="430"/>
                </a:cubicBezTo>
                <a:cubicBezTo>
                  <a:pt x="355" y="429"/>
                  <a:pt x="355" y="429"/>
                  <a:pt x="354" y="429"/>
                </a:cubicBezTo>
                <a:cubicBezTo>
                  <a:pt x="354" y="428"/>
                  <a:pt x="354" y="428"/>
                  <a:pt x="354" y="427"/>
                </a:cubicBezTo>
                <a:cubicBezTo>
                  <a:pt x="354" y="427"/>
                  <a:pt x="354" y="426"/>
                  <a:pt x="354" y="426"/>
                </a:cubicBezTo>
                <a:cubicBezTo>
                  <a:pt x="353" y="426"/>
                  <a:pt x="353" y="427"/>
                  <a:pt x="353" y="426"/>
                </a:cubicBezTo>
                <a:cubicBezTo>
                  <a:pt x="353" y="425"/>
                  <a:pt x="353" y="425"/>
                  <a:pt x="353" y="425"/>
                </a:cubicBezTo>
                <a:cubicBezTo>
                  <a:pt x="353" y="425"/>
                  <a:pt x="353" y="424"/>
                  <a:pt x="353" y="424"/>
                </a:cubicBezTo>
                <a:cubicBezTo>
                  <a:pt x="353" y="424"/>
                  <a:pt x="352" y="424"/>
                  <a:pt x="352" y="424"/>
                </a:cubicBezTo>
                <a:cubicBezTo>
                  <a:pt x="352" y="423"/>
                  <a:pt x="352" y="423"/>
                  <a:pt x="352" y="423"/>
                </a:cubicBezTo>
                <a:cubicBezTo>
                  <a:pt x="352" y="422"/>
                  <a:pt x="352" y="421"/>
                  <a:pt x="352" y="420"/>
                </a:cubicBezTo>
                <a:cubicBezTo>
                  <a:pt x="352" y="420"/>
                  <a:pt x="352" y="420"/>
                  <a:pt x="351" y="420"/>
                </a:cubicBezTo>
                <a:cubicBezTo>
                  <a:pt x="352" y="419"/>
                  <a:pt x="352" y="419"/>
                  <a:pt x="352" y="419"/>
                </a:cubicBezTo>
                <a:cubicBezTo>
                  <a:pt x="353" y="419"/>
                  <a:pt x="353" y="419"/>
                  <a:pt x="353" y="418"/>
                </a:cubicBezTo>
                <a:cubicBezTo>
                  <a:pt x="353" y="417"/>
                  <a:pt x="353" y="416"/>
                  <a:pt x="354" y="416"/>
                </a:cubicBezTo>
                <a:cubicBezTo>
                  <a:pt x="354" y="416"/>
                  <a:pt x="354" y="416"/>
                  <a:pt x="355" y="416"/>
                </a:cubicBezTo>
                <a:cubicBezTo>
                  <a:pt x="355" y="415"/>
                  <a:pt x="355" y="415"/>
                  <a:pt x="355" y="415"/>
                </a:cubicBezTo>
                <a:cubicBezTo>
                  <a:pt x="355" y="415"/>
                  <a:pt x="356" y="415"/>
                  <a:pt x="356" y="415"/>
                </a:cubicBezTo>
                <a:cubicBezTo>
                  <a:pt x="357" y="415"/>
                  <a:pt x="357" y="414"/>
                  <a:pt x="357" y="414"/>
                </a:cubicBezTo>
                <a:cubicBezTo>
                  <a:pt x="358" y="414"/>
                  <a:pt x="358" y="414"/>
                  <a:pt x="358" y="414"/>
                </a:cubicBezTo>
                <a:cubicBezTo>
                  <a:pt x="358" y="413"/>
                  <a:pt x="358" y="413"/>
                  <a:pt x="358" y="412"/>
                </a:cubicBezTo>
                <a:cubicBezTo>
                  <a:pt x="359" y="412"/>
                  <a:pt x="359" y="412"/>
                  <a:pt x="360" y="411"/>
                </a:cubicBezTo>
                <a:cubicBezTo>
                  <a:pt x="360" y="411"/>
                  <a:pt x="361" y="411"/>
                  <a:pt x="362" y="412"/>
                </a:cubicBezTo>
                <a:cubicBezTo>
                  <a:pt x="362" y="411"/>
                  <a:pt x="363" y="411"/>
                  <a:pt x="363" y="410"/>
                </a:cubicBezTo>
                <a:cubicBezTo>
                  <a:pt x="363" y="410"/>
                  <a:pt x="363" y="411"/>
                  <a:pt x="364" y="411"/>
                </a:cubicBezTo>
                <a:cubicBezTo>
                  <a:pt x="364" y="410"/>
                  <a:pt x="363" y="409"/>
                  <a:pt x="364" y="408"/>
                </a:cubicBezTo>
                <a:cubicBezTo>
                  <a:pt x="365" y="408"/>
                  <a:pt x="365" y="407"/>
                  <a:pt x="365" y="406"/>
                </a:cubicBezTo>
                <a:cubicBezTo>
                  <a:pt x="365" y="406"/>
                  <a:pt x="366" y="407"/>
                  <a:pt x="366" y="407"/>
                </a:cubicBezTo>
                <a:cubicBezTo>
                  <a:pt x="367" y="407"/>
                  <a:pt x="367" y="407"/>
                  <a:pt x="367" y="407"/>
                </a:cubicBezTo>
                <a:cubicBezTo>
                  <a:pt x="367" y="407"/>
                  <a:pt x="367" y="407"/>
                  <a:pt x="367" y="407"/>
                </a:cubicBezTo>
                <a:cubicBezTo>
                  <a:pt x="368" y="407"/>
                  <a:pt x="368" y="406"/>
                  <a:pt x="369" y="406"/>
                </a:cubicBezTo>
                <a:cubicBezTo>
                  <a:pt x="370" y="406"/>
                  <a:pt x="371" y="406"/>
                  <a:pt x="371" y="405"/>
                </a:cubicBezTo>
                <a:cubicBezTo>
                  <a:pt x="371" y="405"/>
                  <a:pt x="371" y="406"/>
                  <a:pt x="372" y="405"/>
                </a:cubicBezTo>
                <a:cubicBezTo>
                  <a:pt x="373" y="405"/>
                  <a:pt x="373" y="405"/>
                  <a:pt x="373" y="405"/>
                </a:cubicBezTo>
                <a:cubicBezTo>
                  <a:pt x="374" y="405"/>
                  <a:pt x="374" y="405"/>
                  <a:pt x="374" y="405"/>
                </a:cubicBezTo>
                <a:cubicBezTo>
                  <a:pt x="375" y="405"/>
                  <a:pt x="376" y="405"/>
                  <a:pt x="376" y="406"/>
                </a:cubicBezTo>
                <a:cubicBezTo>
                  <a:pt x="377" y="406"/>
                  <a:pt x="378" y="405"/>
                  <a:pt x="379" y="405"/>
                </a:cubicBezTo>
                <a:cubicBezTo>
                  <a:pt x="379" y="405"/>
                  <a:pt x="379" y="406"/>
                  <a:pt x="379" y="406"/>
                </a:cubicBezTo>
                <a:cubicBezTo>
                  <a:pt x="379" y="407"/>
                  <a:pt x="380" y="406"/>
                  <a:pt x="380" y="407"/>
                </a:cubicBezTo>
                <a:cubicBezTo>
                  <a:pt x="381" y="407"/>
                  <a:pt x="381" y="408"/>
                  <a:pt x="381" y="407"/>
                </a:cubicBezTo>
                <a:cubicBezTo>
                  <a:pt x="382" y="407"/>
                  <a:pt x="382" y="407"/>
                  <a:pt x="383" y="406"/>
                </a:cubicBezTo>
                <a:cubicBezTo>
                  <a:pt x="383" y="407"/>
                  <a:pt x="382" y="407"/>
                  <a:pt x="382" y="407"/>
                </a:cubicBezTo>
                <a:cubicBezTo>
                  <a:pt x="382" y="408"/>
                  <a:pt x="382" y="408"/>
                  <a:pt x="382" y="409"/>
                </a:cubicBezTo>
                <a:cubicBezTo>
                  <a:pt x="382" y="409"/>
                  <a:pt x="383" y="409"/>
                  <a:pt x="383" y="409"/>
                </a:cubicBezTo>
                <a:cubicBezTo>
                  <a:pt x="384" y="410"/>
                  <a:pt x="384" y="410"/>
                  <a:pt x="385" y="410"/>
                </a:cubicBezTo>
                <a:cubicBezTo>
                  <a:pt x="385" y="410"/>
                  <a:pt x="385" y="409"/>
                  <a:pt x="386" y="409"/>
                </a:cubicBezTo>
                <a:cubicBezTo>
                  <a:pt x="386" y="409"/>
                  <a:pt x="386" y="409"/>
                  <a:pt x="387" y="409"/>
                </a:cubicBezTo>
                <a:cubicBezTo>
                  <a:pt x="387" y="408"/>
                  <a:pt x="386" y="408"/>
                  <a:pt x="386" y="407"/>
                </a:cubicBezTo>
                <a:cubicBezTo>
                  <a:pt x="386" y="406"/>
                  <a:pt x="387" y="406"/>
                  <a:pt x="387" y="406"/>
                </a:cubicBezTo>
                <a:cubicBezTo>
                  <a:pt x="388" y="406"/>
                  <a:pt x="389" y="407"/>
                  <a:pt x="390" y="407"/>
                </a:cubicBezTo>
                <a:cubicBezTo>
                  <a:pt x="391" y="407"/>
                  <a:pt x="390" y="408"/>
                  <a:pt x="391" y="408"/>
                </a:cubicBezTo>
                <a:cubicBezTo>
                  <a:pt x="392" y="409"/>
                  <a:pt x="393" y="408"/>
                  <a:pt x="393" y="409"/>
                </a:cubicBezTo>
                <a:cubicBezTo>
                  <a:pt x="393" y="410"/>
                  <a:pt x="393" y="410"/>
                  <a:pt x="394" y="410"/>
                </a:cubicBezTo>
                <a:cubicBezTo>
                  <a:pt x="395" y="410"/>
                  <a:pt x="394" y="409"/>
                  <a:pt x="394" y="408"/>
                </a:cubicBezTo>
                <a:cubicBezTo>
                  <a:pt x="394" y="407"/>
                  <a:pt x="392" y="408"/>
                  <a:pt x="392" y="407"/>
                </a:cubicBezTo>
                <a:cubicBezTo>
                  <a:pt x="392" y="406"/>
                  <a:pt x="393" y="406"/>
                  <a:pt x="394" y="406"/>
                </a:cubicBezTo>
                <a:cubicBezTo>
                  <a:pt x="394" y="405"/>
                  <a:pt x="393" y="405"/>
                  <a:pt x="393" y="404"/>
                </a:cubicBezTo>
                <a:cubicBezTo>
                  <a:pt x="393" y="404"/>
                  <a:pt x="392" y="405"/>
                  <a:pt x="392" y="405"/>
                </a:cubicBezTo>
                <a:cubicBezTo>
                  <a:pt x="392" y="404"/>
                  <a:pt x="391" y="404"/>
                  <a:pt x="391" y="404"/>
                </a:cubicBezTo>
                <a:cubicBezTo>
                  <a:pt x="391" y="404"/>
                  <a:pt x="390" y="404"/>
                  <a:pt x="390" y="404"/>
                </a:cubicBezTo>
                <a:cubicBezTo>
                  <a:pt x="390" y="403"/>
                  <a:pt x="389" y="403"/>
                  <a:pt x="388" y="403"/>
                </a:cubicBezTo>
                <a:cubicBezTo>
                  <a:pt x="389" y="402"/>
                  <a:pt x="390" y="402"/>
                  <a:pt x="391" y="403"/>
                </a:cubicBezTo>
                <a:cubicBezTo>
                  <a:pt x="392" y="403"/>
                  <a:pt x="392" y="402"/>
                  <a:pt x="392" y="402"/>
                </a:cubicBezTo>
                <a:cubicBezTo>
                  <a:pt x="393" y="401"/>
                  <a:pt x="394" y="401"/>
                  <a:pt x="395" y="401"/>
                </a:cubicBezTo>
                <a:cubicBezTo>
                  <a:pt x="395" y="402"/>
                  <a:pt x="396" y="401"/>
                  <a:pt x="396" y="401"/>
                </a:cubicBezTo>
                <a:cubicBezTo>
                  <a:pt x="397" y="402"/>
                  <a:pt x="396" y="402"/>
                  <a:pt x="397" y="402"/>
                </a:cubicBezTo>
                <a:cubicBezTo>
                  <a:pt x="397" y="402"/>
                  <a:pt x="397" y="402"/>
                  <a:pt x="397" y="402"/>
                </a:cubicBezTo>
                <a:cubicBezTo>
                  <a:pt x="398" y="402"/>
                  <a:pt x="399" y="402"/>
                  <a:pt x="399" y="401"/>
                </a:cubicBezTo>
                <a:cubicBezTo>
                  <a:pt x="399" y="401"/>
                  <a:pt x="399" y="400"/>
                  <a:pt x="399" y="400"/>
                </a:cubicBezTo>
                <a:cubicBezTo>
                  <a:pt x="400" y="400"/>
                  <a:pt x="399" y="403"/>
                  <a:pt x="400" y="403"/>
                </a:cubicBezTo>
                <a:cubicBezTo>
                  <a:pt x="400" y="403"/>
                  <a:pt x="401" y="403"/>
                  <a:pt x="401" y="402"/>
                </a:cubicBezTo>
                <a:cubicBezTo>
                  <a:pt x="401" y="401"/>
                  <a:pt x="403" y="402"/>
                  <a:pt x="403" y="401"/>
                </a:cubicBezTo>
                <a:cubicBezTo>
                  <a:pt x="403" y="401"/>
                  <a:pt x="403" y="400"/>
                  <a:pt x="403" y="400"/>
                </a:cubicBezTo>
                <a:cubicBezTo>
                  <a:pt x="404" y="401"/>
                  <a:pt x="404" y="402"/>
                  <a:pt x="405" y="402"/>
                </a:cubicBezTo>
                <a:cubicBezTo>
                  <a:pt x="405" y="402"/>
                  <a:pt x="405" y="401"/>
                  <a:pt x="405" y="401"/>
                </a:cubicBezTo>
                <a:cubicBezTo>
                  <a:pt x="406" y="401"/>
                  <a:pt x="407" y="401"/>
                  <a:pt x="407" y="401"/>
                </a:cubicBezTo>
                <a:cubicBezTo>
                  <a:pt x="407" y="402"/>
                  <a:pt x="407" y="402"/>
                  <a:pt x="407" y="403"/>
                </a:cubicBezTo>
                <a:cubicBezTo>
                  <a:pt x="408" y="403"/>
                  <a:pt x="409" y="404"/>
                  <a:pt x="410" y="404"/>
                </a:cubicBezTo>
                <a:cubicBezTo>
                  <a:pt x="410" y="404"/>
                  <a:pt x="411" y="404"/>
                  <a:pt x="411" y="404"/>
                </a:cubicBezTo>
                <a:cubicBezTo>
                  <a:pt x="411" y="404"/>
                  <a:pt x="411" y="405"/>
                  <a:pt x="412" y="405"/>
                </a:cubicBezTo>
                <a:cubicBezTo>
                  <a:pt x="412" y="405"/>
                  <a:pt x="412" y="405"/>
                  <a:pt x="413" y="405"/>
                </a:cubicBezTo>
                <a:cubicBezTo>
                  <a:pt x="413" y="406"/>
                  <a:pt x="413" y="406"/>
                  <a:pt x="415" y="406"/>
                </a:cubicBezTo>
                <a:cubicBezTo>
                  <a:pt x="415" y="406"/>
                  <a:pt x="415" y="406"/>
                  <a:pt x="415" y="406"/>
                </a:cubicBezTo>
                <a:cubicBezTo>
                  <a:pt x="416" y="406"/>
                  <a:pt x="416" y="406"/>
                  <a:pt x="417" y="405"/>
                </a:cubicBezTo>
                <a:cubicBezTo>
                  <a:pt x="417" y="404"/>
                  <a:pt x="418" y="404"/>
                  <a:pt x="419" y="404"/>
                </a:cubicBezTo>
                <a:cubicBezTo>
                  <a:pt x="420" y="405"/>
                  <a:pt x="420" y="406"/>
                  <a:pt x="420" y="406"/>
                </a:cubicBezTo>
                <a:cubicBezTo>
                  <a:pt x="420" y="407"/>
                  <a:pt x="421" y="407"/>
                  <a:pt x="421" y="408"/>
                </a:cubicBezTo>
                <a:cubicBezTo>
                  <a:pt x="421" y="408"/>
                  <a:pt x="422" y="409"/>
                  <a:pt x="422" y="409"/>
                </a:cubicBezTo>
                <a:cubicBezTo>
                  <a:pt x="423" y="409"/>
                  <a:pt x="423" y="409"/>
                  <a:pt x="423" y="410"/>
                </a:cubicBezTo>
                <a:cubicBezTo>
                  <a:pt x="423" y="411"/>
                  <a:pt x="423" y="413"/>
                  <a:pt x="424" y="414"/>
                </a:cubicBezTo>
                <a:cubicBezTo>
                  <a:pt x="423" y="414"/>
                  <a:pt x="423" y="416"/>
                  <a:pt x="423" y="417"/>
                </a:cubicBezTo>
                <a:cubicBezTo>
                  <a:pt x="423" y="418"/>
                  <a:pt x="423" y="418"/>
                  <a:pt x="424" y="418"/>
                </a:cubicBezTo>
                <a:cubicBezTo>
                  <a:pt x="424" y="418"/>
                  <a:pt x="425" y="416"/>
                  <a:pt x="425" y="416"/>
                </a:cubicBezTo>
                <a:cubicBezTo>
                  <a:pt x="425" y="416"/>
                  <a:pt x="426" y="416"/>
                  <a:pt x="426" y="416"/>
                </a:cubicBezTo>
                <a:cubicBezTo>
                  <a:pt x="426" y="418"/>
                  <a:pt x="426" y="419"/>
                  <a:pt x="425" y="420"/>
                </a:cubicBezTo>
                <a:cubicBezTo>
                  <a:pt x="425" y="421"/>
                  <a:pt x="425" y="422"/>
                  <a:pt x="425" y="422"/>
                </a:cubicBezTo>
                <a:cubicBezTo>
                  <a:pt x="426" y="423"/>
                  <a:pt x="426" y="423"/>
                  <a:pt x="427" y="423"/>
                </a:cubicBezTo>
                <a:cubicBezTo>
                  <a:pt x="428" y="423"/>
                  <a:pt x="428" y="424"/>
                  <a:pt x="428" y="425"/>
                </a:cubicBezTo>
                <a:cubicBezTo>
                  <a:pt x="428" y="425"/>
                  <a:pt x="428" y="425"/>
                  <a:pt x="428" y="425"/>
                </a:cubicBezTo>
                <a:cubicBezTo>
                  <a:pt x="429" y="426"/>
                  <a:pt x="428" y="426"/>
                  <a:pt x="428" y="426"/>
                </a:cubicBezTo>
                <a:cubicBezTo>
                  <a:pt x="428" y="426"/>
                  <a:pt x="429" y="426"/>
                  <a:pt x="429" y="426"/>
                </a:cubicBezTo>
                <a:cubicBezTo>
                  <a:pt x="429" y="427"/>
                  <a:pt x="429" y="427"/>
                  <a:pt x="429" y="427"/>
                </a:cubicBezTo>
                <a:cubicBezTo>
                  <a:pt x="429" y="428"/>
                  <a:pt x="429" y="428"/>
                  <a:pt x="429" y="428"/>
                </a:cubicBezTo>
                <a:cubicBezTo>
                  <a:pt x="430" y="429"/>
                  <a:pt x="430" y="430"/>
                  <a:pt x="431" y="431"/>
                </a:cubicBezTo>
                <a:cubicBezTo>
                  <a:pt x="432" y="431"/>
                  <a:pt x="433" y="432"/>
                  <a:pt x="433" y="433"/>
                </a:cubicBezTo>
                <a:cubicBezTo>
                  <a:pt x="433" y="432"/>
                  <a:pt x="433" y="432"/>
                  <a:pt x="434" y="433"/>
                </a:cubicBezTo>
                <a:cubicBezTo>
                  <a:pt x="434" y="432"/>
                  <a:pt x="434" y="432"/>
                  <a:pt x="434" y="431"/>
                </a:cubicBezTo>
                <a:cubicBezTo>
                  <a:pt x="434" y="431"/>
                  <a:pt x="434" y="431"/>
                  <a:pt x="434" y="431"/>
                </a:cubicBezTo>
                <a:cubicBezTo>
                  <a:pt x="434" y="431"/>
                  <a:pt x="434" y="431"/>
                  <a:pt x="434" y="430"/>
                </a:cubicBezTo>
                <a:cubicBezTo>
                  <a:pt x="434" y="430"/>
                  <a:pt x="435" y="430"/>
                  <a:pt x="435" y="429"/>
                </a:cubicBezTo>
                <a:cubicBezTo>
                  <a:pt x="435" y="428"/>
                  <a:pt x="435" y="429"/>
                  <a:pt x="435" y="428"/>
                </a:cubicBezTo>
                <a:cubicBezTo>
                  <a:pt x="435" y="427"/>
                  <a:pt x="435" y="426"/>
                  <a:pt x="435" y="425"/>
                </a:cubicBezTo>
                <a:cubicBezTo>
                  <a:pt x="435" y="425"/>
                  <a:pt x="436" y="426"/>
                  <a:pt x="436" y="425"/>
                </a:cubicBezTo>
                <a:cubicBezTo>
                  <a:pt x="436" y="425"/>
                  <a:pt x="436" y="425"/>
                  <a:pt x="436" y="424"/>
                </a:cubicBezTo>
                <a:cubicBezTo>
                  <a:pt x="436" y="424"/>
                  <a:pt x="436" y="424"/>
                  <a:pt x="436" y="424"/>
                </a:cubicBezTo>
                <a:cubicBezTo>
                  <a:pt x="436" y="423"/>
                  <a:pt x="436" y="424"/>
                  <a:pt x="436" y="424"/>
                </a:cubicBezTo>
                <a:cubicBezTo>
                  <a:pt x="436" y="423"/>
                  <a:pt x="436" y="422"/>
                  <a:pt x="435" y="421"/>
                </a:cubicBezTo>
                <a:cubicBezTo>
                  <a:pt x="435" y="421"/>
                  <a:pt x="435" y="420"/>
                  <a:pt x="435" y="419"/>
                </a:cubicBezTo>
                <a:cubicBezTo>
                  <a:pt x="435" y="418"/>
                  <a:pt x="435" y="418"/>
                  <a:pt x="434" y="417"/>
                </a:cubicBezTo>
                <a:cubicBezTo>
                  <a:pt x="434" y="417"/>
                  <a:pt x="434" y="417"/>
                  <a:pt x="434" y="416"/>
                </a:cubicBezTo>
                <a:cubicBezTo>
                  <a:pt x="433" y="416"/>
                  <a:pt x="433" y="415"/>
                  <a:pt x="433" y="414"/>
                </a:cubicBezTo>
                <a:cubicBezTo>
                  <a:pt x="433" y="414"/>
                  <a:pt x="433" y="414"/>
                  <a:pt x="433" y="414"/>
                </a:cubicBezTo>
                <a:cubicBezTo>
                  <a:pt x="432" y="413"/>
                  <a:pt x="432" y="413"/>
                  <a:pt x="432" y="411"/>
                </a:cubicBezTo>
                <a:cubicBezTo>
                  <a:pt x="432" y="411"/>
                  <a:pt x="432" y="410"/>
                  <a:pt x="432" y="410"/>
                </a:cubicBezTo>
                <a:cubicBezTo>
                  <a:pt x="432" y="410"/>
                  <a:pt x="431" y="409"/>
                  <a:pt x="431" y="408"/>
                </a:cubicBezTo>
                <a:cubicBezTo>
                  <a:pt x="431" y="407"/>
                  <a:pt x="431" y="408"/>
                  <a:pt x="431" y="407"/>
                </a:cubicBezTo>
                <a:cubicBezTo>
                  <a:pt x="431" y="406"/>
                  <a:pt x="431" y="405"/>
                  <a:pt x="431" y="404"/>
                </a:cubicBezTo>
                <a:cubicBezTo>
                  <a:pt x="430" y="404"/>
                  <a:pt x="430" y="405"/>
                  <a:pt x="430" y="404"/>
                </a:cubicBezTo>
                <a:cubicBezTo>
                  <a:pt x="430" y="404"/>
                  <a:pt x="430" y="403"/>
                  <a:pt x="430" y="403"/>
                </a:cubicBezTo>
                <a:cubicBezTo>
                  <a:pt x="429" y="403"/>
                  <a:pt x="429" y="402"/>
                  <a:pt x="429" y="402"/>
                </a:cubicBezTo>
                <a:cubicBezTo>
                  <a:pt x="429" y="401"/>
                  <a:pt x="430" y="401"/>
                  <a:pt x="430" y="400"/>
                </a:cubicBezTo>
                <a:cubicBezTo>
                  <a:pt x="430" y="400"/>
                  <a:pt x="430" y="399"/>
                  <a:pt x="430" y="398"/>
                </a:cubicBezTo>
                <a:cubicBezTo>
                  <a:pt x="432" y="399"/>
                  <a:pt x="430" y="394"/>
                  <a:pt x="432" y="395"/>
                </a:cubicBezTo>
                <a:cubicBezTo>
                  <a:pt x="431" y="394"/>
                  <a:pt x="431" y="394"/>
                  <a:pt x="431" y="394"/>
                </a:cubicBezTo>
                <a:cubicBezTo>
                  <a:pt x="432" y="393"/>
                  <a:pt x="432" y="393"/>
                  <a:pt x="433" y="393"/>
                </a:cubicBezTo>
                <a:cubicBezTo>
                  <a:pt x="433" y="392"/>
                  <a:pt x="433" y="392"/>
                  <a:pt x="433" y="391"/>
                </a:cubicBezTo>
                <a:cubicBezTo>
                  <a:pt x="434" y="391"/>
                  <a:pt x="435" y="391"/>
                  <a:pt x="435" y="389"/>
                </a:cubicBezTo>
                <a:cubicBezTo>
                  <a:pt x="436" y="389"/>
                  <a:pt x="436" y="389"/>
                  <a:pt x="437" y="389"/>
                </a:cubicBezTo>
                <a:cubicBezTo>
                  <a:pt x="437" y="388"/>
                  <a:pt x="439" y="388"/>
                  <a:pt x="439" y="387"/>
                </a:cubicBezTo>
                <a:cubicBezTo>
                  <a:pt x="439" y="386"/>
                  <a:pt x="439" y="386"/>
                  <a:pt x="440" y="386"/>
                </a:cubicBezTo>
                <a:cubicBezTo>
                  <a:pt x="441" y="386"/>
                  <a:pt x="440" y="383"/>
                  <a:pt x="441" y="384"/>
                </a:cubicBezTo>
                <a:cubicBezTo>
                  <a:pt x="443" y="384"/>
                  <a:pt x="444" y="382"/>
                  <a:pt x="445" y="382"/>
                </a:cubicBezTo>
                <a:cubicBezTo>
                  <a:pt x="446" y="382"/>
                  <a:pt x="446" y="382"/>
                  <a:pt x="446" y="381"/>
                </a:cubicBezTo>
                <a:cubicBezTo>
                  <a:pt x="447" y="381"/>
                  <a:pt x="447" y="381"/>
                  <a:pt x="447" y="381"/>
                </a:cubicBezTo>
                <a:cubicBezTo>
                  <a:pt x="447" y="380"/>
                  <a:pt x="448" y="380"/>
                  <a:pt x="448" y="380"/>
                </a:cubicBezTo>
                <a:cubicBezTo>
                  <a:pt x="449" y="379"/>
                  <a:pt x="448" y="379"/>
                  <a:pt x="449" y="378"/>
                </a:cubicBezTo>
                <a:cubicBezTo>
                  <a:pt x="449" y="378"/>
                  <a:pt x="450" y="377"/>
                  <a:pt x="450" y="377"/>
                </a:cubicBezTo>
                <a:cubicBezTo>
                  <a:pt x="451" y="377"/>
                  <a:pt x="450" y="375"/>
                  <a:pt x="450" y="375"/>
                </a:cubicBezTo>
                <a:cubicBezTo>
                  <a:pt x="450" y="375"/>
                  <a:pt x="451" y="375"/>
                  <a:pt x="451" y="375"/>
                </a:cubicBezTo>
                <a:cubicBezTo>
                  <a:pt x="452" y="375"/>
                  <a:pt x="451" y="374"/>
                  <a:pt x="452" y="374"/>
                </a:cubicBezTo>
                <a:cubicBezTo>
                  <a:pt x="452" y="373"/>
                  <a:pt x="450" y="373"/>
                  <a:pt x="450" y="372"/>
                </a:cubicBezTo>
                <a:cubicBezTo>
                  <a:pt x="451" y="372"/>
                  <a:pt x="452" y="372"/>
                  <a:pt x="453" y="371"/>
                </a:cubicBezTo>
                <a:cubicBezTo>
                  <a:pt x="453" y="373"/>
                  <a:pt x="454" y="373"/>
                  <a:pt x="455" y="372"/>
                </a:cubicBezTo>
                <a:cubicBezTo>
                  <a:pt x="456" y="372"/>
                  <a:pt x="456" y="372"/>
                  <a:pt x="456" y="372"/>
                </a:cubicBezTo>
                <a:cubicBezTo>
                  <a:pt x="456" y="371"/>
                  <a:pt x="455" y="372"/>
                  <a:pt x="455" y="371"/>
                </a:cubicBezTo>
                <a:cubicBezTo>
                  <a:pt x="455" y="371"/>
                  <a:pt x="455" y="370"/>
                  <a:pt x="455" y="370"/>
                </a:cubicBezTo>
                <a:cubicBezTo>
                  <a:pt x="454" y="370"/>
                  <a:pt x="454" y="370"/>
                  <a:pt x="453" y="370"/>
                </a:cubicBezTo>
                <a:cubicBezTo>
                  <a:pt x="452" y="370"/>
                  <a:pt x="452" y="369"/>
                  <a:pt x="453" y="369"/>
                </a:cubicBezTo>
                <a:cubicBezTo>
                  <a:pt x="454" y="368"/>
                  <a:pt x="454" y="368"/>
                  <a:pt x="455" y="368"/>
                </a:cubicBezTo>
                <a:cubicBezTo>
                  <a:pt x="455" y="367"/>
                  <a:pt x="455" y="367"/>
                  <a:pt x="454" y="367"/>
                </a:cubicBezTo>
                <a:cubicBezTo>
                  <a:pt x="454" y="366"/>
                  <a:pt x="455" y="365"/>
                  <a:pt x="455" y="365"/>
                </a:cubicBezTo>
                <a:cubicBezTo>
                  <a:pt x="454" y="365"/>
                  <a:pt x="454" y="365"/>
                  <a:pt x="454" y="365"/>
                </a:cubicBezTo>
                <a:cubicBezTo>
                  <a:pt x="453" y="364"/>
                  <a:pt x="452" y="364"/>
                  <a:pt x="451" y="363"/>
                </a:cubicBezTo>
                <a:cubicBezTo>
                  <a:pt x="451" y="363"/>
                  <a:pt x="451" y="363"/>
                  <a:pt x="451" y="363"/>
                </a:cubicBezTo>
                <a:cubicBezTo>
                  <a:pt x="451" y="362"/>
                  <a:pt x="451" y="362"/>
                  <a:pt x="450" y="362"/>
                </a:cubicBezTo>
                <a:cubicBezTo>
                  <a:pt x="450" y="361"/>
                  <a:pt x="453" y="361"/>
                  <a:pt x="453" y="361"/>
                </a:cubicBezTo>
                <a:cubicBezTo>
                  <a:pt x="453" y="360"/>
                  <a:pt x="452" y="359"/>
                  <a:pt x="451" y="359"/>
                </a:cubicBezTo>
                <a:cubicBezTo>
                  <a:pt x="450" y="358"/>
                  <a:pt x="452" y="358"/>
                  <a:pt x="452" y="358"/>
                </a:cubicBezTo>
                <a:cubicBezTo>
                  <a:pt x="453" y="358"/>
                  <a:pt x="451" y="357"/>
                  <a:pt x="451" y="357"/>
                </a:cubicBezTo>
                <a:cubicBezTo>
                  <a:pt x="451" y="356"/>
                  <a:pt x="451" y="356"/>
                  <a:pt x="450" y="356"/>
                </a:cubicBezTo>
                <a:cubicBezTo>
                  <a:pt x="450" y="356"/>
                  <a:pt x="450" y="356"/>
                  <a:pt x="450" y="355"/>
                </a:cubicBezTo>
                <a:cubicBezTo>
                  <a:pt x="450" y="355"/>
                  <a:pt x="450" y="355"/>
                  <a:pt x="451" y="355"/>
                </a:cubicBezTo>
                <a:cubicBezTo>
                  <a:pt x="451" y="354"/>
                  <a:pt x="450" y="354"/>
                  <a:pt x="450" y="353"/>
                </a:cubicBezTo>
                <a:cubicBezTo>
                  <a:pt x="452" y="353"/>
                  <a:pt x="451" y="349"/>
                  <a:pt x="452" y="350"/>
                </a:cubicBezTo>
                <a:cubicBezTo>
                  <a:pt x="452" y="349"/>
                  <a:pt x="451" y="347"/>
                  <a:pt x="452" y="347"/>
                </a:cubicBezTo>
                <a:cubicBezTo>
                  <a:pt x="453" y="347"/>
                  <a:pt x="453" y="347"/>
                  <a:pt x="454" y="346"/>
                </a:cubicBezTo>
                <a:cubicBezTo>
                  <a:pt x="455" y="346"/>
                  <a:pt x="455" y="346"/>
                  <a:pt x="456" y="347"/>
                </a:cubicBezTo>
                <a:cubicBezTo>
                  <a:pt x="456" y="346"/>
                  <a:pt x="456" y="346"/>
                  <a:pt x="456" y="345"/>
                </a:cubicBezTo>
                <a:cubicBezTo>
                  <a:pt x="457" y="345"/>
                  <a:pt x="457" y="345"/>
                  <a:pt x="457" y="346"/>
                </a:cubicBezTo>
                <a:cubicBezTo>
                  <a:pt x="457" y="347"/>
                  <a:pt x="457" y="347"/>
                  <a:pt x="456" y="347"/>
                </a:cubicBezTo>
                <a:cubicBezTo>
                  <a:pt x="456" y="347"/>
                  <a:pt x="455" y="348"/>
                  <a:pt x="455" y="348"/>
                </a:cubicBezTo>
                <a:cubicBezTo>
                  <a:pt x="455" y="349"/>
                  <a:pt x="454" y="349"/>
                  <a:pt x="454" y="350"/>
                </a:cubicBezTo>
                <a:cubicBezTo>
                  <a:pt x="454" y="350"/>
                  <a:pt x="455" y="350"/>
                  <a:pt x="455" y="350"/>
                </a:cubicBezTo>
                <a:cubicBezTo>
                  <a:pt x="455" y="351"/>
                  <a:pt x="453" y="351"/>
                  <a:pt x="453" y="352"/>
                </a:cubicBezTo>
                <a:cubicBezTo>
                  <a:pt x="453" y="353"/>
                  <a:pt x="454" y="353"/>
                  <a:pt x="453" y="354"/>
                </a:cubicBezTo>
                <a:cubicBezTo>
                  <a:pt x="453" y="354"/>
                  <a:pt x="453" y="355"/>
                  <a:pt x="454" y="355"/>
                </a:cubicBezTo>
                <a:cubicBezTo>
                  <a:pt x="453" y="355"/>
                  <a:pt x="453" y="356"/>
                  <a:pt x="453" y="356"/>
                </a:cubicBezTo>
                <a:cubicBezTo>
                  <a:pt x="454" y="356"/>
                  <a:pt x="454" y="357"/>
                  <a:pt x="454" y="357"/>
                </a:cubicBezTo>
                <a:cubicBezTo>
                  <a:pt x="455" y="357"/>
                  <a:pt x="454" y="356"/>
                  <a:pt x="455" y="356"/>
                </a:cubicBezTo>
                <a:cubicBezTo>
                  <a:pt x="455" y="356"/>
                  <a:pt x="456" y="356"/>
                  <a:pt x="456" y="356"/>
                </a:cubicBezTo>
                <a:cubicBezTo>
                  <a:pt x="456" y="357"/>
                  <a:pt x="456" y="357"/>
                  <a:pt x="456" y="358"/>
                </a:cubicBezTo>
                <a:cubicBezTo>
                  <a:pt x="457" y="357"/>
                  <a:pt x="458" y="357"/>
                  <a:pt x="459" y="357"/>
                </a:cubicBezTo>
                <a:cubicBezTo>
                  <a:pt x="459" y="356"/>
                  <a:pt x="459" y="356"/>
                  <a:pt x="459" y="355"/>
                </a:cubicBezTo>
                <a:cubicBezTo>
                  <a:pt x="459" y="355"/>
                  <a:pt x="459" y="355"/>
                  <a:pt x="459" y="354"/>
                </a:cubicBezTo>
                <a:cubicBezTo>
                  <a:pt x="459" y="354"/>
                  <a:pt x="459" y="355"/>
                  <a:pt x="460" y="354"/>
                </a:cubicBezTo>
                <a:cubicBezTo>
                  <a:pt x="460" y="354"/>
                  <a:pt x="460" y="353"/>
                  <a:pt x="460" y="353"/>
                </a:cubicBezTo>
                <a:cubicBezTo>
                  <a:pt x="460" y="353"/>
                  <a:pt x="459" y="353"/>
                  <a:pt x="459" y="353"/>
                </a:cubicBezTo>
                <a:cubicBezTo>
                  <a:pt x="459" y="352"/>
                  <a:pt x="459" y="352"/>
                  <a:pt x="460" y="352"/>
                </a:cubicBezTo>
                <a:cubicBezTo>
                  <a:pt x="460" y="351"/>
                  <a:pt x="460" y="351"/>
                  <a:pt x="459" y="350"/>
                </a:cubicBezTo>
                <a:cubicBezTo>
                  <a:pt x="458" y="350"/>
                  <a:pt x="458" y="348"/>
                  <a:pt x="458" y="347"/>
                </a:cubicBezTo>
                <a:cubicBezTo>
                  <a:pt x="459" y="348"/>
                  <a:pt x="460" y="348"/>
                  <a:pt x="461" y="349"/>
                </a:cubicBezTo>
                <a:cubicBezTo>
                  <a:pt x="461" y="349"/>
                  <a:pt x="462" y="349"/>
                  <a:pt x="463" y="349"/>
                </a:cubicBezTo>
                <a:cubicBezTo>
                  <a:pt x="463" y="349"/>
                  <a:pt x="464" y="346"/>
                  <a:pt x="465" y="345"/>
                </a:cubicBezTo>
                <a:cubicBezTo>
                  <a:pt x="465" y="345"/>
                  <a:pt x="465" y="345"/>
                  <a:pt x="466" y="345"/>
                </a:cubicBezTo>
                <a:cubicBezTo>
                  <a:pt x="466" y="345"/>
                  <a:pt x="466" y="344"/>
                  <a:pt x="466" y="343"/>
                </a:cubicBezTo>
                <a:cubicBezTo>
                  <a:pt x="467" y="342"/>
                  <a:pt x="467" y="341"/>
                  <a:pt x="466" y="340"/>
                </a:cubicBezTo>
                <a:cubicBezTo>
                  <a:pt x="466" y="340"/>
                  <a:pt x="465" y="340"/>
                  <a:pt x="465" y="340"/>
                </a:cubicBezTo>
                <a:cubicBezTo>
                  <a:pt x="465" y="339"/>
                  <a:pt x="465" y="339"/>
                  <a:pt x="466" y="339"/>
                </a:cubicBezTo>
                <a:cubicBezTo>
                  <a:pt x="466" y="339"/>
                  <a:pt x="466" y="338"/>
                  <a:pt x="467" y="338"/>
                </a:cubicBezTo>
                <a:cubicBezTo>
                  <a:pt x="467" y="338"/>
                  <a:pt x="468" y="337"/>
                  <a:pt x="468" y="337"/>
                </a:cubicBezTo>
                <a:cubicBezTo>
                  <a:pt x="468" y="336"/>
                  <a:pt x="468" y="336"/>
                  <a:pt x="468" y="336"/>
                </a:cubicBezTo>
                <a:cubicBezTo>
                  <a:pt x="469" y="335"/>
                  <a:pt x="469" y="335"/>
                  <a:pt x="469" y="335"/>
                </a:cubicBezTo>
                <a:cubicBezTo>
                  <a:pt x="470" y="335"/>
                  <a:pt x="470" y="335"/>
                  <a:pt x="471" y="334"/>
                </a:cubicBezTo>
                <a:cubicBezTo>
                  <a:pt x="472" y="335"/>
                  <a:pt x="473" y="334"/>
                  <a:pt x="474" y="334"/>
                </a:cubicBezTo>
                <a:cubicBezTo>
                  <a:pt x="474" y="333"/>
                  <a:pt x="476" y="333"/>
                  <a:pt x="477" y="333"/>
                </a:cubicBezTo>
                <a:cubicBezTo>
                  <a:pt x="477" y="333"/>
                  <a:pt x="476" y="334"/>
                  <a:pt x="477" y="334"/>
                </a:cubicBezTo>
                <a:cubicBezTo>
                  <a:pt x="477" y="334"/>
                  <a:pt x="478" y="334"/>
                  <a:pt x="478" y="334"/>
                </a:cubicBezTo>
                <a:cubicBezTo>
                  <a:pt x="478" y="333"/>
                  <a:pt x="478" y="334"/>
                  <a:pt x="478" y="333"/>
                </a:cubicBezTo>
                <a:cubicBezTo>
                  <a:pt x="478" y="332"/>
                  <a:pt x="477" y="332"/>
                  <a:pt x="477" y="332"/>
                </a:cubicBezTo>
                <a:cubicBezTo>
                  <a:pt x="478" y="332"/>
                  <a:pt x="478" y="331"/>
                  <a:pt x="478" y="331"/>
                </a:cubicBezTo>
                <a:cubicBezTo>
                  <a:pt x="479" y="331"/>
                  <a:pt x="480" y="331"/>
                  <a:pt x="480" y="331"/>
                </a:cubicBezTo>
                <a:cubicBezTo>
                  <a:pt x="480" y="332"/>
                  <a:pt x="480" y="332"/>
                  <a:pt x="481" y="332"/>
                </a:cubicBezTo>
                <a:cubicBezTo>
                  <a:pt x="481" y="332"/>
                  <a:pt x="482" y="332"/>
                  <a:pt x="482" y="332"/>
                </a:cubicBezTo>
                <a:cubicBezTo>
                  <a:pt x="482" y="332"/>
                  <a:pt x="482" y="331"/>
                  <a:pt x="482" y="331"/>
                </a:cubicBezTo>
                <a:cubicBezTo>
                  <a:pt x="482" y="331"/>
                  <a:pt x="483" y="331"/>
                  <a:pt x="484" y="331"/>
                </a:cubicBezTo>
                <a:cubicBezTo>
                  <a:pt x="483" y="331"/>
                  <a:pt x="483" y="331"/>
                  <a:pt x="483" y="330"/>
                </a:cubicBezTo>
                <a:cubicBezTo>
                  <a:pt x="482" y="330"/>
                  <a:pt x="482" y="330"/>
                  <a:pt x="481" y="330"/>
                </a:cubicBezTo>
                <a:cubicBezTo>
                  <a:pt x="481" y="330"/>
                  <a:pt x="481" y="329"/>
                  <a:pt x="481" y="329"/>
                </a:cubicBezTo>
                <a:cubicBezTo>
                  <a:pt x="480" y="328"/>
                  <a:pt x="480" y="329"/>
                  <a:pt x="480" y="328"/>
                </a:cubicBezTo>
                <a:cubicBezTo>
                  <a:pt x="480" y="328"/>
                  <a:pt x="482" y="327"/>
                  <a:pt x="482" y="327"/>
                </a:cubicBezTo>
                <a:cubicBezTo>
                  <a:pt x="482" y="326"/>
                  <a:pt x="481" y="326"/>
                  <a:pt x="481" y="325"/>
                </a:cubicBezTo>
                <a:cubicBezTo>
                  <a:pt x="481" y="325"/>
                  <a:pt x="482" y="325"/>
                  <a:pt x="482" y="324"/>
                </a:cubicBezTo>
                <a:cubicBezTo>
                  <a:pt x="483" y="324"/>
                  <a:pt x="482" y="324"/>
                  <a:pt x="482" y="323"/>
                </a:cubicBezTo>
                <a:cubicBezTo>
                  <a:pt x="482" y="323"/>
                  <a:pt x="483" y="323"/>
                  <a:pt x="483" y="323"/>
                </a:cubicBezTo>
                <a:cubicBezTo>
                  <a:pt x="484" y="323"/>
                  <a:pt x="484" y="323"/>
                  <a:pt x="484" y="322"/>
                </a:cubicBezTo>
                <a:cubicBezTo>
                  <a:pt x="484" y="322"/>
                  <a:pt x="483" y="322"/>
                  <a:pt x="483" y="322"/>
                </a:cubicBezTo>
                <a:cubicBezTo>
                  <a:pt x="483" y="321"/>
                  <a:pt x="484" y="320"/>
                  <a:pt x="484" y="319"/>
                </a:cubicBezTo>
                <a:cubicBezTo>
                  <a:pt x="485" y="319"/>
                  <a:pt x="486" y="319"/>
                  <a:pt x="486" y="320"/>
                </a:cubicBezTo>
                <a:cubicBezTo>
                  <a:pt x="487" y="319"/>
                  <a:pt x="486" y="319"/>
                  <a:pt x="487" y="319"/>
                </a:cubicBezTo>
                <a:cubicBezTo>
                  <a:pt x="487" y="320"/>
                  <a:pt x="488" y="320"/>
                  <a:pt x="488" y="319"/>
                </a:cubicBezTo>
                <a:cubicBezTo>
                  <a:pt x="489" y="319"/>
                  <a:pt x="489" y="319"/>
                  <a:pt x="490" y="319"/>
                </a:cubicBezTo>
                <a:cubicBezTo>
                  <a:pt x="490" y="318"/>
                  <a:pt x="490" y="317"/>
                  <a:pt x="491" y="316"/>
                </a:cubicBezTo>
                <a:cubicBezTo>
                  <a:pt x="491" y="316"/>
                  <a:pt x="491" y="315"/>
                  <a:pt x="491" y="315"/>
                </a:cubicBezTo>
                <a:cubicBezTo>
                  <a:pt x="491" y="315"/>
                  <a:pt x="492" y="317"/>
                  <a:pt x="492" y="317"/>
                </a:cubicBezTo>
                <a:cubicBezTo>
                  <a:pt x="492" y="317"/>
                  <a:pt x="493" y="317"/>
                  <a:pt x="492" y="316"/>
                </a:cubicBezTo>
                <a:cubicBezTo>
                  <a:pt x="493" y="316"/>
                  <a:pt x="493" y="316"/>
                  <a:pt x="493" y="316"/>
                </a:cubicBezTo>
                <a:cubicBezTo>
                  <a:pt x="493" y="316"/>
                  <a:pt x="494" y="317"/>
                  <a:pt x="495" y="317"/>
                </a:cubicBezTo>
                <a:cubicBezTo>
                  <a:pt x="495" y="317"/>
                  <a:pt x="495" y="317"/>
                  <a:pt x="495" y="317"/>
                </a:cubicBezTo>
                <a:cubicBezTo>
                  <a:pt x="496" y="317"/>
                  <a:pt x="496" y="316"/>
                  <a:pt x="496" y="316"/>
                </a:cubicBezTo>
                <a:cubicBezTo>
                  <a:pt x="497" y="315"/>
                  <a:pt x="497" y="314"/>
                  <a:pt x="498" y="315"/>
                </a:cubicBezTo>
                <a:cubicBezTo>
                  <a:pt x="498" y="314"/>
                  <a:pt x="497" y="311"/>
                  <a:pt x="497" y="311"/>
                </a:cubicBezTo>
                <a:cubicBezTo>
                  <a:pt x="498" y="310"/>
                  <a:pt x="501" y="312"/>
                  <a:pt x="501" y="312"/>
                </a:cubicBezTo>
                <a:cubicBezTo>
                  <a:pt x="502" y="311"/>
                  <a:pt x="502" y="312"/>
                  <a:pt x="503" y="312"/>
                </a:cubicBezTo>
                <a:cubicBezTo>
                  <a:pt x="503" y="311"/>
                  <a:pt x="502" y="311"/>
                  <a:pt x="503" y="311"/>
                </a:cubicBezTo>
                <a:cubicBezTo>
                  <a:pt x="503" y="311"/>
                  <a:pt x="503" y="311"/>
                  <a:pt x="503" y="311"/>
                </a:cubicBezTo>
                <a:cubicBezTo>
                  <a:pt x="503" y="310"/>
                  <a:pt x="501" y="310"/>
                  <a:pt x="502" y="309"/>
                </a:cubicBezTo>
                <a:cubicBezTo>
                  <a:pt x="503" y="309"/>
                  <a:pt x="503" y="308"/>
                  <a:pt x="504" y="308"/>
                </a:cubicBezTo>
                <a:cubicBezTo>
                  <a:pt x="504" y="308"/>
                  <a:pt x="504" y="309"/>
                  <a:pt x="503" y="310"/>
                </a:cubicBezTo>
                <a:cubicBezTo>
                  <a:pt x="504" y="310"/>
                  <a:pt x="504" y="310"/>
                  <a:pt x="504" y="311"/>
                </a:cubicBezTo>
                <a:cubicBezTo>
                  <a:pt x="505" y="310"/>
                  <a:pt x="505" y="310"/>
                  <a:pt x="505" y="310"/>
                </a:cubicBezTo>
                <a:cubicBezTo>
                  <a:pt x="506" y="309"/>
                  <a:pt x="506" y="309"/>
                  <a:pt x="506" y="309"/>
                </a:cubicBezTo>
                <a:cubicBezTo>
                  <a:pt x="506" y="308"/>
                  <a:pt x="506" y="308"/>
                  <a:pt x="507" y="308"/>
                </a:cubicBezTo>
                <a:cubicBezTo>
                  <a:pt x="508" y="308"/>
                  <a:pt x="508" y="306"/>
                  <a:pt x="508" y="305"/>
                </a:cubicBezTo>
                <a:cubicBezTo>
                  <a:pt x="509" y="305"/>
                  <a:pt x="509" y="305"/>
                  <a:pt x="510" y="305"/>
                </a:cubicBezTo>
                <a:cubicBezTo>
                  <a:pt x="510" y="306"/>
                  <a:pt x="510" y="306"/>
                  <a:pt x="509" y="306"/>
                </a:cubicBezTo>
                <a:cubicBezTo>
                  <a:pt x="509" y="307"/>
                  <a:pt x="509" y="307"/>
                  <a:pt x="510" y="307"/>
                </a:cubicBezTo>
                <a:cubicBezTo>
                  <a:pt x="509" y="307"/>
                  <a:pt x="509" y="308"/>
                  <a:pt x="508" y="308"/>
                </a:cubicBezTo>
                <a:cubicBezTo>
                  <a:pt x="508" y="309"/>
                  <a:pt x="509" y="309"/>
                  <a:pt x="508" y="309"/>
                </a:cubicBezTo>
                <a:cubicBezTo>
                  <a:pt x="508" y="309"/>
                  <a:pt x="508" y="310"/>
                  <a:pt x="508" y="310"/>
                </a:cubicBezTo>
                <a:cubicBezTo>
                  <a:pt x="509" y="309"/>
                  <a:pt x="516" y="308"/>
                  <a:pt x="516" y="309"/>
                </a:cubicBezTo>
                <a:cubicBezTo>
                  <a:pt x="515" y="309"/>
                  <a:pt x="514" y="309"/>
                  <a:pt x="514" y="310"/>
                </a:cubicBezTo>
                <a:cubicBezTo>
                  <a:pt x="514" y="311"/>
                  <a:pt x="514" y="310"/>
                  <a:pt x="513" y="311"/>
                </a:cubicBezTo>
                <a:cubicBezTo>
                  <a:pt x="513" y="311"/>
                  <a:pt x="512" y="311"/>
                  <a:pt x="512" y="312"/>
                </a:cubicBezTo>
                <a:cubicBezTo>
                  <a:pt x="511" y="312"/>
                  <a:pt x="511" y="312"/>
                  <a:pt x="511" y="311"/>
                </a:cubicBezTo>
                <a:cubicBezTo>
                  <a:pt x="510" y="311"/>
                  <a:pt x="508" y="311"/>
                  <a:pt x="508" y="312"/>
                </a:cubicBezTo>
                <a:cubicBezTo>
                  <a:pt x="506" y="312"/>
                  <a:pt x="507" y="312"/>
                  <a:pt x="506" y="313"/>
                </a:cubicBezTo>
                <a:cubicBezTo>
                  <a:pt x="506" y="314"/>
                  <a:pt x="505" y="314"/>
                  <a:pt x="504" y="314"/>
                </a:cubicBezTo>
                <a:cubicBezTo>
                  <a:pt x="504" y="314"/>
                  <a:pt x="504" y="315"/>
                  <a:pt x="504" y="315"/>
                </a:cubicBezTo>
                <a:cubicBezTo>
                  <a:pt x="503" y="315"/>
                  <a:pt x="502" y="316"/>
                  <a:pt x="502" y="317"/>
                </a:cubicBezTo>
                <a:cubicBezTo>
                  <a:pt x="502" y="318"/>
                  <a:pt x="501" y="318"/>
                  <a:pt x="502" y="319"/>
                </a:cubicBezTo>
                <a:cubicBezTo>
                  <a:pt x="502" y="319"/>
                  <a:pt x="502" y="320"/>
                  <a:pt x="502" y="320"/>
                </a:cubicBezTo>
                <a:cubicBezTo>
                  <a:pt x="503" y="320"/>
                  <a:pt x="504" y="320"/>
                  <a:pt x="504" y="320"/>
                </a:cubicBezTo>
                <a:cubicBezTo>
                  <a:pt x="505" y="321"/>
                  <a:pt x="505" y="321"/>
                  <a:pt x="506" y="322"/>
                </a:cubicBezTo>
                <a:cubicBezTo>
                  <a:pt x="507" y="321"/>
                  <a:pt x="507" y="320"/>
                  <a:pt x="508" y="321"/>
                </a:cubicBezTo>
                <a:cubicBezTo>
                  <a:pt x="507" y="321"/>
                  <a:pt x="508" y="322"/>
                  <a:pt x="508" y="322"/>
                </a:cubicBezTo>
                <a:cubicBezTo>
                  <a:pt x="508" y="322"/>
                  <a:pt x="509" y="321"/>
                  <a:pt x="509" y="321"/>
                </a:cubicBezTo>
                <a:cubicBezTo>
                  <a:pt x="510" y="319"/>
                  <a:pt x="510" y="319"/>
                  <a:pt x="512" y="320"/>
                </a:cubicBezTo>
                <a:cubicBezTo>
                  <a:pt x="512" y="319"/>
                  <a:pt x="511" y="318"/>
                  <a:pt x="511" y="318"/>
                </a:cubicBezTo>
                <a:cubicBezTo>
                  <a:pt x="512" y="318"/>
                  <a:pt x="512" y="317"/>
                  <a:pt x="512" y="316"/>
                </a:cubicBezTo>
                <a:cubicBezTo>
                  <a:pt x="512" y="316"/>
                  <a:pt x="512" y="316"/>
                  <a:pt x="513" y="316"/>
                </a:cubicBezTo>
                <a:cubicBezTo>
                  <a:pt x="513" y="315"/>
                  <a:pt x="513" y="315"/>
                  <a:pt x="514" y="315"/>
                </a:cubicBezTo>
                <a:cubicBezTo>
                  <a:pt x="514" y="316"/>
                  <a:pt x="514" y="317"/>
                  <a:pt x="515" y="317"/>
                </a:cubicBezTo>
                <a:cubicBezTo>
                  <a:pt x="515" y="316"/>
                  <a:pt x="515" y="316"/>
                  <a:pt x="515" y="316"/>
                </a:cubicBezTo>
                <a:cubicBezTo>
                  <a:pt x="515" y="315"/>
                  <a:pt x="516" y="315"/>
                  <a:pt x="516" y="315"/>
                </a:cubicBezTo>
                <a:cubicBezTo>
                  <a:pt x="518" y="314"/>
                  <a:pt x="520" y="314"/>
                  <a:pt x="521" y="313"/>
                </a:cubicBezTo>
                <a:cubicBezTo>
                  <a:pt x="522" y="312"/>
                  <a:pt x="522" y="312"/>
                  <a:pt x="523" y="312"/>
                </a:cubicBezTo>
                <a:cubicBezTo>
                  <a:pt x="524" y="311"/>
                  <a:pt x="524" y="310"/>
                  <a:pt x="524" y="310"/>
                </a:cubicBezTo>
                <a:cubicBezTo>
                  <a:pt x="524" y="310"/>
                  <a:pt x="524" y="309"/>
                  <a:pt x="524" y="309"/>
                </a:cubicBezTo>
                <a:cubicBezTo>
                  <a:pt x="525" y="309"/>
                  <a:pt x="525" y="309"/>
                  <a:pt x="525" y="309"/>
                </a:cubicBezTo>
                <a:cubicBezTo>
                  <a:pt x="525" y="308"/>
                  <a:pt x="525" y="308"/>
                  <a:pt x="523" y="308"/>
                </a:cubicBezTo>
                <a:cubicBezTo>
                  <a:pt x="524" y="308"/>
                  <a:pt x="524" y="307"/>
                  <a:pt x="524" y="306"/>
                </a:cubicBezTo>
                <a:cubicBezTo>
                  <a:pt x="523" y="306"/>
                  <a:pt x="522" y="306"/>
                  <a:pt x="521" y="307"/>
                </a:cubicBezTo>
                <a:cubicBezTo>
                  <a:pt x="521" y="307"/>
                  <a:pt x="520" y="309"/>
                  <a:pt x="520" y="309"/>
                </a:cubicBezTo>
                <a:cubicBezTo>
                  <a:pt x="519" y="309"/>
                  <a:pt x="519" y="308"/>
                  <a:pt x="519" y="307"/>
                </a:cubicBezTo>
                <a:cubicBezTo>
                  <a:pt x="518" y="307"/>
                  <a:pt x="518" y="307"/>
                  <a:pt x="517" y="307"/>
                </a:cubicBezTo>
                <a:cubicBezTo>
                  <a:pt x="517" y="306"/>
                  <a:pt x="517" y="307"/>
                  <a:pt x="516" y="307"/>
                </a:cubicBezTo>
                <a:cubicBezTo>
                  <a:pt x="516" y="307"/>
                  <a:pt x="515" y="306"/>
                  <a:pt x="515" y="306"/>
                </a:cubicBezTo>
                <a:cubicBezTo>
                  <a:pt x="515" y="306"/>
                  <a:pt x="514" y="307"/>
                  <a:pt x="514" y="307"/>
                </a:cubicBezTo>
                <a:cubicBezTo>
                  <a:pt x="514" y="307"/>
                  <a:pt x="513" y="306"/>
                  <a:pt x="513" y="306"/>
                </a:cubicBezTo>
                <a:cubicBezTo>
                  <a:pt x="514" y="305"/>
                  <a:pt x="514" y="305"/>
                  <a:pt x="514" y="305"/>
                </a:cubicBezTo>
                <a:cubicBezTo>
                  <a:pt x="515" y="305"/>
                  <a:pt x="515" y="305"/>
                  <a:pt x="515" y="304"/>
                </a:cubicBezTo>
                <a:cubicBezTo>
                  <a:pt x="515" y="304"/>
                  <a:pt x="515" y="304"/>
                  <a:pt x="515" y="304"/>
                </a:cubicBezTo>
                <a:cubicBezTo>
                  <a:pt x="514" y="304"/>
                  <a:pt x="513" y="304"/>
                  <a:pt x="512" y="304"/>
                </a:cubicBezTo>
                <a:cubicBezTo>
                  <a:pt x="513" y="303"/>
                  <a:pt x="512" y="304"/>
                  <a:pt x="511" y="304"/>
                </a:cubicBezTo>
                <a:cubicBezTo>
                  <a:pt x="511" y="304"/>
                  <a:pt x="511" y="303"/>
                  <a:pt x="511" y="303"/>
                </a:cubicBezTo>
                <a:cubicBezTo>
                  <a:pt x="511" y="302"/>
                  <a:pt x="510" y="303"/>
                  <a:pt x="510" y="303"/>
                </a:cubicBezTo>
                <a:cubicBezTo>
                  <a:pt x="510" y="302"/>
                  <a:pt x="510" y="301"/>
                  <a:pt x="510" y="300"/>
                </a:cubicBezTo>
                <a:cubicBezTo>
                  <a:pt x="510" y="300"/>
                  <a:pt x="510" y="300"/>
                  <a:pt x="510" y="300"/>
                </a:cubicBezTo>
                <a:cubicBezTo>
                  <a:pt x="510" y="300"/>
                  <a:pt x="510" y="299"/>
                  <a:pt x="511" y="299"/>
                </a:cubicBezTo>
                <a:cubicBezTo>
                  <a:pt x="511" y="299"/>
                  <a:pt x="511" y="298"/>
                  <a:pt x="511" y="298"/>
                </a:cubicBezTo>
                <a:cubicBezTo>
                  <a:pt x="510" y="298"/>
                  <a:pt x="509" y="298"/>
                  <a:pt x="508" y="298"/>
                </a:cubicBezTo>
                <a:cubicBezTo>
                  <a:pt x="508" y="297"/>
                  <a:pt x="508" y="297"/>
                  <a:pt x="510" y="297"/>
                </a:cubicBezTo>
                <a:cubicBezTo>
                  <a:pt x="509" y="296"/>
                  <a:pt x="509" y="293"/>
                  <a:pt x="510" y="294"/>
                </a:cubicBezTo>
                <a:cubicBezTo>
                  <a:pt x="510" y="293"/>
                  <a:pt x="510" y="294"/>
                  <a:pt x="510" y="293"/>
                </a:cubicBezTo>
                <a:cubicBezTo>
                  <a:pt x="510" y="292"/>
                  <a:pt x="509" y="292"/>
                  <a:pt x="508" y="292"/>
                </a:cubicBezTo>
                <a:cubicBezTo>
                  <a:pt x="507" y="293"/>
                  <a:pt x="507" y="293"/>
                  <a:pt x="506" y="293"/>
                </a:cubicBezTo>
                <a:cubicBezTo>
                  <a:pt x="506" y="293"/>
                  <a:pt x="506" y="293"/>
                  <a:pt x="506" y="294"/>
                </a:cubicBezTo>
                <a:cubicBezTo>
                  <a:pt x="505" y="294"/>
                  <a:pt x="504" y="294"/>
                  <a:pt x="504" y="294"/>
                </a:cubicBezTo>
                <a:cubicBezTo>
                  <a:pt x="504" y="293"/>
                  <a:pt x="503" y="292"/>
                  <a:pt x="504" y="293"/>
                </a:cubicBezTo>
                <a:cubicBezTo>
                  <a:pt x="504" y="292"/>
                  <a:pt x="504" y="291"/>
                  <a:pt x="503" y="291"/>
                </a:cubicBezTo>
                <a:cubicBezTo>
                  <a:pt x="503" y="291"/>
                  <a:pt x="503" y="290"/>
                  <a:pt x="504" y="290"/>
                </a:cubicBezTo>
                <a:cubicBezTo>
                  <a:pt x="504" y="290"/>
                  <a:pt x="504" y="290"/>
                  <a:pt x="504" y="289"/>
                </a:cubicBezTo>
                <a:cubicBezTo>
                  <a:pt x="505" y="290"/>
                  <a:pt x="505" y="291"/>
                  <a:pt x="506" y="292"/>
                </a:cubicBezTo>
                <a:cubicBezTo>
                  <a:pt x="507" y="292"/>
                  <a:pt x="506" y="291"/>
                  <a:pt x="507" y="291"/>
                </a:cubicBezTo>
                <a:cubicBezTo>
                  <a:pt x="508" y="291"/>
                  <a:pt x="508" y="291"/>
                  <a:pt x="508" y="291"/>
                </a:cubicBezTo>
                <a:cubicBezTo>
                  <a:pt x="509" y="290"/>
                  <a:pt x="509" y="289"/>
                  <a:pt x="509" y="288"/>
                </a:cubicBezTo>
                <a:cubicBezTo>
                  <a:pt x="510" y="288"/>
                  <a:pt x="511" y="288"/>
                  <a:pt x="511" y="288"/>
                </a:cubicBezTo>
                <a:cubicBezTo>
                  <a:pt x="511" y="288"/>
                  <a:pt x="511" y="287"/>
                  <a:pt x="511" y="287"/>
                </a:cubicBezTo>
                <a:cubicBezTo>
                  <a:pt x="512" y="287"/>
                  <a:pt x="511" y="285"/>
                  <a:pt x="511" y="284"/>
                </a:cubicBezTo>
                <a:cubicBezTo>
                  <a:pt x="512" y="284"/>
                  <a:pt x="512" y="285"/>
                  <a:pt x="512" y="285"/>
                </a:cubicBezTo>
                <a:cubicBezTo>
                  <a:pt x="512" y="283"/>
                  <a:pt x="511" y="284"/>
                  <a:pt x="511" y="282"/>
                </a:cubicBezTo>
                <a:cubicBezTo>
                  <a:pt x="510" y="281"/>
                  <a:pt x="509" y="281"/>
                  <a:pt x="508" y="281"/>
                </a:cubicBezTo>
                <a:cubicBezTo>
                  <a:pt x="507" y="281"/>
                  <a:pt x="507" y="281"/>
                  <a:pt x="506" y="281"/>
                </a:cubicBezTo>
                <a:cubicBezTo>
                  <a:pt x="506" y="281"/>
                  <a:pt x="506" y="281"/>
                  <a:pt x="505" y="281"/>
                </a:cubicBezTo>
                <a:cubicBezTo>
                  <a:pt x="505" y="281"/>
                  <a:pt x="504" y="281"/>
                  <a:pt x="504" y="281"/>
                </a:cubicBezTo>
                <a:cubicBezTo>
                  <a:pt x="503" y="281"/>
                  <a:pt x="505" y="281"/>
                  <a:pt x="503" y="282"/>
                </a:cubicBezTo>
                <a:cubicBezTo>
                  <a:pt x="503" y="282"/>
                  <a:pt x="502" y="282"/>
                  <a:pt x="501" y="282"/>
                </a:cubicBezTo>
                <a:cubicBezTo>
                  <a:pt x="501" y="282"/>
                  <a:pt x="501" y="282"/>
                  <a:pt x="501" y="282"/>
                </a:cubicBezTo>
                <a:cubicBezTo>
                  <a:pt x="501" y="282"/>
                  <a:pt x="500" y="283"/>
                  <a:pt x="499" y="283"/>
                </a:cubicBezTo>
                <a:cubicBezTo>
                  <a:pt x="499" y="283"/>
                  <a:pt x="500" y="283"/>
                  <a:pt x="499" y="283"/>
                </a:cubicBezTo>
                <a:cubicBezTo>
                  <a:pt x="499" y="283"/>
                  <a:pt x="499" y="283"/>
                  <a:pt x="498" y="284"/>
                </a:cubicBezTo>
                <a:cubicBezTo>
                  <a:pt x="498" y="284"/>
                  <a:pt x="497" y="284"/>
                  <a:pt x="497" y="284"/>
                </a:cubicBezTo>
                <a:cubicBezTo>
                  <a:pt x="496" y="285"/>
                  <a:pt x="496" y="285"/>
                  <a:pt x="495" y="286"/>
                </a:cubicBezTo>
                <a:cubicBezTo>
                  <a:pt x="495" y="286"/>
                  <a:pt x="494" y="285"/>
                  <a:pt x="494" y="286"/>
                </a:cubicBezTo>
                <a:cubicBezTo>
                  <a:pt x="494" y="285"/>
                  <a:pt x="493" y="287"/>
                  <a:pt x="493" y="287"/>
                </a:cubicBezTo>
                <a:cubicBezTo>
                  <a:pt x="493" y="287"/>
                  <a:pt x="492" y="288"/>
                  <a:pt x="492" y="288"/>
                </a:cubicBezTo>
                <a:cubicBezTo>
                  <a:pt x="491" y="288"/>
                  <a:pt x="490" y="289"/>
                  <a:pt x="490" y="289"/>
                </a:cubicBezTo>
                <a:cubicBezTo>
                  <a:pt x="489" y="289"/>
                  <a:pt x="489" y="290"/>
                  <a:pt x="489" y="291"/>
                </a:cubicBezTo>
                <a:cubicBezTo>
                  <a:pt x="489" y="291"/>
                  <a:pt x="488" y="291"/>
                  <a:pt x="488" y="291"/>
                </a:cubicBezTo>
                <a:cubicBezTo>
                  <a:pt x="488" y="292"/>
                  <a:pt x="487" y="291"/>
                  <a:pt x="487" y="291"/>
                </a:cubicBezTo>
                <a:cubicBezTo>
                  <a:pt x="486" y="291"/>
                  <a:pt x="486" y="293"/>
                  <a:pt x="486" y="293"/>
                </a:cubicBezTo>
                <a:cubicBezTo>
                  <a:pt x="486" y="294"/>
                  <a:pt x="485" y="294"/>
                  <a:pt x="485" y="295"/>
                </a:cubicBezTo>
                <a:cubicBezTo>
                  <a:pt x="485" y="295"/>
                  <a:pt x="485" y="296"/>
                  <a:pt x="485" y="296"/>
                </a:cubicBezTo>
                <a:cubicBezTo>
                  <a:pt x="484" y="296"/>
                  <a:pt x="484" y="296"/>
                  <a:pt x="483" y="297"/>
                </a:cubicBezTo>
                <a:cubicBezTo>
                  <a:pt x="483" y="297"/>
                  <a:pt x="483" y="298"/>
                  <a:pt x="482" y="298"/>
                </a:cubicBezTo>
                <a:cubicBezTo>
                  <a:pt x="481" y="299"/>
                  <a:pt x="480" y="299"/>
                  <a:pt x="479" y="299"/>
                </a:cubicBezTo>
                <a:cubicBezTo>
                  <a:pt x="480" y="299"/>
                  <a:pt x="480" y="299"/>
                  <a:pt x="480" y="298"/>
                </a:cubicBezTo>
                <a:cubicBezTo>
                  <a:pt x="480" y="298"/>
                  <a:pt x="481" y="298"/>
                  <a:pt x="481" y="298"/>
                </a:cubicBezTo>
                <a:cubicBezTo>
                  <a:pt x="481" y="298"/>
                  <a:pt x="482" y="298"/>
                  <a:pt x="482" y="298"/>
                </a:cubicBezTo>
                <a:cubicBezTo>
                  <a:pt x="482" y="297"/>
                  <a:pt x="483" y="297"/>
                  <a:pt x="483" y="297"/>
                </a:cubicBezTo>
                <a:cubicBezTo>
                  <a:pt x="483" y="296"/>
                  <a:pt x="484" y="295"/>
                  <a:pt x="484" y="294"/>
                </a:cubicBezTo>
                <a:cubicBezTo>
                  <a:pt x="484" y="294"/>
                  <a:pt x="485" y="294"/>
                  <a:pt x="485" y="294"/>
                </a:cubicBezTo>
                <a:cubicBezTo>
                  <a:pt x="485" y="293"/>
                  <a:pt x="485" y="293"/>
                  <a:pt x="485" y="293"/>
                </a:cubicBezTo>
                <a:cubicBezTo>
                  <a:pt x="485" y="292"/>
                  <a:pt x="486" y="292"/>
                  <a:pt x="486" y="291"/>
                </a:cubicBezTo>
                <a:cubicBezTo>
                  <a:pt x="486" y="290"/>
                  <a:pt x="486" y="290"/>
                  <a:pt x="485" y="290"/>
                </a:cubicBezTo>
                <a:cubicBezTo>
                  <a:pt x="484" y="289"/>
                  <a:pt x="485" y="289"/>
                  <a:pt x="485" y="289"/>
                </a:cubicBezTo>
                <a:cubicBezTo>
                  <a:pt x="486" y="289"/>
                  <a:pt x="486" y="289"/>
                  <a:pt x="487" y="289"/>
                </a:cubicBezTo>
                <a:cubicBezTo>
                  <a:pt x="487" y="289"/>
                  <a:pt x="487" y="288"/>
                  <a:pt x="488" y="288"/>
                </a:cubicBezTo>
                <a:cubicBezTo>
                  <a:pt x="488" y="288"/>
                  <a:pt x="488" y="287"/>
                  <a:pt x="488" y="287"/>
                </a:cubicBezTo>
                <a:cubicBezTo>
                  <a:pt x="489" y="286"/>
                  <a:pt x="489" y="286"/>
                  <a:pt x="490" y="286"/>
                </a:cubicBezTo>
                <a:cubicBezTo>
                  <a:pt x="490" y="286"/>
                  <a:pt x="490" y="285"/>
                  <a:pt x="490" y="285"/>
                </a:cubicBezTo>
                <a:cubicBezTo>
                  <a:pt x="490" y="285"/>
                  <a:pt x="492" y="285"/>
                  <a:pt x="492" y="285"/>
                </a:cubicBezTo>
                <a:cubicBezTo>
                  <a:pt x="491" y="283"/>
                  <a:pt x="495" y="283"/>
                  <a:pt x="495" y="282"/>
                </a:cubicBezTo>
                <a:cubicBezTo>
                  <a:pt x="495" y="281"/>
                  <a:pt x="495" y="281"/>
                  <a:pt x="496" y="281"/>
                </a:cubicBezTo>
                <a:cubicBezTo>
                  <a:pt x="497" y="281"/>
                  <a:pt x="498" y="278"/>
                  <a:pt x="498" y="277"/>
                </a:cubicBezTo>
                <a:cubicBezTo>
                  <a:pt x="498" y="277"/>
                  <a:pt x="499" y="277"/>
                  <a:pt x="499" y="277"/>
                </a:cubicBezTo>
                <a:cubicBezTo>
                  <a:pt x="499" y="277"/>
                  <a:pt x="501" y="276"/>
                  <a:pt x="501" y="275"/>
                </a:cubicBezTo>
                <a:cubicBezTo>
                  <a:pt x="501" y="276"/>
                  <a:pt x="502" y="276"/>
                  <a:pt x="502" y="275"/>
                </a:cubicBezTo>
                <a:cubicBezTo>
                  <a:pt x="503" y="275"/>
                  <a:pt x="505" y="276"/>
                  <a:pt x="506" y="276"/>
                </a:cubicBezTo>
                <a:cubicBezTo>
                  <a:pt x="506" y="275"/>
                  <a:pt x="508" y="276"/>
                  <a:pt x="508" y="276"/>
                </a:cubicBezTo>
                <a:cubicBezTo>
                  <a:pt x="508" y="276"/>
                  <a:pt x="509" y="276"/>
                  <a:pt x="509" y="276"/>
                </a:cubicBezTo>
                <a:cubicBezTo>
                  <a:pt x="510" y="276"/>
                  <a:pt x="509" y="275"/>
                  <a:pt x="510" y="275"/>
                </a:cubicBezTo>
                <a:cubicBezTo>
                  <a:pt x="510" y="274"/>
                  <a:pt x="511" y="275"/>
                  <a:pt x="511" y="275"/>
                </a:cubicBezTo>
                <a:cubicBezTo>
                  <a:pt x="511" y="275"/>
                  <a:pt x="511" y="275"/>
                  <a:pt x="511" y="275"/>
                </a:cubicBezTo>
                <a:cubicBezTo>
                  <a:pt x="512" y="275"/>
                  <a:pt x="511" y="276"/>
                  <a:pt x="512" y="276"/>
                </a:cubicBezTo>
                <a:cubicBezTo>
                  <a:pt x="513" y="276"/>
                  <a:pt x="513" y="276"/>
                  <a:pt x="514" y="276"/>
                </a:cubicBezTo>
                <a:cubicBezTo>
                  <a:pt x="514" y="275"/>
                  <a:pt x="514" y="275"/>
                  <a:pt x="514" y="275"/>
                </a:cubicBezTo>
                <a:cubicBezTo>
                  <a:pt x="515" y="275"/>
                  <a:pt x="516" y="275"/>
                  <a:pt x="516" y="276"/>
                </a:cubicBezTo>
                <a:cubicBezTo>
                  <a:pt x="516" y="275"/>
                  <a:pt x="517" y="275"/>
                  <a:pt x="517" y="275"/>
                </a:cubicBezTo>
                <a:cubicBezTo>
                  <a:pt x="518" y="274"/>
                  <a:pt x="518" y="274"/>
                  <a:pt x="518" y="274"/>
                </a:cubicBezTo>
                <a:cubicBezTo>
                  <a:pt x="520" y="274"/>
                  <a:pt x="518" y="275"/>
                  <a:pt x="519" y="275"/>
                </a:cubicBezTo>
                <a:cubicBezTo>
                  <a:pt x="520" y="275"/>
                  <a:pt x="520" y="276"/>
                  <a:pt x="521" y="276"/>
                </a:cubicBezTo>
                <a:cubicBezTo>
                  <a:pt x="521" y="275"/>
                  <a:pt x="521" y="275"/>
                  <a:pt x="521" y="275"/>
                </a:cubicBezTo>
                <a:cubicBezTo>
                  <a:pt x="521" y="275"/>
                  <a:pt x="522" y="275"/>
                  <a:pt x="522" y="275"/>
                </a:cubicBezTo>
                <a:cubicBezTo>
                  <a:pt x="522" y="275"/>
                  <a:pt x="522" y="275"/>
                  <a:pt x="523" y="275"/>
                </a:cubicBezTo>
                <a:cubicBezTo>
                  <a:pt x="524" y="274"/>
                  <a:pt x="524" y="276"/>
                  <a:pt x="524" y="276"/>
                </a:cubicBezTo>
                <a:cubicBezTo>
                  <a:pt x="525" y="277"/>
                  <a:pt x="526" y="276"/>
                  <a:pt x="526" y="276"/>
                </a:cubicBezTo>
                <a:cubicBezTo>
                  <a:pt x="527" y="275"/>
                  <a:pt x="527" y="274"/>
                  <a:pt x="528" y="275"/>
                </a:cubicBezTo>
                <a:cubicBezTo>
                  <a:pt x="528" y="275"/>
                  <a:pt x="528" y="276"/>
                  <a:pt x="528" y="276"/>
                </a:cubicBezTo>
                <a:cubicBezTo>
                  <a:pt x="529" y="276"/>
                  <a:pt x="529" y="275"/>
                  <a:pt x="529" y="276"/>
                </a:cubicBezTo>
                <a:cubicBezTo>
                  <a:pt x="530" y="276"/>
                  <a:pt x="530" y="275"/>
                  <a:pt x="531" y="275"/>
                </a:cubicBezTo>
                <a:cubicBezTo>
                  <a:pt x="531" y="275"/>
                  <a:pt x="530" y="274"/>
                  <a:pt x="531" y="274"/>
                </a:cubicBezTo>
                <a:cubicBezTo>
                  <a:pt x="532" y="274"/>
                  <a:pt x="532" y="275"/>
                  <a:pt x="533" y="275"/>
                </a:cubicBezTo>
                <a:cubicBezTo>
                  <a:pt x="533" y="274"/>
                  <a:pt x="534" y="275"/>
                  <a:pt x="534" y="273"/>
                </a:cubicBezTo>
                <a:cubicBezTo>
                  <a:pt x="534" y="273"/>
                  <a:pt x="534" y="272"/>
                  <a:pt x="534" y="272"/>
                </a:cubicBezTo>
                <a:cubicBezTo>
                  <a:pt x="534" y="272"/>
                  <a:pt x="535" y="272"/>
                  <a:pt x="535" y="272"/>
                </a:cubicBezTo>
                <a:cubicBezTo>
                  <a:pt x="535" y="273"/>
                  <a:pt x="536" y="272"/>
                  <a:pt x="537" y="272"/>
                </a:cubicBezTo>
                <a:cubicBezTo>
                  <a:pt x="538" y="271"/>
                  <a:pt x="537" y="271"/>
                  <a:pt x="537" y="269"/>
                </a:cubicBezTo>
                <a:cubicBezTo>
                  <a:pt x="538" y="269"/>
                  <a:pt x="538" y="268"/>
                  <a:pt x="538" y="268"/>
                </a:cubicBezTo>
                <a:cubicBezTo>
                  <a:pt x="539" y="267"/>
                  <a:pt x="539" y="267"/>
                  <a:pt x="540" y="267"/>
                </a:cubicBezTo>
                <a:cubicBezTo>
                  <a:pt x="540" y="266"/>
                  <a:pt x="540" y="266"/>
                  <a:pt x="540" y="266"/>
                </a:cubicBezTo>
                <a:cubicBezTo>
                  <a:pt x="541" y="266"/>
                  <a:pt x="543" y="266"/>
                  <a:pt x="543" y="265"/>
                </a:cubicBezTo>
                <a:cubicBezTo>
                  <a:pt x="543" y="264"/>
                  <a:pt x="546" y="265"/>
                  <a:pt x="546" y="265"/>
                </a:cubicBezTo>
                <a:cubicBezTo>
                  <a:pt x="546" y="264"/>
                  <a:pt x="547" y="264"/>
                  <a:pt x="548" y="264"/>
                </a:cubicBezTo>
                <a:cubicBezTo>
                  <a:pt x="548" y="264"/>
                  <a:pt x="549" y="263"/>
                  <a:pt x="550" y="263"/>
                </a:cubicBezTo>
                <a:cubicBezTo>
                  <a:pt x="550" y="263"/>
                  <a:pt x="550" y="262"/>
                  <a:pt x="550" y="262"/>
                </a:cubicBezTo>
                <a:cubicBezTo>
                  <a:pt x="551" y="262"/>
                  <a:pt x="551" y="263"/>
                  <a:pt x="551" y="262"/>
                </a:cubicBezTo>
                <a:cubicBezTo>
                  <a:pt x="551" y="261"/>
                  <a:pt x="551" y="260"/>
                  <a:pt x="552" y="261"/>
                </a:cubicBezTo>
                <a:cubicBezTo>
                  <a:pt x="552" y="259"/>
                  <a:pt x="551" y="258"/>
                  <a:pt x="551" y="257"/>
                </a:cubicBezTo>
                <a:cubicBezTo>
                  <a:pt x="551" y="257"/>
                  <a:pt x="552" y="257"/>
                  <a:pt x="552" y="257"/>
                </a:cubicBezTo>
                <a:cubicBezTo>
                  <a:pt x="552" y="257"/>
                  <a:pt x="552" y="256"/>
                  <a:pt x="552" y="255"/>
                </a:cubicBezTo>
                <a:cubicBezTo>
                  <a:pt x="552" y="255"/>
                  <a:pt x="552" y="255"/>
                  <a:pt x="552" y="254"/>
                </a:cubicBezTo>
                <a:cubicBezTo>
                  <a:pt x="551" y="254"/>
                  <a:pt x="551" y="254"/>
                  <a:pt x="551" y="254"/>
                </a:cubicBezTo>
                <a:cubicBezTo>
                  <a:pt x="551" y="254"/>
                  <a:pt x="550" y="254"/>
                  <a:pt x="550" y="254"/>
                </a:cubicBezTo>
                <a:cubicBezTo>
                  <a:pt x="550" y="255"/>
                  <a:pt x="550" y="256"/>
                  <a:pt x="549" y="255"/>
                </a:cubicBezTo>
                <a:cubicBezTo>
                  <a:pt x="549" y="254"/>
                  <a:pt x="549" y="253"/>
                  <a:pt x="547" y="253"/>
                </a:cubicBezTo>
                <a:cubicBezTo>
                  <a:pt x="547" y="253"/>
                  <a:pt x="546" y="252"/>
                  <a:pt x="546" y="252"/>
                </a:cubicBezTo>
                <a:cubicBezTo>
                  <a:pt x="545" y="251"/>
                  <a:pt x="544" y="251"/>
                  <a:pt x="544" y="251"/>
                </a:cubicBezTo>
                <a:cubicBezTo>
                  <a:pt x="544" y="251"/>
                  <a:pt x="542" y="250"/>
                  <a:pt x="542" y="252"/>
                </a:cubicBezTo>
                <a:cubicBezTo>
                  <a:pt x="541" y="252"/>
                  <a:pt x="541" y="252"/>
                  <a:pt x="540" y="252"/>
                </a:cubicBezTo>
                <a:cubicBezTo>
                  <a:pt x="540" y="252"/>
                  <a:pt x="540" y="252"/>
                  <a:pt x="539" y="252"/>
                </a:cubicBezTo>
                <a:cubicBezTo>
                  <a:pt x="539" y="252"/>
                  <a:pt x="539" y="252"/>
                  <a:pt x="539" y="252"/>
                </a:cubicBezTo>
                <a:cubicBezTo>
                  <a:pt x="538" y="252"/>
                  <a:pt x="538" y="254"/>
                  <a:pt x="536" y="254"/>
                </a:cubicBezTo>
                <a:cubicBezTo>
                  <a:pt x="536" y="254"/>
                  <a:pt x="536" y="254"/>
                  <a:pt x="536" y="254"/>
                </a:cubicBezTo>
                <a:cubicBezTo>
                  <a:pt x="536" y="255"/>
                  <a:pt x="535" y="254"/>
                  <a:pt x="535" y="254"/>
                </a:cubicBezTo>
                <a:cubicBezTo>
                  <a:pt x="534" y="255"/>
                  <a:pt x="534" y="255"/>
                  <a:pt x="533" y="255"/>
                </a:cubicBezTo>
                <a:cubicBezTo>
                  <a:pt x="533" y="256"/>
                  <a:pt x="532" y="257"/>
                  <a:pt x="532" y="257"/>
                </a:cubicBezTo>
                <a:cubicBezTo>
                  <a:pt x="531" y="257"/>
                  <a:pt x="531" y="257"/>
                  <a:pt x="530" y="256"/>
                </a:cubicBezTo>
                <a:cubicBezTo>
                  <a:pt x="530" y="256"/>
                  <a:pt x="530" y="256"/>
                  <a:pt x="530" y="255"/>
                </a:cubicBezTo>
                <a:cubicBezTo>
                  <a:pt x="530" y="254"/>
                  <a:pt x="531" y="254"/>
                  <a:pt x="532" y="254"/>
                </a:cubicBezTo>
                <a:cubicBezTo>
                  <a:pt x="532" y="255"/>
                  <a:pt x="533" y="254"/>
                  <a:pt x="533" y="254"/>
                </a:cubicBezTo>
                <a:cubicBezTo>
                  <a:pt x="533" y="254"/>
                  <a:pt x="534" y="254"/>
                  <a:pt x="534" y="254"/>
                </a:cubicBezTo>
                <a:cubicBezTo>
                  <a:pt x="534" y="254"/>
                  <a:pt x="534" y="254"/>
                  <a:pt x="535" y="253"/>
                </a:cubicBezTo>
                <a:cubicBezTo>
                  <a:pt x="535" y="253"/>
                  <a:pt x="535" y="253"/>
                  <a:pt x="535" y="253"/>
                </a:cubicBezTo>
                <a:cubicBezTo>
                  <a:pt x="536" y="253"/>
                  <a:pt x="536" y="253"/>
                  <a:pt x="537" y="252"/>
                </a:cubicBezTo>
                <a:cubicBezTo>
                  <a:pt x="537" y="252"/>
                  <a:pt x="537" y="252"/>
                  <a:pt x="538" y="252"/>
                </a:cubicBezTo>
                <a:cubicBezTo>
                  <a:pt x="538" y="252"/>
                  <a:pt x="538" y="251"/>
                  <a:pt x="539" y="251"/>
                </a:cubicBezTo>
                <a:cubicBezTo>
                  <a:pt x="539" y="251"/>
                  <a:pt x="539" y="251"/>
                  <a:pt x="539" y="251"/>
                </a:cubicBezTo>
                <a:cubicBezTo>
                  <a:pt x="540" y="250"/>
                  <a:pt x="540" y="252"/>
                  <a:pt x="541" y="250"/>
                </a:cubicBezTo>
                <a:cubicBezTo>
                  <a:pt x="541" y="250"/>
                  <a:pt x="542" y="250"/>
                  <a:pt x="542" y="250"/>
                </a:cubicBezTo>
                <a:cubicBezTo>
                  <a:pt x="542" y="250"/>
                  <a:pt x="541" y="250"/>
                  <a:pt x="542" y="250"/>
                </a:cubicBezTo>
                <a:cubicBezTo>
                  <a:pt x="543" y="250"/>
                  <a:pt x="544" y="249"/>
                  <a:pt x="544" y="249"/>
                </a:cubicBezTo>
                <a:cubicBezTo>
                  <a:pt x="544" y="248"/>
                  <a:pt x="545" y="249"/>
                  <a:pt x="545" y="248"/>
                </a:cubicBezTo>
                <a:cubicBezTo>
                  <a:pt x="545" y="248"/>
                  <a:pt x="544" y="248"/>
                  <a:pt x="544" y="248"/>
                </a:cubicBezTo>
                <a:cubicBezTo>
                  <a:pt x="543" y="248"/>
                  <a:pt x="544" y="248"/>
                  <a:pt x="543" y="248"/>
                </a:cubicBezTo>
                <a:cubicBezTo>
                  <a:pt x="542" y="248"/>
                  <a:pt x="542" y="246"/>
                  <a:pt x="542" y="246"/>
                </a:cubicBezTo>
                <a:cubicBezTo>
                  <a:pt x="542" y="246"/>
                  <a:pt x="542" y="245"/>
                  <a:pt x="542" y="245"/>
                </a:cubicBezTo>
                <a:cubicBezTo>
                  <a:pt x="541" y="245"/>
                  <a:pt x="541" y="247"/>
                  <a:pt x="541" y="247"/>
                </a:cubicBezTo>
                <a:cubicBezTo>
                  <a:pt x="540" y="247"/>
                  <a:pt x="538" y="247"/>
                  <a:pt x="538" y="246"/>
                </a:cubicBezTo>
                <a:cubicBezTo>
                  <a:pt x="538" y="245"/>
                  <a:pt x="537" y="244"/>
                  <a:pt x="537" y="243"/>
                </a:cubicBezTo>
                <a:cubicBezTo>
                  <a:pt x="537" y="244"/>
                  <a:pt x="536" y="244"/>
                  <a:pt x="536" y="244"/>
                </a:cubicBezTo>
                <a:cubicBezTo>
                  <a:pt x="536" y="244"/>
                  <a:pt x="536" y="244"/>
                  <a:pt x="536" y="243"/>
                </a:cubicBezTo>
                <a:cubicBezTo>
                  <a:pt x="535" y="244"/>
                  <a:pt x="534" y="245"/>
                  <a:pt x="534" y="245"/>
                </a:cubicBezTo>
                <a:cubicBezTo>
                  <a:pt x="534" y="245"/>
                  <a:pt x="534" y="244"/>
                  <a:pt x="534" y="243"/>
                </a:cubicBezTo>
                <a:cubicBezTo>
                  <a:pt x="533" y="244"/>
                  <a:pt x="533" y="244"/>
                  <a:pt x="532" y="243"/>
                </a:cubicBezTo>
                <a:cubicBezTo>
                  <a:pt x="532" y="243"/>
                  <a:pt x="531" y="243"/>
                  <a:pt x="530" y="243"/>
                </a:cubicBezTo>
                <a:cubicBezTo>
                  <a:pt x="530" y="243"/>
                  <a:pt x="530" y="242"/>
                  <a:pt x="530" y="241"/>
                </a:cubicBezTo>
                <a:cubicBezTo>
                  <a:pt x="530" y="241"/>
                  <a:pt x="530" y="240"/>
                  <a:pt x="530" y="240"/>
                </a:cubicBezTo>
                <a:cubicBezTo>
                  <a:pt x="529" y="239"/>
                  <a:pt x="528" y="238"/>
                  <a:pt x="527" y="238"/>
                </a:cubicBezTo>
                <a:cubicBezTo>
                  <a:pt x="526" y="238"/>
                  <a:pt x="525" y="238"/>
                  <a:pt x="525" y="238"/>
                </a:cubicBezTo>
                <a:cubicBezTo>
                  <a:pt x="524" y="238"/>
                  <a:pt x="525" y="237"/>
                  <a:pt x="525" y="236"/>
                </a:cubicBezTo>
                <a:cubicBezTo>
                  <a:pt x="525" y="235"/>
                  <a:pt x="524" y="235"/>
                  <a:pt x="523" y="235"/>
                </a:cubicBezTo>
                <a:cubicBezTo>
                  <a:pt x="523" y="235"/>
                  <a:pt x="523" y="235"/>
                  <a:pt x="523" y="234"/>
                </a:cubicBezTo>
                <a:cubicBezTo>
                  <a:pt x="523" y="234"/>
                  <a:pt x="522" y="235"/>
                  <a:pt x="522" y="235"/>
                </a:cubicBezTo>
                <a:cubicBezTo>
                  <a:pt x="521" y="234"/>
                  <a:pt x="522" y="234"/>
                  <a:pt x="522" y="233"/>
                </a:cubicBezTo>
                <a:cubicBezTo>
                  <a:pt x="523" y="232"/>
                  <a:pt x="522" y="232"/>
                  <a:pt x="522" y="232"/>
                </a:cubicBezTo>
                <a:cubicBezTo>
                  <a:pt x="521" y="232"/>
                  <a:pt x="521" y="232"/>
                  <a:pt x="521" y="231"/>
                </a:cubicBezTo>
                <a:cubicBezTo>
                  <a:pt x="522" y="231"/>
                  <a:pt x="524" y="232"/>
                  <a:pt x="524" y="231"/>
                </a:cubicBezTo>
                <a:cubicBezTo>
                  <a:pt x="525" y="230"/>
                  <a:pt x="525" y="232"/>
                  <a:pt x="525" y="232"/>
                </a:cubicBezTo>
                <a:cubicBezTo>
                  <a:pt x="526" y="232"/>
                  <a:pt x="526" y="230"/>
                  <a:pt x="526" y="230"/>
                </a:cubicBezTo>
                <a:cubicBezTo>
                  <a:pt x="525" y="230"/>
                  <a:pt x="526" y="229"/>
                  <a:pt x="525" y="229"/>
                </a:cubicBezTo>
                <a:cubicBezTo>
                  <a:pt x="524" y="229"/>
                  <a:pt x="524" y="229"/>
                  <a:pt x="523" y="228"/>
                </a:cubicBezTo>
                <a:cubicBezTo>
                  <a:pt x="523" y="228"/>
                  <a:pt x="523" y="228"/>
                  <a:pt x="523" y="228"/>
                </a:cubicBezTo>
                <a:cubicBezTo>
                  <a:pt x="523" y="228"/>
                  <a:pt x="523" y="227"/>
                  <a:pt x="522" y="227"/>
                </a:cubicBezTo>
                <a:cubicBezTo>
                  <a:pt x="522" y="227"/>
                  <a:pt x="521" y="228"/>
                  <a:pt x="521" y="227"/>
                </a:cubicBezTo>
                <a:cubicBezTo>
                  <a:pt x="521" y="227"/>
                  <a:pt x="521" y="227"/>
                  <a:pt x="521" y="227"/>
                </a:cubicBezTo>
                <a:cubicBezTo>
                  <a:pt x="522" y="227"/>
                  <a:pt x="522" y="226"/>
                  <a:pt x="522" y="226"/>
                </a:cubicBezTo>
                <a:cubicBezTo>
                  <a:pt x="523" y="225"/>
                  <a:pt x="523" y="225"/>
                  <a:pt x="523" y="225"/>
                </a:cubicBezTo>
                <a:cubicBezTo>
                  <a:pt x="523" y="224"/>
                  <a:pt x="523" y="224"/>
                  <a:pt x="522" y="224"/>
                </a:cubicBezTo>
                <a:cubicBezTo>
                  <a:pt x="522" y="223"/>
                  <a:pt x="521" y="223"/>
                  <a:pt x="521" y="223"/>
                </a:cubicBezTo>
                <a:cubicBezTo>
                  <a:pt x="521" y="222"/>
                  <a:pt x="520" y="223"/>
                  <a:pt x="519" y="223"/>
                </a:cubicBezTo>
                <a:cubicBezTo>
                  <a:pt x="520" y="221"/>
                  <a:pt x="518" y="222"/>
                  <a:pt x="518" y="221"/>
                </a:cubicBezTo>
                <a:cubicBezTo>
                  <a:pt x="518" y="221"/>
                  <a:pt x="519" y="221"/>
                  <a:pt x="519" y="221"/>
                </a:cubicBezTo>
                <a:cubicBezTo>
                  <a:pt x="519" y="220"/>
                  <a:pt x="520" y="220"/>
                  <a:pt x="520" y="219"/>
                </a:cubicBezTo>
                <a:cubicBezTo>
                  <a:pt x="519" y="219"/>
                  <a:pt x="516" y="218"/>
                  <a:pt x="516" y="219"/>
                </a:cubicBezTo>
                <a:cubicBezTo>
                  <a:pt x="516" y="219"/>
                  <a:pt x="516" y="219"/>
                  <a:pt x="515" y="219"/>
                </a:cubicBezTo>
                <a:cubicBezTo>
                  <a:pt x="515" y="218"/>
                  <a:pt x="515" y="218"/>
                  <a:pt x="516" y="218"/>
                </a:cubicBezTo>
                <a:cubicBezTo>
                  <a:pt x="517" y="218"/>
                  <a:pt x="517" y="217"/>
                  <a:pt x="518" y="217"/>
                </a:cubicBezTo>
                <a:cubicBezTo>
                  <a:pt x="518" y="215"/>
                  <a:pt x="517" y="216"/>
                  <a:pt x="516" y="215"/>
                </a:cubicBezTo>
                <a:cubicBezTo>
                  <a:pt x="516" y="215"/>
                  <a:pt x="517" y="214"/>
                  <a:pt x="517" y="214"/>
                </a:cubicBezTo>
                <a:cubicBezTo>
                  <a:pt x="516" y="214"/>
                  <a:pt x="516" y="214"/>
                  <a:pt x="516" y="213"/>
                </a:cubicBezTo>
                <a:cubicBezTo>
                  <a:pt x="516" y="212"/>
                  <a:pt x="514" y="212"/>
                  <a:pt x="514" y="213"/>
                </a:cubicBezTo>
                <a:cubicBezTo>
                  <a:pt x="514" y="213"/>
                  <a:pt x="513" y="213"/>
                  <a:pt x="513" y="212"/>
                </a:cubicBezTo>
                <a:cubicBezTo>
                  <a:pt x="513" y="211"/>
                  <a:pt x="512" y="212"/>
                  <a:pt x="512" y="211"/>
                </a:cubicBezTo>
                <a:cubicBezTo>
                  <a:pt x="512" y="211"/>
                  <a:pt x="513" y="210"/>
                  <a:pt x="512" y="210"/>
                </a:cubicBezTo>
                <a:cubicBezTo>
                  <a:pt x="512" y="209"/>
                  <a:pt x="512" y="209"/>
                  <a:pt x="512" y="209"/>
                </a:cubicBezTo>
                <a:cubicBezTo>
                  <a:pt x="512" y="208"/>
                  <a:pt x="512" y="208"/>
                  <a:pt x="512" y="207"/>
                </a:cubicBezTo>
                <a:cubicBezTo>
                  <a:pt x="512" y="206"/>
                  <a:pt x="511" y="206"/>
                  <a:pt x="511" y="206"/>
                </a:cubicBezTo>
                <a:cubicBezTo>
                  <a:pt x="511" y="205"/>
                  <a:pt x="512" y="204"/>
                  <a:pt x="511" y="204"/>
                </a:cubicBezTo>
                <a:cubicBezTo>
                  <a:pt x="511" y="204"/>
                  <a:pt x="511" y="203"/>
                  <a:pt x="511" y="202"/>
                </a:cubicBezTo>
                <a:cubicBezTo>
                  <a:pt x="511" y="202"/>
                  <a:pt x="510" y="202"/>
                  <a:pt x="509" y="203"/>
                </a:cubicBezTo>
                <a:cubicBezTo>
                  <a:pt x="509" y="203"/>
                  <a:pt x="509" y="204"/>
                  <a:pt x="509" y="205"/>
                </a:cubicBezTo>
                <a:cubicBezTo>
                  <a:pt x="508" y="205"/>
                  <a:pt x="508" y="205"/>
                  <a:pt x="508" y="206"/>
                </a:cubicBezTo>
                <a:cubicBezTo>
                  <a:pt x="508" y="207"/>
                  <a:pt x="508" y="207"/>
                  <a:pt x="507" y="207"/>
                </a:cubicBezTo>
                <a:cubicBezTo>
                  <a:pt x="506" y="208"/>
                  <a:pt x="506" y="208"/>
                  <a:pt x="506" y="209"/>
                </a:cubicBezTo>
                <a:cubicBezTo>
                  <a:pt x="506" y="209"/>
                  <a:pt x="507" y="209"/>
                  <a:pt x="507" y="209"/>
                </a:cubicBezTo>
                <a:cubicBezTo>
                  <a:pt x="507" y="210"/>
                  <a:pt x="506" y="210"/>
                  <a:pt x="506" y="210"/>
                </a:cubicBezTo>
                <a:cubicBezTo>
                  <a:pt x="506" y="210"/>
                  <a:pt x="506" y="211"/>
                  <a:pt x="506" y="211"/>
                </a:cubicBezTo>
                <a:cubicBezTo>
                  <a:pt x="506" y="212"/>
                  <a:pt x="505" y="212"/>
                  <a:pt x="504" y="212"/>
                </a:cubicBezTo>
                <a:cubicBezTo>
                  <a:pt x="503" y="213"/>
                  <a:pt x="504" y="214"/>
                  <a:pt x="504" y="215"/>
                </a:cubicBezTo>
                <a:cubicBezTo>
                  <a:pt x="503" y="215"/>
                  <a:pt x="503" y="214"/>
                  <a:pt x="502" y="214"/>
                </a:cubicBezTo>
                <a:cubicBezTo>
                  <a:pt x="502" y="215"/>
                  <a:pt x="502" y="215"/>
                  <a:pt x="502" y="215"/>
                </a:cubicBezTo>
                <a:cubicBezTo>
                  <a:pt x="502" y="215"/>
                  <a:pt x="502" y="215"/>
                  <a:pt x="501" y="215"/>
                </a:cubicBezTo>
                <a:cubicBezTo>
                  <a:pt x="501" y="216"/>
                  <a:pt x="501" y="216"/>
                  <a:pt x="501" y="216"/>
                </a:cubicBezTo>
                <a:cubicBezTo>
                  <a:pt x="501" y="217"/>
                  <a:pt x="501" y="217"/>
                  <a:pt x="501" y="217"/>
                </a:cubicBezTo>
                <a:cubicBezTo>
                  <a:pt x="501" y="217"/>
                  <a:pt x="501" y="217"/>
                  <a:pt x="501" y="217"/>
                </a:cubicBezTo>
                <a:cubicBezTo>
                  <a:pt x="501" y="218"/>
                  <a:pt x="500" y="217"/>
                  <a:pt x="500" y="218"/>
                </a:cubicBezTo>
                <a:cubicBezTo>
                  <a:pt x="500" y="218"/>
                  <a:pt x="499" y="218"/>
                  <a:pt x="499" y="218"/>
                </a:cubicBezTo>
                <a:cubicBezTo>
                  <a:pt x="499" y="218"/>
                  <a:pt x="498" y="219"/>
                  <a:pt x="498" y="219"/>
                </a:cubicBezTo>
                <a:cubicBezTo>
                  <a:pt x="498" y="218"/>
                  <a:pt x="497" y="217"/>
                  <a:pt x="497" y="217"/>
                </a:cubicBezTo>
                <a:cubicBezTo>
                  <a:pt x="496" y="216"/>
                  <a:pt x="496" y="217"/>
                  <a:pt x="496" y="216"/>
                </a:cubicBezTo>
                <a:cubicBezTo>
                  <a:pt x="496" y="215"/>
                  <a:pt x="496" y="215"/>
                  <a:pt x="495" y="215"/>
                </a:cubicBezTo>
                <a:cubicBezTo>
                  <a:pt x="495" y="216"/>
                  <a:pt x="494" y="216"/>
                  <a:pt x="494" y="217"/>
                </a:cubicBezTo>
                <a:cubicBezTo>
                  <a:pt x="494" y="216"/>
                  <a:pt x="493" y="216"/>
                  <a:pt x="493" y="215"/>
                </a:cubicBezTo>
                <a:cubicBezTo>
                  <a:pt x="493" y="215"/>
                  <a:pt x="493" y="215"/>
                  <a:pt x="493" y="214"/>
                </a:cubicBezTo>
                <a:cubicBezTo>
                  <a:pt x="493" y="214"/>
                  <a:pt x="493" y="214"/>
                  <a:pt x="493" y="214"/>
                </a:cubicBezTo>
                <a:cubicBezTo>
                  <a:pt x="492" y="213"/>
                  <a:pt x="492" y="213"/>
                  <a:pt x="491" y="213"/>
                </a:cubicBezTo>
                <a:cubicBezTo>
                  <a:pt x="490" y="213"/>
                  <a:pt x="489" y="213"/>
                  <a:pt x="490" y="212"/>
                </a:cubicBezTo>
                <a:cubicBezTo>
                  <a:pt x="489" y="212"/>
                  <a:pt x="489" y="213"/>
                  <a:pt x="488" y="212"/>
                </a:cubicBezTo>
                <a:cubicBezTo>
                  <a:pt x="487" y="212"/>
                  <a:pt x="486" y="211"/>
                  <a:pt x="486" y="210"/>
                </a:cubicBezTo>
                <a:cubicBezTo>
                  <a:pt x="486" y="210"/>
                  <a:pt x="487" y="208"/>
                  <a:pt x="487" y="208"/>
                </a:cubicBezTo>
                <a:cubicBezTo>
                  <a:pt x="487" y="207"/>
                  <a:pt x="487" y="206"/>
                  <a:pt x="486" y="206"/>
                </a:cubicBezTo>
                <a:cubicBezTo>
                  <a:pt x="485" y="206"/>
                  <a:pt x="485" y="204"/>
                  <a:pt x="485" y="204"/>
                </a:cubicBezTo>
                <a:cubicBezTo>
                  <a:pt x="486" y="203"/>
                  <a:pt x="486" y="204"/>
                  <a:pt x="486" y="204"/>
                </a:cubicBezTo>
                <a:cubicBezTo>
                  <a:pt x="487" y="204"/>
                  <a:pt x="487" y="203"/>
                  <a:pt x="487" y="203"/>
                </a:cubicBezTo>
                <a:cubicBezTo>
                  <a:pt x="487" y="203"/>
                  <a:pt x="487" y="203"/>
                  <a:pt x="487" y="202"/>
                </a:cubicBezTo>
                <a:cubicBezTo>
                  <a:pt x="487" y="202"/>
                  <a:pt x="486" y="202"/>
                  <a:pt x="486" y="202"/>
                </a:cubicBezTo>
                <a:cubicBezTo>
                  <a:pt x="486" y="201"/>
                  <a:pt x="487" y="201"/>
                  <a:pt x="487" y="200"/>
                </a:cubicBezTo>
                <a:cubicBezTo>
                  <a:pt x="487" y="200"/>
                  <a:pt x="488" y="199"/>
                  <a:pt x="489" y="198"/>
                </a:cubicBezTo>
                <a:cubicBezTo>
                  <a:pt x="488" y="198"/>
                  <a:pt x="488" y="198"/>
                  <a:pt x="488" y="198"/>
                </a:cubicBezTo>
                <a:cubicBezTo>
                  <a:pt x="487" y="198"/>
                  <a:pt x="487" y="199"/>
                  <a:pt x="486" y="199"/>
                </a:cubicBezTo>
                <a:cubicBezTo>
                  <a:pt x="487" y="198"/>
                  <a:pt x="483" y="198"/>
                  <a:pt x="483" y="198"/>
                </a:cubicBezTo>
                <a:cubicBezTo>
                  <a:pt x="483" y="197"/>
                  <a:pt x="483" y="197"/>
                  <a:pt x="484" y="197"/>
                </a:cubicBezTo>
                <a:cubicBezTo>
                  <a:pt x="485" y="197"/>
                  <a:pt x="485" y="197"/>
                  <a:pt x="485" y="196"/>
                </a:cubicBezTo>
                <a:cubicBezTo>
                  <a:pt x="485" y="196"/>
                  <a:pt x="483" y="196"/>
                  <a:pt x="483" y="196"/>
                </a:cubicBezTo>
                <a:cubicBezTo>
                  <a:pt x="483" y="196"/>
                  <a:pt x="483" y="196"/>
                  <a:pt x="482" y="196"/>
                </a:cubicBezTo>
                <a:cubicBezTo>
                  <a:pt x="482" y="196"/>
                  <a:pt x="481" y="195"/>
                  <a:pt x="481" y="196"/>
                </a:cubicBezTo>
                <a:cubicBezTo>
                  <a:pt x="480" y="196"/>
                  <a:pt x="479" y="196"/>
                  <a:pt x="478" y="196"/>
                </a:cubicBezTo>
                <a:cubicBezTo>
                  <a:pt x="477" y="196"/>
                  <a:pt x="477" y="195"/>
                  <a:pt x="477" y="194"/>
                </a:cubicBezTo>
                <a:cubicBezTo>
                  <a:pt x="477" y="194"/>
                  <a:pt x="476" y="194"/>
                  <a:pt x="476" y="194"/>
                </a:cubicBezTo>
                <a:cubicBezTo>
                  <a:pt x="476" y="193"/>
                  <a:pt x="476" y="192"/>
                  <a:pt x="476" y="192"/>
                </a:cubicBezTo>
                <a:cubicBezTo>
                  <a:pt x="475" y="192"/>
                  <a:pt x="475" y="192"/>
                  <a:pt x="474" y="191"/>
                </a:cubicBezTo>
                <a:cubicBezTo>
                  <a:pt x="473" y="191"/>
                  <a:pt x="473" y="191"/>
                  <a:pt x="473" y="190"/>
                </a:cubicBezTo>
                <a:cubicBezTo>
                  <a:pt x="473" y="190"/>
                  <a:pt x="472" y="189"/>
                  <a:pt x="472" y="189"/>
                </a:cubicBezTo>
                <a:cubicBezTo>
                  <a:pt x="472" y="189"/>
                  <a:pt x="471" y="188"/>
                  <a:pt x="471" y="188"/>
                </a:cubicBezTo>
                <a:cubicBezTo>
                  <a:pt x="469" y="188"/>
                  <a:pt x="469" y="187"/>
                  <a:pt x="468" y="187"/>
                </a:cubicBezTo>
                <a:cubicBezTo>
                  <a:pt x="468" y="187"/>
                  <a:pt x="468" y="187"/>
                  <a:pt x="468" y="187"/>
                </a:cubicBezTo>
                <a:cubicBezTo>
                  <a:pt x="467" y="186"/>
                  <a:pt x="467" y="187"/>
                  <a:pt x="467" y="187"/>
                </a:cubicBezTo>
                <a:cubicBezTo>
                  <a:pt x="466" y="188"/>
                  <a:pt x="465" y="188"/>
                  <a:pt x="464" y="189"/>
                </a:cubicBezTo>
                <a:cubicBezTo>
                  <a:pt x="463" y="190"/>
                  <a:pt x="461" y="189"/>
                  <a:pt x="460" y="189"/>
                </a:cubicBezTo>
                <a:cubicBezTo>
                  <a:pt x="459" y="189"/>
                  <a:pt x="457" y="189"/>
                  <a:pt x="455" y="189"/>
                </a:cubicBezTo>
                <a:cubicBezTo>
                  <a:pt x="455" y="189"/>
                  <a:pt x="455" y="189"/>
                  <a:pt x="455" y="189"/>
                </a:cubicBezTo>
                <a:cubicBezTo>
                  <a:pt x="454" y="188"/>
                  <a:pt x="454" y="189"/>
                  <a:pt x="452" y="189"/>
                </a:cubicBezTo>
                <a:cubicBezTo>
                  <a:pt x="452" y="188"/>
                  <a:pt x="451" y="188"/>
                  <a:pt x="450" y="188"/>
                </a:cubicBezTo>
                <a:cubicBezTo>
                  <a:pt x="450" y="188"/>
                  <a:pt x="450" y="188"/>
                  <a:pt x="449" y="188"/>
                </a:cubicBezTo>
                <a:cubicBezTo>
                  <a:pt x="449" y="188"/>
                  <a:pt x="449" y="189"/>
                  <a:pt x="448" y="189"/>
                </a:cubicBezTo>
                <a:cubicBezTo>
                  <a:pt x="448" y="189"/>
                  <a:pt x="447" y="189"/>
                  <a:pt x="447" y="189"/>
                </a:cubicBezTo>
                <a:cubicBezTo>
                  <a:pt x="446" y="189"/>
                  <a:pt x="447" y="191"/>
                  <a:pt x="447" y="191"/>
                </a:cubicBezTo>
                <a:cubicBezTo>
                  <a:pt x="448" y="192"/>
                  <a:pt x="448" y="192"/>
                  <a:pt x="449" y="191"/>
                </a:cubicBezTo>
                <a:cubicBezTo>
                  <a:pt x="449" y="193"/>
                  <a:pt x="449" y="193"/>
                  <a:pt x="448" y="193"/>
                </a:cubicBezTo>
                <a:cubicBezTo>
                  <a:pt x="449" y="194"/>
                  <a:pt x="448" y="194"/>
                  <a:pt x="448" y="196"/>
                </a:cubicBezTo>
                <a:cubicBezTo>
                  <a:pt x="447" y="196"/>
                  <a:pt x="447" y="196"/>
                  <a:pt x="446" y="197"/>
                </a:cubicBezTo>
                <a:cubicBezTo>
                  <a:pt x="446" y="197"/>
                  <a:pt x="447" y="198"/>
                  <a:pt x="446" y="198"/>
                </a:cubicBezTo>
                <a:cubicBezTo>
                  <a:pt x="446" y="199"/>
                  <a:pt x="447" y="199"/>
                  <a:pt x="448" y="199"/>
                </a:cubicBezTo>
                <a:cubicBezTo>
                  <a:pt x="448" y="199"/>
                  <a:pt x="448" y="200"/>
                  <a:pt x="448" y="200"/>
                </a:cubicBezTo>
                <a:cubicBezTo>
                  <a:pt x="447" y="200"/>
                  <a:pt x="447" y="201"/>
                  <a:pt x="447" y="201"/>
                </a:cubicBezTo>
                <a:cubicBezTo>
                  <a:pt x="447" y="202"/>
                  <a:pt x="447" y="204"/>
                  <a:pt x="448" y="204"/>
                </a:cubicBezTo>
                <a:cubicBezTo>
                  <a:pt x="448" y="204"/>
                  <a:pt x="448" y="204"/>
                  <a:pt x="448" y="205"/>
                </a:cubicBezTo>
                <a:cubicBezTo>
                  <a:pt x="448" y="205"/>
                  <a:pt x="448" y="205"/>
                  <a:pt x="448" y="205"/>
                </a:cubicBezTo>
                <a:cubicBezTo>
                  <a:pt x="449" y="205"/>
                  <a:pt x="449" y="205"/>
                  <a:pt x="449" y="206"/>
                </a:cubicBezTo>
                <a:cubicBezTo>
                  <a:pt x="449" y="207"/>
                  <a:pt x="448" y="206"/>
                  <a:pt x="448" y="207"/>
                </a:cubicBezTo>
                <a:cubicBezTo>
                  <a:pt x="448" y="207"/>
                  <a:pt x="448" y="207"/>
                  <a:pt x="448" y="208"/>
                </a:cubicBezTo>
                <a:cubicBezTo>
                  <a:pt x="448" y="207"/>
                  <a:pt x="447" y="207"/>
                  <a:pt x="447" y="207"/>
                </a:cubicBezTo>
                <a:cubicBezTo>
                  <a:pt x="447" y="208"/>
                  <a:pt x="447" y="208"/>
                  <a:pt x="447" y="209"/>
                </a:cubicBezTo>
                <a:cubicBezTo>
                  <a:pt x="447" y="211"/>
                  <a:pt x="446" y="210"/>
                  <a:pt x="445" y="211"/>
                </a:cubicBezTo>
                <a:cubicBezTo>
                  <a:pt x="444" y="211"/>
                  <a:pt x="443" y="211"/>
                  <a:pt x="443" y="212"/>
                </a:cubicBezTo>
                <a:cubicBezTo>
                  <a:pt x="443" y="212"/>
                  <a:pt x="443" y="212"/>
                  <a:pt x="443" y="212"/>
                </a:cubicBezTo>
                <a:cubicBezTo>
                  <a:pt x="442" y="212"/>
                  <a:pt x="442" y="213"/>
                  <a:pt x="442" y="213"/>
                </a:cubicBezTo>
                <a:cubicBezTo>
                  <a:pt x="442" y="215"/>
                  <a:pt x="443" y="215"/>
                  <a:pt x="444" y="215"/>
                </a:cubicBezTo>
                <a:cubicBezTo>
                  <a:pt x="444" y="215"/>
                  <a:pt x="445" y="216"/>
                  <a:pt x="445" y="216"/>
                </a:cubicBezTo>
                <a:cubicBezTo>
                  <a:pt x="445" y="217"/>
                  <a:pt x="445" y="217"/>
                  <a:pt x="446" y="217"/>
                </a:cubicBezTo>
                <a:cubicBezTo>
                  <a:pt x="447" y="218"/>
                  <a:pt x="448" y="217"/>
                  <a:pt x="448" y="218"/>
                </a:cubicBezTo>
                <a:cubicBezTo>
                  <a:pt x="448" y="219"/>
                  <a:pt x="448" y="219"/>
                  <a:pt x="448" y="219"/>
                </a:cubicBezTo>
                <a:cubicBezTo>
                  <a:pt x="449" y="220"/>
                  <a:pt x="449" y="220"/>
                  <a:pt x="449" y="221"/>
                </a:cubicBezTo>
                <a:cubicBezTo>
                  <a:pt x="449" y="222"/>
                  <a:pt x="449" y="222"/>
                  <a:pt x="450" y="223"/>
                </a:cubicBezTo>
                <a:cubicBezTo>
                  <a:pt x="451" y="224"/>
                  <a:pt x="451" y="225"/>
                  <a:pt x="451" y="226"/>
                </a:cubicBezTo>
                <a:cubicBezTo>
                  <a:pt x="452" y="227"/>
                  <a:pt x="452" y="227"/>
                  <a:pt x="452" y="227"/>
                </a:cubicBezTo>
                <a:cubicBezTo>
                  <a:pt x="453" y="227"/>
                  <a:pt x="453" y="227"/>
                  <a:pt x="453" y="227"/>
                </a:cubicBezTo>
                <a:cubicBezTo>
                  <a:pt x="453" y="228"/>
                  <a:pt x="453" y="228"/>
                  <a:pt x="454" y="228"/>
                </a:cubicBezTo>
                <a:cubicBezTo>
                  <a:pt x="453" y="229"/>
                  <a:pt x="452" y="230"/>
                  <a:pt x="452" y="231"/>
                </a:cubicBezTo>
                <a:cubicBezTo>
                  <a:pt x="452" y="232"/>
                  <a:pt x="452" y="234"/>
                  <a:pt x="452" y="234"/>
                </a:cubicBezTo>
                <a:cubicBezTo>
                  <a:pt x="453" y="234"/>
                  <a:pt x="453" y="233"/>
                  <a:pt x="453" y="232"/>
                </a:cubicBezTo>
                <a:cubicBezTo>
                  <a:pt x="453" y="231"/>
                  <a:pt x="454" y="234"/>
                  <a:pt x="454" y="235"/>
                </a:cubicBezTo>
                <a:cubicBezTo>
                  <a:pt x="454" y="235"/>
                  <a:pt x="453" y="235"/>
                  <a:pt x="452" y="235"/>
                </a:cubicBezTo>
                <a:cubicBezTo>
                  <a:pt x="451" y="235"/>
                  <a:pt x="452" y="235"/>
                  <a:pt x="452" y="235"/>
                </a:cubicBezTo>
                <a:cubicBezTo>
                  <a:pt x="451" y="235"/>
                  <a:pt x="451" y="236"/>
                  <a:pt x="451" y="236"/>
                </a:cubicBezTo>
                <a:cubicBezTo>
                  <a:pt x="451" y="237"/>
                  <a:pt x="451" y="237"/>
                  <a:pt x="450" y="238"/>
                </a:cubicBezTo>
                <a:cubicBezTo>
                  <a:pt x="449" y="238"/>
                  <a:pt x="449" y="239"/>
                  <a:pt x="449" y="240"/>
                </a:cubicBezTo>
                <a:cubicBezTo>
                  <a:pt x="448" y="240"/>
                  <a:pt x="447" y="241"/>
                  <a:pt x="446" y="242"/>
                </a:cubicBezTo>
                <a:cubicBezTo>
                  <a:pt x="446" y="242"/>
                  <a:pt x="446" y="242"/>
                  <a:pt x="446" y="243"/>
                </a:cubicBezTo>
                <a:cubicBezTo>
                  <a:pt x="446" y="243"/>
                  <a:pt x="444" y="243"/>
                  <a:pt x="444" y="244"/>
                </a:cubicBezTo>
                <a:cubicBezTo>
                  <a:pt x="443" y="244"/>
                  <a:pt x="440" y="245"/>
                  <a:pt x="440" y="246"/>
                </a:cubicBezTo>
                <a:cubicBezTo>
                  <a:pt x="440" y="247"/>
                  <a:pt x="440" y="248"/>
                  <a:pt x="440" y="249"/>
                </a:cubicBezTo>
                <a:cubicBezTo>
                  <a:pt x="440" y="250"/>
                  <a:pt x="440" y="250"/>
                  <a:pt x="441" y="251"/>
                </a:cubicBezTo>
                <a:cubicBezTo>
                  <a:pt x="441" y="251"/>
                  <a:pt x="442" y="252"/>
                  <a:pt x="442" y="252"/>
                </a:cubicBezTo>
                <a:cubicBezTo>
                  <a:pt x="442" y="254"/>
                  <a:pt x="442" y="255"/>
                  <a:pt x="442" y="257"/>
                </a:cubicBezTo>
                <a:cubicBezTo>
                  <a:pt x="442" y="256"/>
                  <a:pt x="442" y="258"/>
                  <a:pt x="442" y="259"/>
                </a:cubicBezTo>
                <a:cubicBezTo>
                  <a:pt x="442" y="259"/>
                  <a:pt x="444" y="260"/>
                  <a:pt x="442" y="260"/>
                </a:cubicBezTo>
                <a:cubicBezTo>
                  <a:pt x="442" y="261"/>
                  <a:pt x="443" y="261"/>
                  <a:pt x="443" y="262"/>
                </a:cubicBezTo>
                <a:cubicBezTo>
                  <a:pt x="443" y="262"/>
                  <a:pt x="443" y="262"/>
                  <a:pt x="443" y="262"/>
                </a:cubicBezTo>
                <a:cubicBezTo>
                  <a:pt x="443" y="263"/>
                  <a:pt x="443" y="263"/>
                  <a:pt x="442" y="263"/>
                </a:cubicBezTo>
                <a:cubicBezTo>
                  <a:pt x="442" y="264"/>
                  <a:pt x="442" y="265"/>
                  <a:pt x="441" y="265"/>
                </a:cubicBezTo>
                <a:cubicBezTo>
                  <a:pt x="442" y="266"/>
                  <a:pt x="442" y="266"/>
                  <a:pt x="442" y="267"/>
                </a:cubicBezTo>
                <a:cubicBezTo>
                  <a:pt x="441" y="267"/>
                  <a:pt x="442" y="267"/>
                  <a:pt x="441" y="267"/>
                </a:cubicBezTo>
                <a:cubicBezTo>
                  <a:pt x="441" y="267"/>
                  <a:pt x="441" y="267"/>
                  <a:pt x="440" y="267"/>
                </a:cubicBezTo>
                <a:cubicBezTo>
                  <a:pt x="439" y="267"/>
                  <a:pt x="440" y="267"/>
                  <a:pt x="439" y="268"/>
                </a:cubicBezTo>
                <a:cubicBezTo>
                  <a:pt x="438" y="268"/>
                  <a:pt x="439" y="268"/>
                  <a:pt x="439" y="269"/>
                </a:cubicBezTo>
                <a:cubicBezTo>
                  <a:pt x="437" y="269"/>
                  <a:pt x="435" y="269"/>
                  <a:pt x="434" y="269"/>
                </a:cubicBezTo>
                <a:cubicBezTo>
                  <a:pt x="434" y="268"/>
                  <a:pt x="434" y="268"/>
                  <a:pt x="434" y="268"/>
                </a:cubicBezTo>
                <a:cubicBezTo>
                  <a:pt x="434" y="268"/>
                  <a:pt x="433" y="266"/>
                  <a:pt x="432" y="265"/>
                </a:cubicBezTo>
                <a:cubicBezTo>
                  <a:pt x="431" y="265"/>
                  <a:pt x="431" y="265"/>
                  <a:pt x="431" y="264"/>
                </a:cubicBezTo>
                <a:cubicBezTo>
                  <a:pt x="430" y="264"/>
                  <a:pt x="430" y="264"/>
                  <a:pt x="429" y="263"/>
                </a:cubicBezTo>
                <a:cubicBezTo>
                  <a:pt x="429" y="263"/>
                  <a:pt x="430" y="262"/>
                  <a:pt x="429" y="261"/>
                </a:cubicBezTo>
                <a:cubicBezTo>
                  <a:pt x="429" y="261"/>
                  <a:pt x="429" y="260"/>
                  <a:pt x="428" y="260"/>
                </a:cubicBezTo>
                <a:cubicBezTo>
                  <a:pt x="428" y="259"/>
                  <a:pt x="427" y="259"/>
                  <a:pt x="426" y="259"/>
                </a:cubicBezTo>
                <a:cubicBezTo>
                  <a:pt x="427" y="257"/>
                  <a:pt x="427" y="256"/>
                  <a:pt x="427" y="255"/>
                </a:cubicBezTo>
                <a:cubicBezTo>
                  <a:pt x="426" y="255"/>
                  <a:pt x="428" y="250"/>
                  <a:pt x="426" y="250"/>
                </a:cubicBezTo>
                <a:cubicBezTo>
                  <a:pt x="426" y="249"/>
                  <a:pt x="426" y="249"/>
                  <a:pt x="426" y="248"/>
                </a:cubicBezTo>
                <a:cubicBezTo>
                  <a:pt x="426" y="247"/>
                  <a:pt x="426" y="248"/>
                  <a:pt x="426" y="248"/>
                </a:cubicBezTo>
                <a:cubicBezTo>
                  <a:pt x="427" y="246"/>
                  <a:pt x="427" y="245"/>
                  <a:pt x="427" y="243"/>
                </a:cubicBezTo>
                <a:cubicBezTo>
                  <a:pt x="426" y="243"/>
                  <a:pt x="424" y="243"/>
                  <a:pt x="424" y="243"/>
                </a:cubicBezTo>
                <a:cubicBezTo>
                  <a:pt x="424" y="242"/>
                  <a:pt x="423" y="243"/>
                  <a:pt x="423" y="242"/>
                </a:cubicBezTo>
                <a:cubicBezTo>
                  <a:pt x="423" y="242"/>
                  <a:pt x="422" y="242"/>
                  <a:pt x="421" y="242"/>
                </a:cubicBezTo>
                <a:cubicBezTo>
                  <a:pt x="422" y="241"/>
                  <a:pt x="420" y="242"/>
                  <a:pt x="420" y="241"/>
                </a:cubicBezTo>
                <a:cubicBezTo>
                  <a:pt x="419" y="241"/>
                  <a:pt x="418" y="241"/>
                  <a:pt x="417" y="242"/>
                </a:cubicBezTo>
                <a:cubicBezTo>
                  <a:pt x="417" y="242"/>
                  <a:pt x="417" y="241"/>
                  <a:pt x="416" y="241"/>
                </a:cubicBezTo>
                <a:cubicBezTo>
                  <a:pt x="416" y="242"/>
                  <a:pt x="416" y="242"/>
                  <a:pt x="415" y="242"/>
                </a:cubicBezTo>
                <a:cubicBezTo>
                  <a:pt x="415" y="242"/>
                  <a:pt x="414" y="242"/>
                  <a:pt x="414" y="242"/>
                </a:cubicBezTo>
                <a:cubicBezTo>
                  <a:pt x="414" y="242"/>
                  <a:pt x="413" y="241"/>
                  <a:pt x="413" y="241"/>
                </a:cubicBezTo>
                <a:cubicBezTo>
                  <a:pt x="412" y="241"/>
                  <a:pt x="412" y="241"/>
                  <a:pt x="412" y="240"/>
                </a:cubicBezTo>
                <a:cubicBezTo>
                  <a:pt x="412" y="240"/>
                  <a:pt x="411" y="240"/>
                  <a:pt x="411" y="240"/>
                </a:cubicBezTo>
                <a:cubicBezTo>
                  <a:pt x="410" y="240"/>
                  <a:pt x="410" y="240"/>
                  <a:pt x="409" y="239"/>
                </a:cubicBezTo>
                <a:cubicBezTo>
                  <a:pt x="409" y="238"/>
                  <a:pt x="409" y="238"/>
                  <a:pt x="408" y="238"/>
                </a:cubicBezTo>
                <a:cubicBezTo>
                  <a:pt x="407" y="238"/>
                  <a:pt x="406" y="238"/>
                  <a:pt x="405" y="238"/>
                </a:cubicBezTo>
                <a:cubicBezTo>
                  <a:pt x="404" y="237"/>
                  <a:pt x="404" y="237"/>
                  <a:pt x="404" y="236"/>
                </a:cubicBezTo>
                <a:cubicBezTo>
                  <a:pt x="403" y="236"/>
                  <a:pt x="402" y="236"/>
                  <a:pt x="401" y="236"/>
                </a:cubicBezTo>
                <a:cubicBezTo>
                  <a:pt x="401" y="235"/>
                  <a:pt x="400" y="232"/>
                  <a:pt x="399" y="232"/>
                </a:cubicBezTo>
                <a:cubicBezTo>
                  <a:pt x="399" y="232"/>
                  <a:pt x="399" y="231"/>
                  <a:pt x="399" y="231"/>
                </a:cubicBezTo>
                <a:cubicBezTo>
                  <a:pt x="398" y="231"/>
                  <a:pt x="397" y="231"/>
                  <a:pt x="396" y="231"/>
                </a:cubicBezTo>
                <a:cubicBezTo>
                  <a:pt x="396" y="231"/>
                  <a:pt x="395" y="229"/>
                  <a:pt x="395" y="229"/>
                </a:cubicBezTo>
                <a:cubicBezTo>
                  <a:pt x="394" y="229"/>
                  <a:pt x="393" y="229"/>
                  <a:pt x="393" y="229"/>
                </a:cubicBezTo>
                <a:cubicBezTo>
                  <a:pt x="393" y="229"/>
                  <a:pt x="393" y="229"/>
                  <a:pt x="392" y="229"/>
                </a:cubicBezTo>
                <a:cubicBezTo>
                  <a:pt x="392" y="229"/>
                  <a:pt x="391" y="229"/>
                  <a:pt x="391" y="228"/>
                </a:cubicBezTo>
                <a:cubicBezTo>
                  <a:pt x="391" y="228"/>
                  <a:pt x="390" y="227"/>
                  <a:pt x="390" y="227"/>
                </a:cubicBezTo>
                <a:cubicBezTo>
                  <a:pt x="390" y="227"/>
                  <a:pt x="389" y="227"/>
                  <a:pt x="389" y="227"/>
                </a:cubicBezTo>
                <a:cubicBezTo>
                  <a:pt x="389" y="227"/>
                  <a:pt x="387" y="226"/>
                  <a:pt x="387" y="226"/>
                </a:cubicBezTo>
                <a:cubicBezTo>
                  <a:pt x="386" y="226"/>
                  <a:pt x="386" y="226"/>
                  <a:pt x="386" y="225"/>
                </a:cubicBezTo>
                <a:cubicBezTo>
                  <a:pt x="385" y="225"/>
                  <a:pt x="384" y="226"/>
                  <a:pt x="383" y="226"/>
                </a:cubicBezTo>
                <a:cubicBezTo>
                  <a:pt x="383" y="226"/>
                  <a:pt x="383" y="226"/>
                  <a:pt x="383" y="226"/>
                </a:cubicBezTo>
                <a:cubicBezTo>
                  <a:pt x="382" y="226"/>
                  <a:pt x="382" y="226"/>
                  <a:pt x="382" y="226"/>
                </a:cubicBezTo>
                <a:cubicBezTo>
                  <a:pt x="382" y="226"/>
                  <a:pt x="382" y="226"/>
                  <a:pt x="381" y="226"/>
                </a:cubicBezTo>
                <a:cubicBezTo>
                  <a:pt x="380" y="226"/>
                  <a:pt x="380" y="227"/>
                  <a:pt x="379" y="227"/>
                </a:cubicBezTo>
                <a:cubicBezTo>
                  <a:pt x="379" y="227"/>
                  <a:pt x="378" y="226"/>
                  <a:pt x="379" y="225"/>
                </a:cubicBezTo>
                <a:cubicBezTo>
                  <a:pt x="379" y="226"/>
                  <a:pt x="379" y="225"/>
                  <a:pt x="379" y="225"/>
                </a:cubicBezTo>
                <a:cubicBezTo>
                  <a:pt x="379" y="225"/>
                  <a:pt x="378" y="224"/>
                  <a:pt x="378" y="223"/>
                </a:cubicBezTo>
                <a:cubicBezTo>
                  <a:pt x="378" y="223"/>
                  <a:pt x="377" y="223"/>
                  <a:pt x="377" y="222"/>
                </a:cubicBezTo>
                <a:cubicBezTo>
                  <a:pt x="377" y="222"/>
                  <a:pt x="377" y="222"/>
                  <a:pt x="377" y="222"/>
                </a:cubicBezTo>
                <a:cubicBezTo>
                  <a:pt x="377" y="221"/>
                  <a:pt x="377" y="221"/>
                  <a:pt x="377" y="221"/>
                </a:cubicBezTo>
                <a:cubicBezTo>
                  <a:pt x="377" y="221"/>
                  <a:pt x="377" y="220"/>
                  <a:pt x="377" y="220"/>
                </a:cubicBezTo>
                <a:cubicBezTo>
                  <a:pt x="377" y="219"/>
                  <a:pt x="376" y="219"/>
                  <a:pt x="376" y="218"/>
                </a:cubicBezTo>
                <a:cubicBezTo>
                  <a:pt x="376" y="218"/>
                  <a:pt x="376" y="217"/>
                  <a:pt x="375" y="217"/>
                </a:cubicBezTo>
                <a:cubicBezTo>
                  <a:pt x="375" y="217"/>
                  <a:pt x="375" y="216"/>
                  <a:pt x="375" y="216"/>
                </a:cubicBezTo>
                <a:cubicBezTo>
                  <a:pt x="374" y="216"/>
                  <a:pt x="374" y="215"/>
                  <a:pt x="374" y="214"/>
                </a:cubicBezTo>
                <a:cubicBezTo>
                  <a:pt x="372" y="214"/>
                  <a:pt x="371" y="215"/>
                  <a:pt x="370" y="215"/>
                </a:cubicBezTo>
                <a:cubicBezTo>
                  <a:pt x="370" y="214"/>
                  <a:pt x="369" y="214"/>
                  <a:pt x="369" y="215"/>
                </a:cubicBezTo>
                <a:cubicBezTo>
                  <a:pt x="368" y="215"/>
                  <a:pt x="367" y="215"/>
                  <a:pt x="367" y="214"/>
                </a:cubicBezTo>
                <a:cubicBezTo>
                  <a:pt x="366" y="213"/>
                  <a:pt x="366" y="211"/>
                  <a:pt x="366" y="210"/>
                </a:cubicBezTo>
                <a:cubicBezTo>
                  <a:pt x="366" y="210"/>
                  <a:pt x="365" y="210"/>
                  <a:pt x="365" y="210"/>
                </a:cubicBezTo>
                <a:cubicBezTo>
                  <a:pt x="365" y="209"/>
                  <a:pt x="365" y="209"/>
                  <a:pt x="365" y="209"/>
                </a:cubicBezTo>
                <a:cubicBezTo>
                  <a:pt x="365" y="208"/>
                  <a:pt x="366" y="208"/>
                  <a:pt x="366" y="208"/>
                </a:cubicBezTo>
                <a:cubicBezTo>
                  <a:pt x="366" y="207"/>
                  <a:pt x="366" y="207"/>
                  <a:pt x="366" y="206"/>
                </a:cubicBezTo>
                <a:cubicBezTo>
                  <a:pt x="366" y="205"/>
                  <a:pt x="366" y="205"/>
                  <a:pt x="366" y="205"/>
                </a:cubicBezTo>
                <a:cubicBezTo>
                  <a:pt x="366" y="204"/>
                  <a:pt x="366" y="204"/>
                  <a:pt x="366" y="204"/>
                </a:cubicBezTo>
                <a:cubicBezTo>
                  <a:pt x="367" y="204"/>
                  <a:pt x="367" y="203"/>
                  <a:pt x="367" y="203"/>
                </a:cubicBezTo>
                <a:cubicBezTo>
                  <a:pt x="368" y="203"/>
                  <a:pt x="368" y="202"/>
                  <a:pt x="368" y="202"/>
                </a:cubicBezTo>
                <a:cubicBezTo>
                  <a:pt x="368" y="202"/>
                  <a:pt x="367" y="201"/>
                  <a:pt x="367" y="201"/>
                </a:cubicBezTo>
                <a:cubicBezTo>
                  <a:pt x="367" y="200"/>
                  <a:pt x="369" y="200"/>
                  <a:pt x="370" y="200"/>
                </a:cubicBezTo>
                <a:cubicBezTo>
                  <a:pt x="371" y="200"/>
                  <a:pt x="371" y="199"/>
                  <a:pt x="370" y="199"/>
                </a:cubicBezTo>
                <a:cubicBezTo>
                  <a:pt x="370" y="199"/>
                  <a:pt x="370" y="198"/>
                  <a:pt x="370" y="198"/>
                </a:cubicBezTo>
                <a:cubicBezTo>
                  <a:pt x="370" y="197"/>
                  <a:pt x="371" y="197"/>
                  <a:pt x="372" y="196"/>
                </a:cubicBezTo>
                <a:cubicBezTo>
                  <a:pt x="372" y="196"/>
                  <a:pt x="373" y="195"/>
                  <a:pt x="373" y="195"/>
                </a:cubicBezTo>
                <a:cubicBezTo>
                  <a:pt x="373" y="195"/>
                  <a:pt x="373" y="194"/>
                  <a:pt x="373" y="194"/>
                </a:cubicBezTo>
                <a:cubicBezTo>
                  <a:pt x="374" y="194"/>
                  <a:pt x="374" y="194"/>
                  <a:pt x="375" y="194"/>
                </a:cubicBezTo>
                <a:cubicBezTo>
                  <a:pt x="375" y="194"/>
                  <a:pt x="375" y="193"/>
                  <a:pt x="376" y="193"/>
                </a:cubicBezTo>
                <a:cubicBezTo>
                  <a:pt x="376" y="193"/>
                  <a:pt x="376" y="192"/>
                  <a:pt x="376" y="192"/>
                </a:cubicBezTo>
                <a:cubicBezTo>
                  <a:pt x="377" y="192"/>
                  <a:pt x="375" y="190"/>
                  <a:pt x="376" y="190"/>
                </a:cubicBezTo>
                <a:cubicBezTo>
                  <a:pt x="378" y="190"/>
                  <a:pt x="377" y="190"/>
                  <a:pt x="377" y="189"/>
                </a:cubicBezTo>
                <a:cubicBezTo>
                  <a:pt x="378" y="189"/>
                  <a:pt x="378" y="189"/>
                  <a:pt x="379" y="189"/>
                </a:cubicBezTo>
                <a:cubicBezTo>
                  <a:pt x="380" y="189"/>
                  <a:pt x="381" y="189"/>
                  <a:pt x="380" y="189"/>
                </a:cubicBezTo>
                <a:cubicBezTo>
                  <a:pt x="380" y="189"/>
                  <a:pt x="378" y="188"/>
                  <a:pt x="379" y="188"/>
                </a:cubicBezTo>
                <a:cubicBezTo>
                  <a:pt x="381" y="188"/>
                  <a:pt x="381" y="188"/>
                  <a:pt x="381" y="187"/>
                </a:cubicBezTo>
                <a:cubicBezTo>
                  <a:pt x="380" y="187"/>
                  <a:pt x="381" y="187"/>
                  <a:pt x="380" y="186"/>
                </a:cubicBezTo>
                <a:cubicBezTo>
                  <a:pt x="381" y="186"/>
                  <a:pt x="381" y="186"/>
                  <a:pt x="382" y="186"/>
                </a:cubicBezTo>
                <a:cubicBezTo>
                  <a:pt x="383" y="186"/>
                  <a:pt x="384" y="187"/>
                  <a:pt x="385" y="187"/>
                </a:cubicBezTo>
                <a:cubicBezTo>
                  <a:pt x="385" y="187"/>
                  <a:pt x="385" y="186"/>
                  <a:pt x="385" y="186"/>
                </a:cubicBezTo>
                <a:cubicBezTo>
                  <a:pt x="385" y="186"/>
                  <a:pt x="386" y="186"/>
                  <a:pt x="386" y="186"/>
                </a:cubicBezTo>
                <a:cubicBezTo>
                  <a:pt x="386" y="186"/>
                  <a:pt x="387" y="185"/>
                  <a:pt x="387" y="185"/>
                </a:cubicBezTo>
                <a:cubicBezTo>
                  <a:pt x="388" y="184"/>
                  <a:pt x="387" y="183"/>
                  <a:pt x="387" y="182"/>
                </a:cubicBezTo>
                <a:cubicBezTo>
                  <a:pt x="387" y="182"/>
                  <a:pt x="386" y="183"/>
                  <a:pt x="386" y="182"/>
                </a:cubicBezTo>
                <a:cubicBezTo>
                  <a:pt x="386" y="182"/>
                  <a:pt x="386" y="181"/>
                  <a:pt x="386" y="181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6" y="180"/>
                  <a:pt x="388" y="181"/>
                  <a:pt x="388" y="180"/>
                </a:cubicBezTo>
                <a:cubicBezTo>
                  <a:pt x="388" y="180"/>
                  <a:pt x="388" y="180"/>
                  <a:pt x="389" y="179"/>
                </a:cubicBezTo>
                <a:cubicBezTo>
                  <a:pt x="389" y="179"/>
                  <a:pt x="389" y="179"/>
                  <a:pt x="390" y="178"/>
                </a:cubicBezTo>
                <a:cubicBezTo>
                  <a:pt x="388" y="178"/>
                  <a:pt x="389" y="176"/>
                  <a:pt x="389" y="175"/>
                </a:cubicBezTo>
                <a:cubicBezTo>
                  <a:pt x="390" y="175"/>
                  <a:pt x="390" y="175"/>
                  <a:pt x="391" y="175"/>
                </a:cubicBezTo>
                <a:cubicBezTo>
                  <a:pt x="392" y="175"/>
                  <a:pt x="392" y="175"/>
                  <a:pt x="392" y="174"/>
                </a:cubicBezTo>
                <a:cubicBezTo>
                  <a:pt x="392" y="174"/>
                  <a:pt x="392" y="174"/>
                  <a:pt x="392" y="174"/>
                </a:cubicBezTo>
                <a:cubicBezTo>
                  <a:pt x="393" y="174"/>
                  <a:pt x="393" y="174"/>
                  <a:pt x="393" y="174"/>
                </a:cubicBezTo>
                <a:cubicBezTo>
                  <a:pt x="393" y="174"/>
                  <a:pt x="394" y="174"/>
                  <a:pt x="394" y="174"/>
                </a:cubicBezTo>
                <a:cubicBezTo>
                  <a:pt x="395" y="174"/>
                  <a:pt x="395" y="175"/>
                  <a:pt x="395" y="175"/>
                </a:cubicBezTo>
                <a:cubicBezTo>
                  <a:pt x="397" y="175"/>
                  <a:pt x="396" y="175"/>
                  <a:pt x="397" y="176"/>
                </a:cubicBezTo>
                <a:cubicBezTo>
                  <a:pt x="397" y="175"/>
                  <a:pt x="397" y="175"/>
                  <a:pt x="398" y="175"/>
                </a:cubicBezTo>
                <a:cubicBezTo>
                  <a:pt x="399" y="175"/>
                  <a:pt x="400" y="174"/>
                  <a:pt x="400" y="174"/>
                </a:cubicBezTo>
                <a:cubicBezTo>
                  <a:pt x="402" y="174"/>
                  <a:pt x="402" y="173"/>
                  <a:pt x="402" y="171"/>
                </a:cubicBezTo>
                <a:cubicBezTo>
                  <a:pt x="401" y="170"/>
                  <a:pt x="402" y="169"/>
                  <a:pt x="403" y="168"/>
                </a:cubicBezTo>
                <a:cubicBezTo>
                  <a:pt x="404" y="168"/>
                  <a:pt x="403" y="168"/>
                  <a:pt x="402" y="168"/>
                </a:cubicBezTo>
                <a:cubicBezTo>
                  <a:pt x="402" y="168"/>
                  <a:pt x="401" y="168"/>
                  <a:pt x="401" y="168"/>
                </a:cubicBezTo>
                <a:cubicBezTo>
                  <a:pt x="401" y="168"/>
                  <a:pt x="401" y="167"/>
                  <a:pt x="401" y="167"/>
                </a:cubicBezTo>
                <a:cubicBezTo>
                  <a:pt x="400" y="167"/>
                  <a:pt x="400" y="167"/>
                  <a:pt x="399" y="167"/>
                </a:cubicBezTo>
                <a:cubicBezTo>
                  <a:pt x="397" y="167"/>
                  <a:pt x="396" y="166"/>
                  <a:pt x="394" y="167"/>
                </a:cubicBezTo>
                <a:cubicBezTo>
                  <a:pt x="393" y="167"/>
                  <a:pt x="391" y="167"/>
                  <a:pt x="390" y="167"/>
                </a:cubicBezTo>
                <a:cubicBezTo>
                  <a:pt x="389" y="167"/>
                  <a:pt x="388" y="167"/>
                  <a:pt x="387" y="167"/>
                </a:cubicBezTo>
                <a:cubicBezTo>
                  <a:pt x="387" y="167"/>
                  <a:pt x="388" y="166"/>
                  <a:pt x="388" y="166"/>
                </a:cubicBezTo>
                <a:cubicBezTo>
                  <a:pt x="388" y="166"/>
                  <a:pt x="389" y="166"/>
                  <a:pt x="390" y="166"/>
                </a:cubicBezTo>
                <a:cubicBezTo>
                  <a:pt x="390" y="165"/>
                  <a:pt x="391" y="166"/>
                  <a:pt x="392" y="166"/>
                </a:cubicBezTo>
                <a:cubicBezTo>
                  <a:pt x="392" y="166"/>
                  <a:pt x="393" y="165"/>
                  <a:pt x="392" y="165"/>
                </a:cubicBezTo>
                <a:cubicBezTo>
                  <a:pt x="392" y="165"/>
                  <a:pt x="392" y="165"/>
                  <a:pt x="391" y="165"/>
                </a:cubicBezTo>
                <a:cubicBezTo>
                  <a:pt x="392" y="164"/>
                  <a:pt x="392" y="164"/>
                  <a:pt x="392" y="163"/>
                </a:cubicBezTo>
                <a:cubicBezTo>
                  <a:pt x="392" y="163"/>
                  <a:pt x="392" y="163"/>
                  <a:pt x="392" y="163"/>
                </a:cubicBezTo>
                <a:cubicBezTo>
                  <a:pt x="393" y="163"/>
                  <a:pt x="393" y="163"/>
                  <a:pt x="393" y="164"/>
                </a:cubicBezTo>
                <a:cubicBezTo>
                  <a:pt x="393" y="164"/>
                  <a:pt x="394" y="164"/>
                  <a:pt x="394" y="164"/>
                </a:cubicBezTo>
                <a:cubicBezTo>
                  <a:pt x="395" y="164"/>
                  <a:pt x="395" y="165"/>
                  <a:pt x="396" y="164"/>
                </a:cubicBezTo>
                <a:cubicBezTo>
                  <a:pt x="396" y="163"/>
                  <a:pt x="397" y="163"/>
                  <a:pt x="397" y="164"/>
                </a:cubicBezTo>
                <a:cubicBezTo>
                  <a:pt x="398" y="165"/>
                  <a:pt x="399" y="164"/>
                  <a:pt x="399" y="164"/>
                </a:cubicBezTo>
                <a:cubicBezTo>
                  <a:pt x="401" y="164"/>
                  <a:pt x="401" y="164"/>
                  <a:pt x="402" y="165"/>
                </a:cubicBezTo>
                <a:cubicBezTo>
                  <a:pt x="402" y="166"/>
                  <a:pt x="403" y="167"/>
                  <a:pt x="404" y="167"/>
                </a:cubicBezTo>
                <a:cubicBezTo>
                  <a:pt x="404" y="167"/>
                  <a:pt x="405" y="167"/>
                  <a:pt x="405" y="167"/>
                </a:cubicBezTo>
                <a:cubicBezTo>
                  <a:pt x="405" y="167"/>
                  <a:pt x="406" y="167"/>
                  <a:pt x="405" y="166"/>
                </a:cubicBezTo>
                <a:cubicBezTo>
                  <a:pt x="406" y="166"/>
                  <a:pt x="406" y="165"/>
                  <a:pt x="406" y="164"/>
                </a:cubicBezTo>
                <a:cubicBezTo>
                  <a:pt x="407" y="164"/>
                  <a:pt x="407" y="164"/>
                  <a:pt x="407" y="164"/>
                </a:cubicBezTo>
                <a:cubicBezTo>
                  <a:pt x="407" y="163"/>
                  <a:pt x="407" y="162"/>
                  <a:pt x="407" y="162"/>
                </a:cubicBezTo>
                <a:cubicBezTo>
                  <a:pt x="407" y="161"/>
                  <a:pt x="407" y="161"/>
                  <a:pt x="407" y="160"/>
                </a:cubicBezTo>
                <a:cubicBezTo>
                  <a:pt x="407" y="160"/>
                  <a:pt x="405" y="160"/>
                  <a:pt x="406" y="160"/>
                </a:cubicBezTo>
                <a:cubicBezTo>
                  <a:pt x="406" y="159"/>
                  <a:pt x="407" y="159"/>
                  <a:pt x="408" y="159"/>
                </a:cubicBezTo>
                <a:cubicBezTo>
                  <a:pt x="408" y="159"/>
                  <a:pt x="409" y="159"/>
                  <a:pt x="409" y="159"/>
                </a:cubicBezTo>
                <a:cubicBezTo>
                  <a:pt x="409" y="159"/>
                  <a:pt x="409" y="159"/>
                  <a:pt x="409" y="159"/>
                </a:cubicBezTo>
                <a:cubicBezTo>
                  <a:pt x="410" y="159"/>
                  <a:pt x="410" y="158"/>
                  <a:pt x="410" y="159"/>
                </a:cubicBezTo>
                <a:cubicBezTo>
                  <a:pt x="411" y="160"/>
                  <a:pt x="411" y="160"/>
                  <a:pt x="412" y="160"/>
                </a:cubicBezTo>
                <a:cubicBezTo>
                  <a:pt x="413" y="161"/>
                  <a:pt x="413" y="162"/>
                  <a:pt x="415" y="162"/>
                </a:cubicBezTo>
                <a:cubicBezTo>
                  <a:pt x="416" y="162"/>
                  <a:pt x="415" y="161"/>
                  <a:pt x="416" y="161"/>
                </a:cubicBezTo>
                <a:cubicBezTo>
                  <a:pt x="417" y="161"/>
                  <a:pt x="418" y="161"/>
                  <a:pt x="418" y="160"/>
                </a:cubicBezTo>
                <a:cubicBezTo>
                  <a:pt x="418" y="160"/>
                  <a:pt x="417" y="160"/>
                  <a:pt x="417" y="160"/>
                </a:cubicBezTo>
                <a:cubicBezTo>
                  <a:pt x="417" y="160"/>
                  <a:pt x="417" y="159"/>
                  <a:pt x="417" y="159"/>
                </a:cubicBezTo>
                <a:cubicBezTo>
                  <a:pt x="416" y="158"/>
                  <a:pt x="416" y="159"/>
                  <a:pt x="415" y="158"/>
                </a:cubicBezTo>
                <a:cubicBezTo>
                  <a:pt x="415" y="158"/>
                  <a:pt x="415" y="157"/>
                  <a:pt x="414" y="156"/>
                </a:cubicBezTo>
                <a:cubicBezTo>
                  <a:pt x="414" y="157"/>
                  <a:pt x="413" y="157"/>
                  <a:pt x="413" y="157"/>
                </a:cubicBezTo>
                <a:cubicBezTo>
                  <a:pt x="413" y="157"/>
                  <a:pt x="413" y="156"/>
                  <a:pt x="413" y="156"/>
                </a:cubicBezTo>
                <a:cubicBezTo>
                  <a:pt x="414" y="156"/>
                  <a:pt x="414" y="155"/>
                  <a:pt x="414" y="155"/>
                </a:cubicBezTo>
                <a:cubicBezTo>
                  <a:pt x="415" y="155"/>
                  <a:pt x="415" y="156"/>
                  <a:pt x="415" y="156"/>
                </a:cubicBezTo>
                <a:cubicBezTo>
                  <a:pt x="416" y="157"/>
                  <a:pt x="416" y="156"/>
                  <a:pt x="417" y="156"/>
                </a:cubicBezTo>
                <a:cubicBezTo>
                  <a:pt x="417" y="157"/>
                  <a:pt x="417" y="159"/>
                  <a:pt x="418" y="158"/>
                </a:cubicBezTo>
                <a:cubicBezTo>
                  <a:pt x="419" y="158"/>
                  <a:pt x="419" y="160"/>
                  <a:pt x="421" y="160"/>
                </a:cubicBezTo>
                <a:cubicBezTo>
                  <a:pt x="420" y="159"/>
                  <a:pt x="422" y="158"/>
                  <a:pt x="422" y="158"/>
                </a:cubicBezTo>
                <a:cubicBezTo>
                  <a:pt x="423" y="158"/>
                  <a:pt x="423" y="157"/>
                  <a:pt x="423" y="156"/>
                </a:cubicBezTo>
                <a:cubicBezTo>
                  <a:pt x="423" y="156"/>
                  <a:pt x="424" y="157"/>
                  <a:pt x="424" y="156"/>
                </a:cubicBezTo>
                <a:cubicBezTo>
                  <a:pt x="424" y="156"/>
                  <a:pt x="424" y="156"/>
                  <a:pt x="424" y="156"/>
                </a:cubicBezTo>
                <a:cubicBezTo>
                  <a:pt x="424" y="156"/>
                  <a:pt x="425" y="156"/>
                  <a:pt x="425" y="156"/>
                </a:cubicBezTo>
                <a:cubicBezTo>
                  <a:pt x="426" y="156"/>
                  <a:pt x="426" y="155"/>
                  <a:pt x="427" y="155"/>
                </a:cubicBezTo>
                <a:cubicBezTo>
                  <a:pt x="428" y="155"/>
                  <a:pt x="428" y="155"/>
                  <a:pt x="428" y="154"/>
                </a:cubicBezTo>
                <a:cubicBezTo>
                  <a:pt x="428" y="154"/>
                  <a:pt x="429" y="155"/>
                  <a:pt x="429" y="154"/>
                </a:cubicBezTo>
                <a:cubicBezTo>
                  <a:pt x="429" y="154"/>
                  <a:pt x="427" y="154"/>
                  <a:pt x="429" y="154"/>
                </a:cubicBezTo>
                <a:cubicBezTo>
                  <a:pt x="430" y="154"/>
                  <a:pt x="431" y="154"/>
                  <a:pt x="431" y="154"/>
                </a:cubicBezTo>
                <a:cubicBezTo>
                  <a:pt x="432" y="154"/>
                  <a:pt x="432" y="152"/>
                  <a:pt x="433" y="152"/>
                </a:cubicBezTo>
                <a:cubicBezTo>
                  <a:pt x="433" y="152"/>
                  <a:pt x="433" y="151"/>
                  <a:pt x="433" y="151"/>
                </a:cubicBezTo>
                <a:cubicBezTo>
                  <a:pt x="433" y="150"/>
                  <a:pt x="433" y="148"/>
                  <a:pt x="432" y="148"/>
                </a:cubicBezTo>
                <a:cubicBezTo>
                  <a:pt x="432" y="148"/>
                  <a:pt x="431" y="148"/>
                  <a:pt x="431" y="148"/>
                </a:cubicBezTo>
                <a:cubicBezTo>
                  <a:pt x="429" y="147"/>
                  <a:pt x="430" y="147"/>
                  <a:pt x="429" y="146"/>
                </a:cubicBezTo>
                <a:cubicBezTo>
                  <a:pt x="428" y="146"/>
                  <a:pt x="429" y="146"/>
                  <a:pt x="428" y="145"/>
                </a:cubicBezTo>
                <a:cubicBezTo>
                  <a:pt x="428" y="145"/>
                  <a:pt x="428" y="145"/>
                  <a:pt x="428" y="145"/>
                </a:cubicBezTo>
                <a:cubicBezTo>
                  <a:pt x="428" y="144"/>
                  <a:pt x="428" y="144"/>
                  <a:pt x="428" y="144"/>
                </a:cubicBezTo>
                <a:cubicBezTo>
                  <a:pt x="428" y="143"/>
                  <a:pt x="428" y="142"/>
                  <a:pt x="428" y="141"/>
                </a:cubicBezTo>
                <a:cubicBezTo>
                  <a:pt x="429" y="141"/>
                  <a:pt x="431" y="141"/>
                  <a:pt x="431" y="140"/>
                </a:cubicBezTo>
                <a:cubicBezTo>
                  <a:pt x="431" y="139"/>
                  <a:pt x="430" y="139"/>
                  <a:pt x="429" y="139"/>
                </a:cubicBezTo>
                <a:cubicBezTo>
                  <a:pt x="429" y="139"/>
                  <a:pt x="429" y="139"/>
                  <a:pt x="428" y="139"/>
                </a:cubicBezTo>
                <a:cubicBezTo>
                  <a:pt x="429" y="138"/>
                  <a:pt x="429" y="137"/>
                  <a:pt x="429" y="137"/>
                </a:cubicBezTo>
                <a:cubicBezTo>
                  <a:pt x="430" y="137"/>
                  <a:pt x="430" y="137"/>
                  <a:pt x="430" y="137"/>
                </a:cubicBezTo>
                <a:cubicBezTo>
                  <a:pt x="430" y="136"/>
                  <a:pt x="430" y="135"/>
                  <a:pt x="430" y="135"/>
                </a:cubicBezTo>
                <a:cubicBezTo>
                  <a:pt x="431" y="135"/>
                  <a:pt x="431" y="135"/>
                  <a:pt x="431" y="134"/>
                </a:cubicBezTo>
                <a:cubicBezTo>
                  <a:pt x="431" y="134"/>
                  <a:pt x="431" y="134"/>
                  <a:pt x="431" y="133"/>
                </a:cubicBezTo>
                <a:cubicBezTo>
                  <a:pt x="429" y="133"/>
                  <a:pt x="428" y="134"/>
                  <a:pt x="426" y="134"/>
                </a:cubicBezTo>
                <a:cubicBezTo>
                  <a:pt x="426" y="133"/>
                  <a:pt x="425" y="132"/>
                  <a:pt x="425" y="132"/>
                </a:cubicBezTo>
                <a:cubicBezTo>
                  <a:pt x="426" y="131"/>
                  <a:pt x="427" y="132"/>
                  <a:pt x="426" y="131"/>
                </a:cubicBezTo>
                <a:cubicBezTo>
                  <a:pt x="426" y="131"/>
                  <a:pt x="425" y="130"/>
                  <a:pt x="424" y="130"/>
                </a:cubicBezTo>
                <a:cubicBezTo>
                  <a:pt x="424" y="130"/>
                  <a:pt x="425" y="129"/>
                  <a:pt x="425" y="129"/>
                </a:cubicBezTo>
                <a:cubicBezTo>
                  <a:pt x="424" y="129"/>
                  <a:pt x="421" y="128"/>
                  <a:pt x="421" y="129"/>
                </a:cubicBezTo>
                <a:cubicBezTo>
                  <a:pt x="421" y="129"/>
                  <a:pt x="421" y="129"/>
                  <a:pt x="420" y="129"/>
                </a:cubicBezTo>
                <a:cubicBezTo>
                  <a:pt x="420" y="129"/>
                  <a:pt x="419" y="129"/>
                  <a:pt x="419" y="129"/>
                </a:cubicBezTo>
                <a:cubicBezTo>
                  <a:pt x="419" y="128"/>
                  <a:pt x="416" y="128"/>
                  <a:pt x="416" y="128"/>
                </a:cubicBezTo>
                <a:cubicBezTo>
                  <a:pt x="416" y="129"/>
                  <a:pt x="413" y="128"/>
                  <a:pt x="412" y="128"/>
                </a:cubicBezTo>
                <a:cubicBezTo>
                  <a:pt x="413" y="129"/>
                  <a:pt x="413" y="128"/>
                  <a:pt x="413" y="130"/>
                </a:cubicBezTo>
                <a:cubicBezTo>
                  <a:pt x="414" y="130"/>
                  <a:pt x="413" y="132"/>
                  <a:pt x="414" y="132"/>
                </a:cubicBezTo>
                <a:cubicBezTo>
                  <a:pt x="414" y="133"/>
                  <a:pt x="414" y="133"/>
                  <a:pt x="414" y="134"/>
                </a:cubicBezTo>
                <a:cubicBezTo>
                  <a:pt x="414" y="134"/>
                  <a:pt x="414" y="134"/>
                  <a:pt x="414" y="134"/>
                </a:cubicBezTo>
                <a:cubicBezTo>
                  <a:pt x="415" y="134"/>
                  <a:pt x="415" y="134"/>
                  <a:pt x="415" y="135"/>
                </a:cubicBezTo>
                <a:cubicBezTo>
                  <a:pt x="415" y="135"/>
                  <a:pt x="415" y="135"/>
                  <a:pt x="416" y="135"/>
                </a:cubicBezTo>
                <a:cubicBezTo>
                  <a:pt x="415" y="136"/>
                  <a:pt x="415" y="136"/>
                  <a:pt x="416" y="137"/>
                </a:cubicBezTo>
                <a:cubicBezTo>
                  <a:pt x="416" y="137"/>
                  <a:pt x="415" y="137"/>
                  <a:pt x="415" y="137"/>
                </a:cubicBezTo>
                <a:cubicBezTo>
                  <a:pt x="415" y="137"/>
                  <a:pt x="415" y="138"/>
                  <a:pt x="415" y="138"/>
                </a:cubicBezTo>
                <a:cubicBezTo>
                  <a:pt x="415" y="138"/>
                  <a:pt x="414" y="138"/>
                  <a:pt x="413" y="138"/>
                </a:cubicBezTo>
                <a:cubicBezTo>
                  <a:pt x="412" y="138"/>
                  <a:pt x="412" y="139"/>
                  <a:pt x="412" y="140"/>
                </a:cubicBezTo>
                <a:cubicBezTo>
                  <a:pt x="412" y="141"/>
                  <a:pt x="412" y="142"/>
                  <a:pt x="411" y="142"/>
                </a:cubicBezTo>
                <a:cubicBezTo>
                  <a:pt x="410" y="143"/>
                  <a:pt x="412" y="143"/>
                  <a:pt x="411" y="144"/>
                </a:cubicBezTo>
                <a:cubicBezTo>
                  <a:pt x="410" y="144"/>
                  <a:pt x="410" y="145"/>
                  <a:pt x="410" y="145"/>
                </a:cubicBezTo>
                <a:cubicBezTo>
                  <a:pt x="409" y="145"/>
                  <a:pt x="410" y="145"/>
                  <a:pt x="410" y="145"/>
                </a:cubicBezTo>
                <a:cubicBezTo>
                  <a:pt x="409" y="146"/>
                  <a:pt x="409" y="146"/>
                  <a:pt x="409" y="147"/>
                </a:cubicBezTo>
                <a:cubicBezTo>
                  <a:pt x="409" y="147"/>
                  <a:pt x="408" y="148"/>
                  <a:pt x="407" y="148"/>
                </a:cubicBezTo>
                <a:cubicBezTo>
                  <a:pt x="408" y="149"/>
                  <a:pt x="408" y="150"/>
                  <a:pt x="408" y="150"/>
                </a:cubicBezTo>
                <a:cubicBezTo>
                  <a:pt x="407" y="150"/>
                  <a:pt x="407" y="151"/>
                  <a:pt x="406" y="151"/>
                </a:cubicBezTo>
                <a:cubicBezTo>
                  <a:pt x="405" y="151"/>
                  <a:pt x="405" y="151"/>
                  <a:pt x="405" y="153"/>
                </a:cubicBezTo>
                <a:cubicBezTo>
                  <a:pt x="404" y="153"/>
                  <a:pt x="404" y="153"/>
                  <a:pt x="404" y="152"/>
                </a:cubicBezTo>
                <a:cubicBezTo>
                  <a:pt x="403" y="152"/>
                  <a:pt x="403" y="152"/>
                  <a:pt x="402" y="152"/>
                </a:cubicBezTo>
                <a:cubicBezTo>
                  <a:pt x="402" y="152"/>
                  <a:pt x="401" y="151"/>
                  <a:pt x="401" y="151"/>
                </a:cubicBezTo>
                <a:cubicBezTo>
                  <a:pt x="401" y="150"/>
                  <a:pt x="401" y="150"/>
                  <a:pt x="400" y="149"/>
                </a:cubicBezTo>
                <a:cubicBezTo>
                  <a:pt x="400" y="148"/>
                  <a:pt x="400" y="148"/>
                  <a:pt x="399" y="148"/>
                </a:cubicBezTo>
                <a:cubicBezTo>
                  <a:pt x="398" y="148"/>
                  <a:pt x="398" y="147"/>
                  <a:pt x="398" y="147"/>
                </a:cubicBezTo>
                <a:cubicBezTo>
                  <a:pt x="398" y="146"/>
                  <a:pt x="397" y="146"/>
                  <a:pt x="397" y="146"/>
                </a:cubicBezTo>
                <a:cubicBezTo>
                  <a:pt x="397" y="145"/>
                  <a:pt x="396" y="145"/>
                  <a:pt x="396" y="144"/>
                </a:cubicBezTo>
                <a:cubicBezTo>
                  <a:pt x="397" y="144"/>
                  <a:pt x="396" y="143"/>
                  <a:pt x="397" y="143"/>
                </a:cubicBezTo>
                <a:cubicBezTo>
                  <a:pt x="397" y="142"/>
                  <a:pt x="398" y="143"/>
                  <a:pt x="398" y="142"/>
                </a:cubicBezTo>
                <a:cubicBezTo>
                  <a:pt x="398" y="141"/>
                  <a:pt x="398" y="140"/>
                  <a:pt x="399" y="139"/>
                </a:cubicBezTo>
                <a:cubicBezTo>
                  <a:pt x="399" y="139"/>
                  <a:pt x="400" y="138"/>
                  <a:pt x="400" y="137"/>
                </a:cubicBezTo>
                <a:cubicBezTo>
                  <a:pt x="400" y="136"/>
                  <a:pt x="399" y="133"/>
                  <a:pt x="398" y="132"/>
                </a:cubicBezTo>
                <a:cubicBezTo>
                  <a:pt x="397" y="132"/>
                  <a:pt x="394" y="134"/>
                  <a:pt x="394" y="134"/>
                </a:cubicBezTo>
                <a:cubicBezTo>
                  <a:pt x="394" y="135"/>
                  <a:pt x="394" y="136"/>
                  <a:pt x="393" y="136"/>
                </a:cubicBezTo>
                <a:cubicBezTo>
                  <a:pt x="393" y="138"/>
                  <a:pt x="393" y="139"/>
                  <a:pt x="393" y="140"/>
                </a:cubicBezTo>
                <a:cubicBezTo>
                  <a:pt x="392" y="140"/>
                  <a:pt x="392" y="141"/>
                  <a:pt x="391" y="141"/>
                </a:cubicBezTo>
                <a:cubicBezTo>
                  <a:pt x="391" y="141"/>
                  <a:pt x="391" y="143"/>
                  <a:pt x="391" y="143"/>
                </a:cubicBezTo>
                <a:cubicBezTo>
                  <a:pt x="390" y="143"/>
                  <a:pt x="390" y="143"/>
                  <a:pt x="389" y="143"/>
                </a:cubicBezTo>
                <a:cubicBezTo>
                  <a:pt x="389" y="142"/>
                  <a:pt x="389" y="142"/>
                  <a:pt x="389" y="142"/>
                </a:cubicBezTo>
                <a:cubicBezTo>
                  <a:pt x="389" y="141"/>
                  <a:pt x="389" y="141"/>
                  <a:pt x="389" y="140"/>
                </a:cubicBezTo>
                <a:cubicBezTo>
                  <a:pt x="389" y="140"/>
                  <a:pt x="388" y="140"/>
                  <a:pt x="388" y="140"/>
                </a:cubicBezTo>
                <a:cubicBezTo>
                  <a:pt x="388" y="140"/>
                  <a:pt x="388" y="139"/>
                  <a:pt x="388" y="139"/>
                </a:cubicBezTo>
                <a:cubicBezTo>
                  <a:pt x="388" y="138"/>
                  <a:pt x="388" y="138"/>
                  <a:pt x="387" y="138"/>
                </a:cubicBezTo>
                <a:cubicBezTo>
                  <a:pt x="387" y="137"/>
                  <a:pt x="387" y="137"/>
                  <a:pt x="388" y="136"/>
                </a:cubicBezTo>
                <a:cubicBezTo>
                  <a:pt x="387" y="136"/>
                  <a:pt x="387" y="136"/>
                  <a:pt x="387" y="135"/>
                </a:cubicBezTo>
                <a:cubicBezTo>
                  <a:pt x="387" y="135"/>
                  <a:pt x="386" y="135"/>
                  <a:pt x="386" y="134"/>
                </a:cubicBezTo>
                <a:cubicBezTo>
                  <a:pt x="387" y="134"/>
                  <a:pt x="387" y="134"/>
                  <a:pt x="387" y="134"/>
                </a:cubicBezTo>
                <a:cubicBezTo>
                  <a:pt x="387" y="134"/>
                  <a:pt x="386" y="134"/>
                  <a:pt x="386" y="134"/>
                </a:cubicBezTo>
                <a:cubicBezTo>
                  <a:pt x="386" y="133"/>
                  <a:pt x="386" y="133"/>
                  <a:pt x="386" y="133"/>
                </a:cubicBezTo>
                <a:cubicBezTo>
                  <a:pt x="386" y="132"/>
                  <a:pt x="384" y="133"/>
                  <a:pt x="383" y="133"/>
                </a:cubicBezTo>
                <a:cubicBezTo>
                  <a:pt x="383" y="133"/>
                  <a:pt x="383" y="132"/>
                  <a:pt x="383" y="132"/>
                </a:cubicBezTo>
                <a:cubicBezTo>
                  <a:pt x="383" y="132"/>
                  <a:pt x="383" y="132"/>
                  <a:pt x="383" y="132"/>
                </a:cubicBezTo>
                <a:cubicBezTo>
                  <a:pt x="382" y="132"/>
                  <a:pt x="383" y="132"/>
                  <a:pt x="382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1" y="132"/>
                  <a:pt x="380" y="131"/>
                  <a:pt x="380" y="131"/>
                </a:cubicBezTo>
                <a:cubicBezTo>
                  <a:pt x="379" y="130"/>
                  <a:pt x="378" y="130"/>
                  <a:pt x="378" y="129"/>
                </a:cubicBezTo>
                <a:cubicBezTo>
                  <a:pt x="378" y="128"/>
                  <a:pt x="381" y="128"/>
                  <a:pt x="381" y="127"/>
                </a:cubicBezTo>
                <a:cubicBezTo>
                  <a:pt x="381" y="127"/>
                  <a:pt x="381" y="127"/>
                  <a:pt x="381" y="126"/>
                </a:cubicBezTo>
                <a:cubicBezTo>
                  <a:pt x="382" y="126"/>
                  <a:pt x="382" y="125"/>
                  <a:pt x="382" y="125"/>
                </a:cubicBezTo>
                <a:cubicBezTo>
                  <a:pt x="381" y="125"/>
                  <a:pt x="380" y="125"/>
                  <a:pt x="379" y="126"/>
                </a:cubicBezTo>
                <a:cubicBezTo>
                  <a:pt x="380" y="125"/>
                  <a:pt x="380" y="124"/>
                  <a:pt x="380" y="123"/>
                </a:cubicBezTo>
                <a:cubicBezTo>
                  <a:pt x="381" y="123"/>
                  <a:pt x="382" y="123"/>
                  <a:pt x="382" y="124"/>
                </a:cubicBezTo>
                <a:cubicBezTo>
                  <a:pt x="382" y="124"/>
                  <a:pt x="382" y="124"/>
                  <a:pt x="383" y="123"/>
                </a:cubicBezTo>
                <a:cubicBezTo>
                  <a:pt x="383" y="123"/>
                  <a:pt x="384" y="123"/>
                  <a:pt x="384" y="124"/>
                </a:cubicBezTo>
                <a:cubicBezTo>
                  <a:pt x="385" y="124"/>
                  <a:pt x="384" y="123"/>
                  <a:pt x="385" y="123"/>
                </a:cubicBezTo>
                <a:cubicBezTo>
                  <a:pt x="385" y="122"/>
                  <a:pt x="385" y="122"/>
                  <a:pt x="384" y="121"/>
                </a:cubicBezTo>
                <a:cubicBezTo>
                  <a:pt x="384" y="121"/>
                  <a:pt x="383" y="122"/>
                  <a:pt x="383" y="121"/>
                </a:cubicBezTo>
                <a:cubicBezTo>
                  <a:pt x="382" y="120"/>
                  <a:pt x="382" y="119"/>
                  <a:pt x="381" y="119"/>
                </a:cubicBezTo>
                <a:cubicBezTo>
                  <a:pt x="381" y="119"/>
                  <a:pt x="380" y="119"/>
                  <a:pt x="379" y="119"/>
                </a:cubicBezTo>
                <a:cubicBezTo>
                  <a:pt x="379" y="119"/>
                  <a:pt x="379" y="118"/>
                  <a:pt x="378" y="118"/>
                </a:cubicBezTo>
                <a:cubicBezTo>
                  <a:pt x="378" y="118"/>
                  <a:pt x="378" y="118"/>
                  <a:pt x="377" y="117"/>
                </a:cubicBezTo>
                <a:cubicBezTo>
                  <a:pt x="377" y="117"/>
                  <a:pt x="377" y="117"/>
                  <a:pt x="376" y="117"/>
                </a:cubicBezTo>
                <a:cubicBezTo>
                  <a:pt x="376" y="117"/>
                  <a:pt x="376" y="117"/>
                  <a:pt x="375" y="117"/>
                </a:cubicBezTo>
                <a:cubicBezTo>
                  <a:pt x="375" y="117"/>
                  <a:pt x="375" y="116"/>
                  <a:pt x="374" y="116"/>
                </a:cubicBezTo>
                <a:cubicBezTo>
                  <a:pt x="374" y="116"/>
                  <a:pt x="374" y="116"/>
                  <a:pt x="373" y="115"/>
                </a:cubicBezTo>
                <a:cubicBezTo>
                  <a:pt x="372" y="115"/>
                  <a:pt x="372" y="114"/>
                  <a:pt x="372" y="114"/>
                </a:cubicBezTo>
                <a:cubicBezTo>
                  <a:pt x="371" y="114"/>
                  <a:pt x="371" y="114"/>
                  <a:pt x="371" y="113"/>
                </a:cubicBezTo>
                <a:cubicBezTo>
                  <a:pt x="370" y="113"/>
                  <a:pt x="370" y="112"/>
                  <a:pt x="369" y="113"/>
                </a:cubicBezTo>
                <a:cubicBezTo>
                  <a:pt x="369" y="112"/>
                  <a:pt x="369" y="112"/>
                  <a:pt x="369" y="112"/>
                </a:cubicBezTo>
                <a:cubicBezTo>
                  <a:pt x="368" y="112"/>
                  <a:pt x="368" y="112"/>
                  <a:pt x="367" y="112"/>
                </a:cubicBezTo>
                <a:cubicBezTo>
                  <a:pt x="367" y="112"/>
                  <a:pt x="367" y="110"/>
                  <a:pt x="367" y="110"/>
                </a:cubicBezTo>
                <a:cubicBezTo>
                  <a:pt x="369" y="110"/>
                  <a:pt x="369" y="111"/>
                  <a:pt x="369" y="109"/>
                </a:cubicBezTo>
                <a:cubicBezTo>
                  <a:pt x="369" y="109"/>
                  <a:pt x="369" y="109"/>
                  <a:pt x="368" y="109"/>
                </a:cubicBezTo>
                <a:cubicBezTo>
                  <a:pt x="368" y="109"/>
                  <a:pt x="369" y="109"/>
                  <a:pt x="369" y="108"/>
                </a:cubicBezTo>
                <a:cubicBezTo>
                  <a:pt x="369" y="108"/>
                  <a:pt x="370" y="108"/>
                  <a:pt x="370" y="108"/>
                </a:cubicBezTo>
                <a:cubicBezTo>
                  <a:pt x="371" y="107"/>
                  <a:pt x="371" y="107"/>
                  <a:pt x="371" y="106"/>
                </a:cubicBezTo>
                <a:cubicBezTo>
                  <a:pt x="371" y="106"/>
                  <a:pt x="369" y="106"/>
                  <a:pt x="369" y="105"/>
                </a:cubicBezTo>
                <a:cubicBezTo>
                  <a:pt x="369" y="104"/>
                  <a:pt x="368" y="104"/>
                  <a:pt x="370" y="104"/>
                </a:cubicBezTo>
                <a:cubicBezTo>
                  <a:pt x="370" y="103"/>
                  <a:pt x="370" y="103"/>
                  <a:pt x="370" y="103"/>
                </a:cubicBezTo>
                <a:cubicBezTo>
                  <a:pt x="370" y="103"/>
                  <a:pt x="370" y="103"/>
                  <a:pt x="371" y="103"/>
                </a:cubicBezTo>
                <a:cubicBezTo>
                  <a:pt x="372" y="103"/>
                  <a:pt x="373" y="103"/>
                  <a:pt x="374" y="103"/>
                </a:cubicBezTo>
                <a:cubicBezTo>
                  <a:pt x="376" y="103"/>
                  <a:pt x="378" y="102"/>
                  <a:pt x="380" y="102"/>
                </a:cubicBezTo>
                <a:cubicBezTo>
                  <a:pt x="381" y="102"/>
                  <a:pt x="382" y="102"/>
                  <a:pt x="383" y="101"/>
                </a:cubicBezTo>
                <a:cubicBezTo>
                  <a:pt x="383" y="101"/>
                  <a:pt x="384" y="101"/>
                  <a:pt x="384" y="100"/>
                </a:cubicBezTo>
                <a:cubicBezTo>
                  <a:pt x="385" y="99"/>
                  <a:pt x="385" y="99"/>
                  <a:pt x="386" y="98"/>
                </a:cubicBezTo>
                <a:cubicBezTo>
                  <a:pt x="386" y="98"/>
                  <a:pt x="386" y="98"/>
                  <a:pt x="386" y="97"/>
                </a:cubicBezTo>
                <a:cubicBezTo>
                  <a:pt x="386" y="96"/>
                  <a:pt x="387" y="96"/>
                  <a:pt x="387" y="96"/>
                </a:cubicBezTo>
                <a:cubicBezTo>
                  <a:pt x="387" y="95"/>
                  <a:pt x="388" y="94"/>
                  <a:pt x="388" y="93"/>
                </a:cubicBezTo>
                <a:cubicBezTo>
                  <a:pt x="387" y="93"/>
                  <a:pt x="386" y="93"/>
                  <a:pt x="386" y="93"/>
                </a:cubicBezTo>
                <a:cubicBezTo>
                  <a:pt x="385" y="93"/>
                  <a:pt x="385" y="93"/>
                  <a:pt x="384" y="92"/>
                </a:cubicBezTo>
                <a:cubicBezTo>
                  <a:pt x="383" y="92"/>
                  <a:pt x="382" y="92"/>
                  <a:pt x="380" y="92"/>
                </a:cubicBezTo>
                <a:cubicBezTo>
                  <a:pt x="380" y="93"/>
                  <a:pt x="380" y="93"/>
                  <a:pt x="379" y="92"/>
                </a:cubicBezTo>
                <a:cubicBezTo>
                  <a:pt x="379" y="91"/>
                  <a:pt x="378" y="91"/>
                  <a:pt x="377" y="91"/>
                </a:cubicBezTo>
                <a:cubicBezTo>
                  <a:pt x="377" y="91"/>
                  <a:pt x="376" y="91"/>
                  <a:pt x="376" y="91"/>
                </a:cubicBezTo>
                <a:cubicBezTo>
                  <a:pt x="376" y="91"/>
                  <a:pt x="374" y="90"/>
                  <a:pt x="374" y="90"/>
                </a:cubicBezTo>
                <a:cubicBezTo>
                  <a:pt x="373" y="90"/>
                  <a:pt x="372" y="90"/>
                  <a:pt x="371" y="90"/>
                </a:cubicBezTo>
                <a:cubicBezTo>
                  <a:pt x="370" y="90"/>
                  <a:pt x="370" y="90"/>
                  <a:pt x="370" y="91"/>
                </a:cubicBezTo>
                <a:cubicBezTo>
                  <a:pt x="369" y="91"/>
                  <a:pt x="369" y="92"/>
                  <a:pt x="369" y="92"/>
                </a:cubicBezTo>
                <a:cubicBezTo>
                  <a:pt x="368" y="93"/>
                  <a:pt x="368" y="91"/>
                  <a:pt x="368" y="91"/>
                </a:cubicBezTo>
                <a:cubicBezTo>
                  <a:pt x="366" y="92"/>
                  <a:pt x="365" y="92"/>
                  <a:pt x="363" y="92"/>
                </a:cubicBezTo>
                <a:cubicBezTo>
                  <a:pt x="363" y="93"/>
                  <a:pt x="364" y="94"/>
                  <a:pt x="364" y="95"/>
                </a:cubicBezTo>
                <a:cubicBezTo>
                  <a:pt x="363" y="94"/>
                  <a:pt x="363" y="94"/>
                  <a:pt x="362" y="94"/>
                </a:cubicBezTo>
                <a:cubicBezTo>
                  <a:pt x="362" y="95"/>
                  <a:pt x="362" y="95"/>
                  <a:pt x="362" y="96"/>
                </a:cubicBezTo>
                <a:cubicBezTo>
                  <a:pt x="362" y="96"/>
                  <a:pt x="363" y="96"/>
                  <a:pt x="363" y="97"/>
                </a:cubicBezTo>
                <a:cubicBezTo>
                  <a:pt x="362" y="97"/>
                  <a:pt x="362" y="96"/>
                  <a:pt x="363" y="97"/>
                </a:cubicBezTo>
                <a:cubicBezTo>
                  <a:pt x="363" y="98"/>
                  <a:pt x="363" y="98"/>
                  <a:pt x="363" y="98"/>
                </a:cubicBezTo>
                <a:cubicBezTo>
                  <a:pt x="364" y="98"/>
                  <a:pt x="363" y="99"/>
                  <a:pt x="364" y="99"/>
                </a:cubicBezTo>
                <a:cubicBezTo>
                  <a:pt x="364" y="99"/>
                  <a:pt x="363" y="100"/>
                  <a:pt x="363" y="100"/>
                </a:cubicBezTo>
                <a:cubicBezTo>
                  <a:pt x="364" y="100"/>
                  <a:pt x="363" y="102"/>
                  <a:pt x="364" y="102"/>
                </a:cubicBezTo>
                <a:cubicBezTo>
                  <a:pt x="365" y="102"/>
                  <a:pt x="365" y="104"/>
                  <a:pt x="364" y="104"/>
                </a:cubicBezTo>
                <a:cubicBezTo>
                  <a:pt x="364" y="105"/>
                  <a:pt x="365" y="106"/>
                  <a:pt x="365" y="106"/>
                </a:cubicBezTo>
                <a:cubicBezTo>
                  <a:pt x="366" y="106"/>
                  <a:pt x="365" y="107"/>
                  <a:pt x="365" y="107"/>
                </a:cubicBezTo>
                <a:cubicBezTo>
                  <a:pt x="365" y="108"/>
                  <a:pt x="366" y="108"/>
                  <a:pt x="365" y="108"/>
                </a:cubicBezTo>
                <a:cubicBezTo>
                  <a:pt x="365" y="109"/>
                  <a:pt x="365" y="109"/>
                  <a:pt x="365" y="109"/>
                </a:cubicBezTo>
                <a:cubicBezTo>
                  <a:pt x="365" y="110"/>
                  <a:pt x="365" y="110"/>
                  <a:pt x="365" y="111"/>
                </a:cubicBezTo>
                <a:cubicBezTo>
                  <a:pt x="365" y="112"/>
                  <a:pt x="364" y="111"/>
                  <a:pt x="363" y="112"/>
                </a:cubicBezTo>
                <a:cubicBezTo>
                  <a:pt x="363" y="112"/>
                  <a:pt x="363" y="113"/>
                  <a:pt x="362" y="113"/>
                </a:cubicBezTo>
                <a:cubicBezTo>
                  <a:pt x="362" y="113"/>
                  <a:pt x="362" y="113"/>
                  <a:pt x="362" y="113"/>
                </a:cubicBezTo>
                <a:cubicBezTo>
                  <a:pt x="363" y="113"/>
                  <a:pt x="365" y="115"/>
                  <a:pt x="365" y="116"/>
                </a:cubicBezTo>
                <a:cubicBezTo>
                  <a:pt x="363" y="116"/>
                  <a:pt x="362" y="115"/>
                  <a:pt x="361" y="115"/>
                </a:cubicBezTo>
                <a:cubicBezTo>
                  <a:pt x="361" y="115"/>
                  <a:pt x="361" y="116"/>
                  <a:pt x="361" y="116"/>
                </a:cubicBezTo>
                <a:cubicBezTo>
                  <a:pt x="360" y="116"/>
                  <a:pt x="360" y="117"/>
                  <a:pt x="360" y="118"/>
                </a:cubicBezTo>
                <a:cubicBezTo>
                  <a:pt x="360" y="118"/>
                  <a:pt x="360" y="118"/>
                  <a:pt x="360" y="118"/>
                </a:cubicBezTo>
                <a:cubicBezTo>
                  <a:pt x="360" y="118"/>
                  <a:pt x="360" y="118"/>
                  <a:pt x="360" y="119"/>
                </a:cubicBezTo>
                <a:cubicBezTo>
                  <a:pt x="359" y="119"/>
                  <a:pt x="359" y="120"/>
                  <a:pt x="360" y="120"/>
                </a:cubicBezTo>
                <a:cubicBezTo>
                  <a:pt x="360" y="121"/>
                  <a:pt x="361" y="122"/>
                  <a:pt x="361" y="122"/>
                </a:cubicBezTo>
                <a:cubicBezTo>
                  <a:pt x="361" y="123"/>
                  <a:pt x="358" y="122"/>
                  <a:pt x="358" y="123"/>
                </a:cubicBezTo>
                <a:cubicBezTo>
                  <a:pt x="358" y="124"/>
                  <a:pt x="358" y="124"/>
                  <a:pt x="359" y="124"/>
                </a:cubicBezTo>
                <a:cubicBezTo>
                  <a:pt x="358" y="125"/>
                  <a:pt x="358" y="125"/>
                  <a:pt x="359" y="125"/>
                </a:cubicBezTo>
                <a:cubicBezTo>
                  <a:pt x="360" y="126"/>
                  <a:pt x="360" y="126"/>
                  <a:pt x="361" y="126"/>
                </a:cubicBezTo>
                <a:cubicBezTo>
                  <a:pt x="362" y="126"/>
                  <a:pt x="362" y="126"/>
                  <a:pt x="362" y="127"/>
                </a:cubicBezTo>
                <a:cubicBezTo>
                  <a:pt x="361" y="128"/>
                  <a:pt x="361" y="129"/>
                  <a:pt x="361" y="130"/>
                </a:cubicBezTo>
                <a:cubicBezTo>
                  <a:pt x="362" y="130"/>
                  <a:pt x="361" y="129"/>
                  <a:pt x="362" y="129"/>
                </a:cubicBezTo>
                <a:cubicBezTo>
                  <a:pt x="362" y="129"/>
                  <a:pt x="362" y="131"/>
                  <a:pt x="363" y="130"/>
                </a:cubicBezTo>
                <a:cubicBezTo>
                  <a:pt x="363" y="130"/>
                  <a:pt x="363" y="129"/>
                  <a:pt x="363" y="128"/>
                </a:cubicBezTo>
                <a:cubicBezTo>
                  <a:pt x="363" y="128"/>
                  <a:pt x="363" y="127"/>
                  <a:pt x="364" y="127"/>
                </a:cubicBezTo>
                <a:cubicBezTo>
                  <a:pt x="364" y="127"/>
                  <a:pt x="364" y="127"/>
                  <a:pt x="364" y="127"/>
                </a:cubicBezTo>
                <a:cubicBezTo>
                  <a:pt x="365" y="127"/>
                  <a:pt x="365" y="128"/>
                  <a:pt x="365" y="128"/>
                </a:cubicBezTo>
                <a:cubicBezTo>
                  <a:pt x="366" y="128"/>
                  <a:pt x="366" y="128"/>
                  <a:pt x="367" y="129"/>
                </a:cubicBezTo>
                <a:cubicBezTo>
                  <a:pt x="368" y="130"/>
                  <a:pt x="368" y="129"/>
                  <a:pt x="368" y="130"/>
                </a:cubicBezTo>
                <a:cubicBezTo>
                  <a:pt x="368" y="130"/>
                  <a:pt x="369" y="132"/>
                  <a:pt x="369" y="132"/>
                </a:cubicBezTo>
                <a:cubicBezTo>
                  <a:pt x="369" y="132"/>
                  <a:pt x="370" y="132"/>
                  <a:pt x="370" y="132"/>
                </a:cubicBezTo>
                <a:cubicBezTo>
                  <a:pt x="371" y="131"/>
                  <a:pt x="370" y="131"/>
                  <a:pt x="371" y="131"/>
                </a:cubicBezTo>
                <a:cubicBezTo>
                  <a:pt x="372" y="131"/>
                  <a:pt x="372" y="131"/>
                  <a:pt x="372" y="130"/>
                </a:cubicBezTo>
                <a:cubicBezTo>
                  <a:pt x="372" y="130"/>
                  <a:pt x="373" y="130"/>
                  <a:pt x="373" y="130"/>
                </a:cubicBezTo>
                <a:cubicBezTo>
                  <a:pt x="373" y="130"/>
                  <a:pt x="372" y="130"/>
                  <a:pt x="373" y="130"/>
                </a:cubicBezTo>
                <a:cubicBezTo>
                  <a:pt x="373" y="130"/>
                  <a:pt x="373" y="130"/>
                  <a:pt x="373" y="130"/>
                </a:cubicBezTo>
                <a:cubicBezTo>
                  <a:pt x="373" y="129"/>
                  <a:pt x="375" y="130"/>
                  <a:pt x="375" y="129"/>
                </a:cubicBezTo>
                <a:cubicBezTo>
                  <a:pt x="376" y="129"/>
                  <a:pt x="378" y="129"/>
                  <a:pt x="376" y="130"/>
                </a:cubicBezTo>
                <a:cubicBezTo>
                  <a:pt x="376" y="130"/>
                  <a:pt x="375" y="129"/>
                  <a:pt x="374" y="130"/>
                </a:cubicBezTo>
                <a:cubicBezTo>
                  <a:pt x="373" y="131"/>
                  <a:pt x="373" y="131"/>
                  <a:pt x="373" y="132"/>
                </a:cubicBezTo>
                <a:cubicBezTo>
                  <a:pt x="373" y="133"/>
                  <a:pt x="373" y="134"/>
                  <a:pt x="373" y="134"/>
                </a:cubicBezTo>
                <a:cubicBezTo>
                  <a:pt x="373" y="134"/>
                  <a:pt x="372" y="134"/>
                  <a:pt x="372" y="134"/>
                </a:cubicBezTo>
                <a:cubicBezTo>
                  <a:pt x="372" y="134"/>
                  <a:pt x="372" y="134"/>
                  <a:pt x="371" y="134"/>
                </a:cubicBezTo>
                <a:cubicBezTo>
                  <a:pt x="370" y="134"/>
                  <a:pt x="371" y="134"/>
                  <a:pt x="371" y="134"/>
                </a:cubicBezTo>
                <a:cubicBezTo>
                  <a:pt x="370" y="134"/>
                  <a:pt x="370" y="133"/>
                  <a:pt x="369" y="133"/>
                </a:cubicBezTo>
                <a:cubicBezTo>
                  <a:pt x="369" y="134"/>
                  <a:pt x="368" y="134"/>
                  <a:pt x="368" y="134"/>
                </a:cubicBezTo>
                <a:cubicBezTo>
                  <a:pt x="368" y="135"/>
                  <a:pt x="368" y="136"/>
                  <a:pt x="369" y="136"/>
                </a:cubicBezTo>
                <a:cubicBezTo>
                  <a:pt x="368" y="137"/>
                  <a:pt x="368" y="138"/>
                  <a:pt x="368" y="139"/>
                </a:cubicBezTo>
                <a:cubicBezTo>
                  <a:pt x="369" y="139"/>
                  <a:pt x="370" y="139"/>
                  <a:pt x="371" y="138"/>
                </a:cubicBezTo>
                <a:cubicBezTo>
                  <a:pt x="371" y="138"/>
                  <a:pt x="372" y="138"/>
                  <a:pt x="372" y="138"/>
                </a:cubicBezTo>
                <a:cubicBezTo>
                  <a:pt x="372" y="138"/>
                  <a:pt x="372" y="139"/>
                  <a:pt x="372" y="139"/>
                </a:cubicBezTo>
                <a:cubicBezTo>
                  <a:pt x="371" y="139"/>
                  <a:pt x="372" y="139"/>
                  <a:pt x="372" y="140"/>
                </a:cubicBezTo>
                <a:cubicBezTo>
                  <a:pt x="372" y="141"/>
                  <a:pt x="371" y="140"/>
                  <a:pt x="371" y="141"/>
                </a:cubicBezTo>
                <a:cubicBezTo>
                  <a:pt x="369" y="142"/>
                  <a:pt x="368" y="141"/>
                  <a:pt x="367" y="142"/>
                </a:cubicBezTo>
                <a:cubicBezTo>
                  <a:pt x="367" y="143"/>
                  <a:pt x="366" y="143"/>
                  <a:pt x="366" y="143"/>
                </a:cubicBezTo>
                <a:cubicBezTo>
                  <a:pt x="366" y="144"/>
                  <a:pt x="366" y="144"/>
                  <a:pt x="366" y="144"/>
                </a:cubicBezTo>
                <a:cubicBezTo>
                  <a:pt x="365" y="144"/>
                  <a:pt x="365" y="145"/>
                  <a:pt x="365" y="145"/>
                </a:cubicBezTo>
                <a:cubicBezTo>
                  <a:pt x="364" y="145"/>
                  <a:pt x="363" y="145"/>
                  <a:pt x="362" y="145"/>
                </a:cubicBezTo>
                <a:cubicBezTo>
                  <a:pt x="363" y="145"/>
                  <a:pt x="363" y="146"/>
                  <a:pt x="363" y="146"/>
                </a:cubicBezTo>
                <a:cubicBezTo>
                  <a:pt x="362" y="146"/>
                  <a:pt x="363" y="147"/>
                  <a:pt x="362" y="147"/>
                </a:cubicBezTo>
                <a:cubicBezTo>
                  <a:pt x="362" y="147"/>
                  <a:pt x="362" y="146"/>
                  <a:pt x="362" y="147"/>
                </a:cubicBezTo>
                <a:cubicBezTo>
                  <a:pt x="362" y="148"/>
                  <a:pt x="362" y="148"/>
                  <a:pt x="361" y="148"/>
                </a:cubicBezTo>
                <a:cubicBezTo>
                  <a:pt x="361" y="149"/>
                  <a:pt x="360" y="149"/>
                  <a:pt x="360" y="150"/>
                </a:cubicBezTo>
                <a:cubicBezTo>
                  <a:pt x="361" y="150"/>
                  <a:pt x="361" y="150"/>
                  <a:pt x="362" y="150"/>
                </a:cubicBezTo>
                <a:cubicBezTo>
                  <a:pt x="362" y="151"/>
                  <a:pt x="362" y="151"/>
                  <a:pt x="362" y="151"/>
                </a:cubicBezTo>
                <a:cubicBezTo>
                  <a:pt x="361" y="153"/>
                  <a:pt x="363" y="153"/>
                  <a:pt x="364" y="153"/>
                </a:cubicBezTo>
                <a:cubicBezTo>
                  <a:pt x="365" y="154"/>
                  <a:pt x="362" y="154"/>
                  <a:pt x="362" y="154"/>
                </a:cubicBezTo>
                <a:cubicBezTo>
                  <a:pt x="362" y="153"/>
                  <a:pt x="360" y="153"/>
                  <a:pt x="359" y="152"/>
                </a:cubicBezTo>
                <a:cubicBezTo>
                  <a:pt x="360" y="151"/>
                  <a:pt x="359" y="151"/>
                  <a:pt x="358" y="151"/>
                </a:cubicBezTo>
                <a:cubicBezTo>
                  <a:pt x="357" y="151"/>
                  <a:pt x="357" y="150"/>
                  <a:pt x="356" y="150"/>
                </a:cubicBezTo>
                <a:cubicBezTo>
                  <a:pt x="356" y="149"/>
                  <a:pt x="356" y="149"/>
                  <a:pt x="356" y="149"/>
                </a:cubicBezTo>
                <a:cubicBezTo>
                  <a:pt x="356" y="149"/>
                  <a:pt x="357" y="148"/>
                  <a:pt x="357" y="148"/>
                </a:cubicBezTo>
                <a:cubicBezTo>
                  <a:pt x="357" y="148"/>
                  <a:pt x="357" y="144"/>
                  <a:pt x="357" y="144"/>
                </a:cubicBezTo>
                <a:cubicBezTo>
                  <a:pt x="357" y="144"/>
                  <a:pt x="356" y="145"/>
                  <a:pt x="356" y="145"/>
                </a:cubicBezTo>
                <a:cubicBezTo>
                  <a:pt x="356" y="144"/>
                  <a:pt x="356" y="145"/>
                  <a:pt x="356" y="144"/>
                </a:cubicBezTo>
                <a:cubicBezTo>
                  <a:pt x="356" y="144"/>
                  <a:pt x="357" y="143"/>
                  <a:pt x="357" y="144"/>
                </a:cubicBezTo>
                <a:cubicBezTo>
                  <a:pt x="357" y="143"/>
                  <a:pt x="357" y="142"/>
                  <a:pt x="356" y="142"/>
                </a:cubicBezTo>
                <a:cubicBezTo>
                  <a:pt x="356" y="142"/>
                  <a:pt x="355" y="144"/>
                  <a:pt x="355" y="144"/>
                </a:cubicBezTo>
                <a:cubicBezTo>
                  <a:pt x="354" y="144"/>
                  <a:pt x="354" y="144"/>
                  <a:pt x="353" y="143"/>
                </a:cubicBezTo>
                <a:cubicBezTo>
                  <a:pt x="353" y="143"/>
                  <a:pt x="353" y="143"/>
                  <a:pt x="353" y="142"/>
                </a:cubicBezTo>
                <a:cubicBezTo>
                  <a:pt x="352" y="141"/>
                  <a:pt x="352" y="142"/>
                  <a:pt x="351" y="141"/>
                </a:cubicBezTo>
                <a:cubicBezTo>
                  <a:pt x="350" y="141"/>
                  <a:pt x="350" y="140"/>
                  <a:pt x="349" y="140"/>
                </a:cubicBezTo>
                <a:cubicBezTo>
                  <a:pt x="349" y="141"/>
                  <a:pt x="349" y="141"/>
                  <a:pt x="349" y="142"/>
                </a:cubicBezTo>
                <a:cubicBezTo>
                  <a:pt x="349" y="142"/>
                  <a:pt x="348" y="141"/>
                  <a:pt x="348" y="141"/>
                </a:cubicBezTo>
                <a:cubicBezTo>
                  <a:pt x="348" y="143"/>
                  <a:pt x="348" y="145"/>
                  <a:pt x="349" y="146"/>
                </a:cubicBezTo>
                <a:cubicBezTo>
                  <a:pt x="349" y="146"/>
                  <a:pt x="349" y="146"/>
                  <a:pt x="349" y="146"/>
                </a:cubicBezTo>
                <a:cubicBezTo>
                  <a:pt x="348" y="146"/>
                  <a:pt x="346" y="146"/>
                  <a:pt x="346" y="147"/>
                </a:cubicBezTo>
                <a:cubicBezTo>
                  <a:pt x="346" y="147"/>
                  <a:pt x="346" y="148"/>
                  <a:pt x="345" y="148"/>
                </a:cubicBezTo>
                <a:cubicBezTo>
                  <a:pt x="345" y="147"/>
                  <a:pt x="341" y="147"/>
                  <a:pt x="340" y="147"/>
                </a:cubicBezTo>
                <a:cubicBezTo>
                  <a:pt x="340" y="146"/>
                  <a:pt x="340" y="146"/>
                  <a:pt x="339" y="146"/>
                </a:cubicBezTo>
                <a:cubicBezTo>
                  <a:pt x="339" y="146"/>
                  <a:pt x="338" y="146"/>
                  <a:pt x="338" y="146"/>
                </a:cubicBezTo>
                <a:cubicBezTo>
                  <a:pt x="337" y="146"/>
                  <a:pt x="338" y="146"/>
                  <a:pt x="337" y="146"/>
                </a:cubicBezTo>
                <a:cubicBezTo>
                  <a:pt x="337" y="146"/>
                  <a:pt x="336" y="147"/>
                  <a:pt x="335" y="147"/>
                </a:cubicBezTo>
                <a:cubicBezTo>
                  <a:pt x="335" y="147"/>
                  <a:pt x="334" y="148"/>
                  <a:pt x="333" y="148"/>
                </a:cubicBezTo>
                <a:cubicBezTo>
                  <a:pt x="333" y="148"/>
                  <a:pt x="332" y="147"/>
                  <a:pt x="332" y="147"/>
                </a:cubicBezTo>
                <a:cubicBezTo>
                  <a:pt x="331" y="146"/>
                  <a:pt x="331" y="147"/>
                  <a:pt x="330" y="147"/>
                </a:cubicBezTo>
                <a:cubicBezTo>
                  <a:pt x="330" y="147"/>
                  <a:pt x="330" y="147"/>
                  <a:pt x="330" y="147"/>
                </a:cubicBezTo>
                <a:cubicBezTo>
                  <a:pt x="329" y="146"/>
                  <a:pt x="328" y="146"/>
                  <a:pt x="328" y="146"/>
                </a:cubicBezTo>
                <a:cubicBezTo>
                  <a:pt x="327" y="146"/>
                  <a:pt x="327" y="146"/>
                  <a:pt x="327" y="145"/>
                </a:cubicBezTo>
                <a:cubicBezTo>
                  <a:pt x="327" y="145"/>
                  <a:pt x="326" y="145"/>
                  <a:pt x="326" y="145"/>
                </a:cubicBezTo>
                <a:cubicBezTo>
                  <a:pt x="325" y="145"/>
                  <a:pt x="325" y="144"/>
                  <a:pt x="325" y="144"/>
                </a:cubicBezTo>
                <a:cubicBezTo>
                  <a:pt x="325" y="144"/>
                  <a:pt x="324" y="144"/>
                  <a:pt x="324" y="144"/>
                </a:cubicBezTo>
                <a:cubicBezTo>
                  <a:pt x="324" y="144"/>
                  <a:pt x="324" y="144"/>
                  <a:pt x="323" y="143"/>
                </a:cubicBezTo>
                <a:cubicBezTo>
                  <a:pt x="323" y="145"/>
                  <a:pt x="322" y="144"/>
                  <a:pt x="321" y="144"/>
                </a:cubicBezTo>
                <a:cubicBezTo>
                  <a:pt x="320" y="144"/>
                  <a:pt x="320" y="145"/>
                  <a:pt x="319" y="145"/>
                </a:cubicBezTo>
                <a:cubicBezTo>
                  <a:pt x="320" y="144"/>
                  <a:pt x="320" y="143"/>
                  <a:pt x="320" y="143"/>
                </a:cubicBezTo>
                <a:cubicBezTo>
                  <a:pt x="320" y="142"/>
                  <a:pt x="319" y="142"/>
                  <a:pt x="319" y="142"/>
                </a:cubicBezTo>
                <a:cubicBezTo>
                  <a:pt x="319" y="142"/>
                  <a:pt x="318" y="142"/>
                  <a:pt x="317" y="143"/>
                </a:cubicBezTo>
                <a:cubicBezTo>
                  <a:pt x="317" y="143"/>
                  <a:pt x="317" y="143"/>
                  <a:pt x="316" y="143"/>
                </a:cubicBezTo>
                <a:cubicBezTo>
                  <a:pt x="315" y="142"/>
                  <a:pt x="315" y="142"/>
                  <a:pt x="315" y="141"/>
                </a:cubicBezTo>
                <a:cubicBezTo>
                  <a:pt x="315" y="141"/>
                  <a:pt x="315" y="141"/>
                  <a:pt x="315" y="140"/>
                </a:cubicBezTo>
                <a:cubicBezTo>
                  <a:pt x="315" y="140"/>
                  <a:pt x="315" y="140"/>
                  <a:pt x="314" y="139"/>
                </a:cubicBezTo>
                <a:cubicBezTo>
                  <a:pt x="314" y="139"/>
                  <a:pt x="314" y="138"/>
                  <a:pt x="315" y="138"/>
                </a:cubicBezTo>
                <a:cubicBezTo>
                  <a:pt x="313" y="137"/>
                  <a:pt x="312" y="137"/>
                  <a:pt x="311" y="136"/>
                </a:cubicBezTo>
                <a:cubicBezTo>
                  <a:pt x="311" y="137"/>
                  <a:pt x="309" y="136"/>
                  <a:pt x="309" y="137"/>
                </a:cubicBezTo>
                <a:cubicBezTo>
                  <a:pt x="308" y="137"/>
                  <a:pt x="307" y="137"/>
                  <a:pt x="306" y="137"/>
                </a:cubicBezTo>
                <a:cubicBezTo>
                  <a:pt x="306" y="138"/>
                  <a:pt x="304" y="137"/>
                  <a:pt x="305" y="138"/>
                </a:cubicBezTo>
                <a:cubicBezTo>
                  <a:pt x="304" y="138"/>
                  <a:pt x="304" y="138"/>
                  <a:pt x="304" y="137"/>
                </a:cubicBezTo>
                <a:cubicBezTo>
                  <a:pt x="303" y="137"/>
                  <a:pt x="303" y="137"/>
                  <a:pt x="302" y="137"/>
                </a:cubicBezTo>
                <a:cubicBezTo>
                  <a:pt x="302" y="137"/>
                  <a:pt x="301" y="138"/>
                  <a:pt x="300" y="138"/>
                </a:cubicBezTo>
                <a:cubicBezTo>
                  <a:pt x="300" y="138"/>
                  <a:pt x="301" y="139"/>
                  <a:pt x="301" y="139"/>
                </a:cubicBezTo>
                <a:cubicBezTo>
                  <a:pt x="300" y="139"/>
                  <a:pt x="300" y="140"/>
                  <a:pt x="300" y="140"/>
                </a:cubicBezTo>
                <a:cubicBezTo>
                  <a:pt x="300" y="142"/>
                  <a:pt x="300" y="140"/>
                  <a:pt x="299" y="141"/>
                </a:cubicBezTo>
                <a:cubicBezTo>
                  <a:pt x="299" y="142"/>
                  <a:pt x="299" y="142"/>
                  <a:pt x="299" y="142"/>
                </a:cubicBezTo>
                <a:cubicBezTo>
                  <a:pt x="298" y="142"/>
                  <a:pt x="298" y="142"/>
                  <a:pt x="298" y="143"/>
                </a:cubicBezTo>
                <a:cubicBezTo>
                  <a:pt x="298" y="144"/>
                  <a:pt x="298" y="143"/>
                  <a:pt x="299" y="144"/>
                </a:cubicBezTo>
                <a:cubicBezTo>
                  <a:pt x="299" y="143"/>
                  <a:pt x="300" y="143"/>
                  <a:pt x="300" y="143"/>
                </a:cubicBezTo>
                <a:cubicBezTo>
                  <a:pt x="300" y="144"/>
                  <a:pt x="301" y="143"/>
                  <a:pt x="301" y="144"/>
                </a:cubicBezTo>
                <a:cubicBezTo>
                  <a:pt x="301" y="143"/>
                  <a:pt x="302" y="143"/>
                  <a:pt x="302" y="143"/>
                </a:cubicBezTo>
                <a:cubicBezTo>
                  <a:pt x="302" y="143"/>
                  <a:pt x="301" y="143"/>
                  <a:pt x="301" y="143"/>
                </a:cubicBezTo>
                <a:cubicBezTo>
                  <a:pt x="301" y="142"/>
                  <a:pt x="302" y="142"/>
                  <a:pt x="302" y="141"/>
                </a:cubicBezTo>
                <a:cubicBezTo>
                  <a:pt x="303" y="142"/>
                  <a:pt x="303" y="143"/>
                  <a:pt x="304" y="142"/>
                </a:cubicBezTo>
                <a:cubicBezTo>
                  <a:pt x="305" y="142"/>
                  <a:pt x="305" y="141"/>
                  <a:pt x="305" y="141"/>
                </a:cubicBezTo>
                <a:cubicBezTo>
                  <a:pt x="306" y="141"/>
                  <a:pt x="307" y="141"/>
                  <a:pt x="308" y="141"/>
                </a:cubicBezTo>
                <a:cubicBezTo>
                  <a:pt x="308" y="140"/>
                  <a:pt x="309" y="140"/>
                  <a:pt x="310" y="140"/>
                </a:cubicBezTo>
                <a:cubicBezTo>
                  <a:pt x="310" y="140"/>
                  <a:pt x="309" y="139"/>
                  <a:pt x="309" y="139"/>
                </a:cubicBezTo>
                <a:cubicBezTo>
                  <a:pt x="310" y="138"/>
                  <a:pt x="310" y="138"/>
                  <a:pt x="311" y="139"/>
                </a:cubicBezTo>
                <a:cubicBezTo>
                  <a:pt x="311" y="139"/>
                  <a:pt x="312" y="139"/>
                  <a:pt x="312" y="140"/>
                </a:cubicBezTo>
                <a:cubicBezTo>
                  <a:pt x="312" y="141"/>
                  <a:pt x="311" y="140"/>
                  <a:pt x="310" y="140"/>
                </a:cubicBezTo>
                <a:cubicBezTo>
                  <a:pt x="310" y="140"/>
                  <a:pt x="310" y="141"/>
                  <a:pt x="309" y="142"/>
                </a:cubicBezTo>
                <a:cubicBezTo>
                  <a:pt x="309" y="142"/>
                  <a:pt x="308" y="142"/>
                  <a:pt x="308" y="142"/>
                </a:cubicBezTo>
                <a:cubicBezTo>
                  <a:pt x="307" y="142"/>
                  <a:pt x="307" y="143"/>
                  <a:pt x="307" y="143"/>
                </a:cubicBezTo>
                <a:cubicBezTo>
                  <a:pt x="306" y="143"/>
                  <a:pt x="306" y="143"/>
                  <a:pt x="306" y="144"/>
                </a:cubicBezTo>
                <a:cubicBezTo>
                  <a:pt x="306" y="144"/>
                  <a:pt x="303" y="144"/>
                  <a:pt x="303" y="145"/>
                </a:cubicBezTo>
                <a:cubicBezTo>
                  <a:pt x="303" y="146"/>
                  <a:pt x="302" y="145"/>
                  <a:pt x="301" y="146"/>
                </a:cubicBezTo>
                <a:cubicBezTo>
                  <a:pt x="301" y="147"/>
                  <a:pt x="301" y="147"/>
                  <a:pt x="300" y="147"/>
                </a:cubicBezTo>
                <a:cubicBezTo>
                  <a:pt x="300" y="147"/>
                  <a:pt x="300" y="149"/>
                  <a:pt x="300" y="149"/>
                </a:cubicBezTo>
                <a:cubicBezTo>
                  <a:pt x="301" y="149"/>
                  <a:pt x="301" y="150"/>
                  <a:pt x="301" y="150"/>
                </a:cubicBezTo>
                <a:cubicBezTo>
                  <a:pt x="302" y="151"/>
                  <a:pt x="301" y="151"/>
                  <a:pt x="301" y="151"/>
                </a:cubicBezTo>
                <a:cubicBezTo>
                  <a:pt x="301" y="152"/>
                  <a:pt x="301" y="152"/>
                  <a:pt x="302" y="153"/>
                </a:cubicBezTo>
                <a:cubicBezTo>
                  <a:pt x="302" y="153"/>
                  <a:pt x="302" y="154"/>
                  <a:pt x="302" y="154"/>
                </a:cubicBezTo>
                <a:cubicBezTo>
                  <a:pt x="301" y="154"/>
                  <a:pt x="301" y="155"/>
                  <a:pt x="301" y="156"/>
                </a:cubicBezTo>
                <a:cubicBezTo>
                  <a:pt x="300" y="155"/>
                  <a:pt x="298" y="155"/>
                  <a:pt x="298" y="153"/>
                </a:cubicBezTo>
                <a:cubicBezTo>
                  <a:pt x="298" y="152"/>
                  <a:pt x="298" y="153"/>
                  <a:pt x="298" y="152"/>
                </a:cubicBezTo>
                <a:cubicBezTo>
                  <a:pt x="298" y="150"/>
                  <a:pt x="297" y="149"/>
                  <a:pt x="297" y="148"/>
                </a:cubicBezTo>
                <a:cubicBezTo>
                  <a:pt x="297" y="148"/>
                  <a:pt x="297" y="149"/>
                  <a:pt x="297" y="150"/>
                </a:cubicBezTo>
                <a:cubicBezTo>
                  <a:pt x="297" y="151"/>
                  <a:pt x="297" y="151"/>
                  <a:pt x="296" y="152"/>
                </a:cubicBezTo>
                <a:cubicBezTo>
                  <a:pt x="295" y="151"/>
                  <a:pt x="295" y="150"/>
                  <a:pt x="295" y="150"/>
                </a:cubicBezTo>
                <a:cubicBezTo>
                  <a:pt x="296" y="150"/>
                  <a:pt x="296" y="149"/>
                  <a:pt x="296" y="149"/>
                </a:cubicBezTo>
                <a:cubicBezTo>
                  <a:pt x="295" y="148"/>
                  <a:pt x="295" y="148"/>
                  <a:pt x="295" y="147"/>
                </a:cubicBezTo>
                <a:cubicBezTo>
                  <a:pt x="295" y="147"/>
                  <a:pt x="294" y="147"/>
                  <a:pt x="294" y="147"/>
                </a:cubicBezTo>
                <a:cubicBezTo>
                  <a:pt x="293" y="147"/>
                  <a:pt x="294" y="147"/>
                  <a:pt x="293" y="146"/>
                </a:cubicBezTo>
                <a:cubicBezTo>
                  <a:pt x="291" y="146"/>
                  <a:pt x="291" y="146"/>
                  <a:pt x="291" y="145"/>
                </a:cubicBezTo>
                <a:cubicBezTo>
                  <a:pt x="291" y="144"/>
                  <a:pt x="290" y="144"/>
                  <a:pt x="290" y="144"/>
                </a:cubicBezTo>
                <a:cubicBezTo>
                  <a:pt x="290" y="144"/>
                  <a:pt x="289" y="144"/>
                  <a:pt x="289" y="145"/>
                </a:cubicBezTo>
                <a:cubicBezTo>
                  <a:pt x="289" y="145"/>
                  <a:pt x="288" y="145"/>
                  <a:pt x="288" y="145"/>
                </a:cubicBezTo>
                <a:cubicBezTo>
                  <a:pt x="288" y="145"/>
                  <a:pt x="287" y="146"/>
                  <a:pt x="287" y="146"/>
                </a:cubicBezTo>
                <a:cubicBezTo>
                  <a:pt x="287" y="146"/>
                  <a:pt x="285" y="146"/>
                  <a:pt x="285" y="146"/>
                </a:cubicBezTo>
                <a:cubicBezTo>
                  <a:pt x="284" y="146"/>
                  <a:pt x="285" y="146"/>
                  <a:pt x="284" y="146"/>
                </a:cubicBezTo>
                <a:cubicBezTo>
                  <a:pt x="284" y="146"/>
                  <a:pt x="283" y="146"/>
                  <a:pt x="283" y="147"/>
                </a:cubicBezTo>
                <a:cubicBezTo>
                  <a:pt x="283" y="147"/>
                  <a:pt x="282" y="146"/>
                  <a:pt x="282" y="147"/>
                </a:cubicBezTo>
                <a:cubicBezTo>
                  <a:pt x="282" y="147"/>
                  <a:pt x="281" y="147"/>
                  <a:pt x="281" y="147"/>
                </a:cubicBezTo>
                <a:cubicBezTo>
                  <a:pt x="281" y="147"/>
                  <a:pt x="280" y="147"/>
                  <a:pt x="280" y="147"/>
                </a:cubicBezTo>
                <a:cubicBezTo>
                  <a:pt x="280" y="147"/>
                  <a:pt x="280" y="148"/>
                  <a:pt x="280" y="148"/>
                </a:cubicBezTo>
                <a:cubicBezTo>
                  <a:pt x="280" y="148"/>
                  <a:pt x="279" y="148"/>
                  <a:pt x="279" y="148"/>
                </a:cubicBezTo>
                <a:cubicBezTo>
                  <a:pt x="278" y="148"/>
                  <a:pt x="278" y="148"/>
                  <a:pt x="277" y="148"/>
                </a:cubicBezTo>
                <a:cubicBezTo>
                  <a:pt x="276" y="148"/>
                  <a:pt x="276" y="148"/>
                  <a:pt x="275" y="148"/>
                </a:cubicBezTo>
                <a:cubicBezTo>
                  <a:pt x="275" y="148"/>
                  <a:pt x="275" y="148"/>
                  <a:pt x="275" y="148"/>
                </a:cubicBezTo>
                <a:cubicBezTo>
                  <a:pt x="275" y="147"/>
                  <a:pt x="273" y="148"/>
                  <a:pt x="273" y="148"/>
                </a:cubicBezTo>
                <a:cubicBezTo>
                  <a:pt x="272" y="148"/>
                  <a:pt x="270" y="147"/>
                  <a:pt x="270" y="147"/>
                </a:cubicBezTo>
                <a:cubicBezTo>
                  <a:pt x="270" y="146"/>
                  <a:pt x="270" y="145"/>
                  <a:pt x="270" y="145"/>
                </a:cubicBezTo>
                <a:cubicBezTo>
                  <a:pt x="270" y="144"/>
                  <a:pt x="270" y="144"/>
                  <a:pt x="271" y="144"/>
                </a:cubicBezTo>
                <a:cubicBezTo>
                  <a:pt x="271" y="143"/>
                  <a:pt x="271" y="143"/>
                  <a:pt x="271" y="142"/>
                </a:cubicBezTo>
                <a:cubicBezTo>
                  <a:pt x="271" y="143"/>
                  <a:pt x="272" y="143"/>
                  <a:pt x="273" y="143"/>
                </a:cubicBezTo>
                <a:cubicBezTo>
                  <a:pt x="274" y="143"/>
                  <a:pt x="274" y="143"/>
                  <a:pt x="275" y="142"/>
                </a:cubicBezTo>
                <a:cubicBezTo>
                  <a:pt x="274" y="141"/>
                  <a:pt x="273" y="141"/>
                  <a:pt x="273" y="140"/>
                </a:cubicBezTo>
                <a:cubicBezTo>
                  <a:pt x="273" y="139"/>
                  <a:pt x="273" y="140"/>
                  <a:pt x="272" y="139"/>
                </a:cubicBezTo>
                <a:cubicBezTo>
                  <a:pt x="272" y="139"/>
                  <a:pt x="271" y="138"/>
                  <a:pt x="271" y="138"/>
                </a:cubicBezTo>
                <a:cubicBezTo>
                  <a:pt x="270" y="138"/>
                  <a:pt x="270" y="138"/>
                  <a:pt x="269" y="138"/>
                </a:cubicBezTo>
                <a:cubicBezTo>
                  <a:pt x="269" y="137"/>
                  <a:pt x="269" y="137"/>
                  <a:pt x="268" y="137"/>
                </a:cubicBezTo>
                <a:cubicBezTo>
                  <a:pt x="267" y="137"/>
                  <a:pt x="266" y="137"/>
                  <a:pt x="265" y="137"/>
                </a:cubicBezTo>
                <a:cubicBezTo>
                  <a:pt x="265" y="138"/>
                  <a:pt x="266" y="138"/>
                  <a:pt x="266" y="139"/>
                </a:cubicBezTo>
                <a:cubicBezTo>
                  <a:pt x="265" y="139"/>
                  <a:pt x="265" y="139"/>
                  <a:pt x="264" y="139"/>
                </a:cubicBezTo>
                <a:cubicBezTo>
                  <a:pt x="264" y="139"/>
                  <a:pt x="264" y="139"/>
                  <a:pt x="263" y="139"/>
                </a:cubicBezTo>
                <a:cubicBezTo>
                  <a:pt x="263" y="138"/>
                  <a:pt x="263" y="138"/>
                  <a:pt x="262" y="138"/>
                </a:cubicBezTo>
                <a:cubicBezTo>
                  <a:pt x="262" y="138"/>
                  <a:pt x="262" y="138"/>
                  <a:pt x="261" y="138"/>
                </a:cubicBezTo>
                <a:cubicBezTo>
                  <a:pt x="261" y="138"/>
                  <a:pt x="260" y="138"/>
                  <a:pt x="260" y="138"/>
                </a:cubicBezTo>
                <a:cubicBezTo>
                  <a:pt x="259" y="137"/>
                  <a:pt x="258" y="137"/>
                  <a:pt x="258" y="136"/>
                </a:cubicBezTo>
                <a:cubicBezTo>
                  <a:pt x="257" y="137"/>
                  <a:pt x="256" y="137"/>
                  <a:pt x="256" y="136"/>
                </a:cubicBezTo>
                <a:cubicBezTo>
                  <a:pt x="256" y="135"/>
                  <a:pt x="254" y="136"/>
                  <a:pt x="254" y="136"/>
                </a:cubicBezTo>
                <a:cubicBezTo>
                  <a:pt x="253" y="135"/>
                  <a:pt x="254" y="135"/>
                  <a:pt x="253" y="135"/>
                </a:cubicBezTo>
                <a:cubicBezTo>
                  <a:pt x="253" y="135"/>
                  <a:pt x="253" y="134"/>
                  <a:pt x="253" y="134"/>
                </a:cubicBezTo>
                <a:cubicBezTo>
                  <a:pt x="253" y="134"/>
                  <a:pt x="252" y="134"/>
                  <a:pt x="251" y="134"/>
                </a:cubicBezTo>
                <a:cubicBezTo>
                  <a:pt x="251" y="134"/>
                  <a:pt x="250" y="134"/>
                  <a:pt x="250" y="134"/>
                </a:cubicBezTo>
                <a:cubicBezTo>
                  <a:pt x="250" y="134"/>
                  <a:pt x="249" y="134"/>
                  <a:pt x="249" y="134"/>
                </a:cubicBezTo>
                <a:cubicBezTo>
                  <a:pt x="249" y="134"/>
                  <a:pt x="249" y="133"/>
                  <a:pt x="249" y="133"/>
                </a:cubicBezTo>
                <a:cubicBezTo>
                  <a:pt x="249" y="133"/>
                  <a:pt x="248" y="133"/>
                  <a:pt x="248" y="133"/>
                </a:cubicBezTo>
                <a:cubicBezTo>
                  <a:pt x="247" y="133"/>
                  <a:pt x="248" y="133"/>
                  <a:pt x="247" y="133"/>
                </a:cubicBezTo>
                <a:cubicBezTo>
                  <a:pt x="247" y="133"/>
                  <a:pt x="247" y="133"/>
                  <a:pt x="246" y="132"/>
                </a:cubicBezTo>
                <a:cubicBezTo>
                  <a:pt x="246" y="132"/>
                  <a:pt x="245" y="132"/>
                  <a:pt x="245" y="132"/>
                </a:cubicBezTo>
                <a:cubicBezTo>
                  <a:pt x="245" y="132"/>
                  <a:pt x="245" y="131"/>
                  <a:pt x="245" y="131"/>
                </a:cubicBezTo>
                <a:cubicBezTo>
                  <a:pt x="244" y="131"/>
                  <a:pt x="243" y="130"/>
                  <a:pt x="241" y="130"/>
                </a:cubicBezTo>
                <a:cubicBezTo>
                  <a:pt x="240" y="130"/>
                  <a:pt x="241" y="129"/>
                  <a:pt x="240" y="129"/>
                </a:cubicBezTo>
                <a:cubicBezTo>
                  <a:pt x="240" y="129"/>
                  <a:pt x="240" y="129"/>
                  <a:pt x="239" y="129"/>
                </a:cubicBezTo>
                <a:cubicBezTo>
                  <a:pt x="239" y="129"/>
                  <a:pt x="239" y="129"/>
                  <a:pt x="239" y="129"/>
                </a:cubicBezTo>
                <a:cubicBezTo>
                  <a:pt x="238" y="129"/>
                  <a:pt x="236" y="128"/>
                  <a:pt x="236" y="129"/>
                </a:cubicBezTo>
                <a:cubicBezTo>
                  <a:pt x="235" y="129"/>
                  <a:pt x="235" y="129"/>
                  <a:pt x="234" y="129"/>
                </a:cubicBezTo>
                <a:cubicBezTo>
                  <a:pt x="234" y="130"/>
                  <a:pt x="234" y="130"/>
                  <a:pt x="233" y="130"/>
                </a:cubicBezTo>
                <a:cubicBezTo>
                  <a:pt x="232" y="131"/>
                  <a:pt x="231" y="132"/>
                  <a:pt x="230" y="132"/>
                </a:cubicBezTo>
                <a:cubicBezTo>
                  <a:pt x="230" y="132"/>
                  <a:pt x="230" y="132"/>
                  <a:pt x="230" y="131"/>
                </a:cubicBezTo>
                <a:cubicBezTo>
                  <a:pt x="230" y="131"/>
                  <a:pt x="230" y="131"/>
                  <a:pt x="230" y="131"/>
                </a:cubicBezTo>
                <a:cubicBezTo>
                  <a:pt x="228" y="130"/>
                  <a:pt x="229" y="130"/>
                  <a:pt x="229" y="128"/>
                </a:cubicBezTo>
                <a:cubicBezTo>
                  <a:pt x="228" y="129"/>
                  <a:pt x="228" y="128"/>
                  <a:pt x="228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0" y="126"/>
                  <a:pt x="229" y="126"/>
                  <a:pt x="228" y="126"/>
                </a:cubicBezTo>
                <a:cubicBezTo>
                  <a:pt x="228" y="126"/>
                  <a:pt x="228" y="126"/>
                  <a:pt x="227" y="127"/>
                </a:cubicBezTo>
                <a:cubicBezTo>
                  <a:pt x="226" y="127"/>
                  <a:pt x="227" y="128"/>
                  <a:pt x="227" y="128"/>
                </a:cubicBezTo>
                <a:cubicBezTo>
                  <a:pt x="227" y="129"/>
                  <a:pt x="227" y="129"/>
                  <a:pt x="226" y="129"/>
                </a:cubicBezTo>
                <a:cubicBezTo>
                  <a:pt x="227" y="129"/>
                  <a:pt x="227" y="130"/>
                  <a:pt x="227" y="129"/>
                </a:cubicBezTo>
                <a:cubicBezTo>
                  <a:pt x="227" y="130"/>
                  <a:pt x="227" y="132"/>
                  <a:pt x="226" y="132"/>
                </a:cubicBezTo>
                <a:cubicBezTo>
                  <a:pt x="226" y="132"/>
                  <a:pt x="226" y="133"/>
                  <a:pt x="226" y="133"/>
                </a:cubicBezTo>
                <a:cubicBezTo>
                  <a:pt x="226" y="133"/>
                  <a:pt x="225" y="134"/>
                  <a:pt x="225" y="133"/>
                </a:cubicBezTo>
                <a:cubicBezTo>
                  <a:pt x="225" y="133"/>
                  <a:pt x="224" y="132"/>
                  <a:pt x="223" y="132"/>
                </a:cubicBezTo>
                <a:cubicBezTo>
                  <a:pt x="223" y="131"/>
                  <a:pt x="223" y="131"/>
                  <a:pt x="223" y="131"/>
                </a:cubicBezTo>
                <a:cubicBezTo>
                  <a:pt x="223" y="131"/>
                  <a:pt x="223" y="131"/>
                  <a:pt x="223" y="131"/>
                </a:cubicBezTo>
                <a:cubicBezTo>
                  <a:pt x="222" y="130"/>
                  <a:pt x="221" y="130"/>
                  <a:pt x="220" y="129"/>
                </a:cubicBezTo>
                <a:cubicBezTo>
                  <a:pt x="220" y="128"/>
                  <a:pt x="218" y="128"/>
                  <a:pt x="218" y="127"/>
                </a:cubicBezTo>
                <a:cubicBezTo>
                  <a:pt x="218" y="127"/>
                  <a:pt x="218" y="127"/>
                  <a:pt x="218" y="127"/>
                </a:cubicBezTo>
                <a:cubicBezTo>
                  <a:pt x="218" y="126"/>
                  <a:pt x="217" y="127"/>
                  <a:pt x="217" y="126"/>
                </a:cubicBezTo>
                <a:cubicBezTo>
                  <a:pt x="217" y="126"/>
                  <a:pt x="217" y="126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5" y="125"/>
                  <a:pt x="215" y="124"/>
                </a:cubicBezTo>
                <a:cubicBezTo>
                  <a:pt x="213" y="124"/>
                  <a:pt x="213" y="123"/>
                  <a:pt x="212" y="122"/>
                </a:cubicBezTo>
                <a:cubicBezTo>
                  <a:pt x="211" y="122"/>
                  <a:pt x="211" y="122"/>
                  <a:pt x="211" y="121"/>
                </a:cubicBezTo>
                <a:cubicBezTo>
                  <a:pt x="210" y="121"/>
                  <a:pt x="210" y="120"/>
                  <a:pt x="210" y="119"/>
                </a:cubicBezTo>
                <a:cubicBezTo>
                  <a:pt x="209" y="119"/>
                  <a:pt x="207" y="118"/>
                  <a:pt x="207" y="117"/>
                </a:cubicBezTo>
                <a:cubicBezTo>
                  <a:pt x="206" y="118"/>
                  <a:pt x="205" y="118"/>
                  <a:pt x="205" y="119"/>
                </a:cubicBezTo>
                <a:cubicBezTo>
                  <a:pt x="206" y="120"/>
                  <a:pt x="205" y="121"/>
                  <a:pt x="206" y="121"/>
                </a:cubicBezTo>
                <a:cubicBezTo>
                  <a:pt x="206" y="122"/>
                  <a:pt x="205" y="124"/>
                  <a:pt x="205" y="125"/>
                </a:cubicBezTo>
                <a:cubicBezTo>
                  <a:pt x="204" y="125"/>
                  <a:pt x="203" y="127"/>
                  <a:pt x="203" y="127"/>
                </a:cubicBezTo>
                <a:cubicBezTo>
                  <a:pt x="202" y="127"/>
                  <a:pt x="202" y="127"/>
                  <a:pt x="201" y="127"/>
                </a:cubicBezTo>
                <a:cubicBezTo>
                  <a:pt x="200" y="127"/>
                  <a:pt x="201" y="127"/>
                  <a:pt x="200" y="127"/>
                </a:cubicBezTo>
                <a:cubicBezTo>
                  <a:pt x="199" y="127"/>
                  <a:pt x="200" y="128"/>
                  <a:pt x="199" y="128"/>
                </a:cubicBezTo>
                <a:cubicBezTo>
                  <a:pt x="198" y="128"/>
                  <a:pt x="197" y="128"/>
                  <a:pt x="197" y="128"/>
                </a:cubicBezTo>
                <a:cubicBezTo>
                  <a:pt x="197" y="129"/>
                  <a:pt x="197" y="128"/>
                  <a:pt x="197" y="129"/>
                </a:cubicBezTo>
                <a:cubicBezTo>
                  <a:pt x="197" y="129"/>
                  <a:pt x="197" y="130"/>
                  <a:pt x="197" y="130"/>
                </a:cubicBezTo>
                <a:cubicBezTo>
                  <a:pt x="197" y="131"/>
                  <a:pt x="195" y="131"/>
                  <a:pt x="195" y="131"/>
                </a:cubicBezTo>
                <a:cubicBezTo>
                  <a:pt x="195" y="132"/>
                  <a:pt x="194" y="132"/>
                  <a:pt x="194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132"/>
                  <a:pt x="193" y="132"/>
                  <a:pt x="193" y="133"/>
                </a:cubicBezTo>
                <a:cubicBezTo>
                  <a:pt x="192" y="133"/>
                  <a:pt x="192" y="133"/>
                  <a:pt x="192" y="132"/>
                </a:cubicBezTo>
                <a:cubicBezTo>
                  <a:pt x="192" y="131"/>
                  <a:pt x="191" y="131"/>
                  <a:pt x="190" y="132"/>
                </a:cubicBezTo>
                <a:cubicBezTo>
                  <a:pt x="190" y="132"/>
                  <a:pt x="190" y="133"/>
                  <a:pt x="191" y="133"/>
                </a:cubicBezTo>
                <a:cubicBezTo>
                  <a:pt x="190" y="133"/>
                  <a:pt x="190" y="133"/>
                  <a:pt x="189" y="133"/>
                </a:cubicBezTo>
                <a:cubicBezTo>
                  <a:pt x="188" y="134"/>
                  <a:pt x="189" y="134"/>
                  <a:pt x="188" y="134"/>
                </a:cubicBezTo>
                <a:cubicBezTo>
                  <a:pt x="187" y="134"/>
                  <a:pt x="187" y="135"/>
                  <a:pt x="187" y="135"/>
                </a:cubicBezTo>
                <a:cubicBezTo>
                  <a:pt x="187" y="135"/>
                  <a:pt x="186" y="136"/>
                  <a:pt x="186" y="136"/>
                </a:cubicBezTo>
                <a:cubicBezTo>
                  <a:pt x="186" y="137"/>
                  <a:pt x="186" y="137"/>
                  <a:pt x="186" y="138"/>
                </a:cubicBezTo>
                <a:cubicBezTo>
                  <a:pt x="185" y="138"/>
                  <a:pt x="184" y="138"/>
                  <a:pt x="183" y="139"/>
                </a:cubicBezTo>
                <a:cubicBezTo>
                  <a:pt x="183" y="138"/>
                  <a:pt x="183" y="137"/>
                  <a:pt x="183" y="137"/>
                </a:cubicBezTo>
                <a:cubicBezTo>
                  <a:pt x="184" y="136"/>
                  <a:pt x="184" y="136"/>
                  <a:pt x="185" y="136"/>
                </a:cubicBezTo>
                <a:cubicBezTo>
                  <a:pt x="186" y="135"/>
                  <a:pt x="185" y="134"/>
                  <a:pt x="185" y="133"/>
                </a:cubicBezTo>
                <a:cubicBezTo>
                  <a:pt x="186" y="133"/>
                  <a:pt x="186" y="133"/>
                  <a:pt x="187" y="133"/>
                </a:cubicBezTo>
                <a:cubicBezTo>
                  <a:pt x="187" y="132"/>
                  <a:pt x="187" y="131"/>
                  <a:pt x="187" y="131"/>
                </a:cubicBezTo>
                <a:cubicBezTo>
                  <a:pt x="188" y="130"/>
                  <a:pt x="188" y="130"/>
                  <a:pt x="189" y="130"/>
                </a:cubicBezTo>
                <a:cubicBezTo>
                  <a:pt x="190" y="129"/>
                  <a:pt x="192" y="129"/>
                  <a:pt x="193" y="129"/>
                </a:cubicBezTo>
                <a:cubicBezTo>
                  <a:pt x="194" y="129"/>
                  <a:pt x="195" y="129"/>
                  <a:pt x="195" y="129"/>
                </a:cubicBezTo>
                <a:cubicBezTo>
                  <a:pt x="197" y="128"/>
                  <a:pt x="195" y="128"/>
                  <a:pt x="196" y="128"/>
                </a:cubicBezTo>
                <a:cubicBezTo>
                  <a:pt x="197" y="127"/>
                  <a:pt x="196" y="128"/>
                  <a:pt x="197" y="127"/>
                </a:cubicBezTo>
                <a:cubicBezTo>
                  <a:pt x="197" y="127"/>
                  <a:pt x="197" y="127"/>
                  <a:pt x="198" y="126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8" y="126"/>
                  <a:pt x="199" y="126"/>
                  <a:pt x="199" y="126"/>
                </a:cubicBezTo>
                <a:cubicBezTo>
                  <a:pt x="199" y="126"/>
                  <a:pt x="199" y="125"/>
                  <a:pt x="199" y="125"/>
                </a:cubicBezTo>
                <a:cubicBezTo>
                  <a:pt x="200" y="125"/>
                  <a:pt x="200" y="124"/>
                  <a:pt x="200" y="123"/>
                </a:cubicBezTo>
                <a:cubicBezTo>
                  <a:pt x="199" y="123"/>
                  <a:pt x="198" y="124"/>
                  <a:pt x="198" y="124"/>
                </a:cubicBezTo>
                <a:cubicBezTo>
                  <a:pt x="198" y="123"/>
                  <a:pt x="195" y="123"/>
                  <a:pt x="195" y="123"/>
                </a:cubicBezTo>
                <a:cubicBezTo>
                  <a:pt x="193" y="123"/>
                  <a:pt x="194" y="123"/>
                  <a:pt x="193" y="124"/>
                </a:cubicBezTo>
                <a:cubicBezTo>
                  <a:pt x="193" y="125"/>
                  <a:pt x="193" y="126"/>
                  <a:pt x="193" y="126"/>
                </a:cubicBezTo>
                <a:cubicBezTo>
                  <a:pt x="192" y="127"/>
                  <a:pt x="192" y="127"/>
                  <a:pt x="191" y="127"/>
                </a:cubicBezTo>
                <a:cubicBezTo>
                  <a:pt x="191" y="127"/>
                  <a:pt x="191" y="127"/>
                  <a:pt x="191" y="127"/>
                </a:cubicBezTo>
                <a:cubicBezTo>
                  <a:pt x="191" y="126"/>
                  <a:pt x="190" y="127"/>
                  <a:pt x="190" y="126"/>
                </a:cubicBezTo>
                <a:cubicBezTo>
                  <a:pt x="189" y="126"/>
                  <a:pt x="188" y="127"/>
                  <a:pt x="188" y="127"/>
                </a:cubicBezTo>
                <a:cubicBezTo>
                  <a:pt x="188" y="127"/>
                  <a:pt x="187" y="127"/>
                  <a:pt x="186" y="127"/>
                </a:cubicBezTo>
                <a:cubicBezTo>
                  <a:pt x="186" y="128"/>
                  <a:pt x="186" y="128"/>
                  <a:pt x="185" y="128"/>
                </a:cubicBezTo>
                <a:cubicBezTo>
                  <a:pt x="184" y="128"/>
                  <a:pt x="184" y="129"/>
                  <a:pt x="184" y="130"/>
                </a:cubicBezTo>
                <a:cubicBezTo>
                  <a:pt x="184" y="130"/>
                  <a:pt x="184" y="130"/>
                  <a:pt x="183" y="131"/>
                </a:cubicBezTo>
                <a:cubicBezTo>
                  <a:pt x="182" y="131"/>
                  <a:pt x="181" y="131"/>
                  <a:pt x="180" y="131"/>
                </a:cubicBezTo>
                <a:cubicBezTo>
                  <a:pt x="180" y="129"/>
                  <a:pt x="179" y="130"/>
                  <a:pt x="178" y="129"/>
                </a:cubicBezTo>
                <a:cubicBezTo>
                  <a:pt x="177" y="129"/>
                  <a:pt x="177" y="129"/>
                  <a:pt x="177" y="128"/>
                </a:cubicBezTo>
                <a:cubicBezTo>
                  <a:pt x="177" y="128"/>
                  <a:pt x="177" y="128"/>
                  <a:pt x="177" y="128"/>
                </a:cubicBezTo>
                <a:cubicBezTo>
                  <a:pt x="177" y="128"/>
                  <a:pt x="177" y="129"/>
                  <a:pt x="177" y="130"/>
                </a:cubicBezTo>
                <a:cubicBezTo>
                  <a:pt x="177" y="130"/>
                  <a:pt x="177" y="130"/>
                  <a:pt x="177" y="130"/>
                </a:cubicBezTo>
                <a:cubicBezTo>
                  <a:pt x="176" y="130"/>
                  <a:pt x="176" y="131"/>
                  <a:pt x="176" y="132"/>
                </a:cubicBezTo>
                <a:cubicBezTo>
                  <a:pt x="175" y="132"/>
                  <a:pt x="175" y="132"/>
                  <a:pt x="174" y="132"/>
                </a:cubicBezTo>
                <a:cubicBezTo>
                  <a:pt x="174" y="132"/>
                  <a:pt x="174" y="134"/>
                  <a:pt x="174" y="134"/>
                </a:cubicBezTo>
                <a:cubicBezTo>
                  <a:pt x="173" y="134"/>
                  <a:pt x="173" y="134"/>
                  <a:pt x="173" y="133"/>
                </a:cubicBezTo>
                <a:cubicBezTo>
                  <a:pt x="172" y="132"/>
                  <a:pt x="171" y="133"/>
                  <a:pt x="171" y="133"/>
                </a:cubicBezTo>
                <a:cubicBezTo>
                  <a:pt x="171" y="133"/>
                  <a:pt x="170" y="133"/>
                  <a:pt x="170" y="133"/>
                </a:cubicBezTo>
                <a:cubicBezTo>
                  <a:pt x="170" y="134"/>
                  <a:pt x="170" y="135"/>
                  <a:pt x="171" y="135"/>
                </a:cubicBezTo>
                <a:cubicBezTo>
                  <a:pt x="171" y="135"/>
                  <a:pt x="172" y="135"/>
                  <a:pt x="172" y="135"/>
                </a:cubicBezTo>
                <a:cubicBezTo>
                  <a:pt x="172" y="135"/>
                  <a:pt x="172" y="136"/>
                  <a:pt x="173" y="136"/>
                </a:cubicBezTo>
                <a:cubicBezTo>
                  <a:pt x="173" y="136"/>
                  <a:pt x="173" y="137"/>
                  <a:pt x="173" y="137"/>
                </a:cubicBezTo>
                <a:cubicBezTo>
                  <a:pt x="173" y="138"/>
                  <a:pt x="172" y="137"/>
                  <a:pt x="173" y="139"/>
                </a:cubicBezTo>
                <a:cubicBezTo>
                  <a:pt x="172" y="139"/>
                  <a:pt x="172" y="139"/>
                  <a:pt x="172" y="138"/>
                </a:cubicBezTo>
                <a:cubicBezTo>
                  <a:pt x="172" y="137"/>
                  <a:pt x="171" y="137"/>
                  <a:pt x="171" y="136"/>
                </a:cubicBezTo>
                <a:cubicBezTo>
                  <a:pt x="171" y="136"/>
                  <a:pt x="170" y="136"/>
                  <a:pt x="170" y="135"/>
                </a:cubicBezTo>
                <a:cubicBezTo>
                  <a:pt x="170" y="135"/>
                  <a:pt x="169" y="135"/>
                  <a:pt x="169" y="135"/>
                </a:cubicBezTo>
                <a:cubicBezTo>
                  <a:pt x="169" y="135"/>
                  <a:pt x="169" y="135"/>
                  <a:pt x="168" y="135"/>
                </a:cubicBezTo>
                <a:cubicBezTo>
                  <a:pt x="167" y="134"/>
                  <a:pt x="166" y="134"/>
                  <a:pt x="165" y="133"/>
                </a:cubicBezTo>
                <a:cubicBezTo>
                  <a:pt x="164" y="133"/>
                  <a:pt x="165" y="133"/>
                  <a:pt x="164" y="133"/>
                </a:cubicBezTo>
                <a:cubicBezTo>
                  <a:pt x="164" y="133"/>
                  <a:pt x="164" y="133"/>
                  <a:pt x="163" y="133"/>
                </a:cubicBezTo>
                <a:cubicBezTo>
                  <a:pt x="162" y="133"/>
                  <a:pt x="162" y="132"/>
                  <a:pt x="161" y="131"/>
                </a:cubicBezTo>
                <a:cubicBezTo>
                  <a:pt x="161" y="131"/>
                  <a:pt x="161" y="131"/>
                  <a:pt x="160" y="131"/>
                </a:cubicBezTo>
                <a:cubicBezTo>
                  <a:pt x="158" y="131"/>
                  <a:pt x="160" y="131"/>
                  <a:pt x="159" y="131"/>
                </a:cubicBezTo>
                <a:cubicBezTo>
                  <a:pt x="159" y="131"/>
                  <a:pt x="158" y="131"/>
                  <a:pt x="158" y="130"/>
                </a:cubicBezTo>
                <a:cubicBezTo>
                  <a:pt x="158" y="129"/>
                  <a:pt x="158" y="129"/>
                  <a:pt x="157" y="129"/>
                </a:cubicBezTo>
                <a:cubicBezTo>
                  <a:pt x="156" y="129"/>
                  <a:pt x="156" y="129"/>
                  <a:pt x="155" y="128"/>
                </a:cubicBezTo>
                <a:cubicBezTo>
                  <a:pt x="155" y="128"/>
                  <a:pt x="154" y="128"/>
                  <a:pt x="153" y="128"/>
                </a:cubicBezTo>
                <a:cubicBezTo>
                  <a:pt x="152" y="128"/>
                  <a:pt x="149" y="127"/>
                  <a:pt x="149" y="128"/>
                </a:cubicBezTo>
                <a:cubicBezTo>
                  <a:pt x="148" y="129"/>
                  <a:pt x="148" y="127"/>
                  <a:pt x="147" y="127"/>
                </a:cubicBezTo>
                <a:cubicBezTo>
                  <a:pt x="147" y="127"/>
                  <a:pt x="146" y="128"/>
                  <a:pt x="146" y="127"/>
                </a:cubicBezTo>
                <a:cubicBezTo>
                  <a:pt x="146" y="127"/>
                  <a:pt x="144" y="127"/>
                  <a:pt x="144" y="127"/>
                </a:cubicBezTo>
                <a:cubicBezTo>
                  <a:pt x="143" y="125"/>
                  <a:pt x="142" y="126"/>
                  <a:pt x="141" y="125"/>
                </a:cubicBezTo>
                <a:cubicBezTo>
                  <a:pt x="140" y="125"/>
                  <a:pt x="140" y="125"/>
                  <a:pt x="140" y="124"/>
                </a:cubicBezTo>
                <a:cubicBezTo>
                  <a:pt x="139" y="124"/>
                  <a:pt x="139" y="125"/>
                  <a:pt x="138" y="125"/>
                </a:cubicBezTo>
                <a:cubicBezTo>
                  <a:pt x="138" y="125"/>
                  <a:pt x="138" y="125"/>
                  <a:pt x="137" y="125"/>
                </a:cubicBezTo>
                <a:cubicBezTo>
                  <a:pt x="137" y="125"/>
                  <a:pt x="137" y="125"/>
                  <a:pt x="136" y="125"/>
                </a:cubicBezTo>
                <a:cubicBezTo>
                  <a:pt x="135" y="125"/>
                  <a:pt x="135" y="124"/>
                  <a:pt x="134" y="124"/>
                </a:cubicBezTo>
                <a:cubicBezTo>
                  <a:pt x="134" y="124"/>
                  <a:pt x="133" y="125"/>
                  <a:pt x="133" y="125"/>
                </a:cubicBezTo>
                <a:cubicBezTo>
                  <a:pt x="133" y="126"/>
                  <a:pt x="133" y="127"/>
                  <a:pt x="132" y="126"/>
                </a:cubicBezTo>
                <a:cubicBezTo>
                  <a:pt x="132" y="126"/>
                  <a:pt x="132" y="125"/>
                  <a:pt x="131" y="125"/>
                </a:cubicBezTo>
                <a:cubicBezTo>
                  <a:pt x="131" y="125"/>
                  <a:pt x="131" y="126"/>
                  <a:pt x="130" y="126"/>
                </a:cubicBezTo>
                <a:cubicBezTo>
                  <a:pt x="130" y="126"/>
                  <a:pt x="130" y="126"/>
                  <a:pt x="130" y="125"/>
                </a:cubicBezTo>
                <a:cubicBezTo>
                  <a:pt x="129" y="124"/>
                  <a:pt x="129" y="125"/>
                  <a:pt x="128" y="125"/>
                </a:cubicBezTo>
                <a:cubicBezTo>
                  <a:pt x="127" y="125"/>
                  <a:pt x="126" y="125"/>
                  <a:pt x="125" y="124"/>
                </a:cubicBezTo>
                <a:cubicBezTo>
                  <a:pt x="124" y="124"/>
                  <a:pt x="123" y="125"/>
                  <a:pt x="123" y="123"/>
                </a:cubicBezTo>
                <a:cubicBezTo>
                  <a:pt x="122" y="123"/>
                  <a:pt x="120" y="123"/>
                  <a:pt x="120" y="124"/>
                </a:cubicBezTo>
                <a:cubicBezTo>
                  <a:pt x="120" y="124"/>
                  <a:pt x="120" y="123"/>
                  <a:pt x="119" y="123"/>
                </a:cubicBezTo>
                <a:cubicBezTo>
                  <a:pt x="119" y="123"/>
                  <a:pt x="118" y="123"/>
                  <a:pt x="118" y="123"/>
                </a:cubicBezTo>
                <a:cubicBezTo>
                  <a:pt x="117" y="123"/>
                  <a:pt x="115" y="124"/>
                  <a:pt x="116" y="123"/>
                </a:cubicBezTo>
                <a:cubicBezTo>
                  <a:pt x="115" y="123"/>
                  <a:pt x="114" y="123"/>
                  <a:pt x="113" y="123"/>
                </a:cubicBezTo>
                <a:cubicBezTo>
                  <a:pt x="112" y="123"/>
                  <a:pt x="112" y="123"/>
                  <a:pt x="112" y="123"/>
                </a:cubicBezTo>
                <a:cubicBezTo>
                  <a:pt x="111" y="123"/>
                  <a:pt x="110" y="123"/>
                  <a:pt x="110" y="123"/>
                </a:cubicBezTo>
                <a:cubicBezTo>
                  <a:pt x="109" y="122"/>
                  <a:pt x="109" y="123"/>
                  <a:pt x="108" y="122"/>
                </a:cubicBezTo>
                <a:cubicBezTo>
                  <a:pt x="108" y="122"/>
                  <a:pt x="108" y="122"/>
                  <a:pt x="107" y="121"/>
                </a:cubicBezTo>
                <a:cubicBezTo>
                  <a:pt x="107" y="121"/>
                  <a:pt x="106" y="122"/>
                  <a:pt x="106" y="121"/>
                </a:cubicBezTo>
                <a:cubicBezTo>
                  <a:pt x="104" y="120"/>
                  <a:pt x="104" y="122"/>
                  <a:pt x="102" y="122"/>
                </a:cubicBezTo>
                <a:cubicBezTo>
                  <a:pt x="101" y="122"/>
                  <a:pt x="101" y="122"/>
                  <a:pt x="99" y="123"/>
                </a:cubicBezTo>
                <a:cubicBezTo>
                  <a:pt x="99" y="122"/>
                  <a:pt x="98" y="122"/>
                  <a:pt x="97" y="122"/>
                </a:cubicBezTo>
                <a:cubicBezTo>
                  <a:pt x="97" y="122"/>
                  <a:pt x="97" y="122"/>
                  <a:pt x="96" y="122"/>
                </a:cubicBezTo>
                <a:cubicBezTo>
                  <a:pt x="96" y="122"/>
                  <a:pt x="96" y="122"/>
                  <a:pt x="95" y="122"/>
                </a:cubicBezTo>
                <a:cubicBezTo>
                  <a:pt x="95" y="122"/>
                  <a:pt x="96" y="121"/>
                  <a:pt x="95" y="121"/>
                </a:cubicBezTo>
                <a:cubicBezTo>
                  <a:pt x="94" y="121"/>
                  <a:pt x="93" y="121"/>
                  <a:pt x="92" y="121"/>
                </a:cubicBezTo>
                <a:cubicBezTo>
                  <a:pt x="92" y="121"/>
                  <a:pt x="93" y="121"/>
                  <a:pt x="92" y="121"/>
                </a:cubicBezTo>
                <a:cubicBezTo>
                  <a:pt x="92" y="121"/>
                  <a:pt x="92" y="121"/>
                  <a:pt x="92" y="121"/>
                </a:cubicBezTo>
                <a:cubicBezTo>
                  <a:pt x="91" y="121"/>
                  <a:pt x="90" y="121"/>
                  <a:pt x="90" y="121"/>
                </a:cubicBezTo>
                <a:cubicBezTo>
                  <a:pt x="90" y="120"/>
                  <a:pt x="90" y="120"/>
                  <a:pt x="90" y="119"/>
                </a:cubicBezTo>
                <a:cubicBezTo>
                  <a:pt x="89" y="119"/>
                  <a:pt x="88" y="119"/>
                  <a:pt x="86" y="119"/>
                </a:cubicBezTo>
                <a:cubicBezTo>
                  <a:pt x="86" y="119"/>
                  <a:pt x="86" y="119"/>
                  <a:pt x="85" y="11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4" y="119"/>
                  <a:pt x="82" y="119"/>
                  <a:pt x="82" y="120"/>
                </a:cubicBezTo>
                <a:cubicBezTo>
                  <a:pt x="81" y="120"/>
                  <a:pt x="80" y="120"/>
                  <a:pt x="80" y="119"/>
                </a:cubicBezTo>
                <a:cubicBezTo>
                  <a:pt x="80" y="118"/>
                  <a:pt x="80" y="117"/>
                  <a:pt x="79" y="117"/>
                </a:cubicBezTo>
                <a:cubicBezTo>
                  <a:pt x="79" y="117"/>
                  <a:pt x="79" y="118"/>
                  <a:pt x="79" y="118"/>
                </a:cubicBezTo>
                <a:cubicBezTo>
                  <a:pt x="78" y="118"/>
                  <a:pt x="79" y="118"/>
                  <a:pt x="78" y="118"/>
                </a:cubicBezTo>
                <a:cubicBezTo>
                  <a:pt x="78" y="118"/>
                  <a:pt x="77" y="118"/>
                  <a:pt x="77" y="118"/>
                </a:cubicBezTo>
                <a:cubicBezTo>
                  <a:pt x="77" y="119"/>
                  <a:pt x="77" y="119"/>
                  <a:pt x="76" y="119"/>
                </a:cubicBezTo>
                <a:cubicBezTo>
                  <a:pt x="76" y="119"/>
                  <a:pt x="75" y="120"/>
                  <a:pt x="75" y="120"/>
                </a:cubicBezTo>
                <a:cubicBezTo>
                  <a:pt x="75" y="119"/>
                  <a:pt x="75" y="119"/>
                  <a:pt x="75" y="119"/>
                </a:cubicBezTo>
                <a:cubicBezTo>
                  <a:pt x="75" y="118"/>
                  <a:pt x="75" y="119"/>
                  <a:pt x="75" y="118"/>
                </a:cubicBezTo>
                <a:cubicBezTo>
                  <a:pt x="75" y="118"/>
                  <a:pt x="75" y="117"/>
                  <a:pt x="75" y="117"/>
                </a:cubicBezTo>
                <a:cubicBezTo>
                  <a:pt x="75" y="117"/>
                  <a:pt x="75" y="117"/>
                  <a:pt x="75" y="117"/>
                </a:cubicBezTo>
                <a:cubicBezTo>
                  <a:pt x="74" y="117"/>
                  <a:pt x="74" y="117"/>
                  <a:pt x="73" y="117"/>
                </a:cubicBezTo>
                <a:cubicBezTo>
                  <a:pt x="73" y="117"/>
                  <a:pt x="73" y="116"/>
                  <a:pt x="73" y="116"/>
                </a:cubicBezTo>
                <a:cubicBezTo>
                  <a:pt x="73" y="116"/>
                  <a:pt x="72" y="116"/>
                  <a:pt x="72" y="116"/>
                </a:cubicBezTo>
                <a:cubicBezTo>
                  <a:pt x="72" y="116"/>
                  <a:pt x="72" y="116"/>
                  <a:pt x="71" y="116"/>
                </a:cubicBezTo>
                <a:cubicBezTo>
                  <a:pt x="71" y="116"/>
                  <a:pt x="70" y="116"/>
                  <a:pt x="70" y="116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68" y="116"/>
                  <a:pt x="68" y="117"/>
                  <a:pt x="67" y="117"/>
                </a:cubicBezTo>
                <a:cubicBezTo>
                  <a:pt x="67" y="117"/>
                  <a:pt x="67" y="118"/>
                  <a:pt x="66" y="118"/>
                </a:cubicBezTo>
                <a:cubicBezTo>
                  <a:pt x="66" y="118"/>
                  <a:pt x="66" y="118"/>
                  <a:pt x="66" y="118"/>
                </a:cubicBezTo>
                <a:cubicBezTo>
                  <a:pt x="66" y="118"/>
                  <a:pt x="66" y="118"/>
                  <a:pt x="66" y="118"/>
                </a:cubicBezTo>
                <a:cubicBezTo>
                  <a:pt x="65" y="119"/>
                  <a:pt x="64" y="119"/>
                  <a:pt x="64" y="119"/>
                </a:cubicBezTo>
                <a:cubicBezTo>
                  <a:pt x="63" y="119"/>
                  <a:pt x="64" y="119"/>
                  <a:pt x="63" y="119"/>
                </a:cubicBezTo>
                <a:cubicBezTo>
                  <a:pt x="63" y="119"/>
                  <a:pt x="62" y="119"/>
                  <a:pt x="61" y="119"/>
                </a:cubicBezTo>
                <a:cubicBezTo>
                  <a:pt x="61" y="119"/>
                  <a:pt x="60" y="119"/>
                  <a:pt x="60" y="119"/>
                </a:cubicBezTo>
                <a:cubicBezTo>
                  <a:pt x="60" y="119"/>
                  <a:pt x="59" y="120"/>
                  <a:pt x="59" y="121"/>
                </a:cubicBezTo>
                <a:cubicBezTo>
                  <a:pt x="59" y="120"/>
                  <a:pt x="58" y="119"/>
                  <a:pt x="58" y="119"/>
                </a:cubicBezTo>
                <a:cubicBezTo>
                  <a:pt x="58" y="120"/>
                  <a:pt x="57" y="120"/>
                  <a:pt x="57" y="120"/>
                </a:cubicBezTo>
                <a:cubicBezTo>
                  <a:pt x="57" y="121"/>
                  <a:pt x="56" y="121"/>
                  <a:pt x="55" y="121"/>
                </a:cubicBezTo>
                <a:cubicBezTo>
                  <a:pt x="55" y="122"/>
                  <a:pt x="55" y="122"/>
                  <a:pt x="54" y="122"/>
                </a:cubicBezTo>
                <a:cubicBezTo>
                  <a:pt x="53" y="122"/>
                  <a:pt x="54" y="122"/>
                  <a:pt x="53" y="122"/>
                </a:cubicBezTo>
                <a:cubicBezTo>
                  <a:pt x="52" y="122"/>
                  <a:pt x="50" y="122"/>
                  <a:pt x="49" y="122"/>
                </a:cubicBezTo>
                <a:cubicBezTo>
                  <a:pt x="49" y="123"/>
                  <a:pt x="48" y="123"/>
                  <a:pt x="47" y="124"/>
                </a:cubicBezTo>
                <a:cubicBezTo>
                  <a:pt x="46" y="124"/>
                  <a:pt x="46" y="125"/>
                  <a:pt x="45" y="126"/>
                </a:cubicBezTo>
                <a:cubicBezTo>
                  <a:pt x="45" y="126"/>
                  <a:pt x="45" y="127"/>
                  <a:pt x="44" y="127"/>
                </a:cubicBezTo>
                <a:cubicBezTo>
                  <a:pt x="44" y="127"/>
                  <a:pt x="44" y="127"/>
                  <a:pt x="43" y="128"/>
                </a:cubicBezTo>
                <a:cubicBezTo>
                  <a:pt x="42" y="128"/>
                  <a:pt x="42" y="130"/>
                  <a:pt x="42" y="131"/>
                </a:cubicBezTo>
                <a:cubicBezTo>
                  <a:pt x="41" y="132"/>
                  <a:pt x="41" y="132"/>
                  <a:pt x="41" y="133"/>
                </a:cubicBezTo>
                <a:cubicBezTo>
                  <a:pt x="41" y="133"/>
                  <a:pt x="41" y="134"/>
                  <a:pt x="41" y="134"/>
                </a:cubicBezTo>
                <a:cubicBezTo>
                  <a:pt x="41" y="134"/>
                  <a:pt x="41" y="134"/>
                  <a:pt x="40" y="134"/>
                </a:cubicBezTo>
                <a:cubicBezTo>
                  <a:pt x="40" y="135"/>
                  <a:pt x="41" y="136"/>
                  <a:pt x="39" y="136"/>
                </a:cubicBezTo>
                <a:cubicBezTo>
                  <a:pt x="39" y="136"/>
                  <a:pt x="38" y="136"/>
                  <a:pt x="38" y="136"/>
                </a:cubicBezTo>
                <a:cubicBezTo>
                  <a:pt x="37" y="136"/>
                  <a:pt x="37" y="136"/>
                  <a:pt x="37" y="136"/>
                </a:cubicBezTo>
                <a:cubicBezTo>
                  <a:pt x="36" y="136"/>
                  <a:pt x="37" y="137"/>
                  <a:pt x="36" y="137"/>
                </a:cubicBezTo>
                <a:cubicBezTo>
                  <a:pt x="36" y="137"/>
                  <a:pt x="35" y="136"/>
                  <a:pt x="35" y="137"/>
                </a:cubicBezTo>
                <a:cubicBezTo>
                  <a:pt x="34" y="137"/>
                  <a:pt x="32" y="136"/>
                  <a:pt x="32" y="137"/>
                </a:cubicBezTo>
                <a:cubicBezTo>
                  <a:pt x="32" y="137"/>
                  <a:pt x="31" y="137"/>
                  <a:pt x="31" y="137"/>
                </a:cubicBezTo>
                <a:cubicBezTo>
                  <a:pt x="30" y="137"/>
                  <a:pt x="28" y="137"/>
                  <a:pt x="28" y="137"/>
                </a:cubicBezTo>
                <a:cubicBezTo>
                  <a:pt x="27" y="137"/>
                  <a:pt x="26" y="137"/>
                  <a:pt x="26" y="137"/>
                </a:cubicBezTo>
                <a:cubicBezTo>
                  <a:pt x="26" y="139"/>
                  <a:pt x="26" y="140"/>
                  <a:pt x="27" y="141"/>
                </a:cubicBezTo>
                <a:cubicBezTo>
                  <a:pt x="26" y="142"/>
                  <a:pt x="26" y="142"/>
                  <a:pt x="25" y="142"/>
                </a:cubicBezTo>
                <a:cubicBezTo>
                  <a:pt x="26" y="143"/>
                  <a:pt x="26" y="143"/>
                  <a:pt x="26" y="143"/>
                </a:cubicBezTo>
                <a:cubicBezTo>
                  <a:pt x="27" y="143"/>
                  <a:pt x="28" y="144"/>
                  <a:pt x="28" y="144"/>
                </a:cubicBezTo>
                <a:cubicBezTo>
                  <a:pt x="29" y="145"/>
                  <a:pt x="29" y="144"/>
                  <a:pt x="29" y="145"/>
                </a:cubicBezTo>
                <a:cubicBezTo>
                  <a:pt x="29" y="145"/>
                  <a:pt x="31" y="145"/>
                  <a:pt x="32" y="146"/>
                </a:cubicBezTo>
                <a:cubicBezTo>
                  <a:pt x="32" y="146"/>
                  <a:pt x="33" y="147"/>
                  <a:pt x="34" y="147"/>
                </a:cubicBezTo>
                <a:cubicBezTo>
                  <a:pt x="34" y="147"/>
                  <a:pt x="35" y="148"/>
                  <a:pt x="35" y="148"/>
                </a:cubicBezTo>
                <a:cubicBezTo>
                  <a:pt x="36" y="148"/>
                  <a:pt x="37" y="148"/>
                  <a:pt x="38" y="149"/>
                </a:cubicBezTo>
                <a:cubicBezTo>
                  <a:pt x="37" y="151"/>
                  <a:pt x="38" y="151"/>
                  <a:pt x="40" y="152"/>
                </a:cubicBezTo>
                <a:cubicBezTo>
                  <a:pt x="40" y="151"/>
                  <a:pt x="41" y="151"/>
                  <a:pt x="41" y="151"/>
                </a:cubicBezTo>
                <a:cubicBezTo>
                  <a:pt x="42" y="150"/>
                  <a:pt x="42" y="150"/>
                  <a:pt x="43" y="151"/>
                </a:cubicBezTo>
                <a:cubicBezTo>
                  <a:pt x="43" y="151"/>
                  <a:pt x="43" y="151"/>
                  <a:pt x="43" y="152"/>
                </a:cubicBezTo>
                <a:cubicBezTo>
                  <a:pt x="44" y="152"/>
                  <a:pt x="47" y="151"/>
                  <a:pt x="47" y="151"/>
                </a:cubicBezTo>
                <a:cubicBezTo>
                  <a:pt x="47" y="152"/>
                  <a:pt x="48" y="151"/>
                  <a:pt x="47" y="152"/>
                </a:cubicBezTo>
                <a:cubicBezTo>
                  <a:pt x="48" y="151"/>
                  <a:pt x="47" y="153"/>
                  <a:pt x="47" y="152"/>
                </a:cubicBezTo>
                <a:cubicBezTo>
                  <a:pt x="47" y="153"/>
                  <a:pt x="46" y="153"/>
                  <a:pt x="46" y="153"/>
                </a:cubicBezTo>
                <a:cubicBezTo>
                  <a:pt x="45" y="153"/>
                  <a:pt x="46" y="153"/>
                  <a:pt x="46" y="154"/>
                </a:cubicBezTo>
                <a:cubicBezTo>
                  <a:pt x="46" y="154"/>
                  <a:pt x="47" y="154"/>
                  <a:pt x="47" y="154"/>
                </a:cubicBezTo>
                <a:cubicBezTo>
                  <a:pt x="48" y="155"/>
                  <a:pt x="48" y="155"/>
                  <a:pt x="48" y="155"/>
                </a:cubicBezTo>
                <a:cubicBezTo>
                  <a:pt x="49" y="155"/>
                  <a:pt x="50" y="155"/>
                  <a:pt x="51" y="155"/>
                </a:cubicBezTo>
                <a:cubicBezTo>
                  <a:pt x="51" y="155"/>
                  <a:pt x="52" y="155"/>
                  <a:pt x="52" y="155"/>
                </a:cubicBezTo>
                <a:cubicBezTo>
                  <a:pt x="52" y="155"/>
                  <a:pt x="51" y="155"/>
                  <a:pt x="52" y="155"/>
                </a:cubicBezTo>
                <a:cubicBezTo>
                  <a:pt x="52" y="157"/>
                  <a:pt x="52" y="156"/>
                  <a:pt x="51" y="156"/>
                </a:cubicBezTo>
                <a:cubicBezTo>
                  <a:pt x="50" y="156"/>
                  <a:pt x="49" y="157"/>
                  <a:pt x="49" y="156"/>
                </a:cubicBezTo>
                <a:cubicBezTo>
                  <a:pt x="48" y="156"/>
                  <a:pt x="46" y="156"/>
                  <a:pt x="46" y="157"/>
                </a:cubicBezTo>
                <a:cubicBezTo>
                  <a:pt x="46" y="158"/>
                  <a:pt x="47" y="157"/>
                  <a:pt x="48" y="157"/>
                </a:cubicBezTo>
                <a:cubicBezTo>
                  <a:pt x="48" y="158"/>
                  <a:pt x="49" y="157"/>
                  <a:pt x="49" y="158"/>
                </a:cubicBezTo>
                <a:cubicBezTo>
                  <a:pt x="49" y="158"/>
                  <a:pt x="49" y="160"/>
                  <a:pt x="49" y="160"/>
                </a:cubicBezTo>
                <a:cubicBezTo>
                  <a:pt x="49" y="160"/>
                  <a:pt x="48" y="160"/>
                  <a:pt x="48" y="159"/>
                </a:cubicBezTo>
                <a:cubicBezTo>
                  <a:pt x="47" y="159"/>
                  <a:pt x="47" y="159"/>
                  <a:pt x="46" y="160"/>
                </a:cubicBezTo>
                <a:cubicBezTo>
                  <a:pt x="46" y="160"/>
                  <a:pt x="46" y="161"/>
                  <a:pt x="46" y="161"/>
                </a:cubicBezTo>
                <a:cubicBezTo>
                  <a:pt x="45" y="161"/>
                  <a:pt x="46" y="160"/>
                  <a:pt x="46" y="160"/>
                </a:cubicBezTo>
                <a:cubicBezTo>
                  <a:pt x="43" y="160"/>
                  <a:pt x="41" y="160"/>
                  <a:pt x="39" y="160"/>
                </a:cubicBezTo>
                <a:cubicBezTo>
                  <a:pt x="38" y="160"/>
                  <a:pt x="38" y="159"/>
                  <a:pt x="36" y="159"/>
                </a:cubicBezTo>
                <a:cubicBezTo>
                  <a:pt x="36" y="159"/>
                  <a:pt x="36" y="158"/>
                  <a:pt x="36" y="158"/>
                </a:cubicBezTo>
                <a:cubicBezTo>
                  <a:pt x="37" y="158"/>
                  <a:pt x="37" y="158"/>
                  <a:pt x="37" y="157"/>
                </a:cubicBezTo>
                <a:cubicBezTo>
                  <a:pt x="37" y="157"/>
                  <a:pt x="37" y="156"/>
                  <a:pt x="37" y="156"/>
                </a:cubicBezTo>
                <a:cubicBezTo>
                  <a:pt x="37" y="156"/>
                  <a:pt x="37" y="156"/>
                  <a:pt x="36" y="156"/>
                </a:cubicBezTo>
                <a:cubicBezTo>
                  <a:pt x="36" y="156"/>
                  <a:pt x="36" y="155"/>
                  <a:pt x="36" y="155"/>
                </a:cubicBezTo>
                <a:cubicBezTo>
                  <a:pt x="36" y="152"/>
                  <a:pt x="33" y="155"/>
                  <a:pt x="31" y="155"/>
                </a:cubicBezTo>
                <a:cubicBezTo>
                  <a:pt x="31" y="155"/>
                  <a:pt x="30" y="156"/>
                  <a:pt x="30" y="156"/>
                </a:cubicBezTo>
                <a:cubicBezTo>
                  <a:pt x="30" y="156"/>
                  <a:pt x="29" y="156"/>
                  <a:pt x="29" y="156"/>
                </a:cubicBezTo>
                <a:cubicBezTo>
                  <a:pt x="28" y="156"/>
                  <a:pt x="28" y="157"/>
                  <a:pt x="28" y="157"/>
                </a:cubicBezTo>
                <a:cubicBezTo>
                  <a:pt x="27" y="157"/>
                  <a:pt x="27" y="157"/>
                  <a:pt x="27" y="158"/>
                </a:cubicBezTo>
                <a:cubicBezTo>
                  <a:pt x="27" y="158"/>
                  <a:pt x="27" y="159"/>
                  <a:pt x="27" y="159"/>
                </a:cubicBezTo>
                <a:cubicBezTo>
                  <a:pt x="27" y="159"/>
                  <a:pt x="25" y="160"/>
                  <a:pt x="25" y="159"/>
                </a:cubicBezTo>
                <a:cubicBezTo>
                  <a:pt x="24" y="158"/>
                  <a:pt x="24" y="159"/>
                  <a:pt x="23" y="159"/>
                </a:cubicBezTo>
                <a:cubicBezTo>
                  <a:pt x="22" y="159"/>
                  <a:pt x="22" y="159"/>
                  <a:pt x="21" y="159"/>
                </a:cubicBezTo>
                <a:cubicBezTo>
                  <a:pt x="21" y="160"/>
                  <a:pt x="21" y="160"/>
                  <a:pt x="21" y="160"/>
                </a:cubicBezTo>
                <a:cubicBezTo>
                  <a:pt x="20" y="160"/>
                  <a:pt x="20" y="161"/>
                  <a:pt x="19" y="161"/>
                </a:cubicBezTo>
                <a:cubicBezTo>
                  <a:pt x="19" y="161"/>
                  <a:pt x="17" y="162"/>
                  <a:pt x="18" y="163"/>
                </a:cubicBezTo>
                <a:cubicBezTo>
                  <a:pt x="18" y="163"/>
                  <a:pt x="18" y="163"/>
                  <a:pt x="19" y="163"/>
                </a:cubicBezTo>
                <a:cubicBezTo>
                  <a:pt x="20" y="163"/>
                  <a:pt x="20" y="163"/>
                  <a:pt x="21" y="163"/>
                </a:cubicBezTo>
                <a:cubicBezTo>
                  <a:pt x="21" y="163"/>
                  <a:pt x="22" y="163"/>
                  <a:pt x="23" y="164"/>
                </a:cubicBezTo>
                <a:cubicBezTo>
                  <a:pt x="23" y="164"/>
                  <a:pt x="24" y="164"/>
                  <a:pt x="24" y="164"/>
                </a:cubicBezTo>
                <a:cubicBezTo>
                  <a:pt x="25" y="164"/>
                  <a:pt x="25" y="164"/>
                  <a:pt x="25" y="165"/>
                </a:cubicBezTo>
                <a:cubicBezTo>
                  <a:pt x="24" y="165"/>
                  <a:pt x="23" y="165"/>
                  <a:pt x="22" y="165"/>
                </a:cubicBezTo>
                <a:cubicBezTo>
                  <a:pt x="22" y="166"/>
                  <a:pt x="22" y="167"/>
                  <a:pt x="23" y="167"/>
                </a:cubicBezTo>
                <a:cubicBezTo>
                  <a:pt x="24" y="167"/>
                  <a:pt x="24" y="168"/>
                  <a:pt x="24" y="168"/>
                </a:cubicBezTo>
                <a:cubicBezTo>
                  <a:pt x="25" y="168"/>
                  <a:pt x="25" y="169"/>
                  <a:pt x="25" y="169"/>
                </a:cubicBezTo>
                <a:cubicBezTo>
                  <a:pt x="25" y="169"/>
                  <a:pt x="25" y="169"/>
                  <a:pt x="25" y="169"/>
                </a:cubicBezTo>
                <a:cubicBezTo>
                  <a:pt x="27" y="170"/>
                  <a:pt x="29" y="171"/>
                  <a:pt x="31" y="171"/>
                </a:cubicBezTo>
                <a:cubicBezTo>
                  <a:pt x="31" y="169"/>
                  <a:pt x="36" y="171"/>
                  <a:pt x="36" y="169"/>
                </a:cubicBezTo>
                <a:cubicBezTo>
                  <a:pt x="37" y="169"/>
                  <a:pt x="39" y="170"/>
                  <a:pt x="39" y="170"/>
                </a:cubicBezTo>
                <a:cubicBezTo>
                  <a:pt x="39" y="169"/>
                  <a:pt x="39" y="169"/>
                  <a:pt x="39" y="169"/>
                </a:cubicBezTo>
                <a:cubicBezTo>
                  <a:pt x="40" y="169"/>
                  <a:pt x="41" y="170"/>
                  <a:pt x="42" y="170"/>
                </a:cubicBezTo>
                <a:cubicBezTo>
                  <a:pt x="42" y="171"/>
                  <a:pt x="42" y="171"/>
                  <a:pt x="42" y="171"/>
                </a:cubicBezTo>
                <a:cubicBezTo>
                  <a:pt x="43" y="173"/>
                  <a:pt x="44" y="170"/>
                  <a:pt x="45" y="170"/>
                </a:cubicBezTo>
                <a:cubicBezTo>
                  <a:pt x="46" y="170"/>
                  <a:pt x="47" y="170"/>
                  <a:pt x="48" y="170"/>
                </a:cubicBezTo>
                <a:cubicBezTo>
                  <a:pt x="48" y="170"/>
                  <a:pt x="48" y="169"/>
                  <a:pt x="48" y="169"/>
                </a:cubicBezTo>
                <a:cubicBezTo>
                  <a:pt x="49" y="169"/>
                  <a:pt x="49" y="170"/>
                  <a:pt x="49" y="169"/>
                </a:cubicBezTo>
                <a:cubicBezTo>
                  <a:pt x="50" y="169"/>
                  <a:pt x="51" y="169"/>
                  <a:pt x="52" y="169"/>
                </a:cubicBezTo>
                <a:cubicBezTo>
                  <a:pt x="52" y="170"/>
                  <a:pt x="52" y="171"/>
                  <a:pt x="51" y="171"/>
                </a:cubicBezTo>
                <a:cubicBezTo>
                  <a:pt x="51" y="172"/>
                  <a:pt x="50" y="171"/>
                  <a:pt x="51" y="172"/>
                </a:cubicBezTo>
                <a:cubicBezTo>
                  <a:pt x="51" y="173"/>
                  <a:pt x="51" y="174"/>
                  <a:pt x="51" y="175"/>
                </a:cubicBezTo>
                <a:cubicBezTo>
                  <a:pt x="52" y="177"/>
                  <a:pt x="52" y="178"/>
                  <a:pt x="51" y="178"/>
                </a:cubicBezTo>
                <a:cubicBezTo>
                  <a:pt x="50" y="178"/>
                  <a:pt x="51" y="179"/>
                  <a:pt x="50" y="179"/>
                </a:cubicBezTo>
                <a:cubicBezTo>
                  <a:pt x="50" y="179"/>
                  <a:pt x="50" y="179"/>
                  <a:pt x="49" y="179"/>
                </a:cubicBezTo>
                <a:cubicBezTo>
                  <a:pt x="49" y="179"/>
                  <a:pt x="48" y="180"/>
                  <a:pt x="47" y="180"/>
                </a:cubicBezTo>
                <a:cubicBezTo>
                  <a:pt x="46" y="179"/>
                  <a:pt x="45" y="179"/>
                  <a:pt x="45" y="180"/>
                </a:cubicBezTo>
                <a:cubicBezTo>
                  <a:pt x="44" y="181"/>
                  <a:pt x="44" y="181"/>
                  <a:pt x="43" y="181"/>
                </a:cubicBezTo>
                <a:cubicBezTo>
                  <a:pt x="43" y="182"/>
                  <a:pt x="43" y="182"/>
                  <a:pt x="42" y="182"/>
                </a:cubicBezTo>
                <a:cubicBezTo>
                  <a:pt x="41" y="182"/>
                  <a:pt x="40" y="182"/>
                  <a:pt x="39" y="182"/>
                </a:cubicBezTo>
                <a:cubicBezTo>
                  <a:pt x="39" y="181"/>
                  <a:pt x="38" y="181"/>
                  <a:pt x="38" y="180"/>
                </a:cubicBezTo>
                <a:cubicBezTo>
                  <a:pt x="37" y="180"/>
                  <a:pt x="36" y="180"/>
                  <a:pt x="35" y="180"/>
                </a:cubicBezTo>
                <a:cubicBezTo>
                  <a:pt x="35" y="181"/>
                  <a:pt x="33" y="181"/>
                  <a:pt x="34" y="182"/>
                </a:cubicBezTo>
                <a:cubicBezTo>
                  <a:pt x="34" y="183"/>
                  <a:pt x="35" y="183"/>
                  <a:pt x="35" y="185"/>
                </a:cubicBezTo>
                <a:cubicBezTo>
                  <a:pt x="35" y="185"/>
                  <a:pt x="36" y="187"/>
                  <a:pt x="35" y="186"/>
                </a:cubicBezTo>
                <a:cubicBezTo>
                  <a:pt x="34" y="186"/>
                  <a:pt x="36" y="185"/>
                  <a:pt x="34" y="185"/>
                </a:cubicBezTo>
                <a:cubicBezTo>
                  <a:pt x="33" y="185"/>
                  <a:pt x="33" y="185"/>
                  <a:pt x="33" y="186"/>
                </a:cubicBezTo>
                <a:cubicBezTo>
                  <a:pt x="32" y="187"/>
                  <a:pt x="33" y="187"/>
                  <a:pt x="32" y="187"/>
                </a:cubicBezTo>
                <a:cubicBezTo>
                  <a:pt x="31" y="188"/>
                  <a:pt x="29" y="189"/>
                  <a:pt x="29" y="189"/>
                </a:cubicBezTo>
                <a:cubicBezTo>
                  <a:pt x="29" y="190"/>
                  <a:pt x="29" y="191"/>
                  <a:pt x="28" y="192"/>
                </a:cubicBezTo>
                <a:cubicBezTo>
                  <a:pt x="27" y="192"/>
                  <a:pt x="27" y="193"/>
                  <a:pt x="27" y="194"/>
                </a:cubicBezTo>
                <a:cubicBezTo>
                  <a:pt x="27" y="194"/>
                  <a:pt x="28" y="194"/>
                  <a:pt x="28" y="194"/>
                </a:cubicBezTo>
                <a:cubicBezTo>
                  <a:pt x="28" y="194"/>
                  <a:pt x="28" y="194"/>
                  <a:pt x="28" y="195"/>
                </a:cubicBezTo>
                <a:cubicBezTo>
                  <a:pt x="28" y="195"/>
                  <a:pt x="29" y="195"/>
                  <a:pt x="29" y="195"/>
                </a:cubicBezTo>
                <a:cubicBezTo>
                  <a:pt x="29" y="194"/>
                  <a:pt x="31" y="197"/>
                  <a:pt x="31" y="197"/>
                </a:cubicBezTo>
                <a:cubicBezTo>
                  <a:pt x="32" y="197"/>
                  <a:pt x="33" y="196"/>
                  <a:pt x="34" y="197"/>
                </a:cubicBezTo>
                <a:cubicBezTo>
                  <a:pt x="35" y="197"/>
                  <a:pt x="35" y="197"/>
                  <a:pt x="35" y="197"/>
                </a:cubicBezTo>
                <a:cubicBezTo>
                  <a:pt x="36" y="197"/>
                  <a:pt x="36" y="197"/>
                  <a:pt x="37" y="197"/>
                </a:cubicBezTo>
                <a:cubicBezTo>
                  <a:pt x="38" y="197"/>
                  <a:pt x="38" y="197"/>
                  <a:pt x="38" y="198"/>
                </a:cubicBezTo>
                <a:cubicBezTo>
                  <a:pt x="37" y="198"/>
                  <a:pt x="37" y="199"/>
                  <a:pt x="36" y="199"/>
                </a:cubicBezTo>
                <a:cubicBezTo>
                  <a:pt x="36" y="200"/>
                  <a:pt x="35" y="200"/>
                  <a:pt x="35" y="201"/>
                </a:cubicBezTo>
                <a:cubicBezTo>
                  <a:pt x="35" y="202"/>
                  <a:pt x="35" y="202"/>
                  <a:pt x="35" y="202"/>
                </a:cubicBezTo>
                <a:cubicBezTo>
                  <a:pt x="35" y="202"/>
                  <a:pt x="36" y="204"/>
                  <a:pt x="35" y="204"/>
                </a:cubicBezTo>
                <a:cubicBezTo>
                  <a:pt x="37" y="204"/>
                  <a:pt x="36" y="204"/>
                  <a:pt x="37" y="205"/>
                </a:cubicBezTo>
                <a:cubicBezTo>
                  <a:pt x="37" y="205"/>
                  <a:pt x="37" y="206"/>
                  <a:pt x="38" y="206"/>
                </a:cubicBezTo>
                <a:cubicBezTo>
                  <a:pt x="39" y="206"/>
                  <a:pt x="42" y="206"/>
                  <a:pt x="42" y="205"/>
                </a:cubicBezTo>
                <a:cubicBezTo>
                  <a:pt x="42" y="204"/>
                  <a:pt x="43" y="204"/>
                  <a:pt x="43" y="203"/>
                </a:cubicBezTo>
                <a:cubicBezTo>
                  <a:pt x="43" y="203"/>
                  <a:pt x="44" y="203"/>
                  <a:pt x="43" y="202"/>
                </a:cubicBezTo>
                <a:cubicBezTo>
                  <a:pt x="43" y="202"/>
                  <a:pt x="43" y="202"/>
                  <a:pt x="43" y="201"/>
                </a:cubicBezTo>
                <a:cubicBezTo>
                  <a:pt x="43" y="201"/>
                  <a:pt x="44" y="201"/>
                  <a:pt x="44" y="201"/>
                </a:cubicBezTo>
                <a:cubicBezTo>
                  <a:pt x="44" y="200"/>
                  <a:pt x="45" y="201"/>
                  <a:pt x="45" y="201"/>
                </a:cubicBezTo>
                <a:cubicBezTo>
                  <a:pt x="45" y="202"/>
                  <a:pt x="45" y="202"/>
                  <a:pt x="45" y="203"/>
                </a:cubicBezTo>
                <a:cubicBezTo>
                  <a:pt x="44" y="203"/>
                  <a:pt x="44" y="203"/>
                  <a:pt x="44" y="203"/>
                </a:cubicBezTo>
                <a:cubicBezTo>
                  <a:pt x="44" y="204"/>
                  <a:pt x="44" y="204"/>
                  <a:pt x="45" y="205"/>
                </a:cubicBezTo>
                <a:cubicBezTo>
                  <a:pt x="46" y="206"/>
                  <a:pt x="45" y="206"/>
                  <a:pt x="46" y="207"/>
                </a:cubicBezTo>
                <a:cubicBezTo>
                  <a:pt x="46" y="207"/>
                  <a:pt x="46" y="207"/>
                  <a:pt x="46" y="207"/>
                </a:cubicBezTo>
                <a:cubicBezTo>
                  <a:pt x="46" y="207"/>
                  <a:pt x="47" y="208"/>
                  <a:pt x="47" y="208"/>
                </a:cubicBezTo>
                <a:cubicBezTo>
                  <a:pt x="47" y="209"/>
                  <a:pt x="46" y="209"/>
                  <a:pt x="46" y="209"/>
                </a:cubicBezTo>
                <a:cubicBezTo>
                  <a:pt x="46" y="210"/>
                  <a:pt x="46" y="211"/>
                  <a:pt x="46" y="211"/>
                </a:cubicBezTo>
                <a:cubicBezTo>
                  <a:pt x="47" y="211"/>
                  <a:pt x="47" y="211"/>
                  <a:pt x="48" y="211"/>
                </a:cubicBezTo>
                <a:cubicBezTo>
                  <a:pt x="49" y="212"/>
                  <a:pt x="47" y="211"/>
                  <a:pt x="47" y="212"/>
                </a:cubicBezTo>
                <a:cubicBezTo>
                  <a:pt x="47" y="214"/>
                  <a:pt x="47" y="213"/>
                  <a:pt x="47" y="213"/>
                </a:cubicBezTo>
                <a:cubicBezTo>
                  <a:pt x="47" y="213"/>
                  <a:pt x="47" y="214"/>
                  <a:pt x="47" y="215"/>
                </a:cubicBezTo>
                <a:cubicBezTo>
                  <a:pt x="48" y="215"/>
                  <a:pt x="48" y="214"/>
                  <a:pt x="49" y="214"/>
                </a:cubicBezTo>
                <a:cubicBezTo>
                  <a:pt x="50" y="213"/>
                  <a:pt x="50" y="213"/>
                  <a:pt x="51" y="213"/>
                </a:cubicBezTo>
                <a:cubicBezTo>
                  <a:pt x="52" y="211"/>
                  <a:pt x="54" y="211"/>
                  <a:pt x="55" y="210"/>
                </a:cubicBezTo>
                <a:cubicBezTo>
                  <a:pt x="55" y="212"/>
                  <a:pt x="57" y="213"/>
                  <a:pt x="58" y="212"/>
                </a:cubicBezTo>
                <a:cubicBezTo>
                  <a:pt x="59" y="212"/>
                  <a:pt x="59" y="213"/>
                  <a:pt x="59" y="213"/>
                </a:cubicBezTo>
                <a:cubicBezTo>
                  <a:pt x="60" y="213"/>
                  <a:pt x="60" y="214"/>
                  <a:pt x="60" y="214"/>
                </a:cubicBezTo>
                <a:cubicBezTo>
                  <a:pt x="60" y="214"/>
                  <a:pt x="62" y="216"/>
                  <a:pt x="62" y="215"/>
                </a:cubicBezTo>
                <a:cubicBezTo>
                  <a:pt x="62" y="216"/>
                  <a:pt x="62" y="214"/>
                  <a:pt x="62" y="214"/>
                </a:cubicBezTo>
                <a:cubicBezTo>
                  <a:pt x="62" y="214"/>
                  <a:pt x="62" y="213"/>
                  <a:pt x="62" y="214"/>
                </a:cubicBezTo>
                <a:cubicBezTo>
                  <a:pt x="63" y="214"/>
                  <a:pt x="63" y="214"/>
                  <a:pt x="63" y="213"/>
                </a:cubicBezTo>
                <a:cubicBezTo>
                  <a:pt x="64" y="213"/>
                  <a:pt x="64" y="212"/>
                  <a:pt x="64" y="212"/>
                </a:cubicBezTo>
                <a:cubicBezTo>
                  <a:pt x="65" y="212"/>
                  <a:pt x="64" y="214"/>
                  <a:pt x="64" y="214"/>
                </a:cubicBezTo>
                <a:cubicBezTo>
                  <a:pt x="66" y="214"/>
                  <a:pt x="67" y="214"/>
                  <a:pt x="68" y="214"/>
                </a:cubicBezTo>
                <a:cubicBezTo>
                  <a:pt x="68" y="213"/>
                  <a:pt x="69" y="213"/>
                  <a:pt x="69" y="213"/>
                </a:cubicBezTo>
                <a:cubicBezTo>
                  <a:pt x="70" y="213"/>
                  <a:pt x="70" y="212"/>
                  <a:pt x="70" y="212"/>
                </a:cubicBezTo>
                <a:cubicBezTo>
                  <a:pt x="70" y="212"/>
                  <a:pt x="71" y="212"/>
                  <a:pt x="71" y="212"/>
                </a:cubicBezTo>
                <a:cubicBezTo>
                  <a:pt x="71" y="212"/>
                  <a:pt x="71" y="213"/>
                  <a:pt x="71" y="214"/>
                </a:cubicBezTo>
                <a:cubicBezTo>
                  <a:pt x="70" y="214"/>
                  <a:pt x="70" y="214"/>
                  <a:pt x="70" y="214"/>
                </a:cubicBezTo>
                <a:cubicBezTo>
                  <a:pt x="70" y="215"/>
                  <a:pt x="69" y="216"/>
                  <a:pt x="68" y="216"/>
                </a:cubicBezTo>
                <a:cubicBezTo>
                  <a:pt x="68" y="217"/>
                  <a:pt x="68" y="217"/>
                  <a:pt x="68" y="218"/>
                </a:cubicBezTo>
                <a:cubicBezTo>
                  <a:pt x="68" y="219"/>
                  <a:pt x="67" y="219"/>
                  <a:pt x="67" y="219"/>
                </a:cubicBezTo>
                <a:cubicBezTo>
                  <a:pt x="67" y="219"/>
                  <a:pt x="67" y="219"/>
                  <a:pt x="66" y="219"/>
                </a:cubicBezTo>
                <a:cubicBezTo>
                  <a:pt x="66" y="220"/>
                  <a:pt x="66" y="220"/>
                  <a:pt x="66" y="221"/>
                </a:cubicBezTo>
                <a:cubicBezTo>
                  <a:pt x="66" y="221"/>
                  <a:pt x="66" y="223"/>
                  <a:pt x="66" y="223"/>
                </a:cubicBezTo>
                <a:cubicBezTo>
                  <a:pt x="66" y="223"/>
                  <a:pt x="65" y="223"/>
                  <a:pt x="65" y="224"/>
                </a:cubicBezTo>
                <a:cubicBezTo>
                  <a:pt x="65" y="225"/>
                  <a:pt x="64" y="225"/>
                  <a:pt x="64" y="226"/>
                </a:cubicBezTo>
                <a:cubicBezTo>
                  <a:pt x="63" y="227"/>
                  <a:pt x="63" y="228"/>
                  <a:pt x="62" y="228"/>
                </a:cubicBezTo>
                <a:cubicBezTo>
                  <a:pt x="61" y="228"/>
                  <a:pt x="60" y="229"/>
                  <a:pt x="60" y="230"/>
                </a:cubicBezTo>
                <a:cubicBezTo>
                  <a:pt x="58" y="230"/>
                  <a:pt x="57" y="231"/>
                  <a:pt x="56" y="232"/>
                </a:cubicBezTo>
                <a:cubicBezTo>
                  <a:pt x="54" y="232"/>
                  <a:pt x="54" y="233"/>
                  <a:pt x="54" y="235"/>
                </a:cubicBezTo>
                <a:cubicBezTo>
                  <a:pt x="54" y="236"/>
                  <a:pt x="54" y="235"/>
                  <a:pt x="53" y="235"/>
                </a:cubicBezTo>
                <a:cubicBezTo>
                  <a:pt x="52" y="235"/>
                  <a:pt x="52" y="236"/>
                  <a:pt x="51" y="236"/>
                </a:cubicBezTo>
                <a:cubicBezTo>
                  <a:pt x="52" y="235"/>
                  <a:pt x="52" y="235"/>
                  <a:pt x="52" y="235"/>
                </a:cubicBezTo>
                <a:cubicBezTo>
                  <a:pt x="50" y="235"/>
                  <a:pt x="49" y="235"/>
                  <a:pt x="47" y="236"/>
                </a:cubicBezTo>
                <a:cubicBezTo>
                  <a:pt x="46" y="236"/>
                  <a:pt x="46" y="236"/>
                  <a:pt x="46" y="237"/>
                </a:cubicBezTo>
                <a:cubicBezTo>
                  <a:pt x="46" y="238"/>
                  <a:pt x="45" y="238"/>
                  <a:pt x="45" y="238"/>
                </a:cubicBezTo>
                <a:cubicBezTo>
                  <a:pt x="44" y="238"/>
                  <a:pt x="44" y="239"/>
                  <a:pt x="44" y="239"/>
                </a:cubicBezTo>
                <a:cubicBezTo>
                  <a:pt x="44" y="240"/>
                  <a:pt x="44" y="240"/>
                  <a:pt x="43" y="240"/>
                </a:cubicBezTo>
                <a:cubicBezTo>
                  <a:pt x="43" y="241"/>
                  <a:pt x="42" y="241"/>
                  <a:pt x="42" y="241"/>
                </a:cubicBezTo>
                <a:cubicBezTo>
                  <a:pt x="41" y="241"/>
                  <a:pt x="40" y="242"/>
                  <a:pt x="40" y="243"/>
                </a:cubicBezTo>
                <a:cubicBezTo>
                  <a:pt x="41" y="242"/>
                  <a:pt x="41" y="242"/>
                  <a:pt x="42" y="242"/>
                </a:cubicBezTo>
                <a:cubicBezTo>
                  <a:pt x="42" y="242"/>
                  <a:pt x="43" y="242"/>
                  <a:pt x="43" y="242"/>
                </a:cubicBezTo>
                <a:cubicBezTo>
                  <a:pt x="43" y="241"/>
                  <a:pt x="44" y="241"/>
                  <a:pt x="44" y="241"/>
                </a:cubicBezTo>
                <a:cubicBezTo>
                  <a:pt x="44" y="242"/>
                  <a:pt x="44" y="242"/>
                  <a:pt x="45" y="242"/>
                </a:cubicBezTo>
                <a:cubicBezTo>
                  <a:pt x="45" y="242"/>
                  <a:pt x="45" y="242"/>
                  <a:pt x="45" y="241"/>
                </a:cubicBezTo>
                <a:cubicBezTo>
                  <a:pt x="45" y="241"/>
                  <a:pt x="46" y="241"/>
                  <a:pt x="46" y="241"/>
                </a:cubicBezTo>
                <a:cubicBezTo>
                  <a:pt x="46" y="239"/>
                  <a:pt x="47" y="240"/>
                  <a:pt x="47" y="238"/>
                </a:cubicBezTo>
                <a:cubicBezTo>
                  <a:pt x="47" y="238"/>
                  <a:pt x="47" y="238"/>
                  <a:pt x="47" y="238"/>
                </a:cubicBezTo>
                <a:cubicBezTo>
                  <a:pt x="47" y="237"/>
                  <a:pt x="47" y="237"/>
                  <a:pt x="48" y="237"/>
                </a:cubicBezTo>
                <a:cubicBezTo>
                  <a:pt x="48" y="237"/>
                  <a:pt x="49" y="237"/>
                  <a:pt x="50" y="237"/>
                </a:cubicBezTo>
                <a:cubicBezTo>
                  <a:pt x="49" y="237"/>
                  <a:pt x="49" y="238"/>
                  <a:pt x="49" y="239"/>
                </a:cubicBezTo>
                <a:cubicBezTo>
                  <a:pt x="50" y="239"/>
                  <a:pt x="51" y="239"/>
                  <a:pt x="51" y="237"/>
                </a:cubicBezTo>
                <a:cubicBezTo>
                  <a:pt x="52" y="238"/>
                  <a:pt x="53" y="238"/>
                  <a:pt x="54" y="238"/>
                </a:cubicBezTo>
                <a:cubicBezTo>
                  <a:pt x="54" y="237"/>
                  <a:pt x="54" y="238"/>
                  <a:pt x="54" y="237"/>
                </a:cubicBezTo>
                <a:cubicBezTo>
                  <a:pt x="54" y="237"/>
                  <a:pt x="56" y="236"/>
                  <a:pt x="57" y="236"/>
                </a:cubicBezTo>
                <a:cubicBezTo>
                  <a:pt x="57" y="237"/>
                  <a:pt x="58" y="237"/>
                  <a:pt x="58" y="235"/>
                </a:cubicBezTo>
                <a:cubicBezTo>
                  <a:pt x="59" y="236"/>
                  <a:pt x="60" y="235"/>
                  <a:pt x="60" y="233"/>
                </a:cubicBezTo>
                <a:cubicBezTo>
                  <a:pt x="61" y="234"/>
                  <a:pt x="61" y="234"/>
                  <a:pt x="62" y="234"/>
                </a:cubicBezTo>
                <a:cubicBezTo>
                  <a:pt x="62" y="234"/>
                  <a:pt x="62" y="234"/>
                  <a:pt x="62" y="234"/>
                </a:cubicBezTo>
                <a:cubicBezTo>
                  <a:pt x="62" y="233"/>
                  <a:pt x="62" y="233"/>
                  <a:pt x="62" y="232"/>
                </a:cubicBezTo>
                <a:cubicBezTo>
                  <a:pt x="62" y="232"/>
                  <a:pt x="61" y="232"/>
                  <a:pt x="61" y="232"/>
                </a:cubicBezTo>
                <a:cubicBezTo>
                  <a:pt x="62" y="232"/>
                  <a:pt x="64" y="231"/>
                  <a:pt x="65" y="231"/>
                </a:cubicBezTo>
                <a:cubicBezTo>
                  <a:pt x="65" y="231"/>
                  <a:pt x="64" y="230"/>
                  <a:pt x="64" y="230"/>
                </a:cubicBezTo>
                <a:cubicBezTo>
                  <a:pt x="65" y="230"/>
                  <a:pt x="66" y="230"/>
                  <a:pt x="66" y="229"/>
                </a:cubicBezTo>
                <a:cubicBezTo>
                  <a:pt x="66" y="229"/>
                  <a:pt x="66" y="228"/>
                  <a:pt x="67" y="228"/>
                </a:cubicBezTo>
                <a:cubicBezTo>
                  <a:pt x="67" y="228"/>
                  <a:pt x="67" y="227"/>
                  <a:pt x="67" y="228"/>
                </a:cubicBezTo>
                <a:cubicBezTo>
                  <a:pt x="68" y="228"/>
                  <a:pt x="68" y="228"/>
                  <a:pt x="69" y="228"/>
                </a:cubicBezTo>
                <a:cubicBezTo>
                  <a:pt x="69" y="227"/>
                  <a:pt x="69" y="227"/>
                  <a:pt x="70" y="227"/>
                </a:cubicBezTo>
                <a:cubicBezTo>
                  <a:pt x="71" y="227"/>
                  <a:pt x="71" y="225"/>
                  <a:pt x="71" y="224"/>
                </a:cubicBezTo>
                <a:cubicBezTo>
                  <a:pt x="71" y="224"/>
                  <a:pt x="72" y="224"/>
                  <a:pt x="72" y="224"/>
                </a:cubicBezTo>
                <a:cubicBezTo>
                  <a:pt x="73" y="223"/>
                  <a:pt x="72" y="223"/>
                  <a:pt x="73" y="223"/>
                </a:cubicBezTo>
                <a:cubicBezTo>
                  <a:pt x="74" y="223"/>
                  <a:pt x="74" y="222"/>
                  <a:pt x="75" y="221"/>
                </a:cubicBezTo>
                <a:cubicBezTo>
                  <a:pt x="76" y="221"/>
                  <a:pt x="76" y="220"/>
                  <a:pt x="77" y="220"/>
                </a:cubicBezTo>
                <a:cubicBezTo>
                  <a:pt x="78" y="220"/>
                  <a:pt x="77" y="218"/>
                  <a:pt x="78" y="218"/>
                </a:cubicBezTo>
                <a:cubicBezTo>
                  <a:pt x="79" y="218"/>
                  <a:pt x="79" y="218"/>
                  <a:pt x="79" y="218"/>
                </a:cubicBezTo>
                <a:cubicBezTo>
                  <a:pt x="79" y="218"/>
                  <a:pt x="80" y="218"/>
                  <a:pt x="80" y="218"/>
                </a:cubicBezTo>
                <a:cubicBezTo>
                  <a:pt x="81" y="218"/>
                  <a:pt x="81" y="217"/>
                  <a:pt x="82" y="217"/>
                </a:cubicBezTo>
                <a:cubicBezTo>
                  <a:pt x="83" y="217"/>
                  <a:pt x="84" y="215"/>
                  <a:pt x="83" y="215"/>
                </a:cubicBezTo>
                <a:cubicBezTo>
                  <a:pt x="83" y="215"/>
                  <a:pt x="83" y="214"/>
                  <a:pt x="83" y="214"/>
                </a:cubicBezTo>
                <a:cubicBezTo>
                  <a:pt x="84" y="214"/>
                  <a:pt x="84" y="214"/>
                  <a:pt x="84" y="214"/>
                </a:cubicBezTo>
                <a:cubicBezTo>
                  <a:pt x="85" y="214"/>
                  <a:pt x="84" y="213"/>
                  <a:pt x="84" y="213"/>
                </a:cubicBezTo>
                <a:cubicBezTo>
                  <a:pt x="85" y="213"/>
                  <a:pt x="86" y="213"/>
                  <a:pt x="86" y="212"/>
                </a:cubicBezTo>
                <a:cubicBezTo>
                  <a:pt x="86" y="211"/>
                  <a:pt x="86" y="211"/>
                  <a:pt x="85" y="211"/>
                </a:cubicBezTo>
                <a:cubicBezTo>
                  <a:pt x="84" y="211"/>
                  <a:pt x="83" y="211"/>
                  <a:pt x="83" y="211"/>
                </a:cubicBezTo>
                <a:cubicBezTo>
                  <a:pt x="83" y="210"/>
                  <a:pt x="83" y="208"/>
                  <a:pt x="83" y="208"/>
                </a:cubicBezTo>
                <a:cubicBezTo>
                  <a:pt x="84" y="208"/>
                  <a:pt x="83" y="207"/>
                  <a:pt x="84" y="207"/>
                </a:cubicBezTo>
                <a:cubicBezTo>
                  <a:pt x="84" y="207"/>
                  <a:pt x="84" y="206"/>
                  <a:pt x="84" y="206"/>
                </a:cubicBezTo>
                <a:cubicBezTo>
                  <a:pt x="85" y="206"/>
                  <a:pt x="87" y="206"/>
                  <a:pt x="87" y="205"/>
                </a:cubicBezTo>
                <a:cubicBezTo>
                  <a:pt x="87" y="204"/>
                  <a:pt x="88" y="204"/>
                  <a:pt x="88" y="204"/>
                </a:cubicBezTo>
                <a:cubicBezTo>
                  <a:pt x="89" y="203"/>
                  <a:pt x="89" y="203"/>
                  <a:pt x="88" y="202"/>
                </a:cubicBezTo>
                <a:cubicBezTo>
                  <a:pt x="89" y="202"/>
                  <a:pt x="90" y="202"/>
                  <a:pt x="90" y="203"/>
                </a:cubicBezTo>
                <a:cubicBezTo>
                  <a:pt x="91" y="202"/>
                  <a:pt x="91" y="202"/>
                  <a:pt x="91" y="200"/>
                </a:cubicBezTo>
                <a:cubicBezTo>
                  <a:pt x="91" y="200"/>
                  <a:pt x="92" y="199"/>
                  <a:pt x="93" y="199"/>
                </a:cubicBezTo>
                <a:cubicBezTo>
                  <a:pt x="93" y="199"/>
                  <a:pt x="95" y="198"/>
                  <a:pt x="95" y="198"/>
                </a:cubicBezTo>
                <a:cubicBezTo>
                  <a:pt x="95" y="197"/>
                  <a:pt x="95" y="197"/>
                  <a:pt x="96" y="196"/>
                </a:cubicBezTo>
                <a:cubicBezTo>
                  <a:pt x="96" y="196"/>
                  <a:pt x="96" y="196"/>
                  <a:pt x="97" y="196"/>
                </a:cubicBezTo>
                <a:cubicBezTo>
                  <a:pt x="98" y="195"/>
                  <a:pt x="99" y="194"/>
                  <a:pt x="100" y="193"/>
                </a:cubicBezTo>
                <a:cubicBezTo>
                  <a:pt x="101" y="192"/>
                  <a:pt x="100" y="193"/>
                  <a:pt x="101" y="194"/>
                </a:cubicBezTo>
                <a:cubicBezTo>
                  <a:pt x="102" y="194"/>
                  <a:pt x="104" y="194"/>
                  <a:pt x="104" y="193"/>
                </a:cubicBezTo>
                <a:cubicBezTo>
                  <a:pt x="105" y="192"/>
                  <a:pt x="105" y="192"/>
                  <a:pt x="106" y="192"/>
                </a:cubicBezTo>
                <a:cubicBezTo>
                  <a:pt x="106" y="192"/>
                  <a:pt x="105" y="193"/>
                  <a:pt x="105" y="193"/>
                </a:cubicBezTo>
                <a:cubicBezTo>
                  <a:pt x="104" y="194"/>
                  <a:pt x="104" y="194"/>
                  <a:pt x="104" y="195"/>
                </a:cubicBezTo>
                <a:cubicBezTo>
                  <a:pt x="105" y="195"/>
                  <a:pt x="105" y="196"/>
                  <a:pt x="106" y="197"/>
                </a:cubicBezTo>
                <a:cubicBezTo>
                  <a:pt x="104" y="197"/>
                  <a:pt x="103" y="197"/>
                  <a:pt x="102" y="196"/>
                </a:cubicBezTo>
                <a:cubicBezTo>
                  <a:pt x="101" y="196"/>
                  <a:pt x="100" y="196"/>
                  <a:pt x="100" y="196"/>
                </a:cubicBezTo>
                <a:cubicBezTo>
                  <a:pt x="100" y="197"/>
                  <a:pt x="99" y="197"/>
                  <a:pt x="99" y="197"/>
                </a:cubicBezTo>
                <a:cubicBezTo>
                  <a:pt x="98" y="197"/>
                  <a:pt x="98" y="198"/>
                  <a:pt x="98" y="198"/>
                </a:cubicBezTo>
                <a:cubicBezTo>
                  <a:pt x="98" y="198"/>
                  <a:pt x="97" y="198"/>
                  <a:pt x="97" y="198"/>
                </a:cubicBezTo>
                <a:cubicBezTo>
                  <a:pt x="96" y="198"/>
                  <a:pt x="96" y="200"/>
                  <a:pt x="96" y="201"/>
                </a:cubicBezTo>
                <a:cubicBezTo>
                  <a:pt x="96" y="201"/>
                  <a:pt x="96" y="202"/>
                  <a:pt x="96" y="202"/>
                </a:cubicBezTo>
                <a:cubicBezTo>
                  <a:pt x="96" y="203"/>
                  <a:pt x="97" y="203"/>
                  <a:pt x="97" y="203"/>
                </a:cubicBezTo>
                <a:cubicBezTo>
                  <a:pt x="96" y="203"/>
                  <a:pt x="95" y="204"/>
                  <a:pt x="95" y="204"/>
                </a:cubicBezTo>
                <a:cubicBezTo>
                  <a:pt x="95" y="205"/>
                  <a:pt x="95" y="205"/>
                  <a:pt x="95" y="205"/>
                </a:cubicBezTo>
                <a:cubicBezTo>
                  <a:pt x="95" y="205"/>
                  <a:pt x="95" y="206"/>
                  <a:pt x="95" y="206"/>
                </a:cubicBezTo>
                <a:cubicBezTo>
                  <a:pt x="96" y="207"/>
                  <a:pt x="96" y="207"/>
                  <a:pt x="96" y="207"/>
                </a:cubicBezTo>
                <a:cubicBezTo>
                  <a:pt x="96" y="207"/>
                  <a:pt x="97" y="207"/>
                  <a:pt x="97" y="207"/>
                </a:cubicBezTo>
                <a:cubicBezTo>
                  <a:pt x="97" y="207"/>
                  <a:pt x="97" y="207"/>
                  <a:pt x="98" y="207"/>
                </a:cubicBezTo>
                <a:cubicBezTo>
                  <a:pt x="97" y="208"/>
                  <a:pt x="96" y="209"/>
                  <a:pt x="95" y="209"/>
                </a:cubicBezTo>
                <a:cubicBezTo>
                  <a:pt x="94" y="208"/>
                  <a:pt x="95" y="209"/>
                  <a:pt x="94" y="210"/>
                </a:cubicBezTo>
                <a:cubicBezTo>
                  <a:pt x="95" y="210"/>
                  <a:pt x="96" y="210"/>
                  <a:pt x="97" y="210"/>
                </a:cubicBezTo>
                <a:cubicBezTo>
                  <a:pt x="97" y="210"/>
                  <a:pt x="98" y="210"/>
                  <a:pt x="98" y="209"/>
                </a:cubicBezTo>
                <a:cubicBezTo>
                  <a:pt x="99" y="210"/>
                  <a:pt x="99" y="210"/>
                  <a:pt x="100" y="210"/>
                </a:cubicBezTo>
                <a:cubicBezTo>
                  <a:pt x="100" y="209"/>
                  <a:pt x="100" y="209"/>
                  <a:pt x="100" y="209"/>
                </a:cubicBezTo>
                <a:cubicBezTo>
                  <a:pt x="101" y="209"/>
                  <a:pt x="102" y="208"/>
                  <a:pt x="102" y="208"/>
                </a:cubicBezTo>
                <a:cubicBezTo>
                  <a:pt x="102" y="207"/>
                  <a:pt x="102" y="207"/>
                  <a:pt x="103" y="207"/>
                </a:cubicBezTo>
                <a:cubicBezTo>
                  <a:pt x="104" y="207"/>
                  <a:pt x="104" y="206"/>
                  <a:pt x="105" y="206"/>
                </a:cubicBezTo>
                <a:cubicBezTo>
                  <a:pt x="104" y="206"/>
                  <a:pt x="104" y="205"/>
                  <a:pt x="104" y="205"/>
                </a:cubicBezTo>
                <a:cubicBezTo>
                  <a:pt x="105" y="205"/>
                  <a:pt x="105" y="205"/>
                  <a:pt x="105" y="205"/>
                </a:cubicBezTo>
                <a:cubicBezTo>
                  <a:pt x="105" y="205"/>
                  <a:pt x="105" y="205"/>
                  <a:pt x="106" y="205"/>
                </a:cubicBezTo>
                <a:cubicBezTo>
                  <a:pt x="106" y="205"/>
                  <a:pt x="106" y="204"/>
                  <a:pt x="106" y="204"/>
                </a:cubicBezTo>
                <a:cubicBezTo>
                  <a:pt x="108" y="202"/>
                  <a:pt x="107" y="204"/>
                  <a:pt x="108" y="204"/>
                </a:cubicBezTo>
                <a:cubicBezTo>
                  <a:pt x="108" y="204"/>
                  <a:pt x="108" y="203"/>
                  <a:pt x="109" y="203"/>
                </a:cubicBezTo>
                <a:cubicBezTo>
                  <a:pt x="110" y="203"/>
                  <a:pt x="111" y="204"/>
                  <a:pt x="111" y="204"/>
                </a:cubicBezTo>
                <a:cubicBezTo>
                  <a:pt x="113" y="204"/>
                  <a:pt x="112" y="203"/>
                  <a:pt x="113" y="202"/>
                </a:cubicBezTo>
                <a:cubicBezTo>
                  <a:pt x="113" y="202"/>
                  <a:pt x="114" y="202"/>
                  <a:pt x="114" y="202"/>
                </a:cubicBezTo>
                <a:cubicBezTo>
                  <a:pt x="114" y="202"/>
                  <a:pt x="113" y="201"/>
                  <a:pt x="114" y="200"/>
                </a:cubicBezTo>
                <a:cubicBezTo>
                  <a:pt x="114" y="200"/>
                  <a:pt x="114" y="200"/>
                  <a:pt x="114" y="199"/>
                </a:cubicBezTo>
                <a:cubicBezTo>
                  <a:pt x="114" y="199"/>
                  <a:pt x="113" y="199"/>
                  <a:pt x="113" y="199"/>
                </a:cubicBezTo>
                <a:cubicBezTo>
                  <a:pt x="113" y="199"/>
                  <a:pt x="113" y="199"/>
                  <a:pt x="112" y="199"/>
                </a:cubicBezTo>
                <a:cubicBezTo>
                  <a:pt x="112" y="199"/>
                  <a:pt x="112" y="198"/>
                  <a:pt x="111" y="198"/>
                </a:cubicBezTo>
                <a:cubicBezTo>
                  <a:pt x="111" y="198"/>
                  <a:pt x="111" y="196"/>
                  <a:pt x="111" y="196"/>
                </a:cubicBezTo>
                <a:cubicBezTo>
                  <a:pt x="113" y="196"/>
                  <a:pt x="113" y="196"/>
                  <a:pt x="114" y="196"/>
                </a:cubicBezTo>
                <a:cubicBezTo>
                  <a:pt x="114" y="197"/>
                  <a:pt x="116" y="197"/>
                  <a:pt x="116" y="197"/>
                </a:cubicBezTo>
                <a:cubicBezTo>
                  <a:pt x="116" y="196"/>
                  <a:pt x="116" y="196"/>
                  <a:pt x="116" y="196"/>
                </a:cubicBezTo>
                <a:cubicBezTo>
                  <a:pt x="117" y="196"/>
                  <a:pt x="118" y="196"/>
                  <a:pt x="118" y="196"/>
                </a:cubicBezTo>
                <a:cubicBezTo>
                  <a:pt x="119" y="196"/>
                  <a:pt x="119" y="195"/>
                  <a:pt x="120" y="195"/>
                </a:cubicBezTo>
                <a:cubicBezTo>
                  <a:pt x="120" y="195"/>
                  <a:pt x="120" y="196"/>
                  <a:pt x="120" y="197"/>
                </a:cubicBezTo>
                <a:cubicBezTo>
                  <a:pt x="120" y="197"/>
                  <a:pt x="121" y="197"/>
                  <a:pt x="121" y="197"/>
                </a:cubicBezTo>
                <a:cubicBezTo>
                  <a:pt x="121" y="198"/>
                  <a:pt x="121" y="197"/>
                  <a:pt x="120" y="197"/>
                </a:cubicBezTo>
                <a:cubicBezTo>
                  <a:pt x="120" y="197"/>
                  <a:pt x="120" y="198"/>
                  <a:pt x="120" y="198"/>
                </a:cubicBezTo>
                <a:cubicBezTo>
                  <a:pt x="119" y="198"/>
                  <a:pt x="119" y="198"/>
                  <a:pt x="120" y="198"/>
                </a:cubicBezTo>
                <a:cubicBezTo>
                  <a:pt x="120" y="198"/>
                  <a:pt x="122" y="198"/>
                  <a:pt x="122" y="198"/>
                </a:cubicBezTo>
                <a:cubicBezTo>
                  <a:pt x="122" y="199"/>
                  <a:pt x="123" y="199"/>
                  <a:pt x="124" y="199"/>
                </a:cubicBezTo>
                <a:cubicBezTo>
                  <a:pt x="124" y="199"/>
                  <a:pt x="124" y="200"/>
                  <a:pt x="123" y="200"/>
                </a:cubicBezTo>
                <a:cubicBezTo>
                  <a:pt x="123" y="201"/>
                  <a:pt x="123" y="201"/>
                  <a:pt x="123" y="201"/>
                </a:cubicBezTo>
                <a:cubicBezTo>
                  <a:pt x="124" y="202"/>
                  <a:pt x="125" y="202"/>
                  <a:pt x="126" y="201"/>
                </a:cubicBezTo>
                <a:cubicBezTo>
                  <a:pt x="127" y="200"/>
                  <a:pt x="127" y="201"/>
                  <a:pt x="127" y="201"/>
                </a:cubicBezTo>
                <a:cubicBezTo>
                  <a:pt x="127" y="202"/>
                  <a:pt x="128" y="203"/>
                  <a:pt x="128" y="203"/>
                </a:cubicBezTo>
                <a:cubicBezTo>
                  <a:pt x="128" y="203"/>
                  <a:pt x="129" y="203"/>
                  <a:pt x="130" y="203"/>
                </a:cubicBezTo>
                <a:cubicBezTo>
                  <a:pt x="130" y="203"/>
                  <a:pt x="130" y="203"/>
                  <a:pt x="130" y="203"/>
                </a:cubicBezTo>
                <a:cubicBezTo>
                  <a:pt x="131" y="203"/>
                  <a:pt x="131" y="204"/>
                  <a:pt x="131" y="204"/>
                </a:cubicBezTo>
                <a:cubicBezTo>
                  <a:pt x="132" y="205"/>
                  <a:pt x="135" y="204"/>
                  <a:pt x="135" y="205"/>
                </a:cubicBezTo>
                <a:cubicBezTo>
                  <a:pt x="136" y="205"/>
                  <a:pt x="135" y="205"/>
                  <a:pt x="136" y="205"/>
                </a:cubicBezTo>
                <a:cubicBezTo>
                  <a:pt x="136" y="205"/>
                  <a:pt x="136" y="205"/>
                  <a:pt x="137" y="205"/>
                </a:cubicBezTo>
                <a:cubicBezTo>
                  <a:pt x="137" y="205"/>
                  <a:pt x="137" y="204"/>
                  <a:pt x="137" y="204"/>
                </a:cubicBezTo>
                <a:cubicBezTo>
                  <a:pt x="138" y="204"/>
                  <a:pt x="138" y="204"/>
                  <a:pt x="139" y="204"/>
                </a:cubicBezTo>
                <a:cubicBezTo>
                  <a:pt x="139" y="204"/>
                  <a:pt x="139" y="204"/>
                  <a:pt x="140" y="204"/>
                </a:cubicBezTo>
                <a:cubicBezTo>
                  <a:pt x="140" y="205"/>
                  <a:pt x="142" y="204"/>
                  <a:pt x="142" y="205"/>
                </a:cubicBezTo>
                <a:cubicBezTo>
                  <a:pt x="143" y="205"/>
                  <a:pt x="143" y="205"/>
                  <a:pt x="144" y="205"/>
                </a:cubicBezTo>
                <a:cubicBezTo>
                  <a:pt x="144" y="205"/>
                  <a:pt x="145" y="206"/>
                  <a:pt x="145" y="206"/>
                </a:cubicBezTo>
                <a:cubicBezTo>
                  <a:pt x="146" y="206"/>
                  <a:pt x="146" y="206"/>
                  <a:pt x="146" y="206"/>
                </a:cubicBezTo>
                <a:cubicBezTo>
                  <a:pt x="147" y="206"/>
                  <a:pt x="146" y="207"/>
                  <a:pt x="147" y="207"/>
                </a:cubicBezTo>
                <a:cubicBezTo>
                  <a:pt x="148" y="207"/>
                  <a:pt x="149" y="207"/>
                  <a:pt x="150" y="207"/>
                </a:cubicBezTo>
                <a:cubicBezTo>
                  <a:pt x="150" y="207"/>
                  <a:pt x="151" y="207"/>
                  <a:pt x="152" y="207"/>
                </a:cubicBezTo>
                <a:cubicBezTo>
                  <a:pt x="153" y="206"/>
                  <a:pt x="154" y="205"/>
                  <a:pt x="154" y="206"/>
                </a:cubicBezTo>
                <a:cubicBezTo>
                  <a:pt x="154" y="207"/>
                  <a:pt x="153" y="207"/>
                  <a:pt x="153" y="207"/>
                </a:cubicBezTo>
                <a:cubicBezTo>
                  <a:pt x="153" y="208"/>
                  <a:pt x="153" y="208"/>
                  <a:pt x="152" y="209"/>
                </a:cubicBezTo>
                <a:cubicBezTo>
                  <a:pt x="153" y="210"/>
                  <a:pt x="154" y="210"/>
                  <a:pt x="155" y="209"/>
                </a:cubicBezTo>
                <a:cubicBezTo>
                  <a:pt x="155" y="209"/>
                  <a:pt x="156" y="211"/>
                  <a:pt x="156" y="211"/>
                </a:cubicBezTo>
                <a:cubicBezTo>
                  <a:pt x="157" y="211"/>
                  <a:pt x="158" y="211"/>
                  <a:pt x="158" y="211"/>
                </a:cubicBezTo>
                <a:cubicBezTo>
                  <a:pt x="158" y="210"/>
                  <a:pt x="158" y="210"/>
                  <a:pt x="158" y="209"/>
                </a:cubicBezTo>
                <a:cubicBezTo>
                  <a:pt x="159" y="209"/>
                  <a:pt x="159" y="209"/>
                  <a:pt x="160" y="209"/>
                </a:cubicBezTo>
                <a:cubicBezTo>
                  <a:pt x="160" y="210"/>
                  <a:pt x="160" y="211"/>
                  <a:pt x="159" y="212"/>
                </a:cubicBezTo>
                <a:cubicBezTo>
                  <a:pt x="159" y="213"/>
                  <a:pt x="160" y="214"/>
                  <a:pt x="161" y="214"/>
                </a:cubicBezTo>
                <a:cubicBezTo>
                  <a:pt x="161" y="215"/>
                  <a:pt x="161" y="214"/>
                  <a:pt x="161" y="214"/>
                </a:cubicBezTo>
                <a:cubicBezTo>
                  <a:pt x="161" y="215"/>
                  <a:pt x="161" y="215"/>
                  <a:pt x="161" y="215"/>
                </a:cubicBezTo>
                <a:cubicBezTo>
                  <a:pt x="162" y="216"/>
                  <a:pt x="162" y="216"/>
                  <a:pt x="163" y="216"/>
                </a:cubicBezTo>
                <a:cubicBezTo>
                  <a:pt x="163" y="217"/>
                  <a:pt x="163" y="217"/>
                  <a:pt x="164" y="217"/>
                </a:cubicBezTo>
                <a:cubicBezTo>
                  <a:pt x="165" y="217"/>
                  <a:pt x="166" y="216"/>
                  <a:pt x="166" y="217"/>
                </a:cubicBezTo>
                <a:cubicBezTo>
                  <a:pt x="166" y="219"/>
                  <a:pt x="166" y="218"/>
                  <a:pt x="167" y="218"/>
                </a:cubicBezTo>
                <a:cubicBezTo>
                  <a:pt x="167" y="218"/>
                  <a:pt x="167" y="219"/>
                  <a:pt x="168" y="219"/>
                </a:cubicBezTo>
                <a:cubicBezTo>
                  <a:pt x="168" y="220"/>
                  <a:pt x="168" y="220"/>
                  <a:pt x="169" y="220"/>
                </a:cubicBezTo>
                <a:cubicBezTo>
                  <a:pt x="169" y="220"/>
                  <a:pt x="169" y="221"/>
                  <a:pt x="169" y="222"/>
                </a:cubicBezTo>
                <a:cubicBezTo>
                  <a:pt x="169" y="222"/>
                  <a:pt x="169" y="222"/>
                  <a:pt x="169" y="222"/>
                </a:cubicBezTo>
                <a:cubicBezTo>
                  <a:pt x="169" y="222"/>
                  <a:pt x="169" y="222"/>
                  <a:pt x="170" y="223"/>
                </a:cubicBezTo>
                <a:cubicBezTo>
                  <a:pt x="170" y="223"/>
                  <a:pt x="171" y="223"/>
                  <a:pt x="171" y="224"/>
                </a:cubicBezTo>
                <a:cubicBezTo>
                  <a:pt x="171" y="224"/>
                  <a:pt x="172" y="225"/>
                  <a:pt x="172" y="225"/>
                </a:cubicBezTo>
                <a:cubicBezTo>
                  <a:pt x="173" y="225"/>
                  <a:pt x="173" y="224"/>
                  <a:pt x="173" y="223"/>
                </a:cubicBezTo>
                <a:cubicBezTo>
                  <a:pt x="173" y="223"/>
                  <a:pt x="174" y="223"/>
                  <a:pt x="174" y="224"/>
                </a:cubicBezTo>
                <a:cubicBezTo>
                  <a:pt x="174" y="224"/>
                  <a:pt x="174" y="224"/>
                  <a:pt x="175" y="225"/>
                </a:cubicBezTo>
                <a:cubicBezTo>
                  <a:pt x="176" y="225"/>
                  <a:pt x="177" y="225"/>
                  <a:pt x="177" y="224"/>
                </a:cubicBezTo>
                <a:cubicBezTo>
                  <a:pt x="176" y="224"/>
                  <a:pt x="177" y="223"/>
                  <a:pt x="176" y="223"/>
                </a:cubicBezTo>
                <a:cubicBezTo>
                  <a:pt x="176" y="222"/>
                  <a:pt x="175" y="222"/>
                  <a:pt x="175" y="222"/>
                </a:cubicBezTo>
                <a:cubicBezTo>
                  <a:pt x="175" y="222"/>
                  <a:pt x="176" y="222"/>
                  <a:pt x="176" y="221"/>
                </a:cubicBezTo>
                <a:cubicBezTo>
                  <a:pt x="175" y="221"/>
                  <a:pt x="175" y="221"/>
                  <a:pt x="174" y="220"/>
                </a:cubicBezTo>
                <a:cubicBezTo>
                  <a:pt x="174" y="220"/>
                  <a:pt x="173" y="220"/>
                  <a:pt x="173" y="220"/>
                </a:cubicBezTo>
                <a:cubicBezTo>
                  <a:pt x="172" y="220"/>
                  <a:pt x="171" y="220"/>
                  <a:pt x="170" y="220"/>
                </a:cubicBezTo>
                <a:cubicBezTo>
                  <a:pt x="169" y="219"/>
                  <a:pt x="169" y="220"/>
                  <a:pt x="169" y="218"/>
                </a:cubicBezTo>
                <a:cubicBezTo>
                  <a:pt x="169" y="218"/>
                  <a:pt x="170" y="219"/>
                  <a:pt x="170" y="219"/>
                </a:cubicBezTo>
                <a:cubicBezTo>
                  <a:pt x="171" y="219"/>
                  <a:pt x="171" y="219"/>
                  <a:pt x="171" y="218"/>
                </a:cubicBezTo>
                <a:cubicBezTo>
                  <a:pt x="171" y="218"/>
                  <a:pt x="171" y="218"/>
                  <a:pt x="171" y="218"/>
                </a:cubicBezTo>
                <a:cubicBezTo>
                  <a:pt x="172" y="218"/>
                  <a:pt x="173" y="217"/>
                  <a:pt x="173" y="217"/>
                </a:cubicBezTo>
                <a:cubicBezTo>
                  <a:pt x="174" y="217"/>
                  <a:pt x="173" y="219"/>
                  <a:pt x="175" y="218"/>
                </a:cubicBezTo>
                <a:cubicBezTo>
                  <a:pt x="175" y="217"/>
                  <a:pt x="174" y="216"/>
                  <a:pt x="175" y="215"/>
                </a:cubicBezTo>
                <a:cubicBezTo>
                  <a:pt x="175" y="215"/>
                  <a:pt x="175" y="214"/>
                  <a:pt x="175" y="214"/>
                </a:cubicBezTo>
                <a:cubicBezTo>
                  <a:pt x="175" y="213"/>
                  <a:pt x="176" y="217"/>
                  <a:pt x="176" y="217"/>
                </a:cubicBezTo>
                <a:cubicBezTo>
                  <a:pt x="177" y="218"/>
                  <a:pt x="178" y="218"/>
                  <a:pt x="180" y="218"/>
                </a:cubicBezTo>
                <a:cubicBezTo>
                  <a:pt x="180" y="218"/>
                  <a:pt x="180" y="219"/>
                  <a:pt x="180" y="220"/>
                </a:cubicBezTo>
                <a:cubicBezTo>
                  <a:pt x="181" y="220"/>
                  <a:pt x="181" y="220"/>
                  <a:pt x="182" y="219"/>
                </a:cubicBezTo>
                <a:cubicBezTo>
                  <a:pt x="182" y="220"/>
                  <a:pt x="181" y="221"/>
                  <a:pt x="181" y="222"/>
                </a:cubicBezTo>
                <a:cubicBezTo>
                  <a:pt x="183" y="221"/>
                  <a:pt x="182" y="223"/>
                  <a:pt x="183" y="223"/>
                </a:cubicBezTo>
                <a:cubicBezTo>
                  <a:pt x="183" y="223"/>
                  <a:pt x="183" y="224"/>
                  <a:pt x="183" y="224"/>
                </a:cubicBezTo>
                <a:cubicBezTo>
                  <a:pt x="183" y="225"/>
                  <a:pt x="184" y="225"/>
                  <a:pt x="184" y="225"/>
                </a:cubicBezTo>
                <a:cubicBezTo>
                  <a:pt x="184" y="226"/>
                  <a:pt x="183" y="227"/>
                  <a:pt x="184" y="227"/>
                </a:cubicBezTo>
                <a:cubicBezTo>
                  <a:pt x="184" y="227"/>
                  <a:pt x="185" y="227"/>
                  <a:pt x="186" y="227"/>
                </a:cubicBezTo>
                <a:cubicBezTo>
                  <a:pt x="186" y="227"/>
                  <a:pt x="186" y="228"/>
                  <a:pt x="185" y="228"/>
                </a:cubicBezTo>
                <a:cubicBezTo>
                  <a:pt x="186" y="230"/>
                  <a:pt x="186" y="230"/>
                  <a:pt x="187" y="230"/>
                </a:cubicBezTo>
                <a:cubicBezTo>
                  <a:pt x="187" y="230"/>
                  <a:pt x="188" y="231"/>
                  <a:pt x="188" y="232"/>
                </a:cubicBezTo>
                <a:cubicBezTo>
                  <a:pt x="189" y="232"/>
                  <a:pt x="191" y="233"/>
                  <a:pt x="191" y="233"/>
                </a:cubicBezTo>
                <a:cubicBezTo>
                  <a:pt x="191" y="234"/>
                  <a:pt x="191" y="235"/>
                  <a:pt x="191" y="236"/>
                </a:cubicBezTo>
                <a:cubicBezTo>
                  <a:pt x="190" y="236"/>
                  <a:pt x="190" y="237"/>
                  <a:pt x="190" y="238"/>
                </a:cubicBezTo>
                <a:cubicBezTo>
                  <a:pt x="191" y="238"/>
                  <a:pt x="192" y="238"/>
                  <a:pt x="192" y="236"/>
                </a:cubicBezTo>
                <a:cubicBezTo>
                  <a:pt x="192" y="236"/>
                  <a:pt x="192" y="236"/>
                  <a:pt x="192" y="235"/>
                </a:cubicBezTo>
                <a:cubicBezTo>
                  <a:pt x="193" y="235"/>
                  <a:pt x="193" y="235"/>
                  <a:pt x="193" y="236"/>
                </a:cubicBezTo>
                <a:cubicBezTo>
                  <a:pt x="194" y="236"/>
                  <a:pt x="194" y="236"/>
                  <a:pt x="194" y="236"/>
                </a:cubicBezTo>
                <a:cubicBezTo>
                  <a:pt x="193" y="236"/>
                  <a:pt x="193" y="236"/>
                  <a:pt x="193" y="236"/>
                </a:cubicBezTo>
                <a:cubicBezTo>
                  <a:pt x="193" y="237"/>
                  <a:pt x="193" y="238"/>
                  <a:pt x="192" y="237"/>
                </a:cubicBezTo>
                <a:cubicBezTo>
                  <a:pt x="192" y="238"/>
                  <a:pt x="193" y="240"/>
                  <a:pt x="193" y="241"/>
                </a:cubicBezTo>
                <a:cubicBezTo>
                  <a:pt x="194" y="241"/>
                  <a:pt x="194" y="240"/>
                  <a:pt x="195" y="241"/>
                </a:cubicBezTo>
                <a:cubicBezTo>
                  <a:pt x="195" y="240"/>
                  <a:pt x="195" y="240"/>
                  <a:pt x="195" y="240"/>
                </a:cubicBezTo>
                <a:cubicBezTo>
                  <a:pt x="195" y="239"/>
                  <a:pt x="195" y="238"/>
                  <a:pt x="195" y="237"/>
                </a:cubicBezTo>
                <a:cubicBezTo>
                  <a:pt x="195" y="238"/>
                  <a:pt x="196" y="240"/>
                  <a:pt x="196" y="240"/>
                </a:cubicBezTo>
                <a:cubicBezTo>
                  <a:pt x="196" y="240"/>
                  <a:pt x="196" y="242"/>
                  <a:pt x="196" y="242"/>
                </a:cubicBezTo>
                <a:cubicBezTo>
                  <a:pt x="195" y="242"/>
                  <a:pt x="195" y="242"/>
                  <a:pt x="194" y="242"/>
                </a:cubicBezTo>
                <a:cubicBezTo>
                  <a:pt x="194" y="243"/>
                  <a:pt x="195" y="243"/>
                  <a:pt x="196" y="243"/>
                </a:cubicBezTo>
                <a:cubicBezTo>
                  <a:pt x="196" y="244"/>
                  <a:pt x="195" y="244"/>
                  <a:pt x="195" y="244"/>
                </a:cubicBezTo>
                <a:cubicBezTo>
                  <a:pt x="196" y="245"/>
                  <a:pt x="196" y="245"/>
                  <a:pt x="197" y="245"/>
                </a:cubicBezTo>
                <a:cubicBezTo>
                  <a:pt x="198" y="245"/>
                  <a:pt x="198" y="245"/>
                  <a:pt x="198" y="244"/>
                </a:cubicBezTo>
                <a:cubicBezTo>
                  <a:pt x="199" y="243"/>
                  <a:pt x="199" y="243"/>
                  <a:pt x="200" y="242"/>
                </a:cubicBezTo>
                <a:cubicBezTo>
                  <a:pt x="201" y="242"/>
                  <a:pt x="201" y="242"/>
                  <a:pt x="201" y="243"/>
                </a:cubicBezTo>
                <a:cubicBezTo>
                  <a:pt x="201" y="243"/>
                  <a:pt x="200" y="244"/>
                  <a:pt x="200" y="244"/>
                </a:cubicBezTo>
                <a:cubicBezTo>
                  <a:pt x="199" y="244"/>
                  <a:pt x="200" y="244"/>
                  <a:pt x="200" y="244"/>
                </a:cubicBezTo>
                <a:cubicBezTo>
                  <a:pt x="199" y="244"/>
                  <a:pt x="199" y="245"/>
                  <a:pt x="198" y="245"/>
                </a:cubicBezTo>
                <a:cubicBezTo>
                  <a:pt x="198" y="245"/>
                  <a:pt x="198" y="246"/>
                  <a:pt x="198" y="246"/>
                </a:cubicBezTo>
                <a:cubicBezTo>
                  <a:pt x="198" y="246"/>
                  <a:pt x="198" y="246"/>
                  <a:pt x="197" y="246"/>
                </a:cubicBezTo>
                <a:cubicBezTo>
                  <a:pt x="197" y="247"/>
                  <a:pt x="197" y="248"/>
                  <a:pt x="197" y="248"/>
                </a:cubicBezTo>
                <a:cubicBezTo>
                  <a:pt x="197" y="249"/>
                  <a:pt x="197" y="249"/>
                  <a:pt x="198" y="249"/>
                </a:cubicBezTo>
                <a:cubicBezTo>
                  <a:pt x="198" y="249"/>
                  <a:pt x="198" y="249"/>
                  <a:pt x="199" y="249"/>
                </a:cubicBezTo>
                <a:cubicBezTo>
                  <a:pt x="198" y="250"/>
                  <a:pt x="198" y="251"/>
                  <a:pt x="199" y="251"/>
                </a:cubicBezTo>
                <a:cubicBezTo>
                  <a:pt x="200" y="252"/>
                  <a:pt x="199" y="252"/>
                  <a:pt x="198" y="252"/>
                </a:cubicBezTo>
                <a:cubicBezTo>
                  <a:pt x="199" y="253"/>
                  <a:pt x="199" y="255"/>
                  <a:pt x="200" y="255"/>
                </a:cubicBezTo>
                <a:cubicBezTo>
                  <a:pt x="200" y="256"/>
                  <a:pt x="201" y="256"/>
                  <a:pt x="201" y="257"/>
                </a:cubicBezTo>
                <a:cubicBezTo>
                  <a:pt x="203" y="256"/>
                  <a:pt x="202" y="256"/>
                  <a:pt x="202" y="254"/>
                </a:cubicBezTo>
                <a:cubicBezTo>
                  <a:pt x="202" y="255"/>
                  <a:pt x="202" y="255"/>
                  <a:pt x="203" y="254"/>
                </a:cubicBezTo>
                <a:cubicBezTo>
                  <a:pt x="203" y="254"/>
                  <a:pt x="204" y="254"/>
                  <a:pt x="204" y="254"/>
                </a:cubicBezTo>
                <a:cubicBezTo>
                  <a:pt x="204" y="254"/>
                  <a:pt x="204" y="254"/>
                  <a:pt x="204" y="254"/>
                </a:cubicBezTo>
                <a:cubicBezTo>
                  <a:pt x="205" y="254"/>
                  <a:pt x="205" y="254"/>
                  <a:pt x="205" y="255"/>
                </a:cubicBezTo>
                <a:cubicBezTo>
                  <a:pt x="204" y="255"/>
                  <a:pt x="203" y="256"/>
                  <a:pt x="204" y="257"/>
                </a:cubicBezTo>
                <a:cubicBezTo>
                  <a:pt x="204" y="257"/>
                  <a:pt x="205" y="257"/>
                  <a:pt x="205" y="258"/>
                </a:cubicBezTo>
                <a:cubicBezTo>
                  <a:pt x="204" y="258"/>
                  <a:pt x="204" y="257"/>
                  <a:pt x="203" y="257"/>
                </a:cubicBezTo>
                <a:cubicBezTo>
                  <a:pt x="202" y="258"/>
                  <a:pt x="203" y="259"/>
                  <a:pt x="204" y="260"/>
                </a:cubicBezTo>
                <a:cubicBezTo>
                  <a:pt x="205" y="260"/>
                  <a:pt x="204" y="260"/>
                  <a:pt x="206" y="260"/>
                </a:cubicBezTo>
                <a:cubicBezTo>
                  <a:pt x="206" y="260"/>
                  <a:pt x="206" y="260"/>
                  <a:pt x="206" y="259"/>
                </a:cubicBezTo>
                <a:cubicBezTo>
                  <a:pt x="206" y="259"/>
                  <a:pt x="206" y="259"/>
                  <a:pt x="207" y="259"/>
                </a:cubicBezTo>
                <a:cubicBezTo>
                  <a:pt x="207" y="260"/>
                  <a:pt x="206" y="260"/>
                  <a:pt x="206" y="261"/>
                </a:cubicBezTo>
                <a:cubicBezTo>
                  <a:pt x="207" y="261"/>
                  <a:pt x="207" y="261"/>
                  <a:pt x="207" y="262"/>
                </a:cubicBezTo>
                <a:cubicBezTo>
                  <a:pt x="208" y="262"/>
                  <a:pt x="208" y="262"/>
                  <a:pt x="209" y="263"/>
                </a:cubicBezTo>
                <a:cubicBezTo>
                  <a:pt x="209" y="263"/>
                  <a:pt x="209" y="263"/>
                  <a:pt x="210" y="263"/>
                </a:cubicBezTo>
                <a:cubicBezTo>
                  <a:pt x="209" y="264"/>
                  <a:pt x="208" y="264"/>
                  <a:pt x="210" y="264"/>
                </a:cubicBezTo>
                <a:cubicBezTo>
                  <a:pt x="211" y="264"/>
                  <a:pt x="210" y="266"/>
                  <a:pt x="210" y="265"/>
                </a:cubicBezTo>
                <a:cubicBezTo>
                  <a:pt x="210" y="266"/>
                  <a:pt x="209" y="267"/>
                  <a:pt x="210" y="267"/>
                </a:cubicBezTo>
                <a:cubicBezTo>
                  <a:pt x="212" y="268"/>
                  <a:pt x="210" y="268"/>
                  <a:pt x="210" y="268"/>
                </a:cubicBezTo>
                <a:cubicBezTo>
                  <a:pt x="210" y="268"/>
                  <a:pt x="210" y="268"/>
                  <a:pt x="210" y="269"/>
                </a:cubicBezTo>
                <a:cubicBezTo>
                  <a:pt x="210" y="269"/>
                  <a:pt x="210" y="269"/>
                  <a:pt x="209" y="269"/>
                </a:cubicBezTo>
                <a:cubicBezTo>
                  <a:pt x="209" y="269"/>
                  <a:pt x="209" y="270"/>
                  <a:pt x="209" y="270"/>
                </a:cubicBezTo>
                <a:cubicBezTo>
                  <a:pt x="209" y="271"/>
                  <a:pt x="209" y="272"/>
                  <a:pt x="210" y="272"/>
                </a:cubicBezTo>
                <a:cubicBezTo>
                  <a:pt x="210" y="272"/>
                  <a:pt x="210" y="272"/>
                  <a:pt x="210" y="272"/>
                </a:cubicBezTo>
                <a:cubicBezTo>
                  <a:pt x="210" y="272"/>
                  <a:pt x="211" y="272"/>
                  <a:pt x="211" y="272"/>
                </a:cubicBezTo>
                <a:cubicBezTo>
                  <a:pt x="211" y="272"/>
                  <a:pt x="211" y="272"/>
                  <a:pt x="211" y="272"/>
                </a:cubicBezTo>
                <a:cubicBezTo>
                  <a:pt x="211" y="271"/>
                  <a:pt x="213" y="271"/>
                  <a:pt x="214" y="271"/>
                </a:cubicBezTo>
                <a:cubicBezTo>
                  <a:pt x="214" y="272"/>
                  <a:pt x="215" y="272"/>
                  <a:pt x="215" y="272"/>
                </a:cubicBezTo>
                <a:cubicBezTo>
                  <a:pt x="215" y="272"/>
                  <a:pt x="215" y="273"/>
                  <a:pt x="214" y="273"/>
                </a:cubicBezTo>
                <a:cubicBezTo>
                  <a:pt x="215" y="273"/>
                  <a:pt x="215" y="274"/>
                  <a:pt x="215" y="274"/>
                </a:cubicBezTo>
                <a:cubicBezTo>
                  <a:pt x="215" y="274"/>
                  <a:pt x="216" y="273"/>
                  <a:pt x="216" y="273"/>
                </a:cubicBezTo>
                <a:cubicBezTo>
                  <a:pt x="216" y="273"/>
                  <a:pt x="217" y="273"/>
                  <a:pt x="217" y="273"/>
                </a:cubicBezTo>
                <a:cubicBezTo>
                  <a:pt x="218" y="273"/>
                  <a:pt x="217" y="273"/>
                  <a:pt x="218" y="273"/>
                </a:cubicBezTo>
                <a:cubicBezTo>
                  <a:pt x="218" y="273"/>
                  <a:pt x="219" y="273"/>
                  <a:pt x="219" y="273"/>
                </a:cubicBezTo>
                <a:cubicBezTo>
                  <a:pt x="220" y="273"/>
                  <a:pt x="221" y="272"/>
                  <a:pt x="222" y="272"/>
                </a:cubicBezTo>
                <a:cubicBezTo>
                  <a:pt x="222" y="273"/>
                  <a:pt x="222" y="274"/>
                  <a:pt x="223" y="274"/>
                </a:cubicBezTo>
                <a:cubicBezTo>
                  <a:pt x="223" y="274"/>
                  <a:pt x="223" y="275"/>
                  <a:pt x="223" y="275"/>
                </a:cubicBezTo>
                <a:cubicBezTo>
                  <a:pt x="223" y="276"/>
                  <a:pt x="223" y="275"/>
                  <a:pt x="224" y="276"/>
                </a:cubicBezTo>
                <a:cubicBezTo>
                  <a:pt x="224" y="276"/>
                  <a:pt x="224" y="276"/>
                  <a:pt x="224" y="276"/>
                </a:cubicBezTo>
                <a:cubicBezTo>
                  <a:pt x="225" y="276"/>
                  <a:pt x="225" y="276"/>
                  <a:pt x="225" y="276"/>
                </a:cubicBezTo>
                <a:cubicBezTo>
                  <a:pt x="226" y="276"/>
                  <a:pt x="226" y="276"/>
                  <a:pt x="227" y="276"/>
                </a:cubicBezTo>
                <a:cubicBezTo>
                  <a:pt x="227" y="277"/>
                  <a:pt x="227" y="277"/>
                  <a:pt x="228" y="277"/>
                </a:cubicBezTo>
                <a:cubicBezTo>
                  <a:pt x="228" y="277"/>
                  <a:pt x="228" y="278"/>
                  <a:pt x="227" y="278"/>
                </a:cubicBezTo>
                <a:cubicBezTo>
                  <a:pt x="227" y="279"/>
                  <a:pt x="227" y="279"/>
                  <a:pt x="227" y="279"/>
                </a:cubicBezTo>
                <a:cubicBezTo>
                  <a:pt x="228" y="279"/>
                  <a:pt x="228" y="279"/>
                  <a:pt x="229" y="279"/>
                </a:cubicBezTo>
                <a:cubicBezTo>
                  <a:pt x="229" y="278"/>
                  <a:pt x="229" y="278"/>
                  <a:pt x="230" y="278"/>
                </a:cubicBezTo>
                <a:cubicBezTo>
                  <a:pt x="230" y="278"/>
                  <a:pt x="231" y="278"/>
                  <a:pt x="231" y="279"/>
                </a:cubicBezTo>
                <a:cubicBezTo>
                  <a:pt x="230" y="279"/>
                  <a:pt x="230" y="279"/>
                  <a:pt x="231" y="280"/>
                </a:cubicBezTo>
                <a:cubicBezTo>
                  <a:pt x="231" y="280"/>
                  <a:pt x="231" y="280"/>
                  <a:pt x="232" y="280"/>
                </a:cubicBezTo>
                <a:cubicBezTo>
                  <a:pt x="232" y="280"/>
                  <a:pt x="232" y="281"/>
                  <a:pt x="232" y="281"/>
                </a:cubicBezTo>
                <a:cubicBezTo>
                  <a:pt x="233" y="282"/>
                  <a:pt x="233" y="281"/>
                  <a:pt x="233" y="282"/>
                </a:cubicBezTo>
                <a:cubicBezTo>
                  <a:pt x="233" y="283"/>
                  <a:pt x="235" y="283"/>
                  <a:pt x="235" y="284"/>
                </a:cubicBezTo>
                <a:cubicBezTo>
                  <a:pt x="235" y="285"/>
                  <a:pt x="234" y="285"/>
                  <a:pt x="233" y="286"/>
                </a:cubicBezTo>
                <a:cubicBezTo>
                  <a:pt x="234" y="286"/>
                  <a:pt x="236" y="288"/>
                  <a:pt x="234" y="288"/>
                </a:cubicBezTo>
                <a:cubicBezTo>
                  <a:pt x="235" y="288"/>
                  <a:pt x="235" y="288"/>
                  <a:pt x="236" y="288"/>
                </a:cubicBezTo>
                <a:cubicBezTo>
                  <a:pt x="236" y="288"/>
                  <a:pt x="236" y="288"/>
                  <a:pt x="236" y="288"/>
                </a:cubicBezTo>
                <a:cubicBezTo>
                  <a:pt x="236" y="290"/>
                  <a:pt x="235" y="291"/>
                  <a:pt x="236" y="293"/>
                </a:cubicBezTo>
                <a:cubicBezTo>
                  <a:pt x="235" y="293"/>
                  <a:pt x="235" y="293"/>
                  <a:pt x="235" y="292"/>
                </a:cubicBezTo>
                <a:cubicBezTo>
                  <a:pt x="235" y="292"/>
                  <a:pt x="234" y="291"/>
                  <a:pt x="234" y="291"/>
                </a:cubicBezTo>
                <a:cubicBezTo>
                  <a:pt x="234" y="290"/>
                  <a:pt x="234" y="290"/>
                  <a:pt x="234" y="289"/>
                </a:cubicBezTo>
                <a:cubicBezTo>
                  <a:pt x="234" y="290"/>
                  <a:pt x="234" y="290"/>
                  <a:pt x="235" y="290"/>
                </a:cubicBezTo>
                <a:cubicBezTo>
                  <a:pt x="235" y="289"/>
                  <a:pt x="234" y="288"/>
                  <a:pt x="234" y="288"/>
                </a:cubicBezTo>
                <a:cubicBezTo>
                  <a:pt x="233" y="288"/>
                  <a:pt x="233" y="288"/>
                  <a:pt x="233" y="289"/>
                </a:cubicBezTo>
                <a:cubicBezTo>
                  <a:pt x="232" y="289"/>
                  <a:pt x="231" y="289"/>
                  <a:pt x="230" y="289"/>
                </a:cubicBezTo>
                <a:cubicBezTo>
                  <a:pt x="230" y="289"/>
                  <a:pt x="230" y="289"/>
                  <a:pt x="230" y="289"/>
                </a:cubicBezTo>
                <a:cubicBezTo>
                  <a:pt x="230" y="289"/>
                  <a:pt x="228" y="289"/>
                  <a:pt x="228" y="288"/>
                </a:cubicBezTo>
                <a:cubicBezTo>
                  <a:pt x="227" y="288"/>
                  <a:pt x="227" y="289"/>
                  <a:pt x="226" y="289"/>
                </a:cubicBezTo>
                <a:cubicBezTo>
                  <a:pt x="226" y="288"/>
                  <a:pt x="224" y="288"/>
                  <a:pt x="223" y="288"/>
                </a:cubicBezTo>
                <a:cubicBezTo>
                  <a:pt x="224" y="289"/>
                  <a:pt x="224" y="290"/>
                  <a:pt x="224" y="291"/>
                </a:cubicBezTo>
                <a:cubicBezTo>
                  <a:pt x="225" y="291"/>
                  <a:pt x="225" y="292"/>
                  <a:pt x="225" y="293"/>
                </a:cubicBezTo>
                <a:cubicBezTo>
                  <a:pt x="226" y="293"/>
                  <a:pt x="226" y="294"/>
                  <a:pt x="227" y="295"/>
                </a:cubicBezTo>
                <a:cubicBezTo>
                  <a:pt x="227" y="296"/>
                  <a:pt x="226" y="297"/>
                  <a:pt x="227" y="296"/>
                </a:cubicBezTo>
                <a:cubicBezTo>
                  <a:pt x="227" y="297"/>
                  <a:pt x="227" y="297"/>
                  <a:pt x="227" y="298"/>
                </a:cubicBezTo>
                <a:cubicBezTo>
                  <a:pt x="228" y="298"/>
                  <a:pt x="228" y="298"/>
                  <a:pt x="228" y="298"/>
                </a:cubicBezTo>
                <a:cubicBezTo>
                  <a:pt x="228" y="299"/>
                  <a:pt x="228" y="300"/>
                  <a:pt x="228" y="300"/>
                </a:cubicBezTo>
                <a:cubicBezTo>
                  <a:pt x="228" y="300"/>
                  <a:pt x="227" y="300"/>
                  <a:pt x="227" y="300"/>
                </a:cubicBezTo>
                <a:cubicBezTo>
                  <a:pt x="227" y="300"/>
                  <a:pt x="227" y="302"/>
                  <a:pt x="227" y="302"/>
                </a:cubicBezTo>
                <a:cubicBezTo>
                  <a:pt x="227" y="303"/>
                  <a:pt x="228" y="302"/>
                  <a:pt x="228" y="303"/>
                </a:cubicBezTo>
                <a:cubicBezTo>
                  <a:pt x="228" y="303"/>
                  <a:pt x="228" y="303"/>
                  <a:pt x="227" y="303"/>
                </a:cubicBezTo>
                <a:cubicBezTo>
                  <a:pt x="227" y="304"/>
                  <a:pt x="227" y="307"/>
                  <a:pt x="228" y="307"/>
                </a:cubicBezTo>
                <a:cubicBezTo>
                  <a:pt x="227" y="308"/>
                  <a:pt x="227" y="308"/>
                  <a:pt x="227" y="309"/>
                </a:cubicBezTo>
                <a:cubicBezTo>
                  <a:pt x="227" y="309"/>
                  <a:pt x="227" y="311"/>
                  <a:pt x="227" y="311"/>
                </a:cubicBezTo>
                <a:cubicBezTo>
                  <a:pt x="227" y="311"/>
                  <a:pt x="227" y="313"/>
                  <a:pt x="227" y="313"/>
                </a:cubicBezTo>
                <a:cubicBezTo>
                  <a:pt x="226" y="313"/>
                  <a:pt x="227" y="314"/>
                  <a:pt x="227" y="315"/>
                </a:cubicBezTo>
                <a:cubicBezTo>
                  <a:pt x="226" y="315"/>
                  <a:pt x="226" y="319"/>
                  <a:pt x="226" y="320"/>
                </a:cubicBezTo>
                <a:cubicBezTo>
                  <a:pt x="226" y="320"/>
                  <a:pt x="226" y="321"/>
                  <a:pt x="226" y="321"/>
                </a:cubicBezTo>
                <a:cubicBezTo>
                  <a:pt x="226" y="321"/>
                  <a:pt x="226" y="321"/>
                  <a:pt x="226" y="322"/>
                </a:cubicBezTo>
                <a:cubicBezTo>
                  <a:pt x="225" y="323"/>
                  <a:pt x="225" y="324"/>
                  <a:pt x="226" y="325"/>
                </a:cubicBezTo>
                <a:cubicBezTo>
                  <a:pt x="226" y="326"/>
                  <a:pt x="226" y="328"/>
                  <a:pt x="226" y="329"/>
                </a:cubicBezTo>
                <a:cubicBezTo>
                  <a:pt x="227" y="329"/>
                  <a:pt x="229" y="331"/>
                  <a:pt x="228" y="331"/>
                </a:cubicBezTo>
                <a:cubicBezTo>
                  <a:pt x="227" y="331"/>
                  <a:pt x="227" y="331"/>
                  <a:pt x="227" y="332"/>
                </a:cubicBezTo>
                <a:cubicBezTo>
                  <a:pt x="227" y="333"/>
                  <a:pt x="227" y="332"/>
                  <a:pt x="227" y="332"/>
                </a:cubicBezTo>
                <a:cubicBezTo>
                  <a:pt x="227" y="333"/>
                  <a:pt x="227" y="333"/>
                  <a:pt x="227" y="334"/>
                </a:cubicBezTo>
                <a:cubicBezTo>
                  <a:pt x="227" y="334"/>
                  <a:pt x="228" y="334"/>
                  <a:pt x="228" y="335"/>
                </a:cubicBezTo>
                <a:cubicBezTo>
                  <a:pt x="227" y="334"/>
                  <a:pt x="227" y="339"/>
                  <a:pt x="227" y="340"/>
                </a:cubicBezTo>
                <a:cubicBezTo>
                  <a:pt x="227" y="340"/>
                  <a:pt x="227" y="339"/>
                  <a:pt x="226" y="340"/>
                </a:cubicBezTo>
                <a:cubicBezTo>
                  <a:pt x="226" y="340"/>
                  <a:pt x="227" y="340"/>
                  <a:pt x="226" y="340"/>
                </a:cubicBezTo>
                <a:cubicBezTo>
                  <a:pt x="226" y="341"/>
                  <a:pt x="226" y="342"/>
                  <a:pt x="227" y="342"/>
                </a:cubicBezTo>
                <a:cubicBezTo>
                  <a:pt x="227" y="342"/>
                  <a:pt x="227" y="342"/>
                  <a:pt x="227" y="342"/>
                </a:cubicBezTo>
                <a:cubicBezTo>
                  <a:pt x="227" y="342"/>
                  <a:pt x="227" y="343"/>
                  <a:pt x="227" y="343"/>
                </a:cubicBezTo>
                <a:cubicBezTo>
                  <a:pt x="227" y="344"/>
                  <a:pt x="228" y="343"/>
                  <a:pt x="228" y="343"/>
                </a:cubicBezTo>
                <a:cubicBezTo>
                  <a:pt x="228" y="344"/>
                  <a:pt x="228" y="344"/>
                  <a:pt x="228" y="344"/>
                </a:cubicBezTo>
                <a:cubicBezTo>
                  <a:pt x="228" y="345"/>
                  <a:pt x="229" y="344"/>
                  <a:pt x="229" y="345"/>
                </a:cubicBezTo>
                <a:cubicBezTo>
                  <a:pt x="229" y="345"/>
                  <a:pt x="229" y="345"/>
                  <a:pt x="229" y="346"/>
                </a:cubicBezTo>
                <a:cubicBezTo>
                  <a:pt x="229" y="347"/>
                  <a:pt x="229" y="346"/>
                  <a:pt x="229" y="347"/>
                </a:cubicBezTo>
                <a:cubicBezTo>
                  <a:pt x="229" y="348"/>
                  <a:pt x="230" y="349"/>
                  <a:pt x="230" y="350"/>
                </a:cubicBezTo>
                <a:cubicBezTo>
                  <a:pt x="230" y="351"/>
                  <a:pt x="231" y="350"/>
                  <a:pt x="231" y="351"/>
                </a:cubicBezTo>
                <a:cubicBezTo>
                  <a:pt x="231" y="351"/>
                  <a:pt x="231" y="352"/>
                  <a:pt x="232" y="352"/>
                </a:cubicBezTo>
                <a:cubicBezTo>
                  <a:pt x="233" y="352"/>
                  <a:pt x="232" y="353"/>
                  <a:pt x="232" y="354"/>
                </a:cubicBezTo>
                <a:cubicBezTo>
                  <a:pt x="232" y="354"/>
                  <a:pt x="232" y="355"/>
                  <a:pt x="232" y="355"/>
                </a:cubicBezTo>
                <a:cubicBezTo>
                  <a:pt x="232" y="355"/>
                  <a:pt x="234" y="355"/>
                  <a:pt x="234" y="356"/>
                </a:cubicBezTo>
                <a:cubicBezTo>
                  <a:pt x="234" y="355"/>
                  <a:pt x="234" y="354"/>
                  <a:pt x="234" y="354"/>
                </a:cubicBezTo>
                <a:cubicBezTo>
                  <a:pt x="235" y="353"/>
                  <a:pt x="236" y="354"/>
                  <a:pt x="236" y="354"/>
                </a:cubicBezTo>
                <a:cubicBezTo>
                  <a:pt x="236" y="355"/>
                  <a:pt x="235" y="356"/>
                  <a:pt x="236" y="356"/>
                </a:cubicBezTo>
                <a:cubicBezTo>
                  <a:pt x="236" y="357"/>
                  <a:pt x="237" y="357"/>
                  <a:pt x="237" y="358"/>
                </a:cubicBezTo>
                <a:cubicBezTo>
                  <a:pt x="235" y="357"/>
                  <a:pt x="234" y="356"/>
                  <a:pt x="234" y="358"/>
                </a:cubicBezTo>
                <a:cubicBezTo>
                  <a:pt x="234" y="359"/>
                  <a:pt x="235" y="359"/>
                  <a:pt x="235" y="359"/>
                </a:cubicBezTo>
                <a:cubicBezTo>
                  <a:pt x="236" y="359"/>
                  <a:pt x="236" y="359"/>
                  <a:pt x="236" y="360"/>
                </a:cubicBezTo>
                <a:cubicBezTo>
                  <a:pt x="236" y="361"/>
                  <a:pt x="237" y="360"/>
                  <a:pt x="237" y="361"/>
                </a:cubicBezTo>
                <a:cubicBezTo>
                  <a:pt x="238" y="361"/>
                  <a:pt x="239" y="361"/>
                  <a:pt x="238" y="362"/>
                </a:cubicBezTo>
                <a:cubicBezTo>
                  <a:pt x="237" y="362"/>
                  <a:pt x="237" y="362"/>
                  <a:pt x="237" y="364"/>
                </a:cubicBezTo>
                <a:cubicBezTo>
                  <a:pt x="237" y="364"/>
                  <a:pt x="238" y="365"/>
                  <a:pt x="238" y="365"/>
                </a:cubicBezTo>
                <a:cubicBezTo>
                  <a:pt x="238" y="366"/>
                  <a:pt x="238" y="366"/>
                  <a:pt x="238" y="366"/>
                </a:cubicBezTo>
                <a:cubicBezTo>
                  <a:pt x="238" y="367"/>
                  <a:pt x="239" y="367"/>
                  <a:pt x="239" y="367"/>
                </a:cubicBezTo>
                <a:cubicBezTo>
                  <a:pt x="239" y="368"/>
                  <a:pt x="240" y="369"/>
                  <a:pt x="241" y="370"/>
                </a:cubicBezTo>
                <a:cubicBezTo>
                  <a:pt x="242" y="370"/>
                  <a:pt x="241" y="371"/>
                  <a:pt x="242" y="371"/>
                </a:cubicBezTo>
                <a:cubicBezTo>
                  <a:pt x="242" y="373"/>
                  <a:pt x="242" y="373"/>
                  <a:pt x="243" y="373"/>
                </a:cubicBezTo>
                <a:cubicBezTo>
                  <a:pt x="244" y="373"/>
                  <a:pt x="244" y="374"/>
                  <a:pt x="244" y="374"/>
                </a:cubicBezTo>
                <a:cubicBezTo>
                  <a:pt x="244" y="374"/>
                  <a:pt x="244" y="375"/>
                  <a:pt x="244" y="376"/>
                </a:cubicBezTo>
                <a:cubicBezTo>
                  <a:pt x="243" y="376"/>
                  <a:pt x="244" y="376"/>
                  <a:pt x="244" y="376"/>
                </a:cubicBezTo>
                <a:cubicBezTo>
                  <a:pt x="244" y="377"/>
                  <a:pt x="244" y="377"/>
                  <a:pt x="244" y="377"/>
                </a:cubicBezTo>
                <a:cubicBezTo>
                  <a:pt x="245" y="377"/>
                  <a:pt x="245" y="377"/>
                  <a:pt x="246" y="377"/>
                </a:cubicBezTo>
                <a:cubicBezTo>
                  <a:pt x="247" y="377"/>
                  <a:pt x="247" y="377"/>
                  <a:pt x="247" y="378"/>
                </a:cubicBezTo>
                <a:cubicBezTo>
                  <a:pt x="247" y="378"/>
                  <a:pt x="248" y="378"/>
                  <a:pt x="248" y="378"/>
                </a:cubicBezTo>
                <a:cubicBezTo>
                  <a:pt x="248" y="378"/>
                  <a:pt x="248" y="378"/>
                  <a:pt x="248" y="378"/>
                </a:cubicBezTo>
                <a:cubicBezTo>
                  <a:pt x="249" y="378"/>
                  <a:pt x="250" y="378"/>
                  <a:pt x="251" y="379"/>
                </a:cubicBezTo>
                <a:cubicBezTo>
                  <a:pt x="252" y="379"/>
                  <a:pt x="252" y="379"/>
                  <a:pt x="252" y="380"/>
                </a:cubicBezTo>
                <a:cubicBezTo>
                  <a:pt x="252" y="380"/>
                  <a:pt x="252" y="381"/>
                  <a:pt x="253" y="381"/>
                </a:cubicBezTo>
                <a:cubicBezTo>
                  <a:pt x="253" y="381"/>
                  <a:pt x="253" y="382"/>
                  <a:pt x="253" y="381"/>
                </a:cubicBezTo>
                <a:cubicBezTo>
                  <a:pt x="254" y="380"/>
                  <a:pt x="254" y="380"/>
                  <a:pt x="255" y="381"/>
                </a:cubicBezTo>
                <a:cubicBezTo>
                  <a:pt x="255" y="382"/>
                  <a:pt x="255" y="382"/>
                  <a:pt x="256" y="383"/>
                </a:cubicBezTo>
                <a:cubicBezTo>
                  <a:pt x="257" y="383"/>
                  <a:pt x="257" y="384"/>
                  <a:pt x="258" y="384"/>
                </a:cubicBezTo>
                <a:cubicBezTo>
                  <a:pt x="258" y="384"/>
                  <a:pt x="259" y="385"/>
                  <a:pt x="259" y="385"/>
                </a:cubicBezTo>
                <a:cubicBezTo>
                  <a:pt x="259" y="385"/>
                  <a:pt x="259" y="386"/>
                  <a:pt x="259" y="386"/>
                </a:cubicBezTo>
                <a:cubicBezTo>
                  <a:pt x="259" y="387"/>
                  <a:pt x="259" y="387"/>
                  <a:pt x="259" y="387"/>
                </a:cubicBezTo>
                <a:cubicBezTo>
                  <a:pt x="259" y="387"/>
                  <a:pt x="259" y="387"/>
                  <a:pt x="259" y="388"/>
                </a:cubicBezTo>
                <a:cubicBezTo>
                  <a:pt x="259" y="388"/>
                  <a:pt x="260" y="388"/>
                  <a:pt x="260" y="388"/>
                </a:cubicBezTo>
                <a:cubicBezTo>
                  <a:pt x="260" y="389"/>
                  <a:pt x="259" y="388"/>
                  <a:pt x="259" y="389"/>
                </a:cubicBezTo>
                <a:cubicBezTo>
                  <a:pt x="260" y="390"/>
                  <a:pt x="260" y="389"/>
                  <a:pt x="260" y="390"/>
                </a:cubicBezTo>
                <a:cubicBezTo>
                  <a:pt x="260" y="391"/>
                  <a:pt x="260" y="391"/>
                  <a:pt x="260" y="391"/>
                </a:cubicBezTo>
                <a:cubicBezTo>
                  <a:pt x="260" y="392"/>
                  <a:pt x="261" y="392"/>
                  <a:pt x="262" y="393"/>
                </a:cubicBezTo>
                <a:cubicBezTo>
                  <a:pt x="262" y="393"/>
                  <a:pt x="262" y="393"/>
                  <a:pt x="262" y="394"/>
                </a:cubicBezTo>
                <a:cubicBezTo>
                  <a:pt x="262" y="394"/>
                  <a:pt x="263" y="395"/>
                  <a:pt x="264" y="395"/>
                </a:cubicBezTo>
                <a:cubicBezTo>
                  <a:pt x="264" y="396"/>
                  <a:pt x="263" y="397"/>
                  <a:pt x="263" y="397"/>
                </a:cubicBezTo>
                <a:cubicBezTo>
                  <a:pt x="263" y="398"/>
                  <a:pt x="263" y="398"/>
                  <a:pt x="264" y="398"/>
                </a:cubicBezTo>
                <a:cubicBezTo>
                  <a:pt x="264" y="398"/>
                  <a:pt x="264" y="399"/>
                  <a:pt x="264" y="399"/>
                </a:cubicBezTo>
                <a:cubicBezTo>
                  <a:pt x="264" y="400"/>
                  <a:pt x="265" y="400"/>
                  <a:pt x="265" y="400"/>
                </a:cubicBezTo>
                <a:cubicBezTo>
                  <a:pt x="265" y="401"/>
                  <a:pt x="266" y="401"/>
                  <a:pt x="266" y="401"/>
                </a:cubicBezTo>
                <a:cubicBezTo>
                  <a:pt x="266" y="401"/>
                  <a:pt x="266" y="401"/>
                  <a:pt x="266" y="401"/>
                </a:cubicBezTo>
                <a:cubicBezTo>
                  <a:pt x="266" y="402"/>
                  <a:pt x="267" y="402"/>
                  <a:pt x="267" y="402"/>
                </a:cubicBezTo>
                <a:cubicBezTo>
                  <a:pt x="268" y="402"/>
                  <a:pt x="267" y="403"/>
                  <a:pt x="268" y="403"/>
                </a:cubicBezTo>
                <a:cubicBezTo>
                  <a:pt x="269" y="403"/>
                  <a:pt x="270" y="403"/>
                  <a:pt x="270" y="404"/>
                </a:cubicBezTo>
                <a:cubicBezTo>
                  <a:pt x="270" y="404"/>
                  <a:pt x="270" y="405"/>
                  <a:pt x="270" y="404"/>
                </a:cubicBezTo>
                <a:cubicBezTo>
                  <a:pt x="271" y="405"/>
                  <a:pt x="271" y="405"/>
                  <a:pt x="272" y="406"/>
                </a:cubicBezTo>
                <a:cubicBezTo>
                  <a:pt x="273" y="407"/>
                  <a:pt x="273" y="407"/>
                  <a:pt x="273" y="409"/>
                </a:cubicBezTo>
                <a:cubicBezTo>
                  <a:pt x="272" y="410"/>
                  <a:pt x="273" y="410"/>
                  <a:pt x="273" y="410"/>
                </a:cubicBezTo>
                <a:cubicBezTo>
                  <a:pt x="273" y="411"/>
                  <a:pt x="273" y="411"/>
                  <a:pt x="274" y="412"/>
                </a:cubicBezTo>
                <a:cubicBezTo>
                  <a:pt x="273" y="412"/>
                  <a:pt x="273" y="412"/>
                  <a:pt x="273" y="412"/>
                </a:cubicBezTo>
                <a:cubicBezTo>
                  <a:pt x="273" y="413"/>
                  <a:pt x="273" y="414"/>
                  <a:pt x="274" y="414"/>
                </a:cubicBezTo>
                <a:cubicBezTo>
                  <a:pt x="273" y="414"/>
                  <a:pt x="273" y="415"/>
                  <a:pt x="273" y="415"/>
                </a:cubicBezTo>
                <a:cubicBezTo>
                  <a:pt x="273" y="416"/>
                  <a:pt x="273" y="415"/>
                  <a:pt x="273" y="416"/>
                </a:cubicBezTo>
                <a:cubicBezTo>
                  <a:pt x="272" y="415"/>
                  <a:pt x="270" y="416"/>
                  <a:pt x="269" y="416"/>
                </a:cubicBezTo>
                <a:cubicBezTo>
                  <a:pt x="270" y="418"/>
                  <a:pt x="271" y="417"/>
                  <a:pt x="271" y="418"/>
                </a:cubicBezTo>
                <a:cubicBezTo>
                  <a:pt x="272" y="419"/>
                  <a:pt x="273" y="420"/>
                  <a:pt x="274" y="421"/>
                </a:cubicBezTo>
                <a:cubicBezTo>
                  <a:pt x="274" y="421"/>
                  <a:pt x="274" y="420"/>
                  <a:pt x="275" y="421"/>
                </a:cubicBezTo>
                <a:cubicBezTo>
                  <a:pt x="275" y="421"/>
                  <a:pt x="274" y="422"/>
                  <a:pt x="275" y="422"/>
                </a:cubicBezTo>
                <a:cubicBezTo>
                  <a:pt x="275" y="422"/>
                  <a:pt x="276" y="422"/>
                  <a:pt x="276" y="422"/>
                </a:cubicBezTo>
                <a:cubicBezTo>
                  <a:pt x="277" y="422"/>
                  <a:pt x="277" y="422"/>
                  <a:pt x="277" y="423"/>
                </a:cubicBezTo>
                <a:cubicBezTo>
                  <a:pt x="278" y="423"/>
                  <a:pt x="279" y="423"/>
                  <a:pt x="279" y="424"/>
                </a:cubicBezTo>
                <a:cubicBezTo>
                  <a:pt x="280" y="424"/>
                  <a:pt x="281" y="424"/>
                  <a:pt x="281" y="425"/>
                </a:cubicBezTo>
                <a:cubicBezTo>
                  <a:pt x="281" y="426"/>
                  <a:pt x="283" y="426"/>
                  <a:pt x="282" y="427"/>
                </a:cubicBezTo>
                <a:cubicBezTo>
                  <a:pt x="282" y="427"/>
                  <a:pt x="282" y="428"/>
                  <a:pt x="282" y="428"/>
                </a:cubicBezTo>
                <a:cubicBezTo>
                  <a:pt x="282" y="429"/>
                  <a:pt x="283" y="428"/>
                  <a:pt x="283" y="429"/>
                </a:cubicBezTo>
                <a:cubicBezTo>
                  <a:pt x="283" y="429"/>
                  <a:pt x="283" y="429"/>
                  <a:pt x="283" y="430"/>
                </a:cubicBezTo>
                <a:cubicBezTo>
                  <a:pt x="283" y="430"/>
                  <a:pt x="283" y="430"/>
                  <a:pt x="283" y="430"/>
                </a:cubicBezTo>
                <a:cubicBezTo>
                  <a:pt x="283" y="431"/>
                  <a:pt x="283" y="433"/>
                  <a:pt x="283" y="434"/>
                </a:cubicBezTo>
                <a:cubicBezTo>
                  <a:pt x="283" y="435"/>
                  <a:pt x="284" y="435"/>
                  <a:pt x="285" y="435"/>
                </a:cubicBezTo>
                <a:cubicBezTo>
                  <a:pt x="285" y="435"/>
                  <a:pt x="286" y="435"/>
                  <a:pt x="285" y="436"/>
                </a:cubicBezTo>
                <a:cubicBezTo>
                  <a:pt x="286" y="437"/>
                  <a:pt x="286" y="436"/>
                  <a:pt x="287" y="437"/>
                </a:cubicBezTo>
                <a:cubicBezTo>
                  <a:pt x="287" y="437"/>
                  <a:pt x="288" y="438"/>
                  <a:pt x="288" y="439"/>
                </a:cubicBezTo>
                <a:cubicBezTo>
                  <a:pt x="289" y="439"/>
                  <a:pt x="289" y="440"/>
                  <a:pt x="290" y="440"/>
                </a:cubicBezTo>
                <a:cubicBezTo>
                  <a:pt x="290" y="441"/>
                  <a:pt x="290" y="441"/>
                  <a:pt x="291" y="441"/>
                </a:cubicBezTo>
                <a:cubicBezTo>
                  <a:pt x="291" y="442"/>
                  <a:pt x="291" y="442"/>
                  <a:pt x="291" y="443"/>
                </a:cubicBezTo>
                <a:cubicBezTo>
                  <a:pt x="292" y="443"/>
                  <a:pt x="292" y="443"/>
                  <a:pt x="292" y="444"/>
                </a:cubicBezTo>
                <a:cubicBezTo>
                  <a:pt x="292" y="445"/>
                  <a:pt x="292" y="444"/>
                  <a:pt x="292" y="445"/>
                </a:cubicBezTo>
                <a:cubicBezTo>
                  <a:pt x="293" y="445"/>
                  <a:pt x="292" y="445"/>
                  <a:pt x="293" y="445"/>
                </a:cubicBezTo>
                <a:cubicBezTo>
                  <a:pt x="294" y="445"/>
                  <a:pt x="293" y="444"/>
                  <a:pt x="293" y="444"/>
                </a:cubicBezTo>
                <a:cubicBezTo>
                  <a:pt x="294" y="444"/>
                  <a:pt x="295" y="444"/>
                  <a:pt x="295" y="442"/>
                </a:cubicBezTo>
                <a:cubicBezTo>
                  <a:pt x="295" y="442"/>
                  <a:pt x="294" y="441"/>
                  <a:pt x="294" y="441"/>
                </a:cubicBezTo>
                <a:cubicBezTo>
                  <a:pt x="294" y="441"/>
                  <a:pt x="294" y="441"/>
                  <a:pt x="294" y="441"/>
                </a:cubicBezTo>
                <a:cubicBezTo>
                  <a:pt x="294" y="441"/>
                  <a:pt x="293" y="440"/>
                  <a:pt x="293" y="440"/>
                </a:cubicBezTo>
                <a:cubicBezTo>
                  <a:pt x="293" y="440"/>
                  <a:pt x="293" y="440"/>
                  <a:pt x="292" y="440"/>
                </a:cubicBezTo>
                <a:cubicBezTo>
                  <a:pt x="292" y="439"/>
                  <a:pt x="292" y="439"/>
                  <a:pt x="292" y="439"/>
                </a:cubicBezTo>
                <a:cubicBezTo>
                  <a:pt x="292" y="438"/>
                  <a:pt x="292" y="438"/>
                  <a:pt x="291" y="437"/>
                </a:cubicBezTo>
                <a:cubicBezTo>
                  <a:pt x="290" y="437"/>
                  <a:pt x="289" y="437"/>
                  <a:pt x="289" y="436"/>
                </a:cubicBezTo>
                <a:cubicBezTo>
                  <a:pt x="289" y="436"/>
                  <a:pt x="289" y="436"/>
                  <a:pt x="289" y="435"/>
                </a:cubicBezTo>
                <a:cubicBezTo>
                  <a:pt x="290" y="434"/>
                  <a:pt x="290" y="434"/>
                  <a:pt x="289" y="433"/>
                </a:cubicBezTo>
                <a:cubicBezTo>
                  <a:pt x="287" y="432"/>
                  <a:pt x="289" y="431"/>
                  <a:pt x="288" y="430"/>
                </a:cubicBezTo>
                <a:cubicBezTo>
                  <a:pt x="288" y="430"/>
                  <a:pt x="288" y="430"/>
                  <a:pt x="288" y="430"/>
                </a:cubicBezTo>
                <a:cubicBezTo>
                  <a:pt x="288" y="429"/>
                  <a:pt x="287" y="430"/>
                  <a:pt x="287" y="429"/>
                </a:cubicBezTo>
                <a:cubicBezTo>
                  <a:pt x="287" y="428"/>
                  <a:pt x="287" y="428"/>
                  <a:pt x="286" y="428"/>
                </a:cubicBezTo>
                <a:cubicBezTo>
                  <a:pt x="286" y="428"/>
                  <a:pt x="286" y="427"/>
                  <a:pt x="286" y="427"/>
                </a:cubicBezTo>
                <a:cubicBezTo>
                  <a:pt x="286" y="426"/>
                  <a:pt x="286" y="426"/>
                  <a:pt x="286" y="426"/>
                </a:cubicBezTo>
                <a:cubicBezTo>
                  <a:pt x="286" y="425"/>
                  <a:pt x="286" y="426"/>
                  <a:pt x="286" y="425"/>
                </a:cubicBezTo>
                <a:cubicBezTo>
                  <a:pt x="286" y="425"/>
                  <a:pt x="286" y="425"/>
                  <a:pt x="286" y="424"/>
                </a:cubicBezTo>
                <a:cubicBezTo>
                  <a:pt x="286" y="424"/>
                  <a:pt x="285" y="425"/>
                  <a:pt x="285" y="424"/>
                </a:cubicBezTo>
                <a:cubicBezTo>
                  <a:pt x="285" y="423"/>
                  <a:pt x="285" y="423"/>
                  <a:pt x="284" y="422"/>
                </a:cubicBezTo>
                <a:cubicBezTo>
                  <a:pt x="284" y="422"/>
                  <a:pt x="284" y="422"/>
                  <a:pt x="283" y="422"/>
                </a:cubicBezTo>
                <a:cubicBezTo>
                  <a:pt x="283" y="422"/>
                  <a:pt x="283" y="420"/>
                  <a:pt x="283" y="420"/>
                </a:cubicBezTo>
                <a:cubicBezTo>
                  <a:pt x="283" y="420"/>
                  <a:pt x="283" y="420"/>
                  <a:pt x="283" y="420"/>
                </a:cubicBezTo>
                <a:cubicBezTo>
                  <a:pt x="283" y="419"/>
                  <a:pt x="283" y="418"/>
                  <a:pt x="282" y="418"/>
                </a:cubicBezTo>
                <a:cubicBezTo>
                  <a:pt x="281" y="418"/>
                  <a:pt x="282" y="417"/>
                  <a:pt x="281" y="417"/>
                </a:cubicBezTo>
                <a:cubicBezTo>
                  <a:pt x="279" y="416"/>
                  <a:pt x="279" y="414"/>
                  <a:pt x="279" y="412"/>
                </a:cubicBezTo>
                <a:cubicBezTo>
                  <a:pt x="279" y="411"/>
                  <a:pt x="278" y="412"/>
                  <a:pt x="279" y="411"/>
                </a:cubicBezTo>
                <a:cubicBezTo>
                  <a:pt x="279" y="410"/>
                  <a:pt x="277" y="410"/>
                  <a:pt x="277" y="410"/>
                </a:cubicBezTo>
                <a:cubicBezTo>
                  <a:pt x="277" y="410"/>
                  <a:pt x="276" y="409"/>
                  <a:pt x="276" y="409"/>
                </a:cubicBezTo>
                <a:cubicBezTo>
                  <a:pt x="277" y="408"/>
                  <a:pt x="277" y="407"/>
                  <a:pt x="276" y="407"/>
                </a:cubicBezTo>
                <a:cubicBezTo>
                  <a:pt x="276" y="406"/>
                  <a:pt x="276" y="405"/>
                  <a:pt x="275" y="405"/>
                </a:cubicBezTo>
                <a:cubicBezTo>
                  <a:pt x="275" y="405"/>
                  <a:pt x="274" y="404"/>
                  <a:pt x="274" y="404"/>
                </a:cubicBezTo>
                <a:cubicBezTo>
                  <a:pt x="274" y="404"/>
                  <a:pt x="274" y="404"/>
                  <a:pt x="273" y="403"/>
                </a:cubicBezTo>
                <a:cubicBezTo>
                  <a:pt x="273" y="403"/>
                  <a:pt x="273" y="403"/>
                  <a:pt x="273" y="403"/>
                </a:cubicBezTo>
                <a:cubicBezTo>
                  <a:pt x="273" y="403"/>
                  <a:pt x="272" y="402"/>
                  <a:pt x="272" y="402"/>
                </a:cubicBezTo>
                <a:cubicBezTo>
                  <a:pt x="272" y="401"/>
                  <a:pt x="272" y="402"/>
                  <a:pt x="272" y="401"/>
                </a:cubicBezTo>
                <a:cubicBezTo>
                  <a:pt x="272" y="400"/>
                  <a:pt x="272" y="400"/>
                  <a:pt x="271" y="400"/>
                </a:cubicBezTo>
                <a:cubicBezTo>
                  <a:pt x="271" y="399"/>
                  <a:pt x="271" y="399"/>
                  <a:pt x="271" y="398"/>
                </a:cubicBezTo>
                <a:cubicBezTo>
                  <a:pt x="270" y="398"/>
                  <a:pt x="270" y="398"/>
                  <a:pt x="270" y="397"/>
                </a:cubicBezTo>
                <a:cubicBezTo>
                  <a:pt x="270" y="397"/>
                  <a:pt x="269" y="397"/>
                  <a:pt x="269" y="396"/>
                </a:cubicBezTo>
                <a:cubicBezTo>
                  <a:pt x="269" y="396"/>
                  <a:pt x="269" y="396"/>
                  <a:pt x="269" y="395"/>
                </a:cubicBezTo>
                <a:cubicBezTo>
                  <a:pt x="270" y="394"/>
                  <a:pt x="270" y="394"/>
                  <a:pt x="270" y="393"/>
                </a:cubicBezTo>
                <a:cubicBezTo>
                  <a:pt x="269" y="393"/>
                  <a:pt x="270" y="393"/>
                  <a:pt x="270" y="393"/>
                </a:cubicBezTo>
                <a:cubicBezTo>
                  <a:pt x="271" y="393"/>
                  <a:pt x="272" y="393"/>
                  <a:pt x="273" y="394"/>
                </a:cubicBezTo>
                <a:cubicBezTo>
                  <a:pt x="273" y="394"/>
                  <a:pt x="274" y="394"/>
                  <a:pt x="274" y="395"/>
                </a:cubicBezTo>
                <a:cubicBezTo>
                  <a:pt x="275" y="393"/>
                  <a:pt x="275" y="393"/>
                  <a:pt x="277" y="393"/>
                </a:cubicBezTo>
                <a:cubicBezTo>
                  <a:pt x="277" y="394"/>
                  <a:pt x="277" y="396"/>
                  <a:pt x="279" y="396"/>
                </a:cubicBezTo>
                <a:cubicBezTo>
                  <a:pt x="279" y="397"/>
                  <a:pt x="278" y="399"/>
                  <a:pt x="279" y="399"/>
                </a:cubicBezTo>
                <a:cubicBezTo>
                  <a:pt x="279" y="400"/>
                  <a:pt x="279" y="402"/>
                  <a:pt x="280" y="402"/>
                </a:cubicBezTo>
                <a:cubicBezTo>
                  <a:pt x="281" y="402"/>
                  <a:pt x="281" y="403"/>
                  <a:pt x="281" y="404"/>
                </a:cubicBezTo>
                <a:cubicBezTo>
                  <a:pt x="281" y="405"/>
                  <a:pt x="282" y="406"/>
                  <a:pt x="282" y="406"/>
                </a:cubicBezTo>
                <a:cubicBezTo>
                  <a:pt x="283" y="407"/>
                  <a:pt x="284" y="407"/>
                  <a:pt x="284" y="408"/>
                </a:cubicBezTo>
                <a:cubicBezTo>
                  <a:pt x="284" y="408"/>
                  <a:pt x="284" y="409"/>
                  <a:pt x="284" y="409"/>
                </a:cubicBezTo>
                <a:cubicBezTo>
                  <a:pt x="284" y="409"/>
                  <a:pt x="285" y="409"/>
                  <a:pt x="285" y="409"/>
                </a:cubicBezTo>
                <a:cubicBezTo>
                  <a:pt x="285" y="409"/>
                  <a:pt x="285" y="410"/>
                  <a:pt x="285" y="410"/>
                </a:cubicBezTo>
                <a:cubicBezTo>
                  <a:pt x="285" y="412"/>
                  <a:pt x="285" y="412"/>
                  <a:pt x="287" y="412"/>
                </a:cubicBezTo>
                <a:cubicBezTo>
                  <a:pt x="287" y="412"/>
                  <a:pt x="288" y="412"/>
                  <a:pt x="288" y="412"/>
                </a:cubicBezTo>
                <a:cubicBezTo>
                  <a:pt x="288" y="413"/>
                  <a:pt x="288" y="414"/>
                  <a:pt x="288" y="414"/>
                </a:cubicBezTo>
                <a:cubicBezTo>
                  <a:pt x="289" y="414"/>
                  <a:pt x="289" y="415"/>
                  <a:pt x="289" y="415"/>
                </a:cubicBezTo>
                <a:cubicBezTo>
                  <a:pt x="289" y="415"/>
                  <a:pt x="289" y="416"/>
                  <a:pt x="290" y="416"/>
                </a:cubicBezTo>
                <a:cubicBezTo>
                  <a:pt x="290" y="416"/>
                  <a:pt x="291" y="416"/>
                  <a:pt x="291" y="416"/>
                </a:cubicBezTo>
                <a:cubicBezTo>
                  <a:pt x="292" y="416"/>
                  <a:pt x="292" y="418"/>
                  <a:pt x="292" y="418"/>
                </a:cubicBezTo>
                <a:cubicBezTo>
                  <a:pt x="292" y="418"/>
                  <a:pt x="292" y="418"/>
                  <a:pt x="291" y="418"/>
                </a:cubicBezTo>
                <a:cubicBezTo>
                  <a:pt x="292" y="419"/>
                  <a:pt x="292" y="420"/>
                  <a:pt x="293" y="420"/>
                </a:cubicBezTo>
                <a:cubicBezTo>
                  <a:pt x="294" y="420"/>
                  <a:pt x="294" y="420"/>
                  <a:pt x="294" y="421"/>
                </a:cubicBezTo>
                <a:cubicBezTo>
                  <a:pt x="294" y="422"/>
                  <a:pt x="294" y="422"/>
                  <a:pt x="295" y="422"/>
                </a:cubicBezTo>
                <a:cubicBezTo>
                  <a:pt x="296" y="422"/>
                  <a:pt x="297" y="423"/>
                  <a:pt x="297" y="423"/>
                </a:cubicBezTo>
                <a:cubicBezTo>
                  <a:pt x="298" y="423"/>
                  <a:pt x="297" y="424"/>
                  <a:pt x="298" y="424"/>
                </a:cubicBezTo>
                <a:cubicBezTo>
                  <a:pt x="298" y="425"/>
                  <a:pt x="296" y="425"/>
                  <a:pt x="296" y="426"/>
                </a:cubicBezTo>
                <a:cubicBezTo>
                  <a:pt x="296" y="428"/>
                  <a:pt x="296" y="428"/>
                  <a:pt x="298" y="428"/>
                </a:cubicBezTo>
                <a:cubicBezTo>
                  <a:pt x="298" y="428"/>
                  <a:pt x="298" y="429"/>
                  <a:pt x="298" y="430"/>
                </a:cubicBezTo>
                <a:cubicBezTo>
                  <a:pt x="299" y="430"/>
                  <a:pt x="299" y="430"/>
                  <a:pt x="300" y="430"/>
                </a:cubicBezTo>
                <a:cubicBezTo>
                  <a:pt x="300" y="430"/>
                  <a:pt x="300" y="430"/>
                  <a:pt x="300" y="431"/>
                </a:cubicBezTo>
                <a:cubicBezTo>
                  <a:pt x="300" y="431"/>
                  <a:pt x="301" y="431"/>
                  <a:pt x="301" y="431"/>
                </a:cubicBezTo>
                <a:cubicBezTo>
                  <a:pt x="301" y="431"/>
                  <a:pt x="301" y="432"/>
                  <a:pt x="301" y="432"/>
                </a:cubicBezTo>
                <a:cubicBezTo>
                  <a:pt x="302" y="432"/>
                  <a:pt x="302" y="433"/>
                  <a:pt x="303" y="434"/>
                </a:cubicBezTo>
                <a:cubicBezTo>
                  <a:pt x="303" y="435"/>
                  <a:pt x="304" y="436"/>
                  <a:pt x="305" y="437"/>
                </a:cubicBezTo>
                <a:cubicBezTo>
                  <a:pt x="305" y="437"/>
                  <a:pt x="305" y="437"/>
                  <a:pt x="306" y="437"/>
                </a:cubicBezTo>
                <a:cubicBezTo>
                  <a:pt x="306" y="437"/>
                  <a:pt x="306" y="438"/>
                  <a:pt x="307" y="438"/>
                </a:cubicBezTo>
                <a:cubicBezTo>
                  <a:pt x="307" y="438"/>
                  <a:pt x="307" y="438"/>
                  <a:pt x="307" y="439"/>
                </a:cubicBezTo>
                <a:cubicBezTo>
                  <a:pt x="307" y="440"/>
                  <a:pt x="308" y="440"/>
                  <a:pt x="309" y="440"/>
                </a:cubicBezTo>
                <a:cubicBezTo>
                  <a:pt x="309" y="441"/>
                  <a:pt x="308" y="441"/>
                  <a:pt x="309" y="441"/>
                </a:cubicBezTo>
                <a:cubicBezTo>
                  <a:pt x="310" y="441"/>
                  <a:pt x="309" y="442"/>
                  <a:pt x="309" y="442"/>
                </a:cubicBezTo>
                <a:cubicBezTo>
                  <a:pt x="309" y="443"/>
                  <a:pt x="311" y="443"/>
                  <a:pt x="311" y="443"/>
                </a:cubicBezTo>
                <a:cubicBezTo>
                  <a:pt x="311" y="444"/>
                  <a:pt x="310" y="444"/>
                  <a:pt x="311" y="444"/>
                </a:cubicBezTo>
                <a:cubicBezTo>
                  <a:pt x="311" y="444"/>
                  <a:pt x="311" y="445"/>
                  <a:pt x="311" y="445"/>
                </a:cubicBezTo>
                <a:cubicBezTo>
                  <a:pt x="311" y="446"/>
                  <a:pt x="312" y="446"/>
                  <a:pt x="312" y="446"/>
                </a:cubicBezTo>
                <a:cubicBezTo>
                  <a:pt x="312" y="447"/>
                  <a:pt x="313" y="447"/>
                  <a:pt x="313" y="447"/>
                </a:cubicBezTo>
                <a:cubicBezTo>
                  <a:pt x="313" y="448"/>
                  <a:pt x="313" y="448"/>
                  <a:pt x="314" y="448"/>
                </a:cubicBezTo>
                <a:cubicBezTo>
                  <a:pt x="314" y="449"/>
                  <a:pt x="314" y="450"/>
                  <a:pt x="315" y="450"/>
                </a:cubicBezTo>
                <a:cubicBezTo>
                  <a:pt x="315" y="451"/>
                  <a:pt x="315" y="452"/>
                  <a:pt x="315" y="453"/>
                </a:cubicBezTo>
                <a:cubicBezTo>
                  <a:pt x="315" y="453"/>
                  <a:pt x="316" y="453"/>
                  <a:pt x="316" y="453"/>
                </a:cubicBezTo>
                <a:cubicBezTo>
                  <a:pt x="316" y="454"/>
                  <a:pt x="316" y="455"/>
                  <a:pt x="316" y="455"/>
                </a:cubicBezTo>
                <a:cubicBezTo>
                  <a:pt x="316" y="457"/>
                  <a:pt x="315" y="458"/>
                  <a:pt x="315" y="459"/>
                </a:cubicBezTo>
                <a:cubicBezTo>
                  <a:pt x="315" y="459"/>
                  <a:pt x="315" y="459"/>
                  <a:pt x="315" y="459"/>
                </a:cubicBezTo>
                <a:cubicBezTo>
                  <a:pt x="315" y="460"/>
                  <a:pt x="315" y="460"/>
                  <a:pt x="315" y="460"/>
                </a:cubicBezTo>
                <a:cubicBezTo>
                  <a:pt x="314" y="461"/>
                  <a:pt x="314" y="461"/>
                  <a:pt x="315" y="462"/>
                </a:cubicBezTo>
                <a:cubicBezTo>
                  <a:pt x="315" y="464"/>
                  <a:pt x="315" y="464"/>
                  <a:pt x="316" y="464"/>
                </a:cubicBezTo>
                <a:cubicBezTo>
                  <a:pt x="316" y="465"/>
                  <a:pt x="316" y="465"/>
                  <a:pt x="317" y="466"/>
                </a:cubicBezTo>
                <a:cubicBezTo>
                  <a:pt x="317" y="467"/>
                  <a:pt x="318" y="467"/>
                  <a:pt x="318" y="468"/>
                </a:cubicBezTo>
                <a:cubicBezTo>
                  <a:pt x="319" y="468"/>
                  <a:pt x="318" y="467"/>
                  <a:pt x="319" y="468"/>
                </a:cubicBezTo>
                <a:cubicBezTo>
                  <a:pt x="320" y="468"/>
                  <a:pt x="320" y="468"/>
                  <a:pt x="320" y="468"/>
                </a:cubicBezTo>
                <a:cubicBezTo>
                  <a:pt x="320" y="469"/>
                  <a:pt x="321" y="469"/>
                  <a:pt x="321" y="469"/>
                </a:cubicBezTo>
                <a:cubicBezTo>
                  <a:pt x="321" y="469"/>
                  <a:pt x="321" y="469"/>
                  <a:pt x="321" y="470"/>
                </a:cubicBezTo>
                <a:cubicBezTo>
                  <a:pt x="321" y="470"/>
                  <a:pt x="322" y="470"/>
                  <a:pt x="322" y="471"/>
                </a:cubicBezTo>
                <a:cubicBezTo>
                  <a:pt x="323" y="471"/>
                  <a:pt x="322" y="470"/>
                  <a:pt x="323" y="471"/>
                </a:cubicBezTo>
                <a:cubicBezTo>
                  <a:pt x="324" y="472"/>
                  <a:pt x="324" y="471"/>
                  <a:pt x="324" y="472"/>
                </a:cubicBezTo>
                <a:cubicBezTo>
                  <a:pt x="325" y="472"/>
                  <a:pt x="325" y="472"/>
                  <a:pt x="325" y="473"/>
                </a:cubicBezTo>
                <a:cubicBezTo>
                  <a:pt x="325" y="473"/>
                  <a:pt x="326" y="473"/>
                  <a:pt x="326" y="474"/>
                </a:cubicBezTo>
                <a:cubicBezTo>
                  <a:pt x="326" y="474"/>
                  <a:pt x="327" y="474"/>
                  <a:pt x="327" y="475"/>
                </a:cubicBezTo>
                <a:cubicBezTo>
                  <a:pt x="327" y="475"/>
                  <a:pt x="327" y="475"/>
                  <a:pt x="327" y="475"/>
                </a:cubicBezTo>
                <a:cubicBezTo>
                  <a:pt x="328" y="475"/>
                  <a:pt x="328" y="475"/>
                  <a:pt x="329" y="475"/>
                </a:cubicBezTo>
                <a:cubicBezTo>
                  <a:pt x="329" y="475"/>
                  <a:pt x="330" y="476"/>
                  <a:pt x="330" y="476"/>
                </a:cubicBezTo>
                <a:cubicBezTo>
                  <a:pt x="330" y="476"/>
                  <a:pt x="331" y="476"/>
                  <a:pt x="331" y="476"/>
                </a:cubicBezTo>
                <a:cubicBezTo>
                  <a:pt x="332" y="476"/>
                  <a:pt x="332" y="476"/>
                  <a:pt x="332" y="476"/>
                </a:cubicBezTo>
                <a:cubicBezTo>
                  <a:pt x="333" y="477"/>
                  <a:pt x="333" y="478"/>
                  <a:pt x="334" y="478"/>
                </a:cubicBezTo>
                <a:cubicBezTo>
                  <a:pt x="336" y="478"/>
                  <a:pt x="335" y="479"/>
                  <a:pt x="336" y="479"/>
                </a:cubicBezTo>
                <a:cubicBezTo>
                  <a:pt x="336" y="479"/>
                  <a:pt x="336" y="480"/>
                  <a:pt x="337" y="480"/>
                </a:cubicBezTo>
                <a:cubicBezTo>
                  <a:pt x="338" y="480"/>
                  <a:pt x="337" y="480"/>
                  <a:pt x="338" y="480"/>
                </a:cubicBezTo>
                <a:cubicBezTo>
                  <a:pt x="338" y="480"/>
                  <a:pt x="338" y="480"/>
                  <a:pt x="339" y="481"/>
                </a:cubicBezTo>
                <a:cubicBezTo>
                  <a:pt x="339" y="481"/>
                  <a:pt x="340" y="481"/>
                  <a:pt x="341" y="482"/>
                </a:cubicBezTo>
                <a:cubicBezTo>
                  <a:pt x="342" y="482"/>
                  <a:pt x="343" y="482"/>
                  <a:pt x="344" y="482"/>
                </a:cubicBezTo>
                <a:cubicBezTo>
                  <a:pt x="344" y="482"/>
                  <a:pt x="344" y="483"/>
                  <a:pt x="344" y="483"/>
                </a:cubicBezTo>
                <a:cubicBezTo>
                  <a:pt x="345" y="483"/>
                  <a:pt x="345" y="482"/>
                  <a:pt x="345" y="483"/>
                </a:cubicBezTo>
                <a:cubicBezTo>
                  <a:pt x="346" y="483"/>
                  <a:pt x="347" y="482"/>
                  <a:pt x="347" y="484"/>
                </a:cubicBezTo>
                <a:cubicBezTo>
                  <a:pt x="348" y="484"/>
                  <a:pt x="348" y="484"/>
                  <a:pt x="349" y="484"/>
                </a:cubicBezTo>
                <a:cubicBezTo>
                  <a:pt x="349" y="484"/>
                  <a:pt x="349" y="484"/>
                  <a:pt x="349" y="485"/>
                </a:cubicBezTo>
                <a:cubicBezTo>
                  <a:pt x="350" y="485"/>
                  <a:pt x="350" y="485"/>
                  <a:pt x="350" y="486"/>
                </a:cubicBezTo>
                <a:cubicBezTo>
                  <a:pt x="351" y="486"/>
                  <a:pt x="352" y="485"/>
                  <a:pt x="353" y="485"/>
                </a:cubicBezTo>
                <a:cubicBezTo>
                  <a:pt x="353" y="486"/>
                  <a:pt x="354" y="486"/>
                  <a:pt x="355" y="486"/>
                </a:cubicBezTo>
                <a:cubicBezTo>
                  <a:pt x="356" y="486"/>
                  <a:pt x="356" y="486"/>
                  <a:pt x="356" y="487"/>
                </a:cubicBezTo>
                <a:cubicBezTo>
                  <a:pt x="357" y="487"/>
                  <a:pt x="358" y="487"/>
                  <a:pt x="360" y="487"/>
                </a:cubicBezTo>
                <a:cubicBezTo>
                  <a:pt x="360" y="487"/>
                  <a:pt x="359" y="487"/>
                  <a:pt x="360" y="487"/>
                </a:cubicBezTo>
                <a:cubicBezTo>
                  <a:pt x="360" y="487"/>
                  <a:pt x="362" y="486"/>
                  <a:pt x="361" y="486"/>
                </a:cubicBezTo>
                <a:cubicBezTo>
                  <a:pt x="362" y="486"/>
                  <a:pt x="362" y="486"/>
                  <a:pt x="363" y="486"/>
                </a:cubicBezTo>
                <a:cubicBezTo>
                  <a:pt x="363" y="486"/>
                  <a:pt x="364" y="486"/>
                  <a:pt x="365" y="486"/>
                </a:cubicBezTo>
                <a:cubicBezTo>
                  <a:pt x="365" y="486"/>
                  <a:pt x="365" y="485"/>
                  <a:pt x="365" y="485"/>
                </a:cubicBezTo>
                <a:cubicBezTo>
                  <a:pt x="366" y="485"/>
                  <a:pt x="367" y="484"/>
                  <a:pt x="367" y="485"/>
                </a:cubicBezTo>
                <a:cubicBezTo>
                  <a:pt x="367" y="485"/>
                  <a:pt x="367" y="485"/>
                  <a:pt x="368" y="485"/>
                </a:cubicBezTo>
                <a:cubicBezTo>
                  <a:pt x="369" y="485"/>
                  <a:pt x="369" y="485"/>
                  <a:pt x="370" y="485"/>
                </a:cubicBezTo>
                <a:cubicBezTo>
                  <a:pt x="371" y="485"/>
                  <a:pt x="370" y="486"/>
                  <a:pt x="371" y="486"/>
                </a:cubicBezTo>
                <a:cubicBezTo>
                  <a:pt x="372" y="486"/>
                  <a:pt x="372" y="487"/>
                  <a:pt x="373" y="487"/>
                </a:cubicBezTo>
                <a:cubicBezTo>
                  <a:pt x="374" y="487"/>
                  <a:pt x="374" y="487"/>
                  <a:pt x="375" y="488"/>
                </a:cubicBezTo>
                <a:cubicBezTo>
                  <a:pt x="376" y="489"/>
                  <a:pt x="376" y="489"/>
                  <a:pt x="376" y="490"/>
                </a:cubicBezTo>
                <a:cubicBezTo>
                  <a:pt x="376" y="490"/>
                  <a:pt x="376" y="490"/>
                  <a:pt x="376" y="491"/>
                </a:cubicBezTo>
                <a:cubicBezTo>
                  <a:pt x="376" y="491"/>
                  <a:pt x="377" y="491"/>
                  <a:pt x="377" y="491"/>
                </a:cubicBezTo>
                <a:cubicBezTo>
                  <a:pt x="377" y="491"/>
                  <a:pt x="378" y="492"/>
                  <a:pt x="378" y="492"/>
                </a:cubicBezTo>
                <a:cubicBezTo>
                  <a:pt x="379" y="493"/>
                  <a:pt x="379" y="493"/>
                  <a:pt x="380" y="494"/>
                </a:cubicBezTo>
                <a:cubicBezTo>
                  <a:pt x="380" y="495"/>
                  <a:pt x="381" y="495"/>
                  <a:pt x="382" y="495"/>
                </a:cubicBezTo>
                <a:cubicBezTo>
                  <a:pt x="383" y="496"/>
                  <a:pt x="383" y="496"/>
                  <a:pt x="383" y="497"/>
                </a:cubicBezTo>
                <a:cubicBezTo>
                  <a:pt x="383" y="497"/>
                  <a:pt x="385" y="498"/>
                  <a:pt x="385" y="498"/>
                </a:cubicBezTo>
                <a:cubicBezTo>
                  <a:pt x="386" y="497"/>
                  <a:pt x="386" y="498"/>
                  <a:pt x="386" y="498"/>
                </a:cubicBezTo>
                <a:cubicBezTo>
                  <a:pt x="387" y="498"/>
                  <a:pt x="387" y="498"/>
                  <a:pt x="387" y="498"/>
                </a:cubicBezTo>
                <a:cubicBezTo>
                  <a:pt x="388" y="499"/>
                  <a:pt x="389" y="499"/>
                  <a:pt x="390" y="499"/>
                </a:cubicBezTo>
                <a:cubicBezTo>
                  <a:pt x="390" y="500"/>
                  <a:pt x="390" y="500"/>
                  <a:pt x="390" y="501"/>
                </a:cubicBezTo>
                <a:cubicBezTo>
                  <a:pt x="391" y="501"/>
                  <a:pt x="393" y="501"/>
                  <a:pt x="393" y="501"/>
                </a:cubicBezTo>
                <a:cubicBezTo>
                  <a:pt x="394" y="501"/>
                  <a:pt x="398" y="501"/>
                  <a:pt x="398" y="502"/>
                </a:cubicBezTo>
                <a:cubicBezTo>
                  <a:pt x="399" y="502"/>
                  <a:pt x="400" y="502"/>
                  <a:pt x="400" y="501"/>
                </a:cubicBezTo>
                <a:cubicBezTo>
                  <a:pt x="400" y="500"/>
                  <a:pt x="402" y="501"/>
                  <a:pt x="402" y="501"/>
                </a:cubicBezTo>
                <a:cubicBezTo>
                  <a:pt x="401" y="501"/>
                  <a:pt x="402" y="502"/>
                  <a:pt x="402" y="502"/>
                </a:cubicBezTo>
                <a:cubicBezTo>
                  <a:pt x="402" y="503"/>
                  <a:pt x="401" y="502"/>
                  <a:pt x="401" y="503"/>
                </a:cubicBezTo>
                <a:cubicBezTo>
                  <a:pt x="401" y="503"/>
                  <a:pt x="401" y="504"/>
                  <a:pt x="401" y="504"/>
                </a:cubicBezTo>
                <a:cubicBezTo>
                  <a:pt x="402" y="504"/>
                  <a:pt x="404" y="506"/>
                  <a:pt x="404" y="507"/>
                </a:cubicBezTo>
                <a:cubicBezTo>
                  <a:pt x="404" y="507"/>
                  <a:pt x="405" y="507"/>
                  <a:pt x="405" y="508"/>
                </a:cubicBezTo>
                <a:cubicBezTo>
                  <a:pt x="405" y="509"/>
                  <a:pt x="406" y="509"/>
                  <a:pt x="406" y="510"/>
                </a:cubicBezTo>
                <a:cubicBezTo>
                  <a:pt x="406" y="510"/>
                  <a:pt x="406" y="510"/>
                  <a:pt x="406" y="510"/>
                </a:cubicBezTo>
                <a:cubicBezTo>
                  <a:pt x="406" y="511"/>
                  <a:pt x="407" y="511"/>
                  <a:pt x="408" y="512"/>
                </a:cubicBezTo>
                <a:cubicBezTo>
                  <a:pt x="408" y="512"/>
                  <a:pt x="407" y="512"/>
                  <a:pt x="408" y="513"/>
                </a:cubicBezTo>
                <a:cubicBezTo>
                  <a:pt x="409" y="513"/>
                  <a:pt x="409" y="513"/>
                  <a:pt x="409" y="514"/>
                </a:cubicBezTo>
                <a:cubicBezTo>
                  <a:pt x="409" y="514"/>
                  <a:pt x="409" y="514"/>
                  <a:pt x="409" y="514"/>
                </a:cubicBezTo>
                <a:cubicBezTo>
                  <a:pt x="409" y="515"/>
                  <a:pt x="409" y="515"/>
                  <a:pt x="409" y="515"/>
                </a:cubicBezTo>
                <a:cubicBezTo>
                  <a:pt x="408" y="516"/>
                  <a:pt x="411" y="517"/>
                  <a:pt x="409" y="517"/>
                </a:cubicBezTo>
                <a:cubicBezTo>
                  <a:pt x="409" y="518"/>
                  <a:pt x="409" y="518"/>
                  <a:pt x="408" y="518"/>
                </a:cubicBezTo>
                <a:cubicBezTo>
                  <a:pt x="408" y="518"/>
                  <a:pt x="408" y="520"/>
                  <a:pt x="408" y="520"/>
                </a:cubicBezTo>
                <a:cubicBezTo>
                  <a:pt x="409" y="521"/>
                  <a:pt x="411" y="521"/>
                  <a:pt x="411" y="522"/>
                </a:cubicBezTo>
                <a:cubicBezTo>
                  <a:pt x="411" y="522"/>
                  <a:pt x="412" y="522"/>
                  <a:pt x="412" y="522"/>
                </a:cubicBezTo>
                <a:cubicBezTo>
                  <a:pt x="412" y="521"/>
                  <a:pt x="413" y="521"/>
                  <a:pt x="412" y="520"/>
                </a:cubicBezTo>
                <a:cubicBezTo>
                  <a:pt x="413" y="520"/>
                  <a:pt x="413" y="520"/>
                  <a:pt x="413" y="520"/>
                </a:cubicBezTo>
                <a:cubicBezTo>
                  <a:pt x="414" y="520"/>
                  <a:pt x="415" y="523"/>
                  <a:pt x="416" y="523"/>
                </a:cubicBezTo>
                <a:cubicBezTo>
                  <a:pt x="416" y="523"/>
                  <a:pt x="417" y="523"/>
                  <a:pt x="417" y="523"/>
                </a:cubicBezTo>
                <a:cubicBezTo>
                  <a:pt x="417" y="524"/>
                  <a:pt x="417" y="524"/>
                  <a:pt x="417" y="524"/>
                </a:cubicBezTo>
                <a:cubicBezTo>
                  <a:pt x="418" y="524"/>
                  <a:pt x="419" y="525"/>
                  <a:pt x="419" y="525"/>
                </a:cubicBezTo>
                <a:cubicBezTo>
                  <a:pt x="419" y="526"/>
                  <a:pt x="419" y="527"/>
                  <a:pt x="418" y="527"/>
                </a:cubicBezTo>
                <a:cubicBezTo>
                  <a:pt x="418" y="527"/>
                  <a:pt x="418" y="528"/>
                  <a:pt x="419" y="528"/>
                </a:cubicBezTo>
                <a:cubicBezTo>
                  <a:pt x="419" y="529"/>
                  <a:pt x="419" y="528"/>
                  <a:pt x="419" y="528"/>
                </a:cubicBezTo>
                <a:cubicBezTo>
                  <a:pt x="419" y="528"/>
                  <a:pt x="420" y="529"/>
                  <a:pt x="420" y="529"/>
                </a:cubicBezTo>
                <a:cubicBezTo>
                  <a:pt x="420" y="530"/>
                  <a:pt x="420" y="529"/>
                  <a:pt x="420" y="529"/>
                </a:cubicBezTo>
                <a:cubicBezTo>
                  <a:pt x="420" y="528"/>
                  <a:pt x="420" y="527"/>
                  <a:pt x="420" y="527"/>
                </a:cubicBezTo>
                <a:cubicBezTo>
                  <a:pt x="421" y="527"/>
                  <a:pt x="421" y="528"/>
                  <a:pt x="421" y="529"/>
                </a:cubicBezTo>
                <a:cubicBezTo>
                  <a:pt x="422" y="531"/>
                  <a:pt x="423" y="529"/>
                  <a:pt x="424" y="529"/>
                </a:cubicBezTo>
                <a:cubicBezTo>
                  <a:pt x="425" y="529"/>
                  <a:pt x="424" y="529"/>
                  <a:pt x="425" y="529"/>
                </a:cubicBezTo>
                <a:cubicBezTo>
                  <a:pt x="425" y="530"/>
                  <a:pt x="426" y="530"/>
                  <a:pt x="427" y="530"/>
                </a:cubicBezTo>
                <a:cubicBezTo>
                  <a:pt x="427" y="530"/>
                  <a:pt x="428" y="530"/>
                  <a:pt x="428" y="530"/>
                </a:cubicBezTo>
                <a:cubicBezTo>
                  <a:pt x="428" y="530"/>
                  <a:pt x="429" y="531"/>
                  <a:pt x="429" y="532"/>
                </a:cubicBezTo>
                <a:cubicBezTo>
                  <a:pt x="429" y="533"/>
                  <a:pt x="431" y="532"/>
                  <a:pt x="432" y="532"/>
                </a:cubicBezTo>
                <a:cubicBezTo>
                  <a:pt x="432" y="533"/>
                  <a:pt x="432" y="533"/>
                  <a:pt x="432" y="534"/>
                </a:cubicBezTo>
                <a:cubicBezTo>
                  <a:pt x="432" y="534"/>
                  <a:pt x="432" y="534"/>
                  <a:pt x="432" y="535"/>
                </a:cubicBezTo>
                <a:cubicBezTo>
                  <a:pt x="433" y="535"/>
                  <a:pt x="434" y="535"/>
                  <a:pt x="434" y="534"/>
                </a:cubicBezTo>
                <a:cubicBezTo>
                  <a:pt x="434" y="534"/>
                  <a:pt x="435" y="534"/>
                  <a:pt x="435" y="534"/>
                </a:cubicBezTo>
                <a:cubicBezTo>
                  <a:pt x="435" y="533"/>
                  <a:pt x="435" y="533"/>
                  <a:pt x="436" y="533"/>
                </a:cubicBezTo>
                <a:cubicBezTo>
                  <a:pt x="436" y="533"/>
                  <a:pt x="436" y="532"/>
                  <a:pt x="436" y="532"/>
                </a:cubicBezTo>
                <a:cubicBezTo>
                  <a:pt x="436" y="531"/>
                  <a:pt x="435" y="531"/>
                  <a:pt x="435" y="531"/>
                </a:cubicBezTo>
                <a:cubicBezTo>
                  <a:pt x="435" y="530"/>
                  <a:pt x="434" y="531"/>
                  <a:pt x="434" y="530"/>
                </a:cubicBezTo>
                <a:cubicBezTo>
                  <a:pt x="434" y="530"/>
                  <a:pt x="434" y="530"/>
                  <a:pt x="433" y="530"/>
                </a:cubicBezTo>
                <a:cubicBezTo>
                  <a:pt x="434" y="529"/>
                  <a:pt x="434" y="529"/>
                  <a:pt x="434" y="529"/>
                </a:cubicBezTo>
                <a:cubicBezTo>
                  <a:pt x="435" y="529"/>
                  <a:pt x="435" y="529"/>
                  <a:pt x="435" y="529"/>
                </a:cubicBezTo>
                <a:cubicBezTo>
                  <a:pt x="435" y="529"/>
                  <a:pt x="436" y="529"/>
                  <a:pt x="436" y="529"/>
                </a:cubicBezTo>
                <a:cubicBezTo>
                  <a:pt x="436" y="529"/>
                  <a:pt x="436" y="529"/>
                  <a:pt x="436" y="529"/>
                </a:cubicBezTo>
                <a:cubicBezTo>
                  <a:pt x="437" y="528"/>
                  <a:pt x="437" y="528"/>
                  <a:pt x="437" y="527"/>
                </a:cubicBezTo>
                <a:cubicBezTo>
                  <a:pt x="437" y="526"/>
                  <a:pt x="439" y="526"/>
                  <a:pt x="439" y="525"/>
                </a:cubicBezTo>
                <a:cubicBezTo>
                  <a:pt x="440" y="526"/>
                  <a:pt x="440" y="526"/>
                  <a:pt x="441" y="527"/>
                </a:cubicBezTo>
                <a:cubicBezTo>
                  <a:pt x="441" y="527"/>
                  <a:pt x="441" y="528"/>
                  <a:pt x="441" y="529"/>
                </a:cubicBezTo>
                <a:cubicBezTo>
                  <a:pt x="442" y="529"/>
                  <a:pt x="442" y="529"/>
                  <a:pt x="442" y="529"/>
                </a:cubicBezTo>
                <a:cubicBezTo>
                  <a:pt x="442" y="529"/>
                  <a:pt x="443" y="530"/>
                  <a:pt x="443" y="530"/>
                </a:cubicBezTo>
                <a:cubicBezTo>
                  <a:pt x="444" y="530"/>
                  <a:pt x="444" y="530"/>
                  <a:pt x="446" y="530"/>
                </a:cubicBezTo>
                <a:cubicBezTo>
                  <a:pt x="446" y="530"/>
                  <a:pt x="446" y="531"/>
                  <a:pt x="446" y="531"/>
                </a:cubicBezTo>
                <a:cubicBezTo>
                  <a:pt x="445" y="531"/>
                  <a:pt x="445" y="531"/>
                  <a:pt x="445" y="531"/>
                </a:cubicBezTo>
                <a:cubicBezTo>
                  <a:pt x="444" y="531"/>
                  <a:pt x="444" y="532"/>
                  <a:pt x="444" y="532"/>
                </a:cubicBezTo>
                <a:cubicBezTo>
                  <a:pt x="443" y="533"/>
                  <a:pt x="444" y="535"/>
                  <a:pt x="445" y="536"/>
                </a:cubicBezTo>
                <a:cubicBezTo>
                  <a:pt x="445" y="536"/>
                  <a:pt x="445" y="536"/>
                  <a:pt x="446" y="536"/>
                </a:cubicBezTo>
                <a:cubicBezTo>
                  <a:pt x="446" y="536"/>
                  <a:pt x="446" y="537"/>
                  <a:pt x="446" y="537"/>
                </a:cubicBezTo>
                <a:cubicBezTo>
                  <a:pt x="447" y="537"/>
                  <a:pt x="448" y="537"/>
                  <a:pt x="448" y="537"/>
                </a:cubicBezTo>
                <a:cubicBezTo>
                  <a:pt x="448" y="537"/>
                  <a:pt x="448" y="537"/>
                  <a:pt x="448" y="538"/>
                </a:cubicBezTo>
                <a:cubicBezTo>
                  <a:pt x="448" y="539"/>
                  <a:pt x="449" y="540"/>
                  <a:pt x="449" y="541"/>
                </a:cubicBezTo>
                <a:cubicBezTo>
                  <a:pt x="448" y="541"/>
                  <a:pt x="448" y="543"/>
                  <a:pt x="448" y="543"/>
                </a:cubicBezTo>
                <a:cubicBezTo>
                  <a:pt x="450" y="544"/>
                  <a:pt x="448" y="545"/>
                  <a:pt x="447" y="546"/>
                </a:cubicBezTo>
                <a:cubicBezTo>
                  <a:pt x="448" y="546"/>
                  <a:pt x="448" y="546"/>
                  <a:pt x="448" y="547"/>
                </a:cubicBezTo>
                <a:cubicBezTo>
                  <a:pt x="448" y="548"/>
                  <a:pt x="448" y="549"/>
                  <a:pt x="447" y="549"/>
                </a:cubicBezTo>
                <a:cubicBezTo>
                  <a:pt x="447" y="549"/>
                  <a:pt x="448" y="550"/>
                  <a:pt x="448" y="550"/>
                </a:cubicBezTo>
                <a:cubicBezTo>
                  <a:pt x="448" y="551"/>
                  <a:pt x="447" y="552"/>
                  <a:pt x="447" y="553"/>
                </a:cubicBezTo>
                <a:cubicBezTo>
                  <a:pt x="447" y="553"/>
                  <a:pt x="446" y="553"/>
                  <a:pt x="446" y="553"/>
                </a:cubicBezTo>
                <a:cubicBezTo>
                  <a:pt x="446" y="554"/>
                  <a:pt x="446" y="554"/>
                  <a:pt x="446" y="555"/>
                </a:cubicBezTo>
                <a:cubicBezTo>
                  <a:pt x="447" y="556"/>
                  <a:pt x="448" y="556"/>
                  <a:pt x="449" y="556"/>
                </a:cubicBezTo>
                <a:cubicBezTo>
                  <a:pt x="449" y="556"/>
                  <a:pt x="447" y="558"/>
                  <a:pt x="447" y="558"/>
                </a:cubicBezTo>
                <a:cubicBezTo>
                  <a:pt x="447" y="558"/>
                  <a:pt x="446" y="560"/>
                  <a:pt x="446" y="560"/>
                </a:cubicBezTo>
                <a:cubicBezTo>
                  <a:pt x="446" y="561"/>
                  <a:pt x="445" y="560"/>
                  <a:pt x="444" y="561"/>
                </a:cubicBezTo>
                <a:cubicBezTo>
                  <a:pt x="444" y="561"/>
                  <a:pt x="444" y="561"/>
                  <a:pt x="443" y="561"/>
                </a:cubicBezTo>
                <a:cubicBezTo>
                  <a:pt x="443" y="561"/>
                  <a:pt x="443" y="561"/>
                  <a:pt x="442" y="562"/>
                </a:cubicBezTo>
                <a:cubicBezTo>
                  <a:pt x="442" y="562"/>
                  <a:pt x="441" y="562"/>
                  <a:pt x="441" y="563"/>
                </a:cubicBezTo>
                <a:cubicBezTo>
                  <a:pt x="441" y="563"/>
                  <a:pt x="441" y="563"/>
                  <a:pt x="441" y="564"/>
                </a:cubicBezTo>
                <a:cubicBezTo>
                  <a:pt x="442" y="564"/>
                  <a:pt x="440" y="564"/>
                  <a:pt x="441" y="565"/>
                </a:cubicBezTo>
                <a:cubicBezTo>
                  <a:pt x="441" y="565"/>
                  <a:pt x="442" y="565"/>
                  <a:pt x="442" y="566"/>
                </a:cubicBezTo>
                <a:cubicBezTo>
                  <a:pt x="442" y="566"/>
                  <a:pt x="442" y="566"/>
                  <a:pt x="442" y="566"/>
                </a:cubicBezTo>
                <a:cubicBezTo>
                  <a:pt x="441" y="566"/>
                  <a:pt x="441" y="566"/>
                  <a:pt x="440" y="566"/>
                </a:cubicBezTo>
                <a:cubicBezTo>
                  <a:pt x="439" y="566"/>
                  <a:pt x="439" y="567"/>
                  <a:pt x="440" y="567"/>
                </a:cubicBezTo>
                <a:cubicBezTo>
                  <a:pt x="440" y="568"/>
                  <a:pt x="438" y="570"/>
                  <a:pt x="437" y="570"/>
                </a:cubicBezTo>
                <a:cubicBezTo>
                  <a:pt x="436" y="570"/>
                  <a:pt x="437" y="571"/>
                  <a:pt x="436" y="571"/>
                </a:cubicBezTo>
                <a:cubicBezTo>
                  <a:pt x="435" y="571"/>
                  <a:pt x="436" y="572"/>
                  <a:pt x="435" y="572"/>
                </a:cubicBezTo>
                <a:cubicBezTo>
                  <a:pt x="436" y="572"/>
                  <a:pt x="436" y="574"/>
                  <a:pt x="436" y="575"/>
                </a:cubicBezTo>
                <a:cubicBezTo>
                  <a:pt x="437" y="576"/>
                  <a:pt x="436" y="576"/>
                  <a:pt x="435" y="577"/>
                </a:cubicBezTo>
                <a:cubicBezTo>
                  <a:pt x="435" y="577"/>
                  <a:pt x="434" y="577"/>
                  <a:pt x="434" y="577"/>
                </a:cubicBezTo>
                <a:cubicBezTo>
                  <a:pt x="434" y="578"/>
                  <a:pt x="434" y="579"/>
                  <a:pt x="433" y="580"/>
                </a:cubicBezTo>
                <a:cubicBezTo>
                  <a:pt x="434" y="581"/>
                  <a:pt x="434" y="581"/>
                  <a:pt x="435" y="582"/>
                </a:cubicBezTo>
                <a:cubicBezTo>
                  <a:pt x="434" y="582"/>
                  <a:pt x="434" y="582"/>
                  <a:pt x="434" y="582"/>
                </a:cubicBezTo>
                <a:cubicBezTo>
                  <a:pt x="433" y="582"/>
                  <a:pt x="433" y="583"/>
                  <a:pt x="432" y="583"/>
                </a:cubicBezTo>
                <a:cubicBezTo>
                  <a:pt x="432" y="584"/>
                  <a:pt x="431" y="584"/>
                  <a:pt x="432" y="585"/>
                </a:cubicBezTo>
                <a:cubicBezTo>
                  <a:pt x="432" y="585"/>
                  <a:pt x="433" y="586"/>
                  <a:pt x="433" y="586"/>
                </a:cubicBezTo>
                <a:cubicBezTo>
                  <a:pt x="432" y="586"/>
                  <a:pt x="432" y="587"/>
                  <a:pt x="431" y="587"/>
                </a:cubicBezTo>
                <a:cubicBezTo>
                  <a:pt x="432" y="588"/>
                  <a:pt x="432" y="589"/>
                  <a:pt x="433" y="589"/>
                </a:cubicBezTo>
                <a:cubicBezTo>
                  <a:pt x="433" y="589"/>
                  <a:pt x="433" y="590"/>
                  <a:pt x="433" y="590"/>
                </a:cubicBezTo>
                <a:cubicBezTo>
                  <a:pt x="433" y="591"/>
                  <a:pt x="431" y="591"/>
                  <a:pt x="431" y="592"/>
                </a:cubicBezTo>
                <a:cubicBezTo>
                  <a:pt x="432" y="592"/>
                  <a:pt x="433" y="593"/>
                  <a:pt x="435" y="594"/>
                </a:cubicBezTo>
                <a:cubicBezTo>
                  <a:pt x="435" y="593"/>
                  <a:pt x="435" y="593"/>
                  <a:pt x="436" y="593"/>
                </a:cubicBezTo>
                <a:cubicBezTo>
                  <a:pt x="436" y="593"/>
                  <a:pt x="436" y="592"/>
                  <a:pt x="436" y="592"/>
                </a:cubicBezTo>
                <a:cubicBezTo>
                  <a:pt x="437" y="592"/>
                  <a:pt x="437" y="593"/>
                  <a:pt x="437" y="594"/>
                </a:cubicBezTo>
                <a:cubicBezTo>
                  <a:pt x="437" y="594"/>
                  <a:pt x="436" y="594"/>
                  <a:pt x="436" y="594"/>
                </a:cubicBezTo>
                <a:cubicBezTo>
                  <a:pt x="435" y="594"/>
                  <a:pt x="436" y="594"/>
                  <a:pt x="435" y="594"/>
                </a:cubicBezTo>
                <a:cubicBezTo>
                  <a:pt x="435" y="594"/>
                  <a:pt x="435" y="595"/>
                  <a:pt x="435" y="595"/>
                </a:cubicBezTo>
                <a:cubicBezTo>
                  <a:pt x="435" y="595"/>
                  <a:pt x="435" y="595"/>
                  <a:pt x="436" y="595"/>
                </a:cubicBezTo>
                <a:cubicBezTo>
                  <a:pt x="434" y="596"/>
                  <a:pt x="431" y="599"/>
                  <a:pt x="430" y="601"/>
                </a:cubicBezTo>
                <a:cubicBezTo>
                  <a:pt x="430" y="601"/>
                  <a:pt x="430" y="602"/>
                  <a:pt x="429" y="603"/>
                </a:cubicBezTo>
                <a:cubicBezTo>
                  <a:pt x="429" y="604"/>
                  <a:pt x="429" y="603"/>
                  <a:pt x="429" y="604"/>
                </a:cubicBezTo>
                <a:cubicBezTo>
                  <a:pt x="429" y="605"/>
                  <a:pt x="431" y="604"/>
                  <a:pt x="430" y="606"/>
                </a:cubicBezTo>
                <a:cubicBezTo>
                  <a:pt x="430" y="607"/>
                  <a:pt x="430" y="607"/>
                  <a:pt x="431" y="608"/>
                </a:cubicBezTo>
                <a:cubicBezTo>
                  <a:pt x="431" y="608"/>
                  <a:pt x="432" y="609"/>
                  <a:pt x="431" y="610"/>
                </a:cubicBezTo>
                <a:cubicBezTo>
                  <a:pt x="431" y="610"/>
                  <a:pt x="431" y="610"/>
                  <a:pt x="431" y="611"/>
                </a:cubicBezTo>
                <a:cubicBezTo>
                  <a:pt x="431" y="612"/>
                  <a:pt x="431" y="612"/>
                  <a:pt x="432" y="612"/>
                </a:cubicBezTo>
                <a:cubicBezTo>
                  <a:pt x="433" y="613"/>
                  <a:pt x="434" y="613"/>
                  <a:pt x="434" y="614"/>
                </a:cubicBezTo>
                <a:cubicBezTo>
                  <a:pt x="434" y="614"/>
                  <a:pt x="435" y="614"/>
                  <a:pt x="435" y="614"/>
                </a:cubicBezTo>
                <a:cubicBezTo>
                  <a:pt x="435" y="615"/>
                  <a:pt x="436" y="615"/>
                  <a:pt x="436" y="616"/>
                </a:cubicBezTo>
                <a:cubicBezTo>
                  <a:pt x="436" y="616"/>
                  <a:pt x="437" y="616"/>
                  <a:pt x="437" y="617"/>
                </a:cubicBezTo>
                <a:cubicBezTo>
                  <a:pt x="437" y="618"/>
                  <a:pt x="438" y="618"/>
                  <a:pt x="439" y="619"/>
                </a:cubicBezTo>
                <a:cubicBezTo>
                  <a:pt x="440" y="619"/>
                  <a:pt x="440" y="620"/>
                  <a:pt x="441" y="621"/>
                </a:cubicBezTo>
                <a:cubicBezTo>
                  <a:pt x="441" y="621"/>
                  <a:pt x="443" y="623"/>
                  <a:pt x="443" y="623"/>
                </a:cubicBezTo>
                <a:cubicBezTo>
                  <a:pt x="443" y="624"/>
                  <a:pt x="443" y="624"/>
                  <a:pt x="444" y="624"/>
                </a:cubicBezTo>
                <a:cubicBezTo>
                  <a:pt x="444" y="624"/>
                  <a:pt x="444" y="624"/>
                  <a:pt x="444" y="625"/>
                </a:cubicBezTo>
                <a:cubicBezTo>
                  <a:pt x="444" y="625"/>
                  <a:pt x="444" y="625"/>
                  <a:pt x="445" y="625"/>
                </a:cubicBezTo>
                <a:cubicBezTo>
                  <a:pt x="445" y="626"/>
                  <a:pt x="444" y="626"/>
                  <a:pt x="445" y="626"/>
                </a:cubicBezTo>
                <a:cubicBezTo>
                  <a:pt x="446" y="627"/>
                  <a:pt x="445" y="628"/>
                  <a:pt x="446" y="629"/>
                </a:cubicBezTo>
                <a:cubicBezTo>
                  <a:pt x="448" y="630"/>
                  <a:pt x="447" y="631"/>
                  <a:pt x="447" y="632"/>
                </a:cubicBezTo>
                <a:cubicBezTo>
                  <a:pt x="447" y="632"/>
                  <a:pt x="447" y="632"/>
                  <a:pt x="447" y="632"/>
                </a:cubicBezTo>
                <a:cubicBezTo>
                  <a:pt x="447" y="632"/>
                  <a:pt x="448" y="633"/>
                  <a:pt x="448" y="633"/>
                </a:cubicBezTo>
                <a:cubicBezTo>
                  <a:pt x="448" y="633"/>
                  <a:pt x="448" y="633"/>
                  <a:pt x="448" y="634"/>
                </a:cubicBezTo>
                <a:cubicBezTo>
                  <a:pt x="448" y="634"/>
                  <a:pt x="448" y="635"/>
                  <a:pt x="448" y="635"/>
                </a:cubicBezTo>
                <a:cubicBezTo>
                  <a:pt x="448" y="636"/>
                  <a:pt x="448" y="635"/>
                  <a:pt x="448" y="636"/>
                </a:cubicBezTo>
                <a:cubicBezTo>
                  <a:pt x="448" y="637"/>
                  <a:pt x="449" y="636"/>
                  <a:pt x="449" y="637"/>
                </a:cubicBezTo>
                <a:cubicBezTo>
                  <a:pt x="449" y="637"/>
                  <a:pt x="449" y="637"/>
                  <a:pt x="449" y="637"/>
                </a:cubicBezTo>
                <a:cubicBezTo>
                  <a:pt x="449" y="637"/>
                  <a:pt x="449" y="637"/>
                  <a:pt x="449" y="637"/>
                </a:cubicBezTo>
                <a:cubicBezTo>
                  <a:pt x="449" y="638"/>
                  <a:pt x="449" y="638"/>
                  <a:pt x="449" y="639"/>
                </a:cubicBezTo>
                <a:cubicBezTo>
                  <a:pt x="449" y="639"/>
                  <a:pt x="449" y="639"/>
                  <a:pt x="449" y="639"/>
                </a:cubicBezTo>
                <a:cubicBezTo>
                  <a:pt x="449" y="639"/>
                  <a:pt x="450" y="640"/>
                  <a:pt x="450" y="641"/>
                </a:cubicBezTo>
                <a:cubicBezTo>
                  <a:pt x="450" y="641"/>
                  <a:pt x="451" y="642"/>
                  <a:pt x="451" y="642"/>
                </a:cubicBezTo>
                <a:cubicBezTo>
                  <a:pt x="452" y="643"/>
                  <a:pt x="451" y="644"/>
                  <a:pt x="451" y="645"/>
                </a:cubicBezTo>
                <a:cubicBezTo>
                  <a:pt x="451" y="645"/>
                  <a:pt x="453" y="645"/>
                  <a:pt x="453" y="646"/>
                </a:cubicBezTo>
                <a:cubicBezTo>
                  <a:pt x="453" y="646"/>
                  <a:pt x="454" y="649"/>
                  <a:pt x="454" y="649"/>
                </a:cubicBezTo>
                <a:cubicBezTo>
                  <a:pt x="455" y="649"/>
                  <a:pt x="455" y="654"/>
                  <a:pt x="455" y="655"/>
                </a:cubicBezTo>
                <a:cubicBezTo>
                  <a:pt x="455" y="655"/>
                  <a:pt x="455" y="655"/>
                  <a:pt x="455" y="655"/>
                </a:cubicBezTo>
                <a:cubicBezTo>
                  <a:pt x="455" y="655"/>
                  <a:pt x="455" y="656"/>
                  <a:pt x="455" y="656"/>
                </a:cubicBezTo>
                <a:cubicBezTo>
                  <a:pt x="456" y="656"/>
                  <a:pt x="456" y="657"/>
                  <a:pt x="456" y="657"/>
                </a:cubicBezTo>
                <a:cubicBezTo>
                  <a:pt x="456" y="657"/>
                  <a:pt x="457" y="659"/>
                  <a:pt x="457" y="659"/>
                </a:cubicBezTo>
                <a:cubicBezTo>
                  <a:pt x="458" y="659"/>
                  <a:pt x="458" y="660"/>
                  <a:pt x="458" y="660"/>
                </a:cubicBezTo>
                <a:cubicBezTo>
                  <a:pt x="458" y="660"/>
                  <a:pt x="458" y="660"/>
                  <a:pt x="458" y="660"/>
                </a:cubicBezTo>
                <a:cubicBezTo>
                  <a:pt x="458" y="661"/>
                  <a:pt x="459" y="662"/>
                  <a:pt x="459" y="662"/>
                </a:cubicBezTo>
                <a:cubicBezTo>
                  <a:pt x="459" y="662"/>
                  <a:pt x="459" y="662"/>
                  <a:pt x="460" y="662"/>
                </a:cubicBezTo>
                <a:cubicBezTo>
                  <a:pt x="460" y="663"/>
                  <a:pt x="460" y="663"/>
                  <a:pt x="461" y="663"/>
                </a:cubicBezTo>
                <a:cubicBezTo>
                  <a:pt x="461" y="663"/>
                  <a:pt x="462" y="664"/>
                  <a:pt x="462" y="665"/>
                </a:cubicBezTo>
                <a:cubicBezTo>
                  <a:pt x="462" y="665"/>
                  <a:pt x="462" y="665"/>
                  <a:pt x="463" y="665"/>
                </a:cubicBezTo>
                <a:cubicBezTo>
                  <a:pt x="463" y="665"/>
                  <a:pt x="462" y="665"/>
                  <a:pt x="463" y="665"/>
                </a:cubicBezTo>
                <a:cubicBezTo>
                  <a:pt x="463" y="665"/>
                  <a:pt x="464" y="666"/>
                  <a:pt x="465" y="666"/>
                </a:cubicBezTo>
                <a:cubicBezTo>
                  <a:pt x="466" y="667"/>
                  <a:pt x="465" y="667"/>
                  <a:pt x="466" y="668"/>
                </a:cubicBezTo>
                <a:cubicBezTo>
                  <a:pt x="466" y="668"/>
                  <a:pt x="467" y="668"/>
                  <a:pt x="467" y="668"/>
                </a:cubicBezTo>
                <a:cubicBezTo>
                  <a:pt x="467" y="669"/>
                  <a:pt x="468" y="669"/>
                  <a:pt x="468" y="669"/>
                </a:cubicBezTo>
                <a:cubicBezTo>
                  <a:pt x="468" y="669"/>
                  <a:pt x="469" y="669"/>
                  <a:pt x="469" y="669"/>
                </a:cubicBezTo>
                <a:cubicBezTo>
                  <a:pt x="469" y="669"/>
                  <a:pt x="470" y="669"/>
                  <a:pt x="470" y="669"/>
                </a:cubicBezTo>
                <a:cubicBezTo>
                  <a:pt x="471" y="670"/>
                  <a:pt x="470" y="670"/>
                  <a:pt x="471" y="670"/>
                </a:cubicBezTo>
                <a:cubicBezTo>
                  <a:pt x="472" y="670"/>
                  <a:pt x="472" y="670"/>
                  <a:pt x="472" y="670"/>
                </a:cubicBezTo>
                <a:cubicBezTo>
                  <a:pt x="472" y="671"/>
                  <a:pt x="473" y="671"/>
                  <a:pt x="473" y="671"/>
                </a:cubicBezTo>
                <a:cubicBezTo>
                  <a:pt x="474" y="672"/>
                  <a:pt x="474" y="672"/>
                  <a:pt x="475" y="672"/>
                </a:cubicBezTo>
                <a:cubicBezTo>
                  <a:pt x="476" y="672"/>
                  <a:pt x="476" y="673"/>
                  <a:pt x="477" y="673"/>
                </a:cubicBezTo>
                <a:cubicBezTo>
                  <a:pt x="477" y="673"/>
                  <a:pt x="478" y="673"/>
                  <a:pt x="478" y="673"/>
                </a:cubicBezTo>
                <a:cubicBezTo>
                  <a:pt x="478" y="674"/>
                  <a:pt x="479" y="674"/>
                  <a:pt x="479" y="674"/>
                </a:cubicBezTo>
                <a:cubicBezTo>
                  <a:pt x="479" y="675"/>
                  <a:pt x="480" y="675"/>
                  <a:pt x="480" y="675"/>
                </a:cubicBezTo>
                <a:cubicBezTo>
                  <a:pt x="480" y="676"/>
                  <a:pt x="480" y="676"/>
                  <a:pt x="481" y="677"/>
                </a:cubicBezTo>
                <a:cubicBezTo>
                  <a:pt x="481" y="677"/>
                  <a:pt x="481" y="677"/>
                  <a:pt x="482" y="678"/>
                </a:cubicBezTo>
                <a:cubicBezTo>
                  <a:pt x="482" y="678"/>
                  <a:pt x="482" y="679"/>
                  <a:pt x="482" y="679"/>
                </a:cubicBezTo>
                <a:cubicBezTo>
                  <a:pt x="483" y="679"/>
                  <a:pt x="483" y="681"/>
                  <a:pt x="483" y="682"/>
                </a:cubicBezTo>
                <a:cubicBezTo>
                  <a:pt x="483" y="683"/>
                  <a:pt x="484" y="684"/>
                  <a:pt x="484" y="685"/>
                </a:cubicBezTo>
                <a:cubicBezTo>
                  <a:pt x="484" y="688"/>
                  <a:pt x="484" y="690"/>
                  <a:pt x="484" y="692"/>
                </a:cubicBezTo>
                <a:cubicBezTo>
                  <a:pt x="483" y="693"/>
                  <a:pt x="483" y="694"/>
                  <a:pt x="483" y="694"/>
                </a:cubicBezTo>
                <a:cubicBezTo>
                  <a:pt x="483" y="695"/>
                  <a:pt x="484" y="696"/>
                  <a:pt x="484" y="697"/>
                </a:cubicBezTo>
                <a:cubicBezTo>
                  <a:pt x="482" y="697"/>
                  <a:pt x="482" y="702"/>
                  <a:pt x="482" y="704"/>
                </a:cubicBezTo>
                <a:cubicBezTo>
                  <a:pt x="482" y="704"/>
                  <a:pt x="482" y="705"/>
                  <a:pt x="482" y="706"/>
                </a:cubicBezTo>
                <a:cubicBezTo>
                  <a:pt x="482" y="707"/>
                  <a:pt x="481" y="706"/>
                  <a:pt x="481" y="708"/>
                </a:cubicBezTo>
                <a:cubicBezTo>
                  <a:pt x="481" y="708"/>
                  <a:pt x="481" y="709"/>
                  <a:pt x="481" y="709"/>
                </a:cubicBezTo>
                <a:cubicBezTo>
                  <a:pt x="482" y="710"/>
                  <a:pt x="482" y="709"/>
                  <a:pt x="482" y="711"/>
                </a:cubicBezTo>
                <a:cubicBezTo>
                  <a:pt x="481" y="713"/>
                  <a:pt x="481" y="715"/>
                  <a:pt x="481" y="717"/>
                </a:cubicBezTo>
                <a:cubicBezTo>
                  <a:pt x="481" y="718"/>
                  <a:pt x="481" y="719"/>
                  <a:pt x="481" y="719"/>
                </a:cubicBezTo>
                <a:cubicBezTo>
                  <a:pt x="481" y="720"/>
                  <a:pt x="481" y="720"/>
                  <a:pt x="481" y="720"/>
                </a:cubicBezTo>
                <a:cubicBezTo>
                  <a:pt x="481" y="720"/>
                  <a:pt x="481" y="721"/>
                  <a:pt x="481" y="722"/>
                </a:cubicBezTo>
                <a:cubicBezTo>
                  <a:pt x="480" y="721"/>
                  <a:pt x="481" y="724"/>
                  <a:pt x="480" y="724"/>
                </a:cubicBezTo>
                <a:cubicBezTo>
                  <a:pt x="480" y="724"/>
                  <a:pt x="481" y="726"/>
                  <a:pt x="481" y="726"/>
                </a:cubicBezTo>
                <a:cubicBezTo>
                  <a:pt x="480" y="726"/>
                  <a:pt x="480" y="728"/>
                  <a:pt x="480" y="728"/>
                </a:cubicBezTo>
                <a:cubicBezTo>
                  <a:pt x="480" y="728"/>
                  <a:pt x="480" y="730"/>
                  <a:pt x="480" y="730"/>
                </a:cubicBezTo>
                <a:cubicBezTo>
                  <a:pt x="480" y="731"/>
                  <a:pt x="480" y="731"/>
                  <a:pt x="479" y="732"/>
                </a:cubicBezTo>
                <a:cubicBezTo>
                  <a:pt x="478" y="732"/>
                  <a:pt x="479" y="734"/>
                  <a:pt x="479" y="735"/>
                </a:cubicBezTo>
                <a:cubicBezTo>
                  <a:pt x="478" y="736"/>
                  <a:pt x="478" y="737"/>
                  <a:pt x="478" y="738"/>
                </a:cubicBezTo>
                <a:cubicBezTo>
                  <a:pt x="478" y="738"/>
                  <a:pt x="478" y="739"/>
                  <a:pt x="478" y="739"/>
                </a:cubicBezTo>
                <a:cubicBezTo>
                  <a:pt x="478" y="739"/>
                  <a:pt x="478" y="739"/>
                  <a:pt x="478" y="739"/>
                </a:cubicBezTo>
                <a:cubicBezTo>
                  <a:pt x="478" y="739"/>
                  <a:pt x="478" y="740"/>
                  <a:pt x="478" y="740"/>
                </a:cubicBezTo>
                <a:cubicBezTo>
                  <a:pt x="478" y="741"/>
                  <a:pt x="478" y="740"/>
                  <a:pt x="477" y="741"/>
                </a:cubicBezTo>
                <a:cubicBezTo>
                  <a:pt x="477" y="741"/>
                  <a:pt x="477" y="741"/>
                  <a:pt x="477" y="741"/>
                </a:cubicBezTo>
                <a:cubicBezTo>
                  <a:pt x="477" y="742"/>
                  <a:pt x="477" y="741"/>
                  <a:pt x="477" y="742"/>
                </a:cubicBezTo>
                <a:cubicBezTo>
                  <a:pt x="476" y="744"/>
                  <a:pt x="478" y="745"/>
                  <a:pt x="478" y="746"/>
                </a:cubicBezTo>
                <a:cubicBezTo>
                  <a:pt x="479" y="746"/>
                  <a:pt x="479" y="747"/>
                  <a:pt x="478" y="747"/>
                </a:cubicBezTo>
                <a:cubicBezTo>
                  <a:pt x="478" y="747"/>
                  <a:pt x="478" y="747"/>
                  <a:pt x="478" y="747"/>
                </a:cubicBezTo>
                <a:cubicBezTo>
                  <a:pt x="478" y="748"/>
                  <a:pt x="478" y="749"/>
                  <a:pt x="478" y="749"/>
                </a:cubicBezTo>
                <a:cubicBezTo>
                  <a:pt x="478" y="750"/>
                  <a:pt x="478" y="750"/>
                  <a:pt x="478" y="751"/>
                </a:cubicBezTo>
                <a:cubicBezTo>
                  <a:pt x="477" y="751"/>
                  <a:pt x="477" y="753"/>
                  <a:pt x="477" y="753"/>
                </a:cubicBezTo>
                <a:cubicBezTo>
                  <a:pt x="477" y="754"/>
                  <a:pt x="477" y="757"/>
                  <a:pt x="478" y="757"/>
                </a:cubicBezTo>
                <a:cubicBezTo>
                  <a:pt x="478" y="758"/>
                  <a:pt x="478" y="758"/>
                  <a:pt x="478" y="758"/>
                </a:cubicBezTo>
                <a:cubicBezTo>
                  <a:pt x="478" y="759"/>
                  <a:pt x="478" y="759"/>
                  <a:pt x="478" y="760"/>
                </a:cubicBezTo>
                <a:cubicBezTo>
                  <a:pt x="478" y="761"/>
                  <a:pt x="478" y="762"/>
                  <a:pt x="478" y="764"/>
                </a:cubicBezTo>
                <a:cubicBezTo>
                  <a:pt x="478" y="764"/>
                  <a:pt x="478" y="764"/>
                  <a:pt x="478" y="765"/>
                </a:cubicBezTo>
                <a:cubicBezTo>
                  <a:pt x="478" y="765"/>
                  <a:pt x="477" y="765"/>
                  <a:pt x="477" y="766"/>
                </a:cubicBezTo>
                <a:cubicBezTo>
                  <a:pt x="476" y="767"/>
                  <a:pt x="476" y="766"/>
                  <a:pt x="476" y="767"/>
                </a:cubicBezTo>
                <a:cubicBezTo>
                  <a:pt x="476" y="768"/>
                  <a:pt x="476" y="768"/>
                  <a:pt x="476" y="768"/>
                </a:cubicBezTo>
                <a:cubicBezTo>
                  <a:pt x="477" y="769"/>
                  <a:pt x="476" y="770"/>
                  <a:pt x="476" y="770"/>
                </a:cubicBezTo>
                <a:cubicBezTo>
                  <a:pt x="476" y="771"/>
                  <a:pt x="475" y="771"/>
                  <a:pt x="474" y="772"/>
                </a:cubicBezTo>
                <a:cubicBezTo>
                  <a:pt x="474" y="772"/>
                  <a:pt x="474" y="772"/>
                  <a:pt x="474" y="773"/>
                </a:cubicBezTo>
                <a:cubicBezTo>
                  <a:pt x="474" y="773"/>
                  <a:pt x="474" y="774"/>
                  <a:pt x="474" y="774"/>
                </a:cubicBezTo>
                <a:cubicBezTo>
                  <a:pt x="474" y="775"/>
                  <a:pt x="474" y="774"/>
                  <a:pt x="474" y="775"/>
                </a:cubicBezTo>
                <a:cubicBezTo>
                  <a:pt x="474" y="775"/>
                  <a:pt x="474" y="775"/>
                  <a:pt x="474" y="775"/>
                </a:cubicBezTo>
                <a:cubicBezTo>
                  <a:pt x="474" y="776"/>
                  <a:pt x="474" y="775"/>
                  <a:pt x="474" y="775"/>
                </a:cubicBezTo>
                <a:cubicBezTo>
                  <a:pt x="473" y="776"/>
                  <a:pt x="473" y="777"/>
                  <a:pt x="473" y="778"/>
                </a:cubicBezTo>
                <a:cubicBezTo>
                  <a:pt x="472" y="779"/>
                  <a:pt x="472" y="778"/>
                  <a:pt x="472" y="779"/>
                </a:cubicBezTo>
                <a:cubicBezTo>
                  <a:pt x="472" y="779"/>
                  <a:pt x="472" y="779"/>
                  <a:pt x="472" y="780"/>
                </a:cubicBezTo>
                <a:cubicBezTo>
                  <a:pt x="472" y="780"/>
                  <a:pt x="472" y="781"/>
                  <a:pt x="472" y="781"/>
                </a:cubicBezTo>
                <a:cubicBezTo>
                  <a:pt x="473" y="781"/>
                  <a:pt x="472" y="783"/>
                  <a:pt x="472" y="784"/>
                </a:cubicBezTo>
                <a:cubicBezTo>
                  <a:pt x="472" y="784"/>
                  <a:pt x="472" y="785"/>
                  <a:pt x="472" y="785"/>
                </a:cubicBezTo>
                <a:cubicBezTo>
                  <a:pt x="472" y="785"/>
                  <a:pt x="471" y="785"/>
                  <a:pt x="472" y="786"/>
                </a:cubicBezTo>
                <a:cubicBezTo>
                  <a:pt x="472" y="786"/>
                  <a:pt x="471" y="786"/>
                  <a:pt x="471" y="787"/>
                </a:cubicBezTo>
                <a:cubicBezTo>
                  <a:pt x="470" y="788"/>
                  <a:pt x="471" y="789"/>
                  <a:pt x="470" y="789"/>
                </a:cubicBezTo>
                <a:cubicBezTo>
                  <a:pt x="469" y="789"/>
                  <a:pt x="469" y="790"/>
                  <a:pt x="469" y="790"/>
                </a:cubicBezTo>
                <a:cubicBezTo>
                  <a:pt x="469" y="791"/>
                  <a:pt x="469" y="792"/>
                  <a:pt x="470" y="793"/>
                </a:cubicBezTo>
                <a:cubicBezTo>
                  <a:pt x="469" y="793"/>
                  <a:pt x="468" y="793"/>
                  <a:pt x="467" y="793"/>
                </a:cubicBezTo>
                <a:cubicBezTo>
                  <a:pt x="466" y="794"/>
                  <a:pt x="468" y="794"/>
                  <a:pt x="468" y="795"/>
                </a:cubicBezTo>
                <a:cubicBezTo>
                  <a:pt x="468" y="795"/>
                  <a:pt x="467" y="796"/>
                  <a:pt x="467" y="796"/>
                </a:cubicBezTo>
                <a:cubicBezTo>
                  <a:pt x="467" y="797"/>
                  <a:pt x="469" y="797"/>
                  <a:pt x="469" y="798"/>
                </a:cubicBezTo>
                <a:cubicBezTo>
                  <a:pt x="469" y="799"/>
                  <a:pt x="468" y="799"/>
                  <a:pt x="468" y="800"/>
                </a:cubicBezTo>
                <a:cubicBezTo>
                  <a:pt x="468" y="800"/>
                  <a:pt x="468" y="801"/>
                  <a:pt x="469" y="801"/>
                </a:cubicBezTo>
                <a:cubicBezTo>
                  <a:pt x="468" y="801"/>
                  <a:pt x="468" y="801"/>
                  <a:pt x="468" y="801"/>
                </a:cubicBezTo>
                <a:cubicBezTo>
                  <a:pt x="468" y="802"/>
                  <a:pt x="469" y="801"/>
                  <a:pt x="469" y="802"/>
                </a:cubicBezTo>
                <a:cubicBezTo>
                  <a:pt x="469" y="802"/>
                  <a:pt x="469" y="803"/>
                  <a:pt x="469" y="803"/>
                </a:cubicBezTo>
                <a:cubicBezTo>
                  <a:pt x="469" y="804"/>
                  <a:pt x="469" y="803"/>
                  <a:pt x="469" y="804"/>
                </a:cubicBezTo>
                <a:cubicBezTo>
                  <a:pt x="469" y="804"/>
                  <a:pt x="469" y="804"/>
                  <a:pt x="469" y="804"/>
                </a:cubicBezTo>
                <a:cubicBezTo>
                  <a:pt x="469" y="805"/>
                  <a:pt x="469" y="809"/>
                  <a:pt x="469" y="809"/>
                </a:cubicBezTo>
                <a:cubicBezTo>
                  <a:pt x="468" y="809"/>
                  <a:pt x="467" y="808"/>
                  <a:pt x="467" y="809"/>
                </a:cubicBezTo>
                <a:cubicBezTo>
                  <a:pt x="467" y="812"/>
                  <a:pt x="467" y="813"/>
                  <a:pt x="466" y="816"/>
                </a:cubicBezTo>
                <a:cubicBezTo>
                  <a:pt x="467" y="816"/>
                  <a:pt x="466" y="819"/>
                  <a:pt x="467" y="819"/>
                </a:cubicBezTo>
                <a:cubicBezTo>
                  <a:pt x="467" y="819"/>
                  <a:pt x="467" y="820"/>
                  <a:pt x="467" y="820"/>
                </a:cubicBezTo>
                <a:cubicBezTo>
                  <a:pt x="469" y="820"/>
                  <a:pt x="468" y="820"/>
                  <a:pt x="469" y="819"/>
                </a:cubicBezTo>
                <a:cubicBezTo>
                  <a:pt x="469" y="819"/>
                  <a:pt x="470" y="818"/>
                  <a:pt x="470" y="818"/>
                </a:cubicBezTo>
                <a:cubicBezTo>
                  <a:pt x="470" y="818"/>
                  <a:pt x="471" y="819"/>
                  <a:pt x="471" y="819"/>
                </a:cubicBezTo>
                <a:cubicBezTo>
                  <a:pt x="472" y="820"/>
                  <a:pt x="472" y="819"/>
                  <a:pt x="472" y="820"/>
                </a:cubicBezTo>
                <a:cubicBezTo>
                  <a:pt x="472" y="820"/>
                  <a:pt x="472" y="821"/>
                  <a:pt x="471" y="821"/>
                </a:cubicBezTo>
                <a:cubicBezTo>
                  <a:pt x="471" y="821"/>
                  <a:pt x="471" y="821"/>
                  <a:pt x="470" y="821"/>
                </a:cubicBezTo>
                <a:cubicBezTo>
                  <a:pt x="471" y="823"/>
                  <a:pt x="471" y="823"/>
                  <a:pt x="471" y="825"/>
                </a:cubicBezTo>
                <a:cubicBezTo>
                  <a:pt x="470" y="826"/>
                  <a:pt x="470" y="827"/>
                  <a:pt x="471" y="828"/>
                </a:cubicBezTo>
                <a:cubicBezTo>
                  <a:pt x="470" y="828"/>
                  <a:pt x="471" y="828"/>
                  <a:pt x="470" y="828"/>
                </a:cubicBezTo>
                <a:cubicBezTo>
                  <a:pt x="470" y="828"/>
                  <a:pt x="469" y="830"/>
                  <a:pt x="469" y="830"/>
                </a:cubicBezTo>
                <a:cubicBezTo>
                  <a:pt x="470" y="830"/>
                  <a:pt x="470" y="831"/>
                  <a:pt x="470" y="832"/>
                </a:cubicBezTo>
                <a:cubicBezTo>
                  <a:pt x="470" y="832"/>
                  <a:pt x="470" y="833"/>
                  <a:pt x="471" y="833"/>
                </a:cubicBezTo>
                <a:cubicBezTo>
                  <a:pt x="470" y="834"/>
                  <a:pt x="469" y="834"/>
                  <a:pt x="468" y="835"/>
                </a:cubicBezTo>
                <a:cubicBezTo>
                  <a:pt x="468" y="836"/>
                  <a:pt x="468" y="836"/>
                  <a:pt x="469" y="836"/>
                </a:cubicBezTo>
                <a:cubicBezTo>
                  <a:pt x="469" y="837"/>
                  <a:pt x="469" y="837"/>
                  <a:pt x="469" y="837"/>
                </a:cubicBezTo>
                <a:cubicBezTo>
                  <a:pt x="468" y="837"/>
                  <a:pt x="468" y="837"/>
                  <a:pt x="467" y="837"/>
                </a:cubicBezTo>
                <a:cubicBezTo>
                  <a:pt x="467" y="837"/>
                  <a:pt x="468" y="838"/>
                  <a:pt x="468" y="838"/>
                </a:cubicBezTo>
                <a:cubicBezTo>
                  <a:pt x="468" y="838"/>
                  <a:pt x="467" y="839"/>
                  <a:pt x="467" y="839"/>
                </a:cubicBezTo>
                <a:cubicBezTo>
                  <a:pt x="467" y="840"/>
                  <a:pt x="467" y="840"/>
                  <a:pt x="467" y="841"/>
                </a:cubicBezTo>
                <a:cubicBezTo>
                  <a:pt x="467" y="842"/>
                  <a:pt x="467" y="842"/>
                  <a:pt x="467" y="842"/>
                </a:cubicBezTo>
                <a:cubicBezTo>
                  <a:pt x="467" y="843"/>
                  <a:pt x="467" y="843"/>
                  <a:pt x="467" y="844"/>
                </a:cubicBezTo>
                <a:cubicBezTo>
                  <a:pt x="467" y="844"/>
                  <a:pt x="467" y="844"/>
                  <a:pt x="468" y="844"/>
                </a:cubicBezTo>
                <a:cubicBezTo>
                  <a:pt x="468" y="845"/>
                  <a:pt x="468" y="846"/>
                  <a:pt x="467" y="846"/>
                </a:cubicBezTo>
                <a:cubicBezTo>
                  <a:pt x="467" y="846"/>
                  <a:pt x="467" y="846"/>
                  <a:pt x="467" y="846"/>
                </a:cubicBezTo>
                <a:cubicBezTo>
                  <a:pt x="467" y="846"/>
                  <a:pt x="467" y="847"/>
                  <a:pt x="467" y="848"/>
                </a:cubicBezTo>
                <a:cubicBezTo>
                  <a:pt x="467" y="848"/>
                  <a:pt x="467" y="849"/>
                  <a:pt x="467" y="850"/>
                </a:cubicBezTo>
                <a:cubicBezTo>
                  <a:pt x="467" y="850"/>
                  <a:pt x="467" y="850"/>
                  <a:pt x="466" y="850"/>
                </a:cubicBezTo>
                <a:cubicBezTo>
                  <a:pt x="466" y="851"/>
                  <a:pt x="466" y="851"/>
                  <a:pt x="466" y="850"/>
                </a:cubicBezTo>
                <a:cubicBezTo>
                  <a:pt x="466" y="849"/>
                  <a:pt x="466" y="849"/>
                  <a:pt x="465" y="849"/>
                </a:cubicBezTo>
                <a:cubicBezTo>
                  <a:pt x="464" y="849"/>
                  <a:pt x="464" y="849"/>
                  <a:pt x="464" y="850"/>
                </a:cubicBezTo>
                <a:cubicBezTo>
                  <a:pt x="464" y="851"/>
                  <a:pt x="463" y="850"/>
                  <a:pt x="463" y="850"/>
                </a:cubicBezTo>
                <a:cubicBezTo>
                  <a:pt x="463" y="850"/>
                  <a:pt x="463" y="850"/>
                  <a:pt x="463" y="849"/>
                </a:cubicBezTo>
                <a:cubicBezTo>
                  <a:pt x="463" y="849"/>
                  <a:pt x="463" y="850"/>
                  <a:pt x="462" y="850"/>
                </a:cubicBezTo>
                <a:cubicBezTo>
                  <a:pt x="462" y="849"/>
                  <a:pt x="462" y="849"/>
                  <a:pt x="462" y="848"/>
                </a:cubicBezTo>
                <a:cubicBezTo>
                  <a:pt x="462" y="848"/>
                  <a:pt x="461" y="848"/>
                  <a:pt x="461" y="848"/>
                </a:cubicBezTo>
                <a:cubicBezTo>
                  <a:pt x="460" y="848"/>
                  <a:pt x="459" y="849"/>
                  <a:pt x="458" y="849"/>
                </a:cubicBezTo>
                <a:cubicBezTo>
                  <a:pt x="459" y="850"/>
                  <a:pt x="460" y="850"/>
                  <a:pt x="459" y="851"/>
                </a:cubicBezTo>
                <a:cubicBezTo>
                  <a:pt x="458" y="852"/>
                  <a:pt x="458" y="853"/>
                  <a:pt x="458" y="854"/>
                </a:cubicBezTo>
                <a:cubicBezTo>
                  <a:pt x="458" y="854"/>
                  <a:pt x="458" y="854"/>
                  <a:pt x="458" y="854"/>
                </a:cubicBezTo>
                <a:cubicBezTo>
                  <a:pt x="458" y="854"/>
                  <a:pt x="458" y="853"/>
                  <a:pt x="458" y="853"/>
                </a:cubicBezTo>
                <a:cubicBezTo>
                  <a:pt x="459" y="853"/>
                  <a:pt x="459" y="853"/>
                  <a:pt x="460" y="853"/>
                </a:cubicBezTo>
                <a:cubicBezTo>
                  <a:pt x="460" y="853"/>
                  <a:pt x="459" y="852"/>
                  <a:pt x="460" y="852"/>
                </a:cubicBezTo>
                <a:cubicBezTo>
                  <a:pt x="460" y="853"/>
                  <a:pt x="459" y="853"/>
                  <a:pt x="459" y="854"/>
                </a:cubicBezTo>
                <a:cubicBezTo>
                  <a:pt x="460" y="854"/>
                  <a:pt x="460" y="855"/>
                  <a:pt x="460" y="855"/>
                </a:cubicBezTo>
                <a:cubicBezTo>
                  <a:pt x="462" y="855"/>
                  <a:pt x="462" y="855"/>
                  <a:pt x="462" y="854"/>
                </a:cubicBezTo>
                <a:cubicBezTo>
                  <a:pt x="463" y="854"/>
                  <a:pt x="464" y="853"/>
                  <a:pt x="464" y="854"/>
                </a:cubicBezTo>
                <a:cubicBezTo>
                  <a:pt x="464" y="855"/>
                  <a:pt x="465" y="854"/>
                  <a:pt x="465" y="856"/>
                </a:cubicBezTo>
                <a:cubicBezTo>
                  <a:pt x="464" y="857"/>
                  <a:pt x="465" y="856"/>
                  <a:pt x="465" y="857"/>
                </a:cubicBezTo>
                <a:cubicBezTo>
                  <a:pt x="465" y="857"/>
                  <a:pt x="464" y="858"/>
                  <a:pt x="464" y="859"/>
                </a:cubicBezTo>
                <a:cubicBezTo>
                  <a:pt x="465" y="859"/>
                  <a:pt x="465" y="859"/>
                  <a:pt x="465" y="859"/>
                </a:cubicBezTo>
                <a:cubicBezTo>
                  <a:pt x="465" y="860"/>
                  <a:pt x="465" y="860"/>
                  <a:pt x="463" y="859"/>
                </a:cubicBezTo>
                <a:cubicBezTo>
                  <a:pt x="463" y="860"/>
                  <a:pt x="463" y="861"/>
                  <a:pt x="463" y="862"/>
                </a:cubicBezTo>
                <a:cubicBezTo>
                  <a:pt x="463" y="863"/>
                  <a:pt x="463" y="863"/>
                  <a:pt x="463" y="864"/>
                </a:cubicBezTo>
                <a:cubicBezTo>
                  <a:pt x="463" y="865"/>
                  <a:pt x="464" y="865"/>
                  <a:pt x="464" y="866"/>
                </a:cubicBezTo>
                <a:cubicBezTo>
                  <a:pt x="463" y="866"/>
                  <a:pt x="463" y="866"/>
                  <a:pt x="463" y="867"/>
                </a:cubicBezTo>
                <a:cubicBezTo>
                  <a:pt x="463" y="868"/>
                  <a:pt x="463" y="869"/>
                  <a:pt x="463" y="870"/>
                </a:cubicBezTo>
                <a:cubicBezTo>
                  <a:pt x="464" y="870"/>
                  <a:pt x="464" y="871"/>
                  <a:pt x="464" y="870"/>
                </a:cubicBezTo>
                <a:cubicBezTo>
                  <a:pt x="464" y="869"/>
                  <a:pt x="465" y="869"/>
                  <a:pt x="466" y="869"/>
                </a:cubicBezTo>
                <a:cubicBezTo>
                  <a:pt x="465" y="870"/>
                  <a:pt x="465" y="870"/>
                  <a:pt x="465" y="872"/>
                </a:cubicBezTo>
                <a:cubicBezTo>
                  <a:pt x="464" y="872"/>
                  <a:pt x="463" y="872"/>
                  <a:pt x="463" y="872"/>
                </a:cubicBezTo>
                <a:cubicBezTo>
                  <a:pt x="463" y="873"/>
                  <a:pt x="463" y="873"/>
                  <a:pt x="463" y="874"/>
                </a:cubicBezTo>
                <a:cubicBezTo>
                  <a:pt x="463" y="874"/>
                  <a:pt x="463" y="874"/>
                  <a:pt x="462" y="874"/>
                </a:cubicBezTo>
                <a:cubicBezTo>
                  <a:pt x="462" y="875"/>
                  <a:pt x="462" y="875"/>
                  <a:pt x="462" y="876"/>
                </a:cubicBezTo>
                <a:cubicBezTo>
                  <a:pt x="462" y="877"/>
                  <a:pt x="462" y="877"/>
                  <a:pt x="463" y="877"/>
                </a:cubicBezTo>
                <a:cubicBezTo>
                  <a:pt x="464" y="877"/>
                  <a:pt x="464" y="877"/>
                  <a:pt x="465" y="878"/>
                </a:cubicBezTo>
                <a:cubicBezTo>
                  <a:pt x="464" y="878"/>
                  <a:pt x="464" y="878"/>
                  <a:pt x="464" y="879"/>
                </a:cubicBezTo>
                <a:cubicBezTo>
                  <a:pt x="464" y="879"/>
                  <a:pt x="466" y="880"/>
                  <a:pt x="466" y="880"/>
                </a:cubicBezTo>
                <a:cubicBezTo>
                  <a:pt x="467" y="880"/>
                  <a:pt x="465" y="881"/>
                  <a:pt x="464" y="881"/>
                </a:cubicBezTo>
                <a:cubicBezTo>
                  <a:pt x="464" y="881"/>
                  <a:pt x="464" y="883"/>
                  <a:pt x="465" y="883"/>
                </a:cubicBezTo>
                <a:cubicBezTo>
                  <a:pt x="465" y="883"/>
                  <a:pt x="466" y="883"/>
                  <a:pt x="466" y="884"/>
                </a:cubicBezTo>
                <a:cubicBezTo>
                  <a:pt x="466" y="884"/>
                  <a:pt x="466" y="886"/>
                  <a:pt x="466" y="885"/>
                </a:cubicBezTo>
                <a:cubicBezTo>
                  <a:pt x="466" y="886"/>
                  <a:pt x="465" y="885"/>
                  <a:pt x="465" y="885"/>
                </a:cubicBezTo>
                <a:cubicBezTo>
                  <a:pt x="464" y="885"/>
                  <a:pt x="465" y="887"/>
                  <a:pt x="465" y="887"/>
                </a:cubicBezTo>
                <a:cubicBezTo>
                  <a:pt x="464" y="887"/>
                  <a:pt x="463" y="886"/>
                  <a:pt x="463" y="886"/>
                </a:cubicBezTo>
                <a:cubicBezTo>
                  <a:pt x="462" y="886"/>
                  <a:pt x="463" y="886"/>
                  <a:pt x="462" y="886"/>
                </a:cubicBezTo>
                <a:cubicBezTo>
                  <a:pt x="463" y="887"/>
                  <a:pt x="464" y="887"/>
                  <a:pt x="464" y="888"/>
                </a:cubicBezTo>
                <a:cubicBezTo>
                  <a:pt x="465" y="888"/>
                  <a:pt x="464" y="887"/>
                  <a:pt x="465" y="887"/>
                </a:cubicBezTo>
                <a:cubicBezTo>
                  <a:pt x="466" y="888"/>
                  <a:pt x="465" y="887"/>
                  <a:pt x="466" y="887"/>
                </a:cubicBezTo>
                <a:cubicBezTo>
                  <a:pt x="466" y="887"/>
                  <a:pt x="467" y="888"/>
                  <a:pt x="467" y="889"/>
                </a:cubicBezTo>
                <a:cubicBezTo>
                  <a:pt x="467" y="888"/>
                  <a:pt x="468" y="888"/>
                  <a:pt x="468" y="887"/>
                </a:cubicBezTo>
                <a:cubicBezTo>
                  <a:pt x="468" y="888"/>
                  <a:pt x="469" y="888"/>
                  <a:pt x="469" y="887"/>
                </a:cubicBezTo>
                <a:cubicBezTo>
                  <a:pt x="469" y="886"/>
                  <a:pt x="469" y="887"/>
                  <a:pt x="469" y="886"/>
                </a:cubicBezTo>
                <a:cubicBezTo>
                  <a:pt x="469" y="886"/>
                  <a:pt x="470" y="885"/>
                  <a:pt x="470" y="886"/>
                </a:cubicBezTo>
                <a:cubicBezTo>
                  <a:pt x="470" y="886"/>
                  <a:pt x="471" y="886"/>
                  <a:pt x="472" y="886"/>
                </a:cubicBezTo>
                <a:cubicBezTo>
                  <a:pt x="472" y="887"/>
                  <a:pt x="470" y="887"/>
                  <a:pt x="470" y="888"/>
                </a:cubicBezTo>
                <a:cubicBezTo>
                  <a:pt x="470" y="888"/>
                  <a:pt x="470" y="888"/>
                  <a:pt x="469" y="887"/>
                </a:cubicBezTo>
                <a:cubicBezTo>
                  <a:pt x="469" y="888"/>
                  <a:pt x="469" y="890"/>
                  <a:pt x="469" y="890"/>
                </a:cubicBezTo>
                <a:cubicBezTo>
                  <a:pt x="468" y="890"/>
                  <a:pt x="468" y="890"/>
                  <a:pt x="468" y="889"/>
                </a:cubicBezTo>
                <a:cubicBezTo>
                  <a:pt x="467" y="889"/>
                  <a:pt x="466" y="889"/>
                  <a:pt x="466" y="889"/>
                </a:cubicBezTo>
                <a:cubicBezTo>
                  <a:pt x="466" y="890"/>
                  <a:pt x="466" y="891"/>
                  <a:pt x="466" y="891"/>
                </a:cubicBezTo>
                <a:cubicBezTo>
                  <a:pt x="466" y="892"/>
                  <a:pt x="466" y="892"/>
                  <a:pt x="467" y="893"/>
                </a:cubicBezTo>
                <a:cubicBezTo>
                  <a:pt x="465" y="894"/>
                  <a:pt x="467" y="896"/>
                  <a:pt x="468" y="894"/>
                </a:cubicBezTo>
                <a:cubicBezTo>
                  <a:pt x="468" y="895"/>
                  <a:pt x="468" y="895"/>
                  <a:pt x="469" y="895"/>
                </a:cubicBezTo>
                <a:cubicBezTo>
                  <a:pt x="469" y="896"/>
                  <a:pt x="468" y="896"/>
                  <a:pt x="469" y="896"/>
                </a:cubicBezTo>
                <a:cubicBezTo>
                  <a:pt x="470" y="897"/>
                  <a:pt x="470" y="897"/>
                  <a:pt x="471" y="897"/>
                </a:cubicBezTo>
                <a:cubicBezTo>
                  <a:pt x="472" y="897"/>
                  <a:pt x="471" y="898"/>
                  <a:pt x="472" y="898"/>
                </a:cubicBezTo>
                <a:cubicBezTo>
                  <a:pt x="472" y="897"/>
                  <a:pt x="471" y="897"/>
                  <a:pt x="472" y="896"/>
                </a:cubicBezTo>
                <a:cubicBezTo>
                  <a:pt x="472" y="896"/>
                  <a:pt x="473" y="896"/>
                  <a:pt x="473" y="896"/>
                </a:cubicBezTo>
                <a:cubicBezTo>
                  <a:pt x="473" y="896"/>
                  <a:pt x="473" y="897"/>
                  <a:pt x="473" y="897"/>
                </a:cubicBezTo>
                <a:cubicBezTo>
                  <a:pt x="472" y="898"/>
                  <a:pt x="473" y="898"/>
                  <a:pt x="473" y="898"/>
                </a:cubicBezTo>
                <a:cubicBezTo>
                  <a:pt x="474" y="899"/>
                  <a:pt x="476" y="900"/>
                  <a:pt x="477" y="900"/>
                </a:cubicBezTo>
                <a:cubicBezTo>
                  <a:pt x="478" y="899"/>
                  <a:pt x="478" y="898"/>
                  <a:pt x="478" y="897"/>
                </a:cubicBezTo>
                <a:cubicBezTo>
                  <a:pt x="478" y="897"/>
                  <a:pt x="478" y="896"/>
                  <a:pt x="478" y="896"/>
                </a:cubicBezTo>
                <a:cubicBezTo>
                  <a:pt x="478" y="895"/>
                  <a:pt x="478" y="896"/>
                  <a:pt x="478" y="895"/>
                </a:cubicBezTo>
                <a:cubicBezTo>
                  <a:pt x="478" y="895"/>
                  <a:pt x="478" y="895"/>
                  <a:pt x="478" y="894"/>
                </a:cubicBezTo>
                <a:cubicBezTo>
                  <a:pt x="478" y="894"/>
                  <a:pt x="478" y="894"/>
                  <a:pt x="478" y="894"/>
                </a:cubicBezTo>
                <a:cubicBezTo>
                  <a:pt x="478" y="893"/>
                  <a:pt x="478" y="893"/>
                  <a:pt x="479" y="893"/>
                </a:cubicBezTo>
                <a:cubicBezTo>
                  <a:pt x="479" y="893"/>
                  <a:pt x="479" y="892"/>
                  <a:pt x="478" y="893"/>
                </a:cubicBezTo>
                <a:cubicBezTo>
                  <a:pt x="479" y="892"/>
                  <a:pt x="478" y="892"/>
                  <a:pt x="479" y="892"/>
                </a:cubicBezTo>
                <a:cubicBezTo>
                  <a:pt x="481" y="892"/>
                  <a:pt x="482" y="891"/>
                  <a:pt x="483" y="891"/>
                </a:cubicBezTo>
                <a:cubicBezTo>
                  <a:pt x="483" y="892"/>
                  <a:pt x="483" y="892"/>
                  <a:pt x="484" y="892"/>
                </a:cubicBezTo>
                <a:cubicBezTo>
                  <a:pt x="485" y="892"/>
                  <a:pt x="485" y="891"/>
                  <a:pt x="485" y="890"/>
                </a:cubicBezTo>
                <a:cubicBezTo>
                  <a:pt x="486" y="889"/>
                  <a:pt x="486" y="889"/>
                  <a:pt x="487" y="889"/>
                </a:cubicBezTo>
                <a:cubicBezTo>
                  <a:pt x="488" y="889"/>
                  <a:pt x="489" y="889"/>
                  <a:pt x="490" y="889"/>
                </a:cubicBezTo>
                <a:cubicBezTo>
                  <a:pt x="490" y="888"/>
                  <a:pt x="489" y="887"/>
                  <a:pt x="489" y="886"/>
                </a:cubicBezTo>
                <a:cubicBezTo>
                  <a:pt x="488" y="886"/>
                  <a:pt x="487" y="886"/>
                  <a:pt x="487" y="886"/>
                </a:cubicBezTo>
                <a:cubicBezTo>
                  <a:pt x="487" y="886"/>
                  <a:pt x="487" y="886"/>
                  <a:pt x="486" y="885"/>
                </a:cubicBezTo>
                <a:cubicBezTo>
                  <a:pt x="488" y="885"/>
                  <a:pt x="488" y="885"/>
                  <a:pt x="487" y="884"/>
                </a:cubicBezTo>
                <a:cubicBezTo>
                  <a:pt x="487" y="883"/>
                  <a:pt x="487" y="882"/>
                  <a:pt x="487" y="882"/>
                </a:cubicBezTo>
                <a:cubicBezTo>
                  <a:pt x="487" y="882"/>
                  <a:pt x="486" y="882"/>
                  <a:pt x="486" y="882"/>
                </a:cubicBezTo>
                <a:cubicBezTo>
                  <a:pt x="486" y="882"/>
                  <a:pt x="486" y="882"/>
                  <a:pt x="487" y="881"/>
                </a:cubicBezTo>
                <a:cubicBezTo>
                  <a:pt x="487" y="881"/>
                  <a:pt x="487" y="881"/>
                  <a:pt x="487" y="879"/>
                </a:cubicBezTo>
                <a:cubicBezTo>
                  <a:pt x="488" y="879"/>
                  <a:pt x="489" y="877"/>
                  <a:pt x="490" y="877"/>
                </a:cubicBezTo>
                <a:cubicBezTo>
                  <a:pt x="490" y="877"/>
                  <a:pt x="490" y="876"/>
                  <a:pt x="489" y="876"/>
                </a:cubicBezTo>
                <a:cubicBezTo>
                  <a:pt x="488" y="875"/>
                  <a:pt x="488" y="875"/>
                  <a:pt x="489" y="874"/>
                </a:cubicBezTo>
                <a:cubicBezTo>
                  <a:pt x="489" y="873"/>
                  <a:pt x="489" y="873"/>
                  <a:pt x="489" y="873"/>
                </a:cubicBezTo>
                <a:cubicBezTo>
                  <a:pt x="490" y="873"/>
                  <a:pt x="491" y="875"/>
                  <a:pt x="491" y="875"/>
                </a:cubicBezTo>
                <a:cubicBezTo>
                  <a:pt x="491" y="876"/>
                  <a:pt x="492" y="875"/>
                  <a:pt x="493" y="875"/>
                </a:cubicBezTo>
                <a:cubicBezTo>
                  <a:pt x="493" y="874"/>
                  <a:pt x="494" y="874"/>
                  <a:pt x="494" y="874"/>
                </a:cubicBezTo>
                <a:cubicBezTo>
                  <a:pt x="494" y="874"/>
                  <a:pt x="494" y="874"/>
                  <a:pt x="494" y="873"/>
                </a:cubicBezTo>
                <a:cubicBezTo>
                  <a:pt x="495" y="873"/>
                  <a:pt x="495" y="872"/>
                  <a:pt x="495" y="872"/>
                </a:cubicBezTo>
                <a:cubicBezTo>
                  <a:pt x="495" y="871"/>
                  <a:pt x="494" y="871"/>
                  <a:pt x="494" y="871"/>
                </a:cubicBezTo>
                <a:cubicBezTo>
                  <a:pt x="494" y="871"/>
                  <a:pt x="493" y="871"/>
                  <a:pt x="493" y="871"/>
                </a:cubicBezTo>
                <a:cubicBezTo>
                  <a:pt x="493" y="870"/>
                  <a:pt x="494" y="869"/>
                  <a:pt x="495" y="869"/>
                </a:cubicBezTo>
                <a:cubicBezTo>
                  <a:pt x="495" y="868"/>
                  <a:pt x="496" y="868"/>
                  <a:pt x="496" y="867"/>
                </a:cubicBezTo>
                <a:cubicBezTo>
                  <a:pt x="496" y="867"/>
                  <a:pt x="497" y="866"/>
                  <a:pt x="497" y="866"/>
                </a:cubicBezTo>
                <a:cubicBezTo>
                  <a:pt x="497" y="865"/>
                  <a:pt x="497" y="865"/>
                  <a:pt x="498" y="865"/>
                </a:cubicBezTo>
                <a:cubicBezTo>
                  <a:pt x="499" y="864"/>
                  <a:pt x="499" y="864"/>
                  <a:pt x="500" y="864"/>
                </a:cubicBezTo>
                <a:cubicBezTo>
                  <a:pt x="500" y="864"/>
                  <a:pt x="502" y="862"/>
                  <a:pt x="502" y="862"/>
                </a:cubicBezTo>
                <a:cubicBezTo>
                  <a:pt x="503" y="862"/>
                  <a:pt x="503" y="861"/>
                  <a:pt x="504" y="860"/>
                </a:cubicBezTo>
                <a:cubicBezTo>
                  <a:pt x="503" y="860"/>
                  <a:pt x="502" y="860"/>
                  <a:pt x="502" y="859"/>
                </a:cubicBezTo>
                <a:cubicBezTo>
                  <a:pt x="502" y="859"/>
                  <a:pt x="501" y="860"/>
                  <a:pt x="501" y="860"/>
                </a:cubicBezTo>
                <a:cubicBezTo>
                  <a:pt x="501" y="859"/>
                  <a:pt x="502" y="859"/>
                  <a:pt x="502" y="859"/>
                </a:cubicBezTo>
                <a:cubicBezTo>
                  <a:pt x="502" y="858"/>
                  <a:pt x="503" y="857"/>
                  <a:pt x="502" y="857"/>
                </a:cubicBezTo>
                <a:cubicBezTo>
                  <a:pt x="502" y="856"/>
                  <a:pt x="502" y="855"/>
                  <a:pt x="501" y="855"/>
                </a:cubicBezTo>
                <a:cubicBezTo>
                  <a:pt x="501" y="855"/>
                  <a:pt x="500" y="855"/>
                  <a:pt x="500" y="855"/>
                </a:cubicBezTo>
                <a:cubicBezTo>
                  <a:pt x="500" y="855"/>
                  <a:pt x="500" y="855"/>
                  <a:pt x="500" y="855"/>
                </a:cubicBezTo>
                <a:cubicBezTo>
                  <a:pt x="499" y="855"/>
                  <a:pt x="499" y="855"/>
                  <a:pt x="499" y="855"/>
                </a:cubicBezTo>
                <a:cubicBezTo>
                  <a:pt x="498" y="855"/>
                  <a:pt x="498" y="854"/>
                  <a:pt x="498" y="854"/>
                </a:cubicBezTo>
                <a:cubicBezTo>
                  <a:pt x="497" y="854"/>
                  <a:pt x="497" y="853"/>
                  <a:pt x="496" y="853"/>
                </a:cubicBezTo>
                <a:cubicBezTo>
                  <a:pt x="495" y="852"/>
                  <a:pt x="495" y="852"/>
                  <a:pt x="495" y="851"/>
                </a:cubicBezTo>
                <a:cubicBezTo>
                  <a:pt x="495" y="851"/>
                  <a:pt x="494" y="851"/>
                  <a:pt x="494" y="850"/>
                </a:cubicBezTo>
                <a:cubicBezTo>
                  <a:pt x="494" y="849"/>
                  <a:pt x="494" y="849"/>
                  <a:pt x="494" y="848"/>
                </a:cubicBezTo>
                <a:cubicBezTo>
                  <a:pt x="494" y="847"/>
                  <a:pt x="495" y="847"/>
                  <a:pt x="495" y="846"/>
                </a:cubicBezTo>
                <a:cubicBezTo>
                  <a:pt x="497" y="846"/>
                  <a:pt x="496" y="846"/>
                  <a:pt x="496" y="845"/>
                </a:cubicBezTo>
                <a:cubicBezTo>
                  <a:pt x="497" y="845"/>
                  <a:pt x="498" y="843"/>
                  <a:pt x="499" y="843"/>
                </a:cubicBezTo>
                <a:cubicBezTo>
                  <a:pt x="500" y="843"/>
                  <a:pt x="500" y="843"/>
                  <a:pt x="500" y="842"/>
                </a:cubicBezTo>
                <a:cubicBezTo>
                  <a:pt x="500" y="841"/>
                  <a:pt x="500" y="841"/>
                  <a:pt x="501" y="841"/>
                </a:cubicBezTo>
                <a:cubicBezTo>
                  <a:pt x="502" y="841"/>
                  <a:pt x="503" y="841"/>
                  <a:pt x="504" y="841"/>
                </a:cubicBezTo>
                <a:cubicBezTo>
                  <a:pt x="504" y="840"/>
                  <a:pt x="505" y="840"/>
                  <a:pt x="503" y="839"/>
                </a:cubicBezTo>
                <a:cubicBezTo>
                  <a:pt x="503" y="839"/>
                  <a:pt x="504" y="839"/>
                  <a:pt x="504" y="838"/>
                </a:cubicBezTo>
                <a:cubicBezTo>
                  <a:pt x="504" y="838"/>
                  <a:pt x="504" y="838"/>
                  <a:pt x="504" y="838"/>
                </a:cubicBezTo>
                <a:cubicBezTo>
                  <a:pt x="505" y="838"/>
                  <a:pt x="506" y="837"/>
                  <a:pt x="506" y="837"/>
                </a:cubicBezTo>
                <a:cubicBezTo>
                  <a:pt x="506" y="837"/>
                  <a:pt x="505" y="837"/>
                  <a:pt x="506" y="837"/>
                </a:cubicBezTo>
                <a:cubicBezTo>
                  <a:pt x="506" y="835"/>
                  <a:pt x="506" y="834"/>
                  <a:pt x="506" y="832"/>
                </a:cubicBezTo>
                <a:cubicBezTo>
                  <a:pt x="506" y="832"/>
                  <a:pt x="506" y="831"/>
                  <a:pt x="507" y="830"/>
                </a:cubicBezTo>
                <a:cubicBezTo>
                  <a:pt x="507" y="829"/>
                  <a:pt x="507" y="829"/>
                  <a:pt x="508" y="828"/>
                </a:cubicBezTo>
                <a:cubicBezTo>
                  <a:pt x="509" y="828"/>
                  <a:pt x="509" y="828"/>
                  <a:pt x="510" y="828"/>
                </a:cubicBezTo>
                <a:cubicBezTo>
                  <a:pt x="510" y="827"/>
                  <a:pt x="511" y="827"/>
                  <a:pt x="510" y="826"/>
                </a:cubicBezTo>
                <a:cubicBezTo>
                  <a:pt x="509" y="826"/>
                  <a:pt x="509" y="826"/>
                  <a:pt x="508" y="826"/>
                </a:cubicBezTo>
                <a:cubicBezTo>
                  <a:pt x="508" y="826"/>
                  <a:pt x="508" y="827"/>
                  <a:pt x="508" y="827"/>
                </a:cubicBezTo>
                <a:cubicBezTo>
                  <a:pt x="508" y="827"/>
                  <a:pt x="507" y="826"/>
                  <a:pt x="507" y="826"/>
                </a:cubicBezTo>
                <a:cubicBezTo>
                  <a:pt x="507" y="826"/>
                  <a:pt x="508" y="825"/>
                  <a:pt x="509" y="825"/>
                </a:cubicBezTo>
                <a:cubicBezTo>
                  <a:pt x="510" y="825"/>
                  <a:pt x="511" y="825"/>
                  <a:pt x="511" y="826"/>
                </a:cubicBezTo>
                <a:cubicBezTo>
                  <a:pt x="512" y="826"/>
                  <a:pt x="511" y="827"/>
                  <a:pt x="511" y="827"/>
                </a:cubicBezTo>
                <a:cubicBezTo>
                  <a:pt x="512" y="827"/>
                  <a:pt x="512" y="827"/>
                  <a:pt x="513" y="827"/>
                </a:cubicBezTo>
                <a:cubicBezTo>
                  <a:pt x="513" y="827"/>
                  <a:pt x="514" y="826"/>
                  <a:pt x="514" y="826"/>
                </a:cubicBezTo>
                <a:cubicBezTo>
                  <a:pt x="514" y="826"/>
                  <a:pt x="514" y="825"/>
                  <a:pt x="514" y="825"/>
                </a:cubicBezTo>
                <a:cubicBezTo>
                  <a:pt x="514" y="825"/>
                  <a:pt x="514" y="824"/>
                  <a:pt x="514" y="824"/>
                </a:cubicBezTo>
                <a:cubicBezTo>
                  <a:pt x="514" y="823"/>
                  <a:pt x="514" y="824"/>
                  <a:pt x="514" y="824"/>
                </a:cubicBezTo>
                <a:cubicBezTo>
                  <a:pt x="514" y="823"/>
                  <a:pt x="514" y="823"/>
                  <a:pt x="513" y="823"/>
                </a:cubicBezTo>
                <a:cubicBezTo>
                  <a:pt x="512" y="823"/>
                  <a:pt x="512" y="823"/>
                  <a:pt x="512" y="824"/>
                </a:cubicBezTo>
                <a:cubicBezTo>
                  <a:pt x="511" y="824"/>
                  <a:pt x="509" y="823"/>
                  <a:pt x="508" y="823"/>
                </a:cubicBezTo>
                <a:cubicBezTo>
                  <a:pt x="508" y="822"/>
                  <a:pt x="507" y="823"/>
                  <a:pt x="507" y="822"/>
                </a:cubicBezTo>
                <a:cubicBezTo>
                  <a:pt x="508" y="821"/>
                  <a:pt x="508" y="820"/>
                  <a:pt x="508" y="819"/>
                </a:cubicBezTo>
                <a:cubicBezTo>
                  <a:pt x="507" y="819"/>
                  <a:pt x="506" y="819"/>
                  <a:pt x="506" y="819"/>
                </a:cubicBezTo>
                <a:cubicBezTo>
                  <a:pt x="506" y="818"/>
                  <a:pt x="506" y="818"/>
                  <a:pt x="506" y="817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7" y="817"/>
                  <a:pt x="506" y="816"/>
                  <a:pt x="507" y="817"/>
                </a:cubicBezTo>
                <a:cubicBezTo>
                  <a:pt x="507" y="816"/>
                  <a:pt x="507" y="816"/>
                  <a:pt x="507" y="815"/>
                </a:cubicBezTo>
                <a:cubicBezTo>
                  <a:pt x="507" y="815"/>
                  <a:pt x="507" y="814"/>
                  <a:pt x="508" y="814"/>
                </a:cubicBezTo>
                <a:cubicBezTo>
                  <a:pt x="509" y="814"/>
                  <a:pt x="509" y="814"/>
                  <a:pt x="509" y="815"/>
                </a:cubicBezTo>
                <a:cubicBezTo>
                  <a:pt x="509" y="815"/>
                  <a:pt x="510" y="815"/>
                  <a:pt x="510" y="815"/>
                </a:cubicBezTo>
                <a:cubicBezTo>
                  <a:pt x="511" y="815"/>
                  <a:pt x="511" y="817"/>
                  <a:pt x="511" y="817"/>
                </a:cubicBezTo>
                <a:cubicBezTo>
                  <a:pt x="512" y="817"/>
                  <a:pt x="513" y="817"/>
                  <a:pt x="514" y="817"/>
                </a:cubicBezTo>
                <a:cubicBezTo>
                  <a:pt x="514" y="817"/>
                  <a:pt x="514" y="817"/>
                  <a:pt x="515" y="817"/>
                </a:cubicBezTo>
                <a:cubicBezTo>
                  <a:pt x="515" y="817"/>
                  <a:pt x="515" y="817"/>
                  <a:pt x="515" y="817"/>
                </a:cubicBezTo>
                <a:cubicBezTo>
                  <a:pt x="515" y="817"/>
                  <a:pt x="516" y="817"/>
                  <a:pt x="516" y="817"/>
                </a:cubicBezTo>
                <a:cubicBezTo>
                  <a:pt x="517" y="817"/>
                  <a:pt x="517" y="815"/>
                  <a:pt x="518" y="815"/>
                </a:cubicBezTo>
                <a:cubicBezTo>
                  <a:pt x="519" y="814"/>
                  <a:pt x="519" y="814"/>
                  <a:pt x="520" y="813"/>
                </a:cubicBezTo>
                <a:cubicBezTo>
                  <a:pt x="520" y="811"/>
                  <a:pt x="520" y="810"/>
                  <a:pt x="519" y="809"/>
                </a:cubicBezTo>
                <a:cubicBezTo>
                  <a:pt x="520" y="809"/>
                  <a:pt x="520" y="809"/>
                  <a:pt x="520" y="809"/>
                </a:cubicBezTo>
                <a:cubicBezTo>
                  <a:pt x="520" y="809"/>
                  <a:pt x="520" y="808"/>
                  <a:pt x="519" y="807"/>
                </a:cubicBezTo>
                <a:cubicBezTo>
                  <a:pt x="520" y="807"/>
                  <a:pt x="520" y="806"/>
                  <a:pt x="520" y="805"/>
                </a:cubicBezTo>
                <a:cubicBezTo>
                  <a:pt x="521" y="804"/>
                  <a:pt x="518" y="804"/>
                  <a:pt x="518" y="803"/>
                </a:cubicBezTo>
                <a:cubicBezTo>
                  <a:pt x="518" y="802"/>
                  <a:pt x="519" y="801"/>
                  <a:pt x="519" y="801"/>
                </a:cubicBezTo>
                <a:cubicBezTo>
                  <a:pt x="520" y="801"/>
                  <a:pt x="521" y="803"/>
                  <a:pt x="522" y="803"/>
                </a:cubicBezTo>
                <a:cubicBezTo>
                  <a:pt x="522" y="802"/>
                  <a:pt x="521" y="802"/>
                  <a:pt x="521" y="802"/>
                </a:cubicBezTo>
                <a:cubicBezTo>
                  <a:pt x="523" y="802"/>
                  <a:pt x="525" y="802"/>
                  <a:pt x="526" y="801"/>
                </a:cubicBezTo>
                <a:cubicBezTo>
                  <a:pt x="526" y="801"/>
                  <a:pt x="526" y="801"/>
                  <a:pt x="527" y="801"/>
                </a:cubicBezTo>
                <a:cubicBezTo>
                  <a:pt x="527" y="801"/>
                  <a:pt x="528" y="801"/>
                  <a:pt x="528" y="801"/>
                </a:cubicBezTo>
                <a:cubicBezTo>
                  <a:pt x="529" y="801"/>
                  <a:pt x="531" y="801"/>
                  <a:pt x="531" y="801"/>
                </a:cubicBezTo>
                <a:cubicBezTo>
                  <a:pt x="531" y="800"/>
                  <a:pt x="532" y="801"/>
                  <a:pt x="532" y="801"/>
                </a:cubicBezTo>
                <a:cubicBezTo>
                  <a:pt x="532" y="801"/>
                  <a:pt x="532" y="800"/>
                  <a:pt x="532" y="800"/>
                </a:cubicBezTo>
                <a:cubicBezTo>
                  <a:pt x="533" y="800"/>
                  <a:pt x="533" y="800"/>
                  <a:pt x="534" y="800"/>
                </a:cubicBezTo>
                <a:cubicBezTo>
                  <a:pt x="534" y="800"/>
                  <a:pt x="534" y="800"/>
                  <a:pt x="535" y="800"/>
                </a:cubicBezTo>
                <a:cubicBezTo>
                  <a:pt x="535" y="800"/>
                  <a:pt x="535" y="800"/>
                  <a:pt x="536" y="800"/>
                </a:cubicBezTo>
                <a:cubicBezTo>
                  <a:pt x="536" y="799"/>
                  <a:pt x="536" y="799"/>
                  <a:pt x="536" y="799"/>
                </a:cubicBezTo>
                <a:cubicBezTo>
                  <a:pt x="536" y="799"/>
                  <a:pt x="536" y="799"/>
                  <a:pt x="537" y="799"/>
                </a:cubicBezTo>
                <a:cubicBezTo>
                  <a:pt x="537" y="799"/>
                  <a:pt x="537" y="799"/>
                  <a:pt x="537" y="799"/>
                </a:cubicBezTo>
                <a:cubicBezTo>
                  <a:pt x="538" y="799"/>
                  <a:pt x="538" y="799"/>
                  <a:pt x="538" y="799"/>
                </a:cubicBezTo>
                <a:cubicBezTo>
                  <a:pt x="538" y="798"/>
                  <a:pt x="538" y="798"/>
                  <a:pt x="539" y="799"/>
                </a:cubicBezTo>
                <a:cubicBezTo>
                  <a:pt x="539" y="799"/>
                  <a:pt x="539" y="799"/>
                  <a:pt x="540" y="798"/>
                </a:cubicBezTo>
                <a:cubicBezTo>
                  <a:pt x="540" y="798"/>
                  <a:pt x="540" y="798"/>
                  <a:pt x="540" y="798"/>
                </a:cubicBezTo>
                <a:cubicBezTo>
                  <a:pt x="541" y="797"/>
                  <a:pt x="541" y="797"/>
                  <a:pt x="542" y="797"/>
                </a:cubicBezTo>
                <a:cubicBezTo>
                  <a:pt x="542" y="795"/>
                  <a:pt x="542" y="795"/>
                  <a:pt x="543" y="794"/>
                </a:cubicBezTo>
                <a:cubicBezTo>
                  <a:pt x="543" y="793"/>
                  <a:pt x="544" y="793"/>
                  <a:pt x="545" y="792"/>
                </a:cubicBezTo>
                <a:cubicBezTo>
                  <a:pt x="545" y="792"/>
                  <a:pt x="545" y="791"/>
                  <a:pt x="545" y="791"/>
                </a:cubicBezTo>
                <a:cubicBezTo>
                  <a:pt x="545" y="790"/>
                  <a:pt x="545" y="791"/>
                  <a:pt x="545" y="790"/>
                </a:cubicBezTo>
                <a:cubicBezTo>
                  <a:pt x="545" y="790"/>
                  <a:pt x="545" y="790"/>
                  <a:pt x="546" y="790"/>
                </a:cubicBezTo>
                <a:cubicBezTo>
                  <a:pt x="546" y="789"/>
                  <a:pt x="546" y="788"/>
                  <a:pt x="546" y="788"/>
                </a:cubicBezTo>
                <a:cubicBezTo>
                  <a:pt x="546" y="787"/>
                  <a:pt x="546" y="787"/>
                  <a:pt x="546" y="786"/>
                </a:cubicBezTo>
                <a:cubicBezTo>
                  <a:pt x="546" y="785"/>
                  <a:pt x="546" y="786"/>
                  <a:pt x="545" y="785"/>
                </a:cubicBezTo>
                <a:cubicBezTo>
                  <a:pt x="544" y="785"/>
                  <a:pt x="543" y="784"/>
                  <a:pt x="542" y="783"/>
                </a:cubicBezTo>
                <a:cubicBezTo>
                  <a:pt x="542" y="782"/>
                  <a:pt x="544" y="781"/>
                  <a:pt x="543" y="780"/>
                </a:cubicBezTo>
                <a:cubicBezTo>
                  <a:pt x="542" y="779"/>
                  <a:pt x="542" y="779"/>
                  <a:pt x="541" y="779"/>
                </a:cubicBezTo>
                <a:cubicBezTo>
                  <a:pt x="541" y="778"/>
                  <a:pt x="541" y="778"/>
                  <a:pt x="541" y="778"/>
                </a:cubicBezTo>
                <a:cubicBezTo>
                  <a:pt x="541" y="778"/>
                  <a:pt x="540" y="778"/>
                  <a:pt x="540" y="778"/>
                </a:cubicBezTo>
                <a:cubicBezTo>
                  <a:pt x="540" y="778"/>
                  <a:pt x="540" y="778"/>
                  <a:pt x="540" y="777"/>
                </a:cubicBezTo>
                <a:cubicBezTo>
                  <a:pt x="540" y="777"/>
                  <a:pt x="539" y="777"/>
                  <a:pt x="539" y="776"/>
                </a:cubicBezTo>
                <a:cubicBezTo>
                  <a:pt x="539" y="776"/>
                  <a:pt x="539" y="775"/>
                  <a:pt x="539" y="775"/>
                </a:cubicBezTo>
                <a:cubicBezTo>
                  <a:pt x="538" y="775"/>
                  <a:pt x="538" y="775"/>
                  <a:pt x="538" y="774"/>
                </a:cubicBezTo>
                <a:cubicBezTo>
                  <a:pt x="538" y="774"/>
                  <a:pt x="538" y="774"/>
                  <a:pt x="537" y="774"/>
                </a:cubicBezTo>
                <a:cubicBezTo>
                  <a:pt x="537" y="773"/>
                  <a:pt x="537" y="773"/>
                  <a:pt x="537" y="772"/>
                </a:cubicBezTo>
                <a:cubicBezTo>
                  <a:pt x="537" y="772"/>
                  <a:pt x="537" y="771"/>
                  <a:pt x="537" y="770"/>
                </a:cubicBezTo>
                <a:cubicBezTo>
                  <a:pt x="539" y="770"/>
                  <a:pt x="538" y="766"/>
                  <a:pt x="538" y="765"/>
                </a:cubicBezTo>
                <a:cubicBezTo>
                  <a:pt x="539" y="764"/>
                  <a:pt x="538" y="765"/>
                  <a:pt x="538" y="766"/>
                </a:cubicBezTo>
                <a:cubicBezTo>
                  <a:pt x="538" y="767"/>
                  <a:pt x="538" y="769"/>
                  <a:pt x="539" y="770"/>
                </a:cubicBezTo>
                <a:cubicBezTo>
                  <a:pt x="539" y="771"/>
                  <a:pt x="540" y="773"/>
                  <a:pt x="541" y="773"/>
                </a:cubicBezTo>
                <a:cubicBezTo>
                  <a:pt x="541" y="773"/>
                  <a:pt x="541" y="774"/>
                  <a:pt x="541" y="774"/>
                </a:cubicBezTo>
                <a:cubicBezTo>
                  <a:pt x="542" y="774"/>
                  <a:pt x="542" y="773"/>
                  <a:pt x="543" y="774"/>
                </a:cubicBezTo>
                <a:cubicBezTo>
                  <a:pt x="543" y="774"/>
                  <a:pt x="544" y="775"/>
                  <a:pt x="545" y="776"/>
                </a:cubicBezTo>
                <a:cubicBezTo>
                  <a:pt x="545" y="776"/>
                  <a:pt x="546" y="776"/>
                  <a:pt x="546" y="776"/>
                </a:cubicBezTo>
                <a:cubicBezTo>
                  <a:pt x="546" y="776"/>
                  <a:pt x="547" y="777"/>
                  <a:pt x="547" y="777"/>
                </a:cubicBezTo>
                <a:cubicBezTo>
                  <a:pt x="548" y="777"/>
                  <a:pt x="549" y="777"/>
                  <a:pt x="549" y="777"/>
                </a:cubicBezTo>
                <a:cubicBezTo>
                  <a:pt x="550" y="777"/>
                  <a:pt x="550" y="776"/>
                  <a:pt x="551" y="776"/>
                </a:cubicBezTo>
                <a:cubicBezTo>
                  <a:pt x="552" y="776"/>
                  <a:pt x="553" y="777"/>
                  <a:pt x="555" y="777"/>
                </a:cubicBezTo>
                <a:cubicBezTo>
                  <a:pt x="555" y="777"/>
                  <a:pt x="556" y="777"/>
                  <a:pt x="556" y="776"/>
                </a:cubicBezTo>
                <a:cubicBezTo>
                  <a:pt x="556" y="776"/>
                  <a:pt x="557" y="776"/>
                  <a:pt x="558" y="775"/>
                </a:cubicBezTo>
                <a:cubicBezTo>
                  <a:pt x="558" y="775"/>
                  <a:pt x="558" y="775"/>
                  <a:pt x="559" y="775"/>
                </a:cubicBezTo>
                <a:cubicBezTo>
                  <a:pt x="559" y="775"/>
                  <a:pt x="559" y="774"/>
                  <a:pt x="559" y="774"/>
                </a:cubicBezTo>
                <a:cubicBezTo>
                  <a:pt x="560" y="773"/>
                  <a:pt x="560" y="774"/>
                  <a:pt x="560" y="773"/>
                </a:cubicBezTo>
                <a:cubicBezTo>
                  <a:pt x="560" y="772"/>
                  <a:pt x="561" y="772"/>
                  <a:pt x="561" y="771"/>
                </a:cubicBezTo>
                <a:cubicBezTo>
                  <a:pt x="561" y="770"/>
                  <a:pt x="562" y="770"/>
                  <a:pt x="562" y="769"/>
                </a:cubicBezTo>
                <a:cubicBezTo>
                  <a:pt x="563" y="769"/>
                  <a:pt x="562" y="769"/>
                  <a:pt x="563" y="768"/>
                </a:cubicBezTo>
                <a:cubicBezTo>
                  <a:pt x="563" y="768"/>
                  <a:pt x="564" y="768"/>
                  <a:pt x="564" y="767"/>
                </a:cubicBezTo>
                <a:cubicBezTo>
                  <a:pt x="564" y="766"/>
                  <a:pt x="564" y="767"/>
                  <a:pt x="565" y="766"/>
                </a:cubicBezTo>
                <a:cubicBezTo>
                  <a:pt x="565" y="765"/>
                  <a:pt x="566" y="764"/>
                  <a:pt x="564" y="763"/>
                </a:cubicBezTo>
                <a:cubicBezTo>
                  <a:pt x="564" y="763"/>
                  <a:pt x="564" y="762"/>
                  <a:pt x="565" y="762"/>
                </a:cubicBezTo>
                <a:cubicBezTo>
                  <a:pt x="566" y="761"/>
                  <a:pt x="565" y="761"/>
                  <a:pt x="566" y="760"/>
                </a:cubicBezTo>
                <a:cubicBezTo>
                  <a:pt x="566" y="760"/>
                  <a:pt x="567" y="760"/>
                  <a:pt x="567" y="760"/>
                </a:cubicBezTo>
                <a:cubicBezTo>
                  <a:pt x="567" y="759"/>
                  <a:pt x="567" y="759"/>
                  <a:pt x="568" y="758"/>
                </a:cubicBezTo>
                <a:cubicBezTo>
                  <a:pt x="568" y="757"/>
                  <a:pt x="568" y="756"/>
                  <a:pt x="569" y="756"/>
                </a:cubicBezTo>
                <a:cubicBezTo>
                  <a:pt x="570" y="756"/>
                  <a:pt x="569" y="755"/>
                  <a:pt x="570" y="755"/>
                </a:cubicBezTo>
                <a:cubicBezTo>
                  <a:pt x="571" y="755"/>
                  <a:pt x="571" y="752"/>
                  <a:pt x="571" y="751"/>
                </a:cubicBezTo>
                <a:cubicBezTo>
                  <a:pt x="572" y="751"/>
                  <a:pt x="573" y="751"/>
                  <a:pt x="573" y="752"/>
                </a:cubicBezTo>
                <a:cubicBezTo>
                  <a:pt x="573" y="753"/>
                  <a:pt x="574" y="751"/>
                  <a:pt x="575" y="751"/>
                </a:cubicBezTo>
                <a:cubicBezTo>
                  <a:pt x="575" y="751"/>
                  <a:pt x="575" y="751"/>
                  <a:pt x="575" y="751"/>
                </a:cubicBezTo>
                <a:cubicBezTo>
                  <a:pt x="575" y="752"/>
                  <a:pt x="575" y="753"/>
                  <a:pt x="575" y="754"/>
                </a:cubicBezTo>
                <a:cubicBezTo>
                  <a:pt x="575" y="756"/>
                  <a:pt x="574" y="755"/>
                  <a:pt x="574" y="756"/>
                </a:cubicBezTo>
                <a:cubicBezTo>
                  <a:pt x="574" y="757"/>
                  <a:pt x="573" y="756"/>
                  <a:pt x="573" y="757"/>
                </a:cubicBezTo>
                <a:cubicBezTo>
                  <a:pt x="573" y="757"/>
                  <a:pt x="573" y="757"/>
                  <a:pt x="573" y="757"/>
                </a:cubicBezTo>
                <a:cubicBezTo>
                  <a:pt x="573" y="757"/>
                  <a:pt x="573" y="758"/>
                  <a:pt x="572" y="758"/>
                </a:cubicBezTo>
                <a:cubicBezTo>
                  <a:pt x="573" y="759"/>
                  <a:pt x="573" y="758"/>
                  <a:pt x="573" y="758"/>
                </a:cubicBezTo>
                <a:cubicBezTo>
                  <a:pt x="574" y="757"/>
                  <a:pt x="574" y="757"/>
                  <a:pt x="574" y="757"/>
                </a:cubicBezTo>
                <a:cubicBezTo>
                  <a:pt x="574" y="756"/>
                  <a:pt x="575" y="756"/>
                  <a:pt x="575" y="756"/>
                </a:cubicBezTo>
                <a:cubicBezTo>
                  <a:pt x="575" y="755"/>
                  <a:pt x="575" y="755"/>
                  <a:pt x="575" y="755"/>
                </a:cubicBezTo>
                <a:cubicBezTo>
                  <a:pt x="575" y="755"/>
                  <a:pt x="575" y="755"/>
                  <a:pt x="575" y="755"/>
                </a:cubicBezTo>
                <a:cubicBezTo>
                  <a:pt x="575" y="754"/>
                  <a:pt x="575" y="754"/>
                  <a:pt x="575" y="754"/>
                </a:cubicBezTo>
                <a:cubicBezTo>
                  <a:pt x="575" y="753"/>
                  <a:pt x="576" y="754"/>
                  <a:pt x="576" y="753"/>
                </a:cubicBezTo>
                <a:cubicBezTo>
                  <a:pt x="576" y="753"/>
                  <a:pt x="576" y="753"/>
                  <a:pt x="576" y="752"/>
                </a:cubicBezTo>
                <a:cubicBezTo>
                  <a:pt x="576" y="752"/>
                  <a:pt x="576" y="752"/>
                  <a:pt x="576" y="752"/>
                </a:cubicBezTo>
                <a:cubicBezTo>
                  <a:pt x="576" y="752"/>
                  <a:pt x="576" y="752"/>
                  <a:pt x="576" y="752"/>
                </a:cubicBezTo>
                <a:cubicBezTo>
                  <a:pt x="576" y="751"/>
                  <a:pt x="576" y="752"/>
                  <a:pt x="577" y="751"/>
                </a:cubicBezTo>
                <a:cubicBezTo>
                  <a:pt x="577" y="751"/>
                  <a:pt x="577" y="751"/>
                  <a:pt x="577" y="751"/>
                </a:cubicBezTo>
                <a:cubicBezTo>
                  <a:pt x="577" y="750"/>
                  <a:pt x="577" y="751"/>
                  <a:pt x="577" y="750"/>
                </a:cubicBezTo>
                <a:cubicBezTo>
                  <a:pt x="577" y="749"/>
                  <a:pt x="577" y="749"/>
                  <a:pt x="577" y="748"/>
                </a:cubicBezTo>
                <a:cubicBezTo>
                  <a:pt x="578" y="747"/>
                  <a:pt x="578" y="747"/>
                  <a:pt x="579" y="746"/>
                </a:cubicBezTo>
                <a:cubicBezTo>
                  <a:pt x="579" y="746"/>
                  <a:pt x="579" y="746"/>
                  <a:pt x="579" y="746"/>
                </a:cubicBezTo>
                <a:cubicBezTo>
                  <a:pt x="579" y="745"/>
                  <a:pt x="580" y="745"/>
                  <a:pt x="580" y="744"/>
                </a:cubicBezTo>
                <a:cubicBezTo>
                  <a:pt x="580" y="744"/>
                  <a:pt x="580" y="744"/>
                  <a:pt x="580" y="744"/>
                </a:cubicBezTo>
                <a:cubicBezTo>
                  <a:pt x="580" y="744"/>
                  <a:pt x="581" y="743"/>
                  <a:pt x="581" y="743"/>
                </a:cubicBezTo>
                <a:cubicBezTo>
                  <a:pt x="582" y="743"/>
                  <a:pt x="582" y="742"/>
                  <a:pt x="582" y="742"/>
                </a:cubicBezTo>
                <a:cubicBezTo>
                  <a:pt x="583" y="742"/>
                  <a:pt x="583" y="742"/>
                  <a:pt x="583" y="741"/>
                </a:cubicBezTo>
                <a:cubicBezTo>
                  <a:pt x="583" y="741"/>
                  <a:pt x="583" y="740"/>
                  <a:pt x="583" y="740"/>
                </a:cubicBezTo>
                <a:cubicBezTo>
                  <a:pt x="584" y="740"/>
                  <a:pt x="584" y="739"/>
                  <a:pt x="584" y="739"/>
                </a:cubicBezTo>
                <a:cubicBezTo>
                  <a:pt x="584" y="738"/>
                  <a:pt x="583" y="737"/>
                  <a:pt x="584" y="737"/>
                </a:cubicBezTo>
                <a:cubicBezTo>
                  <a:pt x="584" y="736"/>
                  <a:pt x="584" y="736"/>
                  <a:pt x="584" y="736"/>
                </a:cubicBezTo>
                <a:cubicBezTo>
                  <a:pt x="584" y="734"/>
                  <a:pt x="584" y="736"/>
                  <a:pt x="584" y="735"/>
                </a:cubicBezTo>
                <a:cubicBezTo>
                  <a:pt x="584" y="735"/>
                  <a:pt x="584" y="734"/>
                  <a:pt x="584" y="733"/>
                </a:cubicBezTo>
                <a:cubicBezTo>
                  <a:pt x="584" y="732"/>
                  <a:pt x="584" y="733"/>
                  <a:pt x="584" y="732"/>
                </a:cubicBezTo>
                <a:cubicBezTo>
                  <a:pt x="584" y="732"/>
                  <a:pt x="583" y="732"/>
                  <a:pt x="583" y="732"/>
                </a:cubicBezTo>
                <a:cubicBezTo>
                  <a:pt x="583" y="731"/>
                  <a:pt x="583" y="731"/>
                  <a:pt x="583" y="730"/>
                </a:cubicBezTo>
                <a:cubicBezTo>
                  <a:pt x="582" y="731"/>
                  <a:pt x="583" y="729"/>
                  <a:pt x="583" y="728"/>
                </a:cubicBezTo>
                <a:cubicBezTo>
                  <a:pt x="583" y="728"/>
                  <a:pt x="583" y="727"/>
                  <a:pt x="583" y="727"/>
                </a:cubicBezTo>
                <a:cubicBezTo>
                  <a:pt x="584" y="726"/>
                  <a:pt x="582" y="726"/>
                  <a:pt x="582" y="726"/>
                </a:cubicBezTo>
                <a:cubicBezTo>
                  <a:pt x="582" y="725"/>
                  <a:pt x="583" y="726"/>
                  <a:pt x="583" y="725"/>
                </a:cubicBezTo>
                <a:cubicBezTo>
                  <a:pt x="583" y="724"/>
                  <a:pt x="583" y="724"/>
                  <a:pt x="584" y="724"/>
                </a:cubicBezTo>
                <a:cubicBezTo>
                  <a:pt x="584" y="723"/>
                  <a:pt x="584" y="722"/>
                  <a:pt x="583" y="722"/>
                </a:cubicBezTo>
                <a:cubicBezTo>
                  <a:pt x="584" y="721"/>
                  <a:pt x="585" y="721"/>
                  <a:pt x="586" y="721"/>
                </a:cubicBezTo>
                <a:cubicBezTo>
                  <a:pt x="586" y="719"/>
                  <a:pt x="588" y="719"/>
                  <a:pt x="589" y="718"/>
                </a:cubicBezTo>
                <a:cubicBezTo>
                  <a:pt x="590" y="717"/>
                  <a:pt x="590" y="718"/>
                  <a:pt x="591" y="718"/>
                </a:cubicBezTo>
                <a:cubicBezTo>
                  <a:pt x="591" y="718"/>
                  <a:pt x="591" y="717"/>
                  <a:pt x="591" y="717"/>
                </a:cubicBezTo>
                <a:cubicBezTo>
                  <a:pt x="591" y="717"/>
                  <a:pt x="592" y="717"/>
                  <a:pt x="592" y="717"/>
                </a:cubicBezTo>
                <a:cubicBezTo>
                  <a:pt x="592" y="717"/>
                  <a:pt x="593" y="716"/>
                  <a:pt x="593" y="716"/>
                </a:cubicBezTo>
                <a:cubicBezTo>
                  <a:pt x="594" y="716"/>
                  <a:pt x="595" y="715"/>
                  <a:pt x="595" y="714"/>
                </a:cubicBezTo>
                <a:cubicBezTo>
                  <a:pt x="595" y="713"/>
                  <a:pt x="597" y="714"/>
                  <a:pt x="597" y="713"/>
                </a:cubicBezTo>
                <a:cubicBezTo>
                  <a:pt x="598" y="713"/>
                  <a:pt x="598" y="714"/>
                  <a:pt x="599" y="713"/>
                </a:cubicBezTo>
                <a:cubicBezTo>
                  <a:pt x="600" y="712"/>
                  <a:pt x="602" y="712"/>
                  <a:pt x="603" y="712"/>
                </a:cubicBezTo>
                <a:cubicBezTo>
                  <a:pt x="603" y="711"/>
                  <a:pt x="602" y="710"/>
                  <a:pt x="602" y="710"/>
                </a:cubicBezTo>
                <a:cubicBezTo>
                  <a:pt x="602" y="710"/>
                  <a:pt x="604" y="710"/>
                  <a:pt x="604" y="709"/>
                </a:cubicBezTo>
                <a:cubicBezTo>
                  <a:pt x="604" y="709"/>
                  <a:pt x="604" y="709"/>
                  <a:pt x="604" y="709"/>
                </a:cubicBezTo>
                <a:cubicBezTo>
                  <a:pt x="605" y="708"/>
                  <a:pt x="605" y="709"/>
                  <a:pt x="606" y="709"/>
                </a:cubicBezTo>
                <a:cubicBezTo>
                  <a:pt x="606" y="709"/>
                  <a:pt x="606" y="709"/>
                  <a:pt x="606" y="708"/>
                </a:cubicBezTo>
                <a:cubicBezTo>
                  <a:pt x="607" y="708"/>
                  <a:pt x="607" y="708"/>
                  <a:pt x="607" y="708"/>
                </a:cubicBezTo>
                <a:cubicBezTo>
                  <a:pt x="608" y="708"/>
                  <a:pt x="607" y="708"/>
                  <a:pt x="608" y="708"/>
                </a:cubicBezTo>
                <a:cubicBezTo>
                  <a:pt x="608" y="708"/>
                  <a:pt x="609" y="708"/>
                  <a:pt x="609" y="708"/>
                </a:cubicBezTo>
                <a:cubicBezTo>
                  <a:pt x="610" y="708"/>
                  <a:pt x="610" y="708"/>
                  <a:pt x="611" y="708"/>
                </a:cubicBezTo>
                <a:cubicBezTo>
                  <a:pt x="611" y="707"/>
                  <a:pt x="611" y="707"/>
                  <a:pt x="611" y="706"/>
                </a:cubicBezTo>
                <a:cubicBezTo>
                  <a:pt x="611" y="706"/>
                  <a:pt x="612" y="706"/>
                  <a:pt x="612" y="706"/>
                </a:cubicBezTo>
                <a:cubicBezTo>
                  <a:pt x="612" y="707"/>
                  <a:pt x="613" y="707"/>
                  <a:pt x="613" y="708"/>
                </a:cubicBezTo>
                <a:cubicBezTo>
                  <a:pt x="614" y="708"/>
                  <a:pt x="615" y="708"/>
                  <a:pt x="615" y="707"/>
                </a:cubicBezTo>
                <a:cubicBezTo>
                  <a:pt x="616" y="707"/>
                  <a:pt x="616" y="707"/>
                  <a:pt x="616" y="706"/>
                </a:cubicBezTo>
                <a:cubicBezTo>
                  <a:pt x="617" y="706"/>
                  <a:pt x="616" y="704"/>
                  <a:pt x="617" y="704"/>
                </a:cubicBezTo>
                <a:cubicBezTo>
                  <a:pt x="618" y="704"/>
                  <a:pt x="618" y="704"/>
                  <a:pt x="619" y="703"/>
                </a:cubicBezTo>
                <a:cubicBezTo>
                  <a:pt x="619" y="703"/>
                  <a:pt x="619" y="702"/>
                  <a:pt x="619" y="702"/>
                </a:cubicBezTo>
                <a:cubicBezTo>
                  <a:pt x="619" y="702"/>
                  <a:pt x="619" y="702"/>
                  <a:pt x="619" y="702"/>
                </a:cubicBezTo>
                <a:cubicBezTo>
                  <a:pt x="619" y="701"/>
                  <a:pt x="619" y="701"/>
                  <a:pt x="619" y="701"/>
                </a:cubicBezTo>
                <a:cubicBezTo>
                  <a:pt x="618" y="701"/>
                  <a:pt x="618" y="700"/>
                  <a:pt x="618" y="699"/>
                </a:cubicBezTo>
                <a:cubicBezTo>
                  <a:pt x="618" y="698"/>
                  <a:pt x="619" y="697"/>
                  <a:pt x="620" y="697"/>
                </a:cubicBezTo>
                <a:cubicBezTo>
                  <a:pt x="621" y="696"/>
                  <a:pt x="620" y="694"/>
                  <a:pt x="621" y="694"/>
                </a:cubicBezTo>
                <a:cubicBezTo>
                  <a:pt x="622" y="693"/>
                  <a:pt x="622" y="693"/>
                  <a:pt x="623" y="692"/>
                </a:cubicBezTo>
                <a:cubicBezTo>
                  <a:pt x="623" y="691"/>
                  <a:pt x="623" y="691"/>
                  <a:pt x="623" y="690"/>
                </a:cubicBezTo>
                <a:cubicBezTo>
                  <a:pt x="623" y="690"/>
                  <a:pt x="624" y="690"/>
                  <a:pt x="624" y="690"/>
                </a:cubicBezTo>
                <a:cubicBezTo>
                  <a:pt x="624" y="689"/>
                  <a:pt x="624" y="689"/>
                  <a:pt x="625" y="688"/>
                </a:cubicBezTo>
                <a:cubicBezTo>
                  <a:pt x="625" y="688"/>
                  <a:pt x="626" y="688"/>
                  <a:pt x="626" y="687"/>
                </a:cubicBezTo>
                <a:cubicBezTo>
                  <a:pt x="626" y="687"/>
                  <a:pt x="626" y="687"/>
                  <a:pt x="626" y="686"/>
                </a:cubicBezTo>
                <a:cubicBezTo>
                  <a:pt x="628" y="685"/>
                  <a:pt x="627" y="682"/>
                  <a:pt x="627" y="680"/>
                </a:cubicBezTo>
                <a:cubicBezTo>
                  <a:pt x="627" y="679"/>
                  <a:pt x="631" y="678"/>
                  <a:pt x="630" y="677"/>
                </a:cubicBezTo>
                <a:cubicBezTo>
                  <a:pt x="630" y="676"/>
                  <a:pt x="629" y="676"/>
                  <a:pt x="629" y="676"/>
                </a:cubicBezTo>
                <a:cubicBezTo>
                  <a:pt x="629" y="675"/>
                  <a:pt x="629" y="675"/>
                  <a:pt x="630" y="675"/>
                </a:cubicBezTo>
                <a:cubicBezTo>
                  <a:pt x="630" y="674"/>
                  <a:pt x="629" y="674"/>
                  <a:pt x="629" y="674"/>
                </a:cubicBezTo>
                <a:cubicBezTo>
                  <a:pt x="629" y="673"/>
                  <a:pt x="629" y="672"/>
                  <a:pt x="630" y="671"/>
                </a:cubicBezTo>
                <a:cubicBezTo>
                  <a:pt x="630" y="671"/>
                  <a:pt x="631" y="671"/>
                  <a:pt x="631" y="670"/>
                </a:cubicBezTo>
                <a:cubicBezTo>
                  <a:pt x="631" y="670"/>
                  <a:pt x="631" y="670"/>
                  <a:pt x="631" y="670"/>
                </a:cubicBezTo>
                <a:cubicBezTo>
                  <a:pt x="631" y="669"/>
                  <a:pt x="631" y="668"/>
                  <a:pt x="631" y="668"/>
                </a:cubicBezTo>
                <a:cubicBezTo>
                  <a:pt x="631" y="668"/>
                  <a:pt x="631" y="667"/>
                  <a:pt x="631" y="666"/>
                </a:cubicBezTo>
                <a:cubicBezTo>
                  <a:pt x="631" y="666"/>
                  <a:pt x="631" y="666"/>
                  <a:pt x="631" y="666"/>
                </a:cubicBezTo>
                <a:cubicBezTo>
                  <a:pt x="631" y="666"/>
                  <a:pt x="631" y="666"/>
                  <a:pt x="631" y="665"/>
                </a:cubicBezTo>
                <a:cubicBezTo>
                  <a:pt x="631" y="665"/>
                  <a:pt x="631" y="664"/>
                  <a:pt x="631" y="663"/>
                </a:cubicBezTo>
                <a:cubicBezTo>
                  <a:pt x="630" y="662"/>
                  <a:pt x="631" y="659"/>
                  <a:pt x="630" y="659"/>
                </a:cubicBezTo>
                <a:cubicBezTo>
                  <a:pt x="630" y="658"/>
                  <a:pt x="631" y="656"/>
                  <a:pt x="631" y="655"/>
                </a:cubicBezTo>
                <a:cubicBezTo>
                  <a:pt x="630" y="655"/>
                  <a:pt x="630" y="655"/>
                  <a:pt x="629" y="655"/>
                </a:cubicBezTo>
                <a:cubicBezTo>
                  <a:pt x="630" y="654"/>
                  <a:pt x="630" y="654"/>
                  <a:pt x="631" y="653"/>
                </a:cubicBezTo>
                <a:cubicBezTo>
                  <a:pt x="631" y="653"/>
                  <a:pt x="630" y="653"/>
                  <a:pt x="630" y="652"/>
                </a:cubicBezTo>
                <a:cubicBezTo>
                  <a:pt x="631" y="652"/>
                  <a:pt x="631" y="652"/>
                  <a:pt x="631" y="652"/>
                </a:cubicBezTo>
                <a:cubicBezTo>
                  <a:pt x="631" y="651"/>
                  <a:pt x="631" y="651"/>
                  <a:pt x="631" y="651"/>
                </a:cubicBezTo>
                <a:cubicBezTo>
                  <a:pt x="631" y="650"/>
                  <a:pt x="632" y="650"/>
                  <a:pt x="632" y="650"/>
                </a:cubicBezTo>
                <a:cubicBezTo>
                  <a:pt x="632" y="650"/>
                  <a:pt x="632" y="648"/>
                  <a:pt x="633" y="648"/>
                </a:cubicBezTo>
                <a:cubicBezTo>
                  <a:pt x="633" y="648"/>
                  <a:pt x="633" y="647"/>
                  <a:pt x="632" y="647"/>
                </a:cubicBezTo>
                <a:cubicBezTo>
                  <a:pt x="634" y="647"/>
                  <a:pt x="634" y="648"/>
                  <a:pt x="635" y="649"/>
                </a:cubicBezTo>
                <a:cubicBezTo>
                  <a:pt x="636" y="648"/>
                  <a:pt x="636" y="647"/>
                  <a:pt x="636" y="647"/>
                </a:cubicBezTo>
                <a:cubicBezTo>
                  <a:pt x="636" y="646"/>
                  <a:pt x="637" y="646"/>
                  <a:pt x="637" y="646"/>
                </a:cubicBezTo>
                <a:cubicBezTo>
                  <a:pt x="637" y="645"/>
                  <a:pt x="638" y="645"/>
                  <a:pt x="638" y="644"/>
                </a:cubicBezTo>
                <a:cubicBezTo>
                  <a:pt x="638" y="643"/>
                  <a:pt x="638" y="642"/>
                  <a:pt x="638" y="642"/>
                </a:cubicBezTo>
                <a:cubicBezTo>
                  <a:pt x="638" y="642"/>
                  <a:pt x="639" y="642"/>
                  <a:pt x="639" y="642"/>
                </a:cubicBezTo>
                <a:cubicBezTo>
                  <a:pt x="639" y="640"/>
                  <a:pt x="640" y="641"/>
                  <a:pt x="640" y="639"/>
                </a:cubicBezTo>
                <a:cubicBezTo>
                  <a:pt x="640" y="638"/>
                  <a:pt x="641" y="637"/>
                  <a:pt x="642" y="636"/>
                </a:cubicBezTo>
                <a:cubicBezTo>
                  <a:pt x="642" y="636"/>
                  <a:pt x="642" y="636"/>
                  <a:pt x="642" y="635"/>
                </a:cubicBezTo>
                <a:cubicBezTo>
                  <a:pt x="643" y="635"/>
                  <a:pt x="643" y="636"/>
                  <a:pt x="643" y="635"/>
                </a:cubicBezTo>
                <a:cubicBezTo>
                  <a:pt x="644" y="634"/>
                  <a:pt x="644" y="634"/>
                  <a:pt x="646" y="634"/>
                </a:cubicBezTo>
                <a:cubicBezTo>
                  <a:pt x="646" y="633"/>
                  <a:pt x="648" y="631"/>
                  <a:pt x="648" y="631"/>
                </a:cubicBezTo>
                <a:cubicBezTo>
                  <a:pt x="649" y="631"/>
                  <a:pt x="649" y="630"/>
                  <a:pt x="649" y="630"/>
                </a:cubicBezTo>
                <a:cubicBezTo>
                  <a:pt x="649" y="629"/>
                  <a:pt x="649" y="629"/>
                  <a:pt x="650" y="629"/>
                </a:cubicBezTo>
                <a:cubicBezTo>
                  <a:pt x="650" y="629"/>
                  <a:pt x="650" y="628"/>
                  <a:pt x="650" y="628"/>
                </a:cubicBezTo>
                <a:cubicBezTo>
                  <a:pt x="650" y="628"/>
                  <a:pt x="650" y="628"/>
                  <a:pt x="650" y="628"/>
                </a:cubicBezTo>
                <a:cubicBezTo>
                  <a:pt x="650" y="628"/>
                  <a:pt x="650" y="627"/>
                  <a:pt x="650" y="627"/>
                </a:cubicBezTo>
                <a:cubicBezTo>
                  <a:pt x="650" y="627"/>
                  <a:pt x="650" y="627"/>
                  <a:pt x="650" y="627"/>
                </a:cubicBezTo>
                <a:cubicBezTo>
                  <a:pt x="651" y="627"/>
                  <a:pt x="651" y="626"/>
                  <a:pt x="651" y="625"/>
                </a:cubicBezTo>
                <a:cubicBezTo>
                  <a:pt x="651" y="625"/>
                  <a:pt x="651" y="625"/>
                  <a:pt x="651" y="625"/>
                </a:cubicBezTo>
                <a:cubicBezTo>
                  <a:pt x="651" y="624"/>
                  <a:pt x="652" y="624"/>
                  <a:pt x="652" y="624"/>
                </a:cubicBezTo>
                <a:cubicBezTo>
                  <a:pt x="652" y="623"/>
                  <a:pt x="652" y="624"/>
                  <a:pt x="652" y="623"/>
                </a:cubicBezTo>
                <a:cubicBezTo>
                  <a:pt x="652" y="623"/>
                  <a:pt x="652" y="622"/>
                  <a:pt x="652" y="622"/>
                </a:cubicBezTo>
                <a:cubicBezTo>
                  <a:pt x="652" y="621"/>
                  <a:pt x="652" y="621"/>
                  <a:pt x="652" y="621"/>
                </a:cubicBezTo>
                <a:cubicBezTo>
                  <a:pt x="653" y="619"/>
                  <a:pt x="652" y="621"/>
                  <a:pt x="652" y="621"/>
                </a:cubicBezTo>
                <a:close/>
                <a:moveTo>
                  <a:pt x="360" y="107"/>
                </a:moveTo>
                <a:cubicBezTo>
                  <a:pt x="361" y="107"/>
                  <a:pt x="360" y="105"/>
                  <a:pt x="360" y="105"/>
                </a:cubicBezTo>
                <a:cubicBezTo>
                  <a:pt x="360" y="104"/>
                  <a:pt x="360" y="104"/>
                  <a:pt x="360" y="103"/>
                </a:cubicBezTo>
                <a:cubicBezTo>
                  <a:pt x="360" y="103"/>
                  <a:pt x="359" y="103"/>
                  <a:pt x="359" y="102"/>
                </a:cubicBezTo>
                <a:cubicBezTo>
                  <a:pt x="358" y="103"/>
                  <a:pt x="357" y="104"/>
                  <a:pt x="356" y="104"/>
                </a:cubicBezTo>
                <a:cubicBezTo>
                  <a:pt x="356" y="104"/>
                  <a:pt x="356" y="103"/>
                  <a:pt x="356" y="103"/>
                </a:cubicBezTo>
                <a:cubicBezTo>
                  <a:pt x="354" y="102"/>
                  <a:pt x="355" y="101"/>
                  <a:pt x="354" y="100"/>
                </a:cubicBezTo>
                <a:cubicBezTo>
                  <a:pt x="354" y="100"/>
                  <a:pt x="354" y="100"/>
                  <a:pt x="353" y="101"/>
                </a:cubicBezTo>
                <a:cubicBezTo>
                  <a:pt x="353" y="101"/>
                  <a:pt x="353" y="101"/>
                  <a:pt x="352" y="101"/>
                </a:cubicBezTo>
                <a:cubicBezTo>
                  <a:pt x="352" y="101"/>
                  <a:pt x="351" y="101"/>
                  <a:pt x="351" y="101"/>
                </a:cubicBezTo>
                <a:cubicBezTo>
                  <a:pt x="351" y="100"/>
                  <a:pt x="352" y="98"/>
                  <a:pt x="350" y="99"/>
                </a:cubicBezTo>
                <a:cubicBezTo>
                  <a:pt x="351" y="97"/>
                  <a:pt x="354" y="97"/>
                  <a:pt x="355" y="97"/>
                </a:cubicBezTo>
                <a:cubicBezTo>
                  <a:pt x="355" y="97"/>
                  <a:pt x="355" y="96"/>
                  <a:pt x="355" y="95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54" y="94"/>
                  <a:pt x="354" y="94"/>
                  <a:pt x="353" y="93"/>
                </a:cubicBezTo>
                <a:cubicBezTo>
                  <a:pt x="352" y="92"/>
                  <a:pt x="351" y="93"/>
                  <a:pt x="349" y="93"/>
                </a:cubicBezTo>
                <a:cubicBezTo>
                  <a:pt x="349" y="93"/>
                  <a:pt x="349" y="94"/>
                  <a:pt x="348" y="94"/>
                </a:cubicBezTo>
                <a:cubicBezTo>
                  <a:pt x="348" y="94"/>
                  <a:pt x="346" y="94"/>
                  <a:pt x="346" y="94"/>
                </a:cubicBezTo>
                <a:cubicBezTo>
                  <a:pt x="346" y="93"/>
                  <a:pt x="352" y="92"/>
                  <a:pt x="352" y="91"/>
                </a:cubicBezTo>
                <a:cubicBezTo>
                  <a:pt x="352" y="89"/>
                  <a:pt x="352" y="90"/>
                  <a:pt x="350" y="90"/>
                </a:cubicBezTo>
                <a:cubicBezTo>
                  <a:pt x="349" y="90"/>
                  <a:pt x="350" y="91"/>
                  <a:pt x="349" y="91"/>
                </a:cubicBezTo>
                <a:cubicBezTo>
                  <a:pt x="348" y="91"/>
                  <a:pt x="348" y="91"/>
                  <a:pt x="348" y="92"/>
                </a:cubicBezTo>
                <a:cubicBezTo>
                  <a:pt x="347" y="92"/>
                  <a:pt x="347" y="92"/>
                  <a:pt x="346" y="92"/>
                </a:cubicBezTo>
                <a:cubicBezTo>
                  <a:pt x="346" y="92"/>
                  <a:pt x="345" y="92"/>
                  <a:pt x="345" y="92"/>
                </a:cubicBezTo>
                <a:cubicBezTo>
                  <a:pt x="345" y="93"/>
                  <a:pt x="345" y="92"/>
                  <a:pt x="345" y="92"/>
                </a:cubicBezTo>
                <a:cubicBezTo>
                  <a:pt x="344" y="92"/>
                  <a:pt x="344" y="92"/>
                  <a:pt x="344" y="92"/>
                </a:cubicBezTo>
                <a:cubicBezTo>
                  <a:pt x="343" y="92"/>
                  <a:pt x="344" y="93"/>
                  <a:pt x="343" y="93"/>
                </a:cubicBezTo>
                <a:cubicBezTo>
                  <a:pt x="343" y="93"/>
                  <a:pt x="343" y="93"/>
                  <a:pt x="343" y="93"/>
                </a:cubicBezTo>
                <a:cubicBezTo>
                  <a:pt x="344" y="93"/>
                  <a:pt x="343" y="94"/>
                  <a:pt x="344" y="94"/>
                </a:cubicBezTo>
                <a:cubicBezTo>
                  <a:pt x="344" y="94"/>
                  <a:pt x="344" y="94"/>
                  <a:pt x="345" y="94"/>
                </a:cubicBezTo>
                <a:cubicBezTo>
                  <a:pt x="344" y="94"/>
                  <a:pt x="344" y="95"/>
                  <a:pt x="343" y="94"/>
                </a:cubicBezTo>
                <a:cubicBezTo>
                  <a:pt x="343" y="94"/>
                  <a:pt x="342" y="94"/>
                  <a:pt x="341" y="94"/>
                </a:cubicBezTo>
                <a:cubicBezTo>
                  <a:pt x="340" y="94"/>
                  <a:pt x="340" y="93"/>
                  <a:pt x="340" y="92"/>
                </a:cubicBezTo>
                <a:cubicBezTo>
                  <a:pt x="340" y="93"/>
                  <a:pt x="339" y="93"/>
                  <a:pt x="339" y="93"/>
                </a:cubicBezTo>
                <a:cubicBezTo>
                  <a:pt x="339" y="93"/>
                  <a:pt x="338" y="93"/>
                  <a:pt x="338" y="93"/>
                </a:cubicBezTo>
                <a:cubicBezTo>
                  <a:pt x="337" y="94"/>
                  <a:pt x="337" y="94"/>
                  <a:pt x="336" y="95"/>
                </a:cubicBezTo>
                <a:cubicBezTo>
                  <a:pt x="335" y="96"/>
                  <a:pt x="335" y="97"/>
                  <a:pt x="336" y="98"/>
                </a:cubicBezTo>
                <a:cubicBezTo>
                  <a:pt x="336" y="98"/>
                  <a:pt x="336" y="98"/>
                  <a:pt x="336" y="98"/>
                </a:cubicBezTo>
                <a:cubicBezTo>
                  <a:pt x="337" y="98"/>
                  <a:pt x="337" y="98"/>
                  <a:pt x="338" y="98"/>
                </a:cubicBezTo>
                <a:cubicBezTo>
                  <a:pt x="339" y="98"/>
                  <a:pt x="338" y="99"/>
                  <a:pt x="339" y="99"/>
                </a:cubicBezTo>
                <a:cubicBezTo>
                  <a:pt x="340" y="99"/>
                  <a:pt x="340" y="99"/>
                  <a:pt x="341" y="99"/>
                </a:cubicBezTo>
                <a:cubicBezTo>
                  <a:pt x="341" y="100"/>
                  <a:pt x="341" y="102"/>
                  <a:pt x="340" y="101"/>
                </a:cubicBezTo>
                <a:cubicBezTo>
                  <a:pt x="340" y="103"/>
                  <a:pt x="341" y="104"/>
                  <a:pt x="339" y="104"/>
                </a:cubicBezTo>
                <a:cubicBezTo>
                  <a:pt x="339" y="104"/>
                  <a:pt x="337" y="104"/>
                  <a:pt x="337" y="103"/>
                </a:cubicBezTo>
                <a:cubicBezTo>
                  <a:pt x="336" y="103"/>
                  <a:pt x="334" y="103"/>
                  <a:pt x="333" y="104"/>
                </a:cubicBezTo>
                <a:cubicBezTo>
                  <a:pt x="333" y="103"/>
                  <a:pt x="332" y="103"/>
                  <a:pt x="332" y="102"/>
                </a:cubicBezTo>
                <a:cubicBezTo>
                  <a:pt x="332" y="102"/>
                  <a:pt x="331" y="101"/>
                  <a:pt x="331" y="100"/>
                </a:cubicBezTo>
                <a:cubicBezTo>
                  <a:pt x="330" y="101"/>
                  <a:pt x="329" y="101"/>
                  <a:pt x="328" y="101"/>
                </a:cubicBezTo>
                <a:cubicBezTo>
                  <a:pt x="328" y="101"/>
                  <a:pt x="328" y="101"/>
                  <a:pt x="328" y="102"/>
                </a:cubicBezTo>
                <a:cubicBezTo>
                  <a:pt x="328" y="103"/>
                  <a:pt x="328" y="103"/>
                  <a:pt x="329" y="104"/>
                </a:cubicBezTo>
                <a:cubicBezTo>
                  <a:pt x="328" y="104"/>
                  <a:pt x="328" y="104"/>
                  <a:pt x="328" y="104"/>
                </a:cubicBezTo>
                <a:cubicBezTo>
                  <a:pt x="328" y="105"/>
                  <a:pt x="331" y="106"/>
                  <a:pt x="331" y="107"/>
                </a:cubicBezTo>
                <a:cubicBezTo>
                  <a:pt x="331" y="108"/>
                  <a:pt x="331" y="108"/>
                  <a:pt x="332" y="108"/>
                </a:cubicBezTo>
                <a:cubicBezTo>
                  <a:pt x="333" y="108"/>
                  <a:pt x="333" y="108"/>
                  <a:pt x="333" y="108"/>
                </a:cubicBezTo>
                <a:cubicBezTo>
                  <a:pt x="334" y="109"/>
                  <a:pt x="334" y="108"/>
                  <a:pt x="335" y="109"/>
                </a:cubicBezTo>
                <a:cubicBezTo>
                  <a:pt x="335" y="108"/>
                  <a:pt x="335" y="108"/>
                  <a:pt x="335" y="108"/>
                </a:cubicBezTo>
                <a:cubicBezTo>
                  <a:pt x="335" y="107"/>
                  <a:pt x="335" y="108"/>
                  <a:pt x="336" y="107"/>
                </a:cubicBezTo>
                <a:cubicBezTo>
                  <a:pt x="336" y="107"/>
                  <a:pt x="337" y="107"/>
                  <a:pt x="338" y="108"/>
                </a:cubicBezTo>
                <a:cubicBezTo>
                  <a:pt x="338" y="109"/>
                  <a:pt x="339" y="109"/>
                  <a:pt x="339" y="109"/>
                </a:cubicBezTo>
                <a:cubicBezTo>
                  <a:pt x="340" y="110"/>
                  <a:pt x="340" y="110"/>
                  <a:pt x="340" y="110"/>
                </a:cubicBezTo>
                <a:cubicBezTo>
                  <a:pt x="341" y="111"/>
                  <a:pt x="342" y="111"/>
                  <a:pt x="342" y="111"/>
                </a:cubicBezTo>
                <a:cubicBezTo>
                  <a:pt x="342" y="111"/>
                  <a:pt x="342" y="111"/>
                  <a:pt x="342" y="111"/>
                </a:cubicBezTo>
                <a:cubicBezTo>
                  <a:pt x="343" y="111"/>
                  <a:pt x="343" y="112"/>
                  <a:pt x="344" y="112"/>
                </a:cubicBezTo>
                <a:cubicBezTo>
                  <a:pt x="345" y="113"/>
                  <a:pt x="344" y="114"/>
                  <a:pt x="345" y="115"/>
                </a:cubicBezTo>
                <a:cubicBezTo>
                  <a:pt x="346" y="115"/>
                  <a:pt x="345" y="116"/>
                  <a:pt x="346" y="116"/>
                </a:cubicBezTo>
                <a:cubicBezTo>
                  <a:pt x="347" y="117"/>
                  <a:pt x="347" y="117"/>
                  <a:pt x="348" y="116"/>
                </a:cubicBezTo>
                <a:cubicBezTo>
                  <a:pt x="349" y="116"/>
                  <a:pt x="350" y="115"/>
                  <a:pt x="351" y="114"/>
                </a:cubicBezTo>
                <a:cubicBezTo>
                  <a:pt x="352" y="112"/>
                  <a:pt x="353" y="114"/>
                  <a:pt x="354" y="113"/>
                </a:cubicBezTo>
                <a:cubicBezTo>
                  <a:pt x="356" y="112"/>
                  <a:pt x="357" y="111"/>
                  <a:pt x="359" y="111"/>
                </a:cubicBezTo>
                <a:cubicBezTo>
                  <a:pt x="359" y="111"/>
                  <a:pt x="359" y="110"/>
                  <a:pt x="359" y="110"/>
                </a:cubicBezTo>
                <a:cubicBezTo>
                  <a:pt x="359" y="109"/>
                  <a:pt x="360" y="110"/>
                  <a:pt x="360" y="109"/>
                </a:cubicBezTo>
                <a:cubicBezTo>
                  <a:pt x="360" y="108"/>
                  <a:pt x="360" y="108"/>
                  <a:pt x="360" y="107"/>
                </a:cubicBezTo>
                <a:close/>
                <a:moveTo>
                  <a:pt x="1074" y="90"/>
                </a:moveTo>
                <a:cubicBezTo>
                  <a:pt x="1076" y="90"/>
                  <a:pt x="1076" y="90"/>
                  <a:pt x="1074" y="89"/>
                </a:cubicBezTo>
                <a:cubicBezTo>
                  <a:pt x="1074" y="90"/>
                  <a:pt x="1074" y="90"/>
                  <a:pt x="1074" y="90"/>
                </a:cubicBezTo>
                <a:close/>
                <a:moveTo>
                  <a:pt x="714" y="90"/>
                </a:moveTo>
                <a:cubicBezTo>
                  <a:pt x="714" y="90"/>
                  <a:pt x="714" y="91"/>
                  <a:pt x="715" y="92"/>
                </a:cubicBezTo>
                <a:cubicBezTo>
                  <a:pt x="715" y="92"/>
                  <a:pt x="716" y="92"/>
                  <a:pt x="717" y="92"/>
                </a:cubicBezTo>
                <a:cubicBezTo>
                  <a:pt x="716" y="92"/>
                  <a:pt x="721" y="92"/>
                  <a:pt x="720" y="91"/>
                </a:cubicBezTo>
                <a:cubicBezTo>
                  <a:pt x="718" y="90"/>
                  <a:pt x="716" y="89"/>
                  <a:pt x="714" y="90"/>
                </a:cubicBezTo>
                <a:cubicBezTo>
                  <a:pt x="714" y="91"/>
                  <a:pt x="714" y="90"/>
                  <a:pt x="714" y="90"/>
                </a:cubicBezTo>
                <a:close/>
                <a:moveTo>
                  <a:pt x="362" y="88"/>
                </a:moveTo>
                <a:cubicBezTo>
                  <a:pt x="362" y="88"/>
                  <a:pt x="363" y="89"/>
                  <a:pt x="363" y="89"/>
                </a:cubicBezTo>
                <a:cubicBezTo>
                  <a:pt x="363" y="88"/>
                  <a:pt x="363" y="88"/>
                  <a:pt x="363" y="88"/>
                </a:cubicBezTo>
                <a:cubicBezTo>
                  <a:pt x="363" y="88"/>
                  <a:pt x="362" y="87"/>
                  <a:pt x="362" y="88"/>
                </a:cubicBezTo>
                <a:cubicBezTo>
                  <a:pt x="362" y="88"/>
                  <a:pt x="362" y="88"/>
                  <a:pt x="362" y="88"/>
                </a:cubicBezTo>
                <a:close/>
                <a:moveTo>
                  <a:pt x="549" y="88"/>
                </a:moveTo>
                <a:cubicBezTo>
                  <a:pt x="548" y="87"/>
                  <a:pt x="545" y="87"/>
                  <a:pt x="546" y="89"/>
                </a:cubicBezTo>
                <a:cubicBezTo>
                  <a:pt x="546" y="89"/>
                  <a:pt x="549" y="88"/>
                  <a:pt x="549" y="88"/>
                </a:cubicBezTo>
                <a:cubicBezTo>
                  <a:pt x="549" y="87"/>
                  <a:pt x="549" y="88"/>
                  <a:pt x="549" y="88"/>
                </a:cubicBezTo>
                <a:close/>
                <a:moveTo>
                  <a:pt x="729" y="87"/>
                </a:moveTo>
                <a:cubicBezTo>
                  <a:pt x="729" y="88"/>
                  <a:pt x="730" y="87"/>
                  <a:pt x="730" y="88"/>
                </a:cubicBezTo>
                <a:cubicBezTo>
                  <a:pt x="730" y="87"/>
                  <a:pt x="730" y="87"/>
                  <a:pt x="730" y="87"/>
                </a:cubicBezTo>
                <a:cubicBezTo>
                  <a:pt x="730" y="87"/>
                  <a:pt x="729" y="87"/>
                  <a:pt x="729" y="87"/>
                </a:cubicBezTo>
                <a:close/>
                <a:moveTo>
                  <a:pt x="354" y="87"/>
                </a:moveTo>
                <a:cubicBezTo>
                  <a:pt x="354" y="87"/>
                  <a:pt x="354" y="87"/>
                  <a:pt x="354" y="86"/>
                </a:cubicBezTo>
                <a:cubicBezTo>
                  <a:pt x="353" y="86"/>
                  <a:pt x="353" y="87"/>
                  <a:pt x="353" y="88"/>
                </a:cubicBezTo>
                <a:cubicBezTo>
                  <a:pt x="353" y="88"/>
                  <a:pt x="354" y="88"/>
                  <a:pt x="354" y="87"/>
                </a:cubicBezTo>
                <a:close/>
                <a:moveTo>
                  <a:pt x="230" y="115"/>
                </a:moveTo>
                <a:cubicBezTo>
                  <a:pt x="230" y="116"/>
                  <a:pt x="231" y="116"/>
                  <a:pt x="231" y="117"/>
                </a:cubicBezTo>
                <a:cubicBezTo>
                  <a:pt x="232" y="117"/>
                  <a:pt x="233" y="117"/>
                  <a:pt x="233" y="117"/>
                </a:cubicBezTo>
                <a:cubicBezTo>
                  <a:pt x="233" y="117"/>
                  <a:pt x="234" y="117"/>
                  <a:pt x="235" y="117"/>
                </a:cubicBezTo>
                <a:cubicBezTo>
                  <a:pt x="235" y="117"/>
                  <a:pt x="236" y="116"/>
                  <a:pt x="236" y="116"/>
                </a:cubicBezTo>
                <a:cubicBezTo>
                  <a:pt x="236" y="115"/>
                  <a:pt x="236" y="115"/>
                  <a:pt x="237" y="115"/>
                </a:cubicBezTo>
                <a:cubicBezTo>
                  <a:pt x="237" y="114"/>
                  <a:pt x="238" y="114"/>
                  <a:pt x="238" y="113"/>
                </a:cubicBezTo>
                <a:cubicBezTo>
                  <a:pt x="239" y="113"/>
                  <a:pt x="238" y="113"/>
                  <a:pt x="239" y="113"/>
                </a:cubicBezTo>
                <a:cubicBezTo>
                  <a:pt x="240" y="113"/>
                  <a:pt x="239" y="113"/>
                  <a:pt x="240" y="113"/>
                </a:cubicBezTo>
                <a:cubicBezTo>
                  <a:pt x="241" y="114"/>
                  <a:pt x="242" y="114"/>
                  <a:pt x="244" y="114"/>
                </a:cubicBezTo>
                <a:cubicBezTo>
                  <a:pt x="244" y="113"/>
                  <a:pt x="245" y="113"/>
                  <a:pt x="246" y="113"/>
                </a:cubicBezTo>
                <a:cubicBezTo>
                  <a:pt x="247" y="113"/>
                  <a:pt x="247" y="112"/>
                  <a:pt x="247" y="112"/>
                </a:cubicBezTo>
                <a:cubicBezTo>
                  <a:pt x="247" y="112"/>
                  <a:pt x="247" y="112"/>
                  <a:pt x="247" y="111"/>
                </a:cubicBezTo>
                <a:cubicBezTo>
                  <a:pt x="247" y="111"/>
                  <a:pt x="248" y="111"/>
                  <a:pt x="248" y="110"/>
                </a:cubicBezTo>
                <a:cubicBezTo>
                  <a:pt x="249" y="110"/>
                  <a:pt x="249" y="109"/>
                  <a:pt x="249" y="108"/>
                </a:cubicBezTo>
                <a:cubicBezTo>
                  <a:pt x="248" y="107"/>
                  <a:pt x="248" y="107"/>
                  <a:pt x="249" y="107"/>
                </a:cubicBezTo>
                <a:cubicBezTo>
                  <a:pt x="250" y="106"/>
                  <a:pt x="250" y="106"/>
                  <a:pt x="250" y="106"/>
                </a:cubicBezTo>
                <a:cubicBezTo>
                  <a:pt x="250" y="105"/>
                  <a:pt x="251" y="105"/>
                  <a:pt x="252" y="105"/>
                </a:cubicBezTo>
                <a:cubicBezTo>
                  <a:pt x="252" y="104"/>
                  <a:pt x="252" y="104"/>
                  <a:pt x="253" y="104"/>
                </a:cubicBezTo>
                <a:cubicBezTo>
                  <a:pt x="253" y="103"/>
                  <a:pt x="254" y="101"/>
                  <a:pt x="255" y="101"/>
                </a:cubicBezTo>
                <a:cubicBezTo>
                  <a:pt x="255" y="101"/>
                  <a:pt x="255" y="102"/>
                  <a:pt x="256" y="101"/>
                </a:cubicBezTo>
                <a:cubicBezTo>
                  <a:pt x="256" y="100"/>
                  <a:pt x="257" y="100"/>
                  <a:pt x="258" y="100"/>
                </a:cubicBezTo>
                <a:cubicBezTo>
                  <a:pt x="258" y="100"/>
                  <a:pt x="258" y="100"/>
                  <a:pt x="258" y="100"/>
                </a:cubicBezTo>
                <a:cubicBezTo>
                  <a:pt x="259" y="100"/>
                  <a:pt x="259" y="100"/>
                  <a:pt x="259" y="99"/>
                </a:cubicBezTo>
                <a:cubicBezTo>
                  <a:pt x="260" y="98"/>
                  <a:pt x="261" y="99"/>
                  <a:pt x="261" y="98"/>
                </a:cubicBezTo>
                <a:cubicBezTo>
                  <a:pt x="262" y="98"/>
                  <a:pt x="263" y="98"/>
                  <a:pt x="264" y="98"/>
                </a:cubicBezTo>
                <a:cubicBezTo>
                  <a:pt x="264" y="98"/>
                  <a:pt x="264" y="98"/>
                  <a:pt x="264" y="98"/>
                </a:cubicBezTo>
                <a:cubicBezTo>
                  <a:pt x="265" y="98"/>
                  <a:pt x="265" y="97"/>
                  <a:pt x="266" y="97"/>
                </a:cubicBezTo>
                <a:cubicBezTo>
                  <a:pt x="267" y="97"/>
                  <a:pt x="268" y="98"/>
                  <a:pt x="268" y="97"/>
                </a:cubicBezTo>
                <a:cubicBezTo>
                  <a:pt x="269" y="96"/>
                  <a:pt x="270" y="97"/>
                  <a:pt x="270" y="96"/>
                </a:cubicBezTo>
                <a:cubicBezTo>
                  <a:pt x="270" y="95"/>
                  <a:pt x="270" y="95"/>
                  <a:pt x="269" y="95"/>
                </a:cubicBezTo>
                <a:cubicBezTo>
                  <a:pt x="268" y="94"/>
                  <a:pt x="267" y="94"/>
                  <a:pt x="267" y="94"/>
                </a:cubicBezTo>
                <a:cubicBezTo>
                  <a:pt x="266" y="93"/>
                  <a:pt x="266" y="93"/>
                  <a:pt x="266" y="92"/>
                </a:cubicBezTo>
                <a:cubicBezTo>
                  <a:pt x="266" y="92"/>
                  <a:pt x="266" y="92"/>
                  <a:pt x="266" y="92"/>
                </a:cubicBezTo>
                <a:cubicBezTo>
                  <a:pt x="265" y="92"/>
                  <a:pt x="265" y="92"/>
                  <a:pt x="264" y="92"/>
                </a:cubicBezTo>
                <a:cubicBezTo>
                  <a:pt x="263" y="91"/>
                  <a:pt x="264" y="91"/>
                  <a:pt x="263" y="91"/>
                </a:cubicBezTo>
                <a:cubicBezTo>
                  <a:pt x="262" y="91"/>
                  <a:pt x="263" y="91"/>
                  <a:pt x="262" y="91"/>
                </a:cubicBezTo>
                <a:cubicBezTo>
                  <a:pt x="261" y="91"/>
                  <a:pt x="259" y="90"/>
                  <a:pt x="258" y="90"/>
                </a:cubicBezTo>
                <a:cubicBezTo>
                  <a:pt x="257" y="90"/>
                  <a:pt x="256" y="90"/>
                  <a:pt x="255" y="90"/>
                </a:cubicBezTo>
                <a:cubicBezTo>
                  <a:pt x="255" y="91"/>
                  <a:pt x="255" y="91"/>
                  <a:pt x="254" y="91"/>
                </a:cubicBezTo>
                <a:cubicBezTo>
                  <a:pt x="254" y="90"/>
                  <a:pt x="253" y="91"/>
                  <a:pt x="253" y="90"/>
                </a:cubicBezTo>
                <a:cubicBezTo>
                  <a:pt x="252" y="91"/>
                  <a:pt x="252" y="91"/>
                  <a:pt x="251" y="90"/>
                </a:cubicBezTo>
                <a:cubicBezTo>
                  <a:pt x="250" y="90"/>
                  <a:pt x="248" y="90"/>
                  <a:pt x="247" y="89"/>
                </a:cubicBezTo>
                <a:cubicBezTo>
                  <a:pt x="246" y="89"/>
                  <a:pt x="242" y="87"/>
                  <a:pt x="241" y="86"/>
                </a:cubicBezTo>
                <a:cubicBezTo>
                  <a:pt x="240" y="87"/>
                  <a:pt x="240" y="87"/>
                  <a:pt x="239" y="87"/>
                </a:cubicBezTo>
                <a:cubicBezTo>
                  <a:pt x="238" y="87"/>
                  <a:pt x="239" y="88"/>
                  <a:pt x="238" y="88"/>
                </a:cubicBezTo>
                <a:cubicBezTo>
                  <a:pt x="237" y="88"/>
                  <a:pt x="237" y="88"/>
                  <a:pt x="237" y="88"/>
                </a:cubicBezTo>
                <a:cubicBezTo>
                  <a:pt x="236" y="88"/>
                  <a:pt x="236" y="88"/>
                  <a:pt x="236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3" y="88"/>
                  <a:pt x="234" y="89"/>
                  <a:pt x="233" y="89"/>
                </a:cubicBezTo>
                <a:cubicBezTo>
                  <a:pt x="232" y="89"/>
                  <a:pt x="233" y="89"/>
                  <a:pt x="233" y="89"/>
                </a:cubicBezTo>
                <a:cubicBezTo>
                  <a:pt x="232" y="89"/>
                  <a:pt x="231" y="89"/>
                  <a:pt x="231" y="89"/>
                </a:cubicBezTo>
                <a:cubicBezTo>
                  <a:pt x="230" y="89"/>
                  <a:pt x="229" y="90"/>
                  <a:pt x="229" y="90"/>
                </a:cubicBezTo>
                <a:cubicBezTo>
                  <a:pt x="229" y="91"/>
                  <a:pt x="226" y="90"/>
                  <a:pt x="226" y="92"/>
                </a:cubicBezTo>
                <a:cubicBezTo>
                  <a:pt x="227" y="92"/>
                  <a:pt x="227" y="93"/>
                  <a:pt x="227" y="93"/>
                </a:cubicBezTo>
                <a:cubicBezTo>
                  <a:pt x="227" y="95"/>
                  <a:pt x="227" y="93"/>
                  <a:pt x="227" y="94"/>
                </a:cubicBezTo>
                <a:cubicBezTo>
                  <a:pt x="228" y="94"/>
                  <a:pt x="227" y="94"/>
                  <a:pt x="227" y="95"/>
                </a:cubicBezTo>
                <a:cubicBezTo>
                  <a:pt x="228" y="95"/>
                  <a:pt x="228" y="94"/>
                  <a:pt x="228" y="95"/>
                </a:cubicBezTo>
                <a:cubicBezTo>
                  <a:pt x="228" y="95"/>
                  <a:pt x="227" y="95"/>
                  <a:pt x="227" y="95"/>
                </a:cubicBezTo>
                <a:cubicBezTo>
                  <a:pt x="227" y="95"/>
                  <a:pt x="227" y="96"/>
                  <a:pt x="227" y="96"/>
                </a:cubicBezTo>
                <a:cubicBezTo>
                  <a:pt x="227" y="96"/>
                  <a:pt x="228" y="96"/>
                  <a:pt x="227" y="96"/>
                </a:cubicBezTo>
                <a:cubicBezTo>
                  <a:pt x="227" y="96"/>
                  <a:pt x="227" y="97"/>
                  <a:pt x="227" y="97"/>
                </a:cubicBezTo>
                <a:cubicBezTo>
                  <a:pt x="227" y="98"/>
                  <a:pt x="227" y="100"/>
                  <a:pt x="227" y="100"/>
                </a:cubicBezTo>
                <a:cubicBezTo>
                  <a:pt x="228" y="100"/>
                  <a:pt x="228" y="101"/>
                  <a:pt x="228" y="101"/>
                </a:cubicBezTo>
                <a:cubicBezTo>
                  <a:pt x="228" y="101"/>
                  <a:pt x="226" y="101"/>
                  <a:pt x="226" y="101"/>
                </a:cubicBezTo>
                <a:cubicBezTo>
                  <a:pt x="226" y="102"/>
                  <a:pt x="227" y="104"/>
                  <a:pt x="227" y="105"/>
                </a:cubicBezTo>
                <a:cubicBezTo>
                  <a:pt x="226" y="105"/>
                  <a:pt x="227" y="106"/>
                  <a:pt x="227" y="106"/>
                </a:cubicBezTo>
                <a:cubicBezTo>
                  <a:pt x="227" y="107"/>
                  <a:pt x="226" y="107"/>
                  <a:pt x="225" y="107"/>
                </a:cubicBezTo>
                <a:cubicBezTo>
                  <a:pt x="225" y="108"/>
                  <a:pt x="225" y="109"/>
                  <a:pt x="225" y="110"/>
                </a:cubicBezTo>
                <a:cubicBezTo>
                  <a:pt x="226" y="111"/>
                  <a:pt x="226" y="112"/>
                  <a:pt x="227" y="112"/>
                </a:cubicBezTo>
                <a:cubicBezTo>
                  <a:pt x="228" y="113"/>
                  <a:pt x="228" y="113"/>
                  <a:pt x="229" y="114"/>
                </a:cubicBezTo>
                <a:cubicBezTo>
                  <a:pt x="229" y="114"/>
                  <a:pt x="230" y="115"/>
                  <a:pt x="230" y="115"/>
                </a:cubicBezTo>
                <a:close/>
                <a:moveTo>
                  <a:pt x="723" y="84"/>
                </a:moveTo>
                <a:cubicBezTo>
                  <a:pt x="722" y="84"/>
                  <a:pt x="723" y="87"/>
                  <a:pt x="724" y="87"/>
                </a:cubicBezTo>
                <a:cubicBezTo>
                  <a:pt x="725" y="88"/>
                  <a:pt x="726" y="86"/>
                  <a:pt x="726" y="86"/>
                </a:cubicBezTo>
                <a:cubicBezTo>
                  <a:pt x="725" y="86"/>
                  <a:pt x="724" y="86"/>
                  <a:pt x="724" y="85"/>
                </a:cubicBezTo>
                <a:cubicBezTo>
                  <a:pt x="724" y="84"/>
                  <a:pt x="724" y="85"/>
                  <a:pt x="723" y="84"/>
                </a:cubicBezTo>
                <a:close/>
                <a:moveTo>
                  <a:pt x="439" y="85"/>
                </a:moveTo>
                <a:cubicBezTo>
                  <a:pt x="439" y="85"/>
                  <a:pt x="439" y="85"/>
                  <a:pt x="439" y="85"/>
                </a:cubicBezTo>
                <a:cubicBezTo>
                  <a:pt x="438" y="84"/>
                  <a:pt x="438" y="84"/>
                  <a:pt x="437" y="84"/>
                </a:cubicBezTo>
                <a:cubicBezTo>
                  <a:pt x="437" y="85"/>
                  <a:pt x="437" y="85"/>
                  <a:pt x="437" y="86"/>
                </a:cubicBezTo>
                <a:cubicBezTo>
                  <a:pt x="438" y="85"/>
                  <a:pt x="438" y="85"/>
                  <a:pt x="439" y="85"/>
                </a:cubicBezTo>
                <a:cubicBezTo>
                  <a:pt x="439" y="85"/>
                  <a:pt x="439" y="85"/>
                  <a:pt x="439" y="85"/>
                </a:cubicBezTo>
                <a:close/>
                <a:moveTo>
                  <a:pt x="297" y="85"/>
                </a:moveTo>
                <a:cubicBezTo>
                  <a:pt x="297" y="85"/>
                  <a:pt x="297" y="84"/>
                  <a:pt x="297" y="84"/>
                </a:cubicBezTo>
                <a:cubicBezTo>
                  <a:pt x="297" y="83"/>
                  <a:pt x="296" y="85"/>
                  <a:pt x="296" y="85"/>
                </a:cubicBezTo>
                <a:cubicBezTo>
                  <a:pt x="296" y="86"/>
                  <a:pt x="296" y="85"/>
                  <a:pt x="297" y="85"/>
                </a:cubicBezTo>
                <a:close/>
                <a:moveTo>
                  <a:pt x="323" y="83"/>
                </a:moveTo>
                <a:cubicBezTo>
                  <a:pt x="323" y="83"/>
                  <a:pt x="324" y="83"/>
                  <a:pt x="324" y="83"/>
                </a:cubicBezTo>
                <a:cubicBezTo>
                  <a:pt x="324" y="82"/>
                  <a:pt x="324" y="81"/>
                  <a:pt x="323" y="80"/>
                </a:cubicBezTo>
                <a:cubicBezTo>
                  <a:pt x="321" y="81"/>
                  <a:pt x="322" y="82"/>
                  <a:pt x="323" y="83"/>
                </a:cubicBezTo>
                <a:close/>
                <a:moveTo>
                  <a:pt x="1517" y="85"/>
                </a:moveTo>
                <a:cubicBezTo>
                  <a:pt x="1518" y="84"/>
                  <a:pt x="1518" y="85"/>
                  <a:pt x="1518" y="85"/>
                </a:cubicBezTo>
                <a:cubicBezTo>
                  <a:pt x="1519" y="85"/>
                  <a:pt x="1519" y="86"/>
                  <a:pt x="1519" y="86"/>
                </a:cubicBezTo>
                <a:cubicBezTo>
                  <a:pt x="1519" y="86"/>
                  <a:pt x="1520" y="86"/>
                  <a:pt x="1520" y="86"/>
                </a:cubicBezTo>
                <a:cubicBezTo>
                  <a:pt x="1521" y="86"/>
                  <a:pt x="1522" y="85"/>
                  <a:pt x="1522" y="86"/>
                </a:cubicBezTo>
                <a:cubicBezTo>
                  <a:pt x="1523" y="86"/>
                  <a:pt x="1523" y="87"/>
                  <a:pt x="1523" y="86"/>
                </a:cubicBezTo>
                <a:cubicBezTo>
                  <a:pt x="1524" y="86"/>
                  <a:pt x="1524" y="86"/>
                  <a:pt x="1524" y="86"/>
                </a:cubicBezTo>
                <a:cubicBezTo>
                  <a:pt x="1524" y="87"/>
                  <a:pt x="1526" y="87"/>
                  <a:pt x="1526" y="87"/>
                </a:cubicBezTo>
                <a:cubicBezTo>
                  <a:pt x="1526" y="86"/>
                  <a:pt x="1525" y="86"/>
                  <a:pt x="1527" y="86"/>
                </a:cubicBezTo>
                <a:cubicBezTo>
                  <a:pt x="1528" y="86"/>
                  <a:pt x="1528" y="86"/>
                  <a:pt x="1528" y="85"/>
                </a:cubicBezTo>
                <a:cubicBezTo>
                  <a:pt x="1530" y="84"/>
                  <a:pt x="1530" y="84"/>
                  <a:pt x="1532" y="84"/>
                </a:cubicBezTo>
                <a:cubicBezTo>
                  <a:pt x="1532" y="84"/>
                  <a:pt x="1532" y="83"/>
                  <a:pt x="1532" y="83"/>
                </a:cubicBezTo>
                <a:cubicBezTo>
                  <a:pt x="1532" y="83"/>
                  <a:pt x="1531" y="81"/>
                  <a:pt x="1530" y="81"/>
                </a:cubicBezTo>
                <a:cubicBezTo>
                  <a:pt x="1529" y="81"/>
                  <a:pt x="1528" y="81"/>
                  <a:pt x="1527" y="81"/>
                </a:cubicBezTo>
                <a:cubicBezTo>
                  <a:pt x="1526" y="81"/>
                  <a:pt x="1527" y="80"/>
                  <a:pt x="1527" y="80"/>
                </a:cubicBezTo>
                <a:cubicBezTo>
                  <a:pt x="1526" y="80"/>
                  <a:pt x="1526" y="80"/>
                  <a:pt x="1526" y="80"/>
                </a:cubicBezTo>
                <a:cubicBezTo>
                  <a:pt x="1525" y="80"/>
                  <a:pt x="1526" y="80"/>
                  <a:pt x="1526" y="80"/>
                </a:cubicBezTo>
                <a:cubicBezTo>
                  <a:pt x="1525" y="80"/>
                  <a:pt x="1525" y="80"/>
                  <a:pt x="1524" y="80"/>
                </a:cubicBezTo>
                <a:cubicBezTo>
                  <a:pt x="1524" y="79"/>
                  <a:pt x="1523" y="79"/>
                  <a:pt x="1522" y="80"/>
                </a:cubicBezTo>
                <a:cubicBezTo>
                  <a:pt x="1521" y="80"/>
                  <a:pt x="1521" y="80"/>
                  <a:pt x="1520" y="80"/>
                </a:cubicBezTo>
                <a:cubicBezTo>
                  <a:pt x="1518" y="80"/>
                  <a:pt x="1517" y="80"/>
                  <a:pt x="1516" y="79"/>
                </a:cubicBezTo>
                <a:cubicBezTo>
                  <a:pt x="1516" y="80"/>
                  <a:pt x="1516" y="79"/>
                  <a:pt x="1516" y="80"/>
                </a:cubicBezTo>
                <a:cubicBezTo>
                  <a:pt x="1516" y="80"/>
                  <a:pt x="1516" y="81"/>
                  <a:pt x="1516" y="81"/>
                </a:cubicBezTo>
                <a:cubicBezTo>
                  <a:pt x="1516" y="82"/>
                  <a:pt x="1516" y="82"/>
                  <a:pt x="1516" y="83"/>
                </a:cubicBezTo>
                <a:cubicBezTo>
                  <a:pt x="1516" y="84"/>
                  <a:pt x="1516" y="83"/>
                  <a:pt x="1517" y="85"/>
                </a:cubicBezTo>
                <a:close/>
                <a:moveTo>
                  <a:pt x="1496" y="80"/>
                </a:moveTo>
                <a:cubicBezTo>
                  <a:pt x="1496" y="80"/>
                  <a:pt x="1496" y="80"/>
                  <a:pt x="1496" y="81"/>
                </a:cubicBezTo>
                <a:cubicBezTo>
                  <a:pt x="1496" y="82"/>
                  <a:pt x="1496" y="83"/>
                  <a:pt x="1496" y="85"/>
                </a:cubicBezTo>
                <a:cubicBezTo>
                  <a:pt x="1497" y="84"/>
                  <a:pt x="1497" y="86"/>
                  <a:pt x="1497" y="87"/>
                </a:cubicBezTo>
                <a:cubicBezTo>
                  <a:pt x="1498" y="87"/>
                  <a:pt x="1499" y="87"/>
                  <a:pt x="1500" y="86"/>
                </a:cubicBezTo>
                <a:cubicBezTo>
                  <a:pt x="1501" y="85"/>
                  <a:pt x="1502" y="85"/>
                  <a:pt x="1503" y="85"/>
                </a:cubicBezTo>
                <a:cubicBezTo>
                  <a:pt x="1503" y="84"/>
                  <a:pt x="1503" y="83"/>
                  <a:pt x="1503" y="83"/>
                </a:cubicBezTo>
                <a:cubicBezTo>
                  <a:pt x="1503" y="82"/>
                  <a:pt x="1503" y="82"/>
                  <a:pt x="1502" y="81"/>
                </a:cubicBezTo>
                <a:cubicBezTo>
                  <a:pt x="1501" y="81"/>
                  <a:pt x="1501" y="80"/>
                  <a:pt x="1500" y="81"/>
                </a:cubicBezTo>
                <a:cubicBezTo>
                  <a:pt x="1499" y="81"/>
                  <a:pt x="1499" y="81"/>
                  <a:pt x="1498" y="81"/>
                </a:cubicBezTo>
                <a:cubicBezTo>
                  <a:pt x="1498" y="80"/>
                  <a:pt x="1498" y="80"/>
                  <a:pt x="1497" y="80"/>
                </a:cubicBezTo>
                <a:cubicBezTo>
                  <a:pt x="1497" y="80"/>
                  <a:pt x="1497" y="79"/>
                  <a:pt x="1496" y="79"/>
                </a:cubicBezTo>
                <a:cubicBezTo>
                  <a:pt x="1496" y="79"/>
                  <a:pt x="1496" y="79"/>
                  <a:pt x="1495" y="79"/>
                </a:cubicBezTo>
                <a:cubicBezTo>
                  <a:pt x="1495" y="79"/>
                  <a:pt x="1496" y="79"/>
                  <a:pt x="1496" y="80"/>
                </a:cubicBezTo>
                <a:close/>
                <a:moveTo>
                  <a:pt x="732" y="83"/>
                </a:moveTo>
                <a:cubicBezTo>
                  <a:pt x="733" y="82"/>
                  <a:pt x="733" y="83"/>
                  <a:pt x="735" y="83"/>
                </a:cubicBezTo>
                <a:cubicBezTo>
                  <a:pt x="735" y="82"/>
                  <a:pt x="735" y="81"/>
                  <a:pt x="735" y="80"/>
                </a:cubicBezTo>
                <a:cubicBezTo>
                  <a:pt x="734" y="81"/>
                  <a:pt x="734" y="82"/>
                  <a:pt x="733" y="81"/>
                </a:cubicBezTo>
                <a:cubicBezTo>
                  <a:pt x="732" y="81"/>
                  <a:pt x="732" y="81"/>
                  <a:pt x="731" y="81"/>
                </a:cubicBezTo>
                <a:cubicBezTo>
                  <a:pt x="731" y="80"/>
                  <a:pt x="731" y="79"/>
                  <a:pt x="731" y="78"/>
                </a:cubicBezTo>
                <a:cubicBezTo>
                  <a:pt x="730" y="79"/>
                  <a:pt x="729" y="79"/>
                  <a:pt x="728" y="79"/>
                </a:cubicBezTo>
                <a:cubicBezTo>
                  <a:pt x="728" y="80"/>
                  <a:pt x="728" y="82"/>
                  <a:pt x="728" y="83"/>
                </a:cubicBezTo>
                <a:cubicBezTo>
                  <a:pt x="728" y="84"/>
                  <a:pt x="729" y="83"/>
                  <a:pt x="729" y="84"/>
                </a:cubicBezTo>
                <a:cubicBezTo>
                  <a:pt x="730" y="84"/>
                  <a:pt x="732" y="84"/>
                  <a:pt x="732" y="83"/>
                </a:cubicBezTo>
                <a:cubicBezTo>
                  <a:pt x="733" y="82"/>
                  <a:pt x="732" y="83"/>
                  <a:pt x="732" y="83"/>
                </a:cubicBezTo>
                <a:close/>
                <a:moveTo>
                  <a:pt x="366" y="87"/>
                </a:moveTo>
                <a:cubicBezTo>
                  <a:pt x="366" y="87"/>
                  <a:pt x="366" y="86"/>
                  <a:pt x="366" y="86"/>
                </a:cubicBezTo>
                <a:cubicBezTo>
                  <a:pt x="368" y="86"/>
                  <a:pt x="368" y="88"/>
                  <a:pt x="370" y="88"/>
                </a:cubicBezTo>
                <a:cubicBezTo>
                  <a:pt x="370" y="88"/>
                  <a:pt x="370" y="87"/>
                  <a:pt x="370" y="87"/>
                </a:cubicBezTo>
                <a:cubicBezTo>
                  <a:pt x="371" y="87"/>
                  <a:pt x="371" y="87"/>
                  <a:pt x="371" y="86"/>
                </a:cubicBezTo>
                <a:cubicBezTo>
                  <a:pt x="371" y="85"/>
                  <a:pt x="371" y="83"/>
                  <a:pt x="372" y="82"/>
                </a:cubicBezTo>
                <a:cubicBezTo>
                  <a:pt x="371" y="82"/>
                  <a:pt x="372" y="81"/>
                  <a:pt x="371" y="80"/>
                </a:cubicBezTo>
                <a:cubicBezTo>
                  <a:pt x="371" y="80"/>
                  <a:pt x="371" y="79"/>
                  <a:pt x="371" y="79"/>
                </a:cubicBezTo>
                <a:cubicBezTo>
                  <a:pt x="370" y="79"/>
                  <a:pt x="370" y="79"/>
                  <a:pt x="369" y="79"/>
                </a:cubicBezTo>
                <a:cubicBezTo>
                  <a:pt x="369" y="79"/>
                  <a:pt x="369" y="78"/>
                  <a:pt x="369" y="78"/>
                </a:cubicBezTo>
                <a:cubicBezTo>
                  <a:pt x="369" y="78"/>
                  <a:pt x="369" y="78"/>
                  <a:pt x="369" y="78"/>
                </a:cubicBezTo>
                <a:cubicBezTo>
                  <a:pt x="369" y="78"/>
                  <a:pt x="369" y="78"/>
                  <a:pt x="369" y="77"/>
                </a:cubicBezTo>
                <a:cubicBezTo>
                  <a:pt x="369" y="78"/>
                  <a:pt x="368" y="77"/>
                  <a:pt x="368" y="77"/>
                </a:cubicBezTo>
                <a:cubicBezTo>
                  <a:pt x="366" y="77"/>
                  <a:pt x="365" y="77"/>
                  <a:pt x="364" y="77"/>
                </a:cubicBezTo>
                <a:cubicBezTo>
                  <a:pt x="363" y="78"/>
                  <a:pt x="363" y="78"/>
                  <a:pt x="363" y="79"/>
                </a:cubicBezTo>
                <a:cubicBezTo>
                  <a:pt x="363" y="80"/>
                  <a:pt x="363" y="79"/>
                  <a:pt x="362" y="79"/>
                </a:cubicBezTo>
                <a:cubicBezTo>
                  <a:pt x="362" y="80"/>
                  <a:pt x="362" y="80"/>
                  <a:pt x="362" y="80"/>
                </a:cubicBezTo>
                <a:cubicBezTo>
                  <a:pt x="361" y="81"/>
                  <a:pt x="361" y="80"/>
                  <a:pt x="360" y="81"/>
                </a:cubicBezTo>
                <a:cubicBezTo>
                  <a:pt x="360" y="81"/>
                  <a:pt x="360" y="81"/>
                  <a:pt x="360" y="82"/>
                </a:cubicBezTo>
                <a:cubicBezTo>
                  <a:pt x="360" y="83"/>
                  <a:pt x="359" y="83"/>
                  <a:pt x="359" y="83"/>
                </a:cubicBezTo>
                <a:cubicBezTo>
                  <a:pt x="359" y="84"/>
                  <a:pt x="359" y="84"/>
                  <a:pt x="360" y="85"/>
                </a:cubicBezTo>
                <a:cubicBezTo>
                  <a:pt x="361" y="84"/>
                  <a:pt x="361" y="84"/>
                  <a:pt x="362" y="85"/>
                </a:cubicBezTo>
                <a:cubicBezTo>
                  <a:pt x="363" y="85"/>
                  <a:pt x="362" y="86"/>
                  <a:pt x="363" y="86"/>
                </a:cubicBezTo>
                <a:cubicBezTo>
                  <a:pt x="364" y="86"/>
                  <a:pt x="364" y="86"/>
                  <a:pt x="364" y="86"/>
                </a:cubicBezTo>
                <a:cubicBezTo>
                  <a:pt x="364" y="86"/>
                  <a:pt x="365" y="86"/>
                  <a:pt x="365" y="86"/>
                </a:cubicBezTo>
                <a:cubicBezTo>
                  <a:pt x="365" y="86"/>
                  <a:pt x="365" y="87"/>
                  <a:pt x="365" y="87"/>
                </a:cubicBezTo>
                <a:cubicBezTo>
                  <a:pt x="366" y="87"/>
                  <a:pt x="366" y="87"/>
                  <a:pt x="366" y="87"/>
                </a:cubicBezTo>
                <a:close/>
                <a:moveTo>
                  <a:pt x="1470" y="88"/>
                </a:moveTo>
                <a:cubicBezTo>
                  <a:pt x="1471" y="88"/>
                  <a:pt x="1471" y="88"/>
                  <a:pt x="1471" y="88"/>
                </a:cubicBezTo>
                <a:cubicBezTo>
                  <a:pt x="1471" y="88"/>
                  <a:pt x="1471" y="88"/>
                  <a:pt x="1470" y="89"/>
                </a:cubicBezTo>
                <a:cubicBezTo>
                  <a:pt x="1470" y="89"/>
                  <a:pt x="1471" y="89"/>
                  <a:pt x="1471" y="89"/>
                </a:cubicBezTo>
                <a:cubicBezTo>
                  <a:pt x="1472" y="90"/>
                  <a:pt x="1472" y="91"/>
                  <a:pt x="1473" y="91"/>
                </a:cubicBezTo>
                <a:cubicBezTo>
                  <a:pt x="1473" y="92"/>
                  <a:pt x="1474" y="92"/>
                  <a:pt x="1475" y="92"/>
                </a:cubicBezTo>
                <a:cubicBezTo>
                  <a:pt x="1476" y="92"/>
                  <a:pt x="1477" y="92"/>
                  <a:pt x="1477" y="91"/>
                </a:cubicBezTo>
                <a:cubicBezTo>
                  <a:pt x="1478" y="91"/>
                  <a:pt x="1479" y="90"/>
                  <a:pt x="1479" y="89"/>
                </a:cubicBezTo>
                <a:cubicBezTo>
                  <a:pt x="1479" y="89"/>
                  <a:pt x="1479" y="88"/>
                  <a:pt x="1479" y="88"/>
                </a:cubicBezTo>
                <a:cubicBezTo>
                  <a:pt x="1480" y="88"/>
                  <a:pt x="1480" y="87"/>
                  <a:pt x="1481" y="87"/>
                </a:cubicBezTo>
                <a:cubicBezTo>
                  <a:pt x="1482" y="85"/>
                  <a:pt x="1483" y="85"/>
                  <a:pt x="1482" y="83"/>
                </a:cubicBezTo>
                <a:cubicBezTo>
                  <a:pt x="1482" y="83"/>
                  <a:pt x="1482" y="82"/>
                  <a:pt x="1482" y="81"/>
                </a:cubicBezTo>
                <a:cubicBezTo>
                  <a:pt x="1481" y="81"/>
                  <a:pt x="1480" y="81"/>
                  <a:pt x="1480" y="80"/>
                </a:cubicBezTo>
                <a:cubicBezTo>
                  <a:pt x="1480" y="79"/>
                  <a:pt x="1480" y="79"/>
                  <a:pt x="1479" y="79"/>
                </a:cubicBezTo>
                <a:cubicBezTo>
                  <a:pt x="1478" y="78"/>
                  <a:pt x="1478" y="78"/>
                  <a:pt x="1477" y="78"/>
                </a:cubicBezTo>
                <a:cubicBezTo>
                  <a:pt x="1477" y="77"/>
                  <a:pt x="1476" y="77"/>
                  <a:pt x="1476" y="77"/>
                </a:cubicBezTo>
                <a:cubicBezTo>
                  <a:pt x="1475" y="76"/>
                  <a:pt x="1475" y="76"/>
                  <a:pt x="1475" y="76"/>
                </a:cubicBezTo>
                <a:cubicBezTo>
                  <a:pt x="1474" y="76"/>
                  <a:pt x="1472" y="78"/>
                  <a:pt x="1472" y="78"/>
                </a:cubicBezTo>
                <a:cubicBezTo>
                  <a:pt x="1472" y="79"/>
                  <a:pt x="1472" y="79"/>
                  <a:pt x="1472" y="79"/>
                </a:cubicBezTo>
                <a:cubicBezTo>
                  <a:pt x="1471" y="79"/>
                  <a:pt x="1471" y="80"/>
                  <a:pt x="1471" y="80"/>
                </a:cubicBezTo>
                <a:cubicBezTo>
                  <a:pt x="1470" y="80"/>
                  <a:pt x="1471" y="81"/>
                  <a:pt x="1471" y="81"/>
                </a:cubicBezTo>
                <a:cubicBezTo>
                  <a:pt x="1469" y="83"/>
                  <a:pt x="1469" y="84"/>
                  <a:pt x="1470" y="86"/>
                </a:cubicBezTo>
                <a:cubicBezTo>
                  <a:pt x="1470" y="86"/>
                  <a:pt x="1469" y="86"/>
                  <a:pt x="1469" y="86"/>
                </a:cubicBezTo>
                <a:cubicBezTo>
                  <a:pt x="1470" y="86"/>
                  <a:pt x="1470" y="87"/>
                  <a:pt x="1470" y="88"/>
                </a:cubicBezTo>
                <a:close/>
                <a:moveTo>
                  <a:pt x="357" y="80"/>
                </a:moveTo>
                <a:cubicBezTo>
                  <a:pt x="358" y="79"/>
                  <a:pt x="358" y="79"/>
                  <a:pt x="359" y="79"/>
                </a:cubicBezTo>
                <a:cubicBezTo>
                  <a:pt x="359" y="79"/>
                  <a:pt x="359" y="78"/>
                  <a:pt x="360" y="78"/>
                </a:cubicBezTo>
                <a:cubicBezTo>
                  <a:pt x="361" y="78"/>
                  <a:pt x="361" y="78"/>
                  <a:pt x="362" y="76"/>
                </a:cubicBezTo>
                <a:cubicBezTo>
                  <a:pt x="362" y="76"/>
                  <a:pt x="361" y="76"/>
                  <a:pt x="361" y="76"/>
                </a:cubicBezTo>
                <a:cubicBezTo>
                  <a:pt x="361" y="76"/>
                  <a:pt x="361" y="77"/>
                  <a:pt x="360" y="77"/>
                </a:cubicBezTo>
                <a:cubicBezTo>
                  <a:pt x="360" y="77"/>
                  <a:pt x="357" y="78"/>
                  <a:pt x="357" y="78"/>
                </a:cubicBezTo>
                <a:cubicBezTo>
                  <a:pt x="357" y="79"/>
                  <a:pt x="357" y="79"/>
                  <a:pt x="357" y="80"/>
                </a:cubicBezTo>
                <a:cubicBezTo>
                  <a:pt x="358" y="79"/>
                  <a:pt x="357" y="80"/>
                  <a:pt x="357" y="80"/>
                </a:cubicBezTo>
                <a:close/>
                <a:moveTo>
                  <a:pt x="358" y="76"/>
                </a:moveTo>
                <a:cubicBezTo>
                  <a:pt x="358" y="76"/>
                  <a:pt x="358" y="76"/>
                  <a:pt x="358" y="76"/>
                </a:cubicBezTo>
                <a:cubicBezTo>
                  <a:pt x="358" y="76"/>
                  <a:pt x="358" y="76"/>
                  <a:pt x="358" y="76"/>
                </a:cubicBezTo>
                <a:close/>
                <a:moveTo>
                  <a:pt x="356" y="76"/>
                </a:moveTo>
                <a:cubicBezTo>
                  <a:pt x="356" y="76"/>
                  <a:pt x="356" y="76"/>
                  <a:pt x="356" y="77"/>
                </a:cubicBezTo>
                <a:cubicBezTo>
                  <a:pt x="356" y="77"/>
                  <a:pt x="357" y="77"/>
                  <a:pt x="357" y="76"/>
                </a:cubicBezTo>
                <a:cubicBezTo>
                  <a:pt x="357" y="76"/>
                  <a:pt x="357" y="76"/>
                  <a:pt x="357" y="76"/>
                </a:cubicBezTo>
                <a:cubicBezTo>
                  <a:pt x="357" y="76"/>
                  <a:pt x="357" y="75"/>
                  <a:pt x="356" y="76"/>
                </a:cubicBezTo>
                <a:close/>
                <a:moveTo>
                  <a:pt x="1260" y="75"/>
                </a:moveTo>
                <a:cubicBezTo>
                  <a:pt x="1260" y="76"/>
                  <a:pt x="1263" y="75"/>
                  <a:pt x="1260" y="75"/>
                </a:cubicBezTo>
                <a:cubicBezTo>
                  <a:pt x="1260" y="75"/>
                  <a:pt x="1260" y="75"/>
                  <a:pt x="1260" y="75"/>
                </a:cubicBezTo>
                <a:cubicBezTo>
                  <a:pt x="1260" y="76"/>
                  <a:pt x="1260" y="75"/>
                  <a:pt x="1260" y="75"/>
                </a:cubicBezTo>
                <a:close/>
                <a:moveTo>
                  <a:pt x="366" y="76"/>
                </a:moveTo>
                <a:cubicBezTo>
                  <a:pt x="367" y="76"/>
                  <a:pt x="367" y="75"/>
                  <a:pt x="367" y="75"/>
                </a:cubicBezTo>
                <a:cubicBezTo>
                  <a:pt x="366" y="75"/>
                  <a:pt x="366" y="75"/>
                  <a:pt x="366" y="76"/>
                </a:cubicBezTo>
                <a:cubicBezTo>
                  <a:pt x="367" y="76"/>
                  <a:pt x="366" y="76"/>
                  <a:pt x="366" y="76"/>
                </a:cubicBezTo>
                <a:close/>
                <a:moveTo>
                  <a:pt x="437" y="74"/>
                </a:moveTo>
                <a:cubicBezTo>
                  <a:pt x="437" y="74"/>
                  <a:pt x="437" y="74"/>
                  <a:pt x="437" y="74"/>
                </a:cubicBezTo>
                <a:cubicBezTo>
                  <a:pt x="437" y="75"/>
                  <a:pt x="437" y="75"/>
                  <a:pt x="438" y="75"/>
                </a:cubicBezTo>
                <a:cubicBezTo>
                  <a:pt x="439" y="75"/>
                  <a:pt x="440" y="76"/>
                  <a:pt x="440" y="76"/>
                </a:cubicBezTo>
                <a:cubicBezTo>
                  <a:pt x="440" y="76"/>
                  <a:pt x="440" y="75"/>
                  <a:pt x="440" y="75"/>
                </a:cubicBezTo>
                <a:cubicBezTo>
                  <a:pt x="440" y="75"/>
                  <a:pt x="440" y="75"/>
                  <a:pt x="440" y="75"/>
                </a:cubicBezTo>
                <a:cubicBezTo>
                  <a:pt x="441" y="74"/>
                  <a:pt x="441" y="74"/>
                  <a:pt x="441" y="73"/>
                </a:cubicBezTo>
                <a:cubicBezTo>
                  <a:pt x="440" y="73"/>
                  <a:pt x="437" y="74"/>
                  <a:pt x="437" y="74"/>
                </a:cubicBezTo>
                <a:close/>
                <a:moveTo>
                  <a:pt x="256" y="75"/>
                </a:moveTo>
                <a:cubicBezTo>
                  <a:pt x="254" y="75"/>
                  <a:pt x="254" y="77"/>
                  <a:pt x="252" y="78"/>
                </a:cubicBezTo>
                <a:cubicBezTo>
                  <a:pt x="252" y="78"/>
                  <a:pt x="252" y="78"/>
                  <a:pt x="252" y="79"/>
                </a:cubicBezTo>
                <a:cubicBezTo>
                  <a:pt x="252" y="80"/>
                  <a:pt x="252" y="80"/>
                  <a:pt x="253" y="80"/>
                </a:cubicBezTo>
                <a:cubicBezTo>
                  <a:pt x="254" y="80"/>
                  <a:pt x="255" y="80"/>
                  <a:pt x="256" y="80"/>
                </a:cubicBezTo>
                <a:cubicBezTo>
                  <a:pt x="256" y="79"/>
                  <a:pt x="256" y="79"/>
                  <a:pt x="257" y="78"/>
                </a:cubicBezTo>
                <a:cubicBezTo>
                  <a:pt x="257" y="78"/>
                  <a:pt x="257" y="77"/>
                  <a:pt x="257" y="77"/>
                </a:cubicBezTo>
                <a:cubicBezTo>
                  <a:pt x="257" y="76"/>
                  <a:pt x="257" y="76"/>
                  <a:pt x="258" y="76"/>
                </a:cubicBezTo>
                <a:cubicBezTo>
                  <a:pt x="258" y="75"/>
                  <a:pt x="258" y="74"/>
                  <a:pt x="259" y="74"/>
                </a:cubicBezTo>
                <a:cubicBezTo>
                  <a:pt x="258" y="73"/>
                  <a:pt x="258" y="72"/>
                  <a:pt x="257" y="73"/>
                </a:cubicBezTo>
                <a:cubicBezTo>
                  <a:pt x="256" y="74"/>
                  <a:pt x="256" y="74"/>
                  <a:pt x="256" y="75"/>
                </a:cubicBezTo>
                <a:cubicBezTo>
                  <a:pt x="254" y="75"/>
                  <a:pt x="256" y="75"/>
                  <a:pt x="256" y="75"/>
                </a:cubicBezTo>
                <a:close/>
                <a:moveTo>
                  <a:pt x="1273" y="72"/>
                </a:moveTo>
                <a:cubicBezTo>
                  <a:pt x="1273" y="74"/>
                  <a:pt x="1275" y="74"/>
                  <a:pt x="1277" y="74"/>
                </a:cubicBezTo>
                <a:cubicBezTo>
                  <a:pt x="1277" y="74"/>
                  <a:pt x="1278" y="74"/>
                  <a:pt x="1278" y="73"/>
                </a:cubicBezTo>
                <a:cubicBezTo>
                  <a:pt x="1278" y="73"/>
                  <a:pt x="1279" y="73"/>
                  <a:pt x="1279" y="73"/>
                </a:cubicBezTo>
                <a:cubicBezTo>
                  <a:pt x="1279" y="73"/>
                  <a:pt x="1279" y="72"/>
                  <a:pt x="1279" y="72"/>
                </a:cubicBezTo>
                <a:cubicBezTo>
                  <a:pt x="1279" y="71"/>
                  <a:pt x="1277" y="72"/>
                  <a:pt x="1277" y="72"/>
                </a:cubicBezTo>
                <a:cubicBezTo>
                  <a:pt x="1277" y="72"/>
                  <a:pt x="1275" y="73"/>
                  <a:pt x="1275" y="72"/>
                </a:cubicBezTo>
                <a:cubicBezTo>
                  <a:pt x="1274" y="72"/>
                  <a:pt x="1274" y="72"/>
                  <a:pt x="1273" y="72"/>
                </a:cubicBezTo>
                <a:cubicBezTo>
                  <a:pt x="1273" y="73"/>
                  <a:pt x="1273" y="72"/>
                  <a:pt x="1273" y="72"/>
                </a:cubicBezTo>
                <a:close/>
                <a:moveTo>
                  <a:pt x="727" y="71"/>
                </a:moveTo>
                <a:cubicBezTo>
                  <a:pt x="727" y="72"/>
                  <a:pt x="727" y="73"/>
                  <a:pt x="727" y="73"/>
                </a:cubicBezTo>
                <a:cubicBezTo>
                  <a:pt x="727" y="74"/>
                  <a:pt x="728" y="74"/>
                  <a:pt x="728" y="74"/>
                </a:cubicBezTo>
                <a:cubicBezTo>
                  <a:pt x="728" y="75"/>
                  <a:pt x="728" y="75"/>
                  <a:pt x="729" y="75"/>
                </a:cubicBezTo>
                <a:cubicBezTo>
                  <a:pt x="728" y="74"/>
                  <a:pt x="728" y="73"/>
                  <a:pt x="728" y="72"/>
                </a:cubicBezTo>
                <a:cubicBezTo>
                  <a:pt x="727" y="72"/>
                  <a:pt x="727" y="72"/>
                  <a:pt x="728" y="71"/>
                </a:cubicBezTo>
                <a:cubicBezTo>
                  <a:pt x="727" y="70"/>
                  <a:pt x="727" y="70"/>
                  <a:pt x="726" y="71"/>
                </a:cubicBezTo>
                <a:cubicBezTo>
                  <a:pt x="726" y="71"/>
                  <a:pt x="726" y="71"/>
                  <a:pt x="727" y="71"/>
                </a:cubicBezTo>
                <a:cubicBezTo>
                  <a:pt x="727" y="72"/>
                  <a:pt x="727" y="71"/>
                  <a:pt x="727" y="71"/>
                </a:cubicBezTo>
                <a:close/>
                <a:moveTo>
                  <a:pt x="726" y="69"/>
                </a:moveTo>
                <a:cubicBezTo>
                  <a:pt x="726" y="70"/>
                  <a:pt x="726" y="70"/>
                  <a:pt x="727" y="70"/>
                </a:cubicBezTo>
                <a:cubicBezTo>
                  <a:pt x="726" y="70"/>
                  <a:pt x="726" y="70"/>
                  <a:pt x="726" y="69"/>
                </a:cubicBezTo>
                <a:close/>
                <a:moveTo>
                  <a:pt x="266" y="70"/>
                </a:moveTo>
                <a:cubicBezTo>
                  <a:pt x="266" y="70"/>
                  <a:pt x="266" y="71"/>
                  <a:pt x="266" y="71"/>
                </a:cubicBezTo>
                <a:cubicBezTo>
                  <a:pt x="266" y="71"/>
                  <a:pt x="267" y="71"/>
                  <a:pt x="267" y="71"/>
                </a:cubicBezTo>
                <a:cubicBezTo>
                  <a:pt x="268" y="71"/>
                  <a:pt x="267" y="71"/>
                  <a:pt x="268" y="71"/>
                </a:cubicBezTo>
                <a:cubicBezTo>
                  <a:pt x="268" y="70"/>
                  <a:pt x="267" y="68"/>
                  <a:pt x="266" y="70"/>
                </a:cubicBezTo>
                <a:close/>
                <a:moveTo>
                  <a:pt x="322" y="73"/>
                </a:moveTo>
                <a:cubicBezTo>
                  <a:pt x="322" y="73"/>
                  <a:pt x="323" y="73"/>
                  <a:pt x="324" y="73"/>
                </a:cubicBezTo>
                <a:cubicBezTo>
                  <a:pt x="324" y="73"/>
                  <a:pt x="324" y="73"/>
                  <a:pt x="324" y="73"/>
                </a:cubicBezTo>
                <a:cubicBezTo>
                  <a:pt x="324" y="73"/>
                  <a:pt x="325" y="72"/>
                  <a:pt x="325" y="73"/>
                </a:cubicBezTo>
                <a:cubicBezTo>
                  <a:pt x="326" y="73"/>
                  <a:pt x="327" y="72"/>
                  <a:pt x="327" y="72"/>
                </a:cubicBezTo>
                <a:cubicBezTo>
                  <a:pt x="327" y="73"/>
                  <a:pt x="326" y="73"/>
                  <a:pt x="325" y="73"/>
                </a:cubicBezTo>
                <a:cubicBezTo>
                  <a:pt x="324" y="74"/>
                  <a:pt x="323" y="74"/>
                  <a:pt x="323" y="76"/>
                </a:cubicBezTo>
                <a:cubicBezTo>
                  <a:pt x="323" y="75"/>
                  <a:pt x="327" y="74"/>
                  <a:pt x="327" y="75"/>
                </a:cubicBezTo>
                <a:cubicBezTo>
                  <a:pt x="327" y="75"/>
                  <a:pt x="326" y="76"/>
                  <a:pt x="326" y="76"/>
                </a:cubicBezTo>
                <a:cubicBezTo>
                  <a:pt x="325" y="77"/>
                  <a:pt x="326" y="77"/>
                  <a:pt x="325" y="77"/>
                </a:cubicBezTo>
                <a:cubicBezTo>
                  <a:pt x="324" y="78"/>
                  <a:pt x="324" y="77"/>
                  <a:pt x="324" y="79"/>
                </a:cubicBezTo>
                <a:cubicBezTo>
                  <a:pt x="325" y="79"/>
                  <a:pt x="327" y="79"/>
                  <a:pt x="328" y="78"/>
                </a:cubicBezTo>
                <a:cubicBezTo>
                  <a:pt x="329" y="78"/>
                  <a:pt x="329" y="78"/>
                  <a:pt x="329" y="77"/>
                </a:cubicBezTo>
                <a:cubicBezTo>
                  <a:pt x="330" y="76"/>
                  <a:pt x="330" y="77"/>
                  <a:pt x="330" y="77"/>
                </a:cubicBezTo>
                <a:cubicBezTo>
                  <a:pt x="331" y="76"/>
                  <a:pt x="330" y="76"/>
                  <a:pt x="330" y="76"/>
                </a:cubicBezTo>
                <a:cubicBezTo>
                  <a:pt x="331" y="76"/>
                  <a:pt x="331" y="76"/>
                  <a:pt x="331" y="76"/>
                </a:cubicBezTo>
                <a:cubicBezTo>
                  <a:pt x="332" y="75"/>
                  <a:pt x="332" y="76"/>
                  <a:pt x="332" y="75"/>
                </a:cubicBezTo>
                <a:cubicBezTo>
                  <a:pt x="332" y="75"/>
                  <a:pt x="332" y="75"/>
                  <a:pt x="331" y="75"/>
                </a:cubicBezTo>
                <a:cubicBezTo>
                  <a:pt x="332" y="74"/>
                  <a:pt x="332" y="74"/>
                  <a:pt x="332" y="73"/>
                </a:cubicBezTo>
                <a:cubicBezTo>
                  <a:pt x="332" y="72"/>
                  <a:pt x="332" y="72"/>
                  <a:pt x="331" y="72"/>
                </a:cubicBezTo>
                <a:cubicBezTo>
                  <a:pt x="330" y="72"/>
                  <a:pt x="330" y="72"/>
                  <a:pt x="328" y="72"/>
                </a:cubicBezTo>
                <a:cubicBezTo>
                  <a:pt x="329" y="71"/>
                  <a:pt x="330" y="71"/>
                  <a:pt x="330" y="70"/>
                </a:cubicBezTo>
                <a:cubicBezTo>
                  <a:pt x="330" y="69"/>
                  <a:pt x="328" y="69"/>
                  <a:pt x="328" y="69"/>
                </a:cubicBezTo>
                <a:cubicBezTo>
                  <a:pt x="327" y="69"/>
                  <a:pt x="325" y="70"/>
                  <a:pt x="324" y="70"/>
                </a:cubicBezTo>
                <a:cubicBezTo>
                  <a:pt x="323" y="70"/>
                  <a:pt x="323" y="70"/>
                  <a:pt x="323" y="70"/>
                </a:cubicBezTo>
                <a:cubicBezTo>
                  <a:pt x="322" y="71"/>
                  <a:pt x="322" y="71"/>
                  <a:pt x="321" y="71"/>
                </a:cubicBezTo>
                <a:cubicBezTo>
                  <a:pt x="321" y="72"/>
                  <a:pt x="321" y="72"/>
                  <a:pt x="322" y="73"/>
                </a:cubicBezTo>
                <a:cubicBezTo>
                  <a:pt x="322" y="73"/>
                  <a:pt x="322" y="73"/>
                  <a:pt x="322" y="73"/>
                </a:cubicBezTo>
                <a:close/>
                <a:moveTo>
                  <a:pt x="1061" y="112"/>
                </a:moveTo>
                <a:cubicBezTo>
                  <a:pt x="1061" y="113"/>
                  <a:pt x="1061" y="114"/>
                  <a:pt x="1061" y="115"/>
                </a:cubicBezTo>
                <a:cubicBezTo>
                  <a:pt x="1061" y="115"/>
                  <a:pt x="1062" y="116"/>
                  <a:pt x="1062" y="116"/>
                </a:cubicBezTo>
                <a:cubicBezTo>
                  <a:pt x="1062" y="118"/>
                  <a:pt x="1061" y="116"/>
                  <a:pt x="1062" y="117"/>
                </a:cubicBezTo>
                <a:cubicBezTo>
                  <a:pt x="1062" y="117"/>
                  <a:pt x="1062" y="117"/>
                  <a:pt x="1062" y="117"/>
                </a:cubicBezTo>
                <a:cubicBezTo>
                  <a:pt x="1062" y="117"/>
                  <a:pt x="1063" y="117"/>
                  <a:pt x="1063" y="117"/>
                </a:cubicBezTo>
                <a:cubicBezTo>
                  <a:pt x="1064" y="117"/>
                  <a:pt x="1063" y="117"/>
                  <a:pt x="1063" y="116"/>
                </a:cubicBezTo>
                <a:cubicBezTo>
                  <a:pt x="1064" y="116"/>
                  <a:pt x="1065" y="116"/>
                  <a:pt x="1065" y="116"/>
                </a:cubicBezTo>
                <a:cubicBezTo>
                  <a:pt x="1065" y="116"/>
                  <a:pt x="1065" y="116"/>
                  <a:pt x="1065" y="116"/>
                </a:cubicBezTo>
                <a:cubicBezTo>
                  <a:pt x="1066" y="113"/>
                  <a:pt x="1066" y="116"/>
                  <a:pt x="1067" y="116"/>
                </a:cubicBezTo>
                <a:cubicBezTo>
                  <a:pt x="1067" y="116"/>
                  <a:pt x="1068" y="116"/>
                  <a:pt x="1068" y="115"/>
                </a:cubicBezTo>
                <a:cubicBezTo>
                  <a:pt x="1068" y="115"/>
                  <a:pt x="1068" y="115"/>
                  <a:pt x="1068" y="115"/>
                </a:cubicBezTo>
                <a:cubicBezTo>
                  <a:pt x="1069" y="115"/>
                  <a:pt x="1070" y="115"/>
                  <a:pt x="1070" y="115"/>
                </a:cubicBezTo>
                <a:cubicBezTo>
                  <a:pt x="1070" y="115"/>
                  <a:pt x="1069" y="116"/>
                  <a:pt x="1070" y="117"/>
                </a:cubicBezTo>
                <a:cubicBezTo>
                  <a:pt x="1070" y="117"/>
                  <a:pt x="1070" y="118"/>
                  <a:pt x="1070" y="118"/>
                </a:cubicBezTo>
                <a:cubicBezTo>
                  <a:pt x="1071" y="118"/>
                  <a:pt x="1072" y="118"/>
                  <a:pt x="1073" y="118"/>
                </a:cubicBezTo>
                <a:cubicBezTo>
                  <a:pt x="1072" y="118"/>
                  <a:pt x="1074" y="118"/>
                  <a:pt x="1074" y="118"/>
                </a:cubicBezTo>
                <a:cubicBezTo>
                  <a:pt x="1074" y="118"/>
                  <a:pt x="1074" y="119"/>
                  <a:pt x="1074" y="120"/>
                </a:cubicBezTo>
                <a:cubicBezTo>
                  <a:pt x="1073" y="120"/>
                  <a:pt x="1073" y="119"/>
                  <a:pt x="1072" y="121"/>
                </a:cubicBezTo>
                <a:cubicBezTo>
                  <a:pt x="1072" y="120"/>
                  <a:pt x="1071" y="120"/>
                  <a:pt x="1071" y="120"/>
                </a:cubicBezTo>
                <a:cubicBezTo>
                  <a:pt x="1071" y="120"/>
                  <a:pt x="1071" y="120"/>
                  <a:pt x="1070" y="121"/>
                </a:cubicBezTo>
                <a:cubicBezTo>
                  <a:pt x="1070" y="121"/>
                  <a:pt x="1071" y="122"/>
                  <a:pt x="1071" y="122"/>
                </a:cubicBezTo>
                <a:cubicBezTo>
                  <a:pt x="1071" y="122"/>
                  <a:pt x="1072" y="122"/>
                  <a:pt x="1072" y="122"/>
                </a:cubicBezTo>
                <a:cubicBezTo>
                  <a:pt x="1072" y="122"/>
                  <a:pt x="1072" y="123"/>
                  <a:pt x="1072" y="123"/>
                </a:cubicBezTo>
                <a:cubicBezTo>
                  <a:pt x="1072" y="124"/>
                  <a:pt x="1070" y="123"/>
                  <a:pt x="1070" y="123"/>
                </a:cubicBezTo>
                <a:cubicBezTo>
                  <a:pt x="1070" y="124"/>
                  <a:pt x="1070" y="124"/>
                  <a:pt x="1070" y="124"/>
                </a:cubicBezTo>
                <a:cubicBezTo>
                  <a:pt x="1070" y="125"/>
                  <a:pt x="1074" y="124"/>
                  <a:pt x="1075" y="124"/>
                </a:cubicBezTo>
                <a:cubicBezTo>
                  <a:pt x="1076" y="124"/>
                  <a:pt x="1076" y="125"/>
                  <a:pt x="1076" y="125"/>
                </a:cubicBezTo>
                <a:cubicBezTo>
                  <a:pt x="1077" y="125"/>
                  <a:pt x="1077" y="125"/>
                  <a:pt x="1078" y="126"/>
                </a:cubicBezTo>
                <a:cubicBezTo>
                  <a:pt x="1078" y="125"/>
                  <a:pt x="1078" y="125"/>
                  <a:pt x="1078" y="124"/>
                </a:cubicBezTo>
                <a:cubicBezTo>
                  <a:pt x="1079" y="124"/>
                  <a:pt x="1079" y="124"/>
                  <a:pt x="1079" y="123"/>
                </a:cubicBezTo>
                <a:cubicBezTo>
                  <a:pt x="1080" y="123"/>
                  <a:pt x="1081" y="125"/>
                  <a:pt x="1081" y="125"/>
                </a:cubicBezTo>
                <a:cubicBezTo>
                  <a:pt x="1082" y="125"/>
                  <a:pt x="1085" y="124"/>
                  <a:pt x="1085" y="124"/>
                </a:cubicBezTo>
                <a:cubicBezTo>
                  <a:pt x="1085" y="125"/>
                  <a:pt x="1086" y="125"/>
                  <a:pt x="1086" y="124"/>
                </a:cubicBezTo>
                <a:cubicBezTo>
                  <a:pt x="1086" y="124"/>
                  <a:pt x="1085" y="123"/>
                  <a:pt x="1085" y="122"/>
                </a:cubicBezTo>
                <a:cubicBezTo>
                  <a:pt x="1085" y="122"/>
                  <a:pt x="1088" y="122"/>
                  <a:pt x="1088" y="122"/>
                </a:cubicBezTo>
                <a:cubicBezTo>
                  <a:pt x="1088" y="123"/>
                  <a:pt x="1089" y="123"/>
                  <a:pt x="1089" y="123"/>
                </a:cubicBezTo>
                <a:cubicBezTo>
                  <a:pt x="1090" y="123"/>
                  <a:pt x="1090" y="123"/>
                  <a:pt x="1091" y="123"/>
                </a:cubicBezTo>
                <a:cubicBezTo>
                  <a:pt x="1092" y="123"/>
                  <a:pt x="1091" y="123"/>
                  <a:pt x="1092" y="122"/>
                </a:cubicBezTo>
                <a:cubicBezTo>
                  <a:pt x="1092" y="122"/>
                  <a:pt x="1093" y="122"/>
                  <a:pt x="1091" y="122"/>
                </a:cubicBezTo>
                <a:cubicBezTo>
                  <a:pt x="1091" y="121"/>
                  <a:pt x="1091" y="121"/>
                  <a:pt x="1091" y="121"/>
                </a:cubicBezTo>
                <a:cubicBezTo>
                  <a:pt x="1090" y="121"/>
                  <a:pt x="1089" y="121"/>
                  <a:pt x="1089" y="121"/>
                </a:cubicBezTo>
                <a:cubicBezTo>
                  <a:pt x="1089" y="121"/>
                  <a:pt x="1089" y="121"/>
                  <a:pt x="1088" y="121"/>
                </a:cubicBezTo>
                <a:cubicBezTo>
                  <a:pt x="1088" y="121"/>
                  <a:pt x="1088" y="121"/>
                  <a:pt x="1087" y="121"/>
                </a:cubicBezTo>
                <a:cubicBezTo>
                  <a:pt x="1087" y="121"/>
                  <a:pt x="1086" y="120"/>
                  <a:pt x="1086" y="119"/>
                </a:cubicBezTo>
                <a:cubicBezTo>
                  <a:pt x="1085" y="119"/>
                  <a:pt x="1085" y="119"/>
                  <a:pt x="1085" y="119"/>
                </a:cubicBezTo>
                <a:cubicBezTo>
                  <a:pt x="1085" y="118"/>
                  <a:pt x="1083" y="117"/>
                  <a:pt x="1083" y="117"/>
                </a:cubicBezTo>
                <a:cubicBezTo>
                  <a:pt x="1082" y="117"/>
                  <a:pt x="1083" y="116"/>
                  <a:pt x="1083" y="116"/>
                </a:cubicBezTo>
                <a:cubicBezTo>
                  <a:pt x="1083" y="116"/>
                  <a:pt x="1082" y="115"/>
                  <a:pt x="1082" y="115"/>
                </a:cubicBezTo>
                <a:cubicBezTo>
                  <a:pt x="1082" y="114"/>
                  <a:pt x="1081" y="114"/>
                  <a:pt x="1081" y="114"/>
                </a:cubicBezTo>
                <a:cubicBezTo>
                  <a:pt x="1081" y="113"/>
                  <a:pt x="1081" y="112"/>
                  <a:pt x="1081" y="111"/>
                </a:cubicBezTo>
                <a:cubicBezTo>
                  <a:pt x="1081" y="111"/>
                  <a:pt x="1081" y="111"/>
                  <a:pt x="1080" y="111"/>
                </a:cubicBezTo>
                <a:cubicBezTo>
                  <a:pt x="1081" y="110"/>
                  <a:pt x="1082" y="110"/>
                  <a:pt x="1082" y="108"/>
                </a:cubicBezTo>
                <a:cubicBezTo>
                  <a:pt x="1082" y="108"/>
                  <a:pt x="1081" y="108"/>
                  <a:pt x="1081" y="107"/>
                </a:cubicBezTo>
                <a:cubicBezTo>
                  <a:pt x="1081" y="106"/>
                  <a:pt x="1082" y="106"/>
                  <a:pt x="1083" y="106"/>
                </a:cubicBezTo>
                <a:cubicBezTo>
                  <a:pt x="1082" y="105"/>
                  <a:pt x="1082" y="105"/>
                  <a:pt x="1082" y="104"/>
                </a:cubicBezTo>
                <a:cubicBezTo>
                  <a:pt x="1083" y="104"/>
                  <a:pt x="1082" y="104"/>
                  <a:pt x="1083" y="103"/>
                </a:cubicBezTo>
                <a:cubicBezTo>
                  <a:pt x="1083" y="102"/>
                  <a:pt x="1084" y="103"/>
                  <a:pt x="1084" y="102"/>
                </a:cubicBezTo>
                <a:cubicBezTo>
                  <a:pt x="1084" y="101"/>
                  <a:pt x="1084" y="101"/>
                  <a:pt x="1083" y="101"/>
                </a:cubicBezTo>
                <a:cubicBezTo>
                  <a:pt x="1082" y="101"/>
                  <a:pt x="1082" y="101"/>
                  <a:pt x="1081" y="101"/>
                </a:cubicBezTo>
                <a:cubicBezTo>
                  <a:pt x="1081" y="100"/>
                  <a:pt x="1081" y="100"/>
                  <a:pt x="1080" y="100"/>
                </a:cubicBezTo>
                <a:cubicBezTo>
                  <a:pt x="1080" y="100"/>
                  <a:pt x="1080" y="100"/>
                  <a:pt x="1080" y="99"/>
                </a:cubicBezTo>
                <a:cubicBezTo>
                  <a:pt x="1080" y="99"/>
                  <a:pt x="1079" y="99"/>
                  <a:pt x="1079" y="99"/>
                </a:cubicBezTo>
                <a:cubicBezTo>
                  <a:pt x="1078" y="99"/>
                  <a:pt x="1077" y="99"/>
                  <a:pt x="1076" y="100"/>
                </a:cubicBezTo>
                <a:cubicBezTo>
                  <a:pt x="1076" y="99"/>
                  <a:pt x="1076" y="99"/>
                  <a:pt x="1076" y="99"/>
                </a:cubicBezTo>
                <a:cubicBezTo>
                  <a:pt x="1075" y="99"/>
                  <a:pt x="1076" y="98"/>
                  <a:pt x="1076" y="98"/>
                </a:cubicBezTo>
                <a:cubicBezTo>
                  <a:pt x="1076" y="98"/>
                  <a:pt x="1077" y="99"/>
                  <a:pt x="1077" y="99"/>
                </a:cubicBezTo>
                <a:cubicBezTo>
                  <a:pt x="1078" y="99"/>
                  <a:pt x="1077" y="99"/>
                  <a:pt x="1078" y="99"/>
                </a:cubicBezTo>
                <a:cubicBezTo>
                  <a:pt x="1078" y="99"/>
                  <a:pt x="1080" y="100"/>
                  <a:pt x="1080" y="98"/>
                </a:cubicBezTo>
                <a:cubicBezTo>
                  <a:pt x="1081" y="99"/>
                  <a:pt x="1081" y="99"/>
                  <a:pt x="1081" y="100"/>
                </a:cubicBezTo>
                <a:cubicBezTo>
                  <a:pt x="1082" y="100"/>
                  <a:pt x="1083" y="100"/>
                  <a:pt x="1084" y="99"/>
                </a:cubicBezTo>
                <a:cubicBezTo>
                  <a:pt x="1085" y="99"/>
                  <a:pt x="1085" y="99"/>
                  <a:pt x="1086" y="98"/>
                </a:cubicBezTo>
                <a:cubicBezTo>
                  <a:pt x="1086" y="97"/>
                  <a:pt x="1085" y="96"/>
                  <a:pt x="1085" y="96"/>
                </a:cubicBezTo>
                <a:cubicBezTo>
                  <a:pt x="1087" y="96"/>
                  <a:pt x="1087" y="97"/>
                  <a:pt x="1088" y="96"/>
                </a:cubicBezTo>
                <a:cubicBezTo>
                  <a:pt x="1088" y="96"/>
                  <a:pt x="1088" y="95"/>
                  <a:pt x="1088" y="95"/>
                </a:cubicBezTo>
                <a:cubicBezTo>
                  <a:pt x="1089" y="95"/>
                  <a:pt x="1089" y="95"/>
                  <a:pt x="1090" y="95"/>
                </a:cubicBezTo>
                <a:cubicBezTo>
                  <a:pt x="1090" y="94"/>
                  <a:pt x="1089" y="92"/>
                  <a:pt x="1089" y="91"/>
                </a:cubicBezTo>
                <a:cubicBezTo>
                  <a:pt x="1089" y="91"/>
                  <a:pt x="1091" y="91"/>
                  <a:pt x="1091" y="92"/>
                </a:cubicBezTo>
                <a:cubicBezTo>
                  <a:pt x="1091" y="92"/>
                  <a:pt x="1091" y="92"/>
                  <a:pt x="1091" y="93"/>
                </a:cubicBezTo>
                <a:cubicBezTo>
                  <a:pt x="1091" y="93"/>
                  <a:pt x="1092" y="92"/>
                  <a:pt x="1092" y="92"/>
                </a:cubicBezTo>
                <a:cubicBezTo>
                  <a:pt x="1092" y="92"/>
                  <a:pt x="1093" y="92"/>
                  <a:pt x="1093" y="92"/>
                </a:cubicBezTo>
                <a:cubicBezTo>
                  <a:pt x="1093" y="90"/>
                  <a:pt x="1093" y="90"/>
                  <a:pt x="1095" y="90"/>
                </a:cubicBezTo>
                <a:cubicBezTo>
                  <a:pt x="1094" y="89"/>
                  <a:pt x="1093" y="88"/>
                  <a:pt x="1095" y="88"/>
                </a:cubicBezTo>
                <a:cubicBezTo>
                  <a:pt x="1096" y="88"/>
                  <a:pt x="1096" y="88"/>
                  <a:pt x="1097" y="86"/>
                </a:cubicBezTo>
                <a:cubicBezTo>
                  <a:pt x="1097" y="86"/>
                  <a:pt x="1097" y="87"/>
                  <a:pt x="1098" y="87"/>
                </a:cubicBezTo>
                <a:cubicBezTo>
                  <a:pt x="1098" y="87"/>
                  <a:pt x="1099" y="87"/>
                  <a:pt x="1100" y="87"/>
                </a:cubicBezTo>
                <a:cubicBezTo>
                  <a:pt x="1100" y="86"/>
                  <a:pt x="1100" y="86"/>
                  <a:pt x="1100" y="85"/>
                </a:cubicBezTo>
                <a:cubicBezTo>
                  <a:pt x="1101" y="85"/>
                  <a:pt x="1102" y="85"/>
                  <a:pt x="1102" y="86"/>
                </a:cubicBezTo>
                <a:cubicBezTo>
                  <a:pt x="1102" y="86"/>
                  <a:pt x="1103" y="86"/>
                  <a:pt x="1103" y="85"/>
                </a:cubicBezTo>
                <a:cubicBezTo>
                  <a:pt x="1103" y="85"/>
                  <a:pt x="1103" y="84"/>
                  <a:pt x="1104" y="84"/>
                </a:cubicBezTo>
                <a:cubicBezTo>
                  <a:pt x="1105" y="84"/>
                  <a:pt x="1106" y="82"/>
                  <a:pt x="1106" y="82"/>
                </a:cubicBezTo>
                <a:cubicBezTo>
                  <a:pt x="1107" y="82"/>
                  <a:pt x="1107" y="82"/>
                  <a:pt x="1108" y="82"/>
                </a:cubicBezTo>
                <a:cubicBezTo>
                  <a:pt x="1108" y="82"/>
                  <a:pt x="1108" y="82"/>
                  <a:pt x="1108" y="82"/>
                </a:cubicBezTo>
                <a:cubicBezTo>
                  <a:pt x="1108" y="82"/>
                  <a:pt x="1109" y="82"/>
                  <a:pt x="1109" y="82"/>
                </a:cubicBezTo>
                <a:cubicBezTo>
                  <a:pt x="1110" y="81"/>
                  <a:pt x="1107" y="82"/>
                  <a:pt x="1110" y="81"/>
                </a:cubicBezTo>
                <a:cubicBezTo>
                  <a:pt x="1110" y="81"/>
                  <a:pt x="1111" y="81"/>
                  <a:pt x="1111" y="81"/>
                </a:cubicBezTo>
                <a:cubicBezTo>
                  <a:pt x="1111" y="80"/>
                  <a:pt x="1112" y="81"/>
                  <a:pt x="1112" y="80"/>
                </a:cubicBezTo>
                <a:cubicBezTo>
                  <a:pt x="1113" y="80"/>
                  <a:pt x="1114" y="81"/>
                  <a:pt x="1115" y="81"/>
                </a:cubicBezTo>
                <a:cubicBezTo>
                  <a:pt x="1116" y="80"/>
                  <a:pt x="1117" y="80"/>
                  <a:pt x="1117" y="79"/>
                </a:cubicBezTo>
                <a:cubicBezTo>
                  <a:pt x="1118" y="79"/>
                  <a:pt x="1120" y="78"/>
                  <a:pt x="1120" y="79"/>
                </a:cubicBezTo>
                <a:cubicBezTo>
                  <a:pt x="1120" y="79"/>
                  <a:pt x="1120" y="80"/>
                  <a:pt x="1121" y="80"/>
                </a:cubicBezTo>
                <a:cubicBezTo>
                  <a:pt x="1121" y="79"/>
                  <a:pt x="1121" y="79"/>
                  <a:pt x="1122" y="79"/>
                </a:cubicBezTo>
                <a:cubicBezTo>
                  <a:pt x="1122" y="79"/>
                  <a:pt x="1123" y="79"/>
                  <a:pt x="1123" y="78"/>
                </a:cubicBezTo>
                <a:cubicBezTo>
                  <a:pt x="1123" y="78"/>
                  <a:pt x="1124" y="79"/>
                  <a:pt x="1124" y="78"/>
                </a:cubicBezTo>
                <a:cubicBezTo>
                  <a:pt x="1124" y="77"/>
                  <a:pt x="1127" y="77"/>
                  <a:pt x="1127" y="77"/>
                </a:cubicBezTo>
                <a:cubicBezTo>
                  <a:pt x="1128" y="77"/>
                  <a:pt x="1128" y="77"/>
                  <a:pt x="1128" y="77"/>
                </a:cubicBezTo>
                <a:cubicBezTo>
                  <a:pt x="1128" y="77"/>
                  <a:pt x="1129" y="77"/>
                  <a:pt x="1130" y="77"/>
                </a:cubicBezTo>
                <a:cubicBezTo>
                  <a:pt x="1131" y="77"/>
                  <a:pt x="1130" y="77"/>
                  <a:pt x="1131" y="77"/>
                </a:cubicBezTo>
                <a:cubicBezTo>
                  <a:pt x="1132" y="77"/>
                  <a:pt x="1131" y="76"/>
                  <a:pt x="1132" y="76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33" y="76"/>
                  <a:pt x="1133" y="76"/>
                  <a:pt x="1134" y="76"/>
                </a:cubicBezTo>
                <a:cubicBezTo>
                  <a:pt x="1135" y="76"/>
                  <a:pt x="1134" y="75"/>
                  <a:pt x="1136" y="75"/>
                </a:cubicBezTo>
                <a:cubicBezTo>
                  <a:pt x="1137" y="75"/>
                  <a:pt x="1137" y="75"/>
                  <a:pt x="1137" y="74"/>
                </a:cubicBezTo>
                <a:cubicBezTo>
                  <a:pt x="1138" y="74"/>
                  <a:pt x="1138" y="74"/>
                  <a:pt x="1138" y="74"/>
                </a:cubicBezTo>
                <a:cubicBezTo>
                  <a:pt x="1138" y="74"/>
                  <a:pt x="1138" y="74"/>
                  <a:pt x="1138" y="73"/>
                </a:cubicBezTo>
                <a:cubicBezTo>
                  <a:pt x="1139" y="73"/>
                  <a:pt x="1139" y="73"/>
                  <a:pt x="1139" y="73"/>
                </a:cubicBezTo>
                <a:cubicBezTo>
                  <a:pt x="1140" y="73"/>
                  <a:pt x="1139" y="72"/>
                  <a:pt x="1140" y="72"/>
                </a:cubicBezTo>
                <a:cubicBezTo>
                  <a:pt x="1140" y="72"/>
                  <a:pt x="1139" y="71"/>
                  <a:pt x="1140" y="70"/>
                </a:cubicBezTo>
                <a:cubicBezTo>
                  <a:pt x="1140" y="70"/>
                  <a:pt x="1139" y="69"/>
                  <a:pt x="1138" y="69"/>
                </a:cubicBezTo>
                <a:cubicBezTo>
                  <a:pt x="1138" y="67"/>
                  <a:pt x="1138" y="67"/>
                  <a:pt x="1136" y="67"/>
                </a:cubicBezTo>
                <a:cubicBezTo>
                  <a:pt x="1136" y="67"/>
                  <a:pt x="1135" y="67"/>
                  <a:pt x="1135" y="68"/>
                </a:cubicBezTo>
                <a:cubicBezTo>
                  <a:pt x="1135" y="68"/>
                  <a:pt x="1134" y="69"/>
                  <a:pt x="1134" y="69"/>
                </a:cubicBezTo>
                <a:cubicBezTo>
                  <a:pt x="1133" y="69"/>
                  <a:pt x="1132" y="69"/>
                  <a:pt x="1131" y="70"/>
                </a:cubicBezTo>
                <a:cubicBezTo>
                  <a:pt x="1130" y="72"/>
                  <a:pt x="1130" y="70"/>
                  <a:pt x="1129" y="70"/>
                </a:cubicBezTo>
                <a:cubicBezTo>
                  <a:pt x="1129" y="70"/>
                  <a:pt x="1128" y="71"/>
                  <a:pt x="1128" y="71"/>
                </a:cubicBezTo>
                <a:cubicBezTo>
                  <a:pt x="1127" y="71"/>
                  <a:pt x="1128" y="71"/>
                  <a:pt x="1127" y="71"/>
                </a:cubicBezTo>
                <a:cubicBezTo>
                  <a:pt x="1127" y="71"/>
                  <a:pt x="1127" y="72"/>
                  <a:pt x="1126" y="72"/>
                </a:cubicBezTo>
                <a:cubicBezTo>
                  <a:pt x="1126" y="72"/>
                  <a:pt x="1125" y="72"/>
                  <a:pt x="1125" y="72"/>
                </a:cubicBezTo>
                <a:cubicBezTo>
                  <a:pt x="1125" y="72"/>
                  <a:pt x="1125" y="72"/>
                  <a:pt x="1124" y="72"/>
                </a:cubicBezTo>
                <a:cubicBezTo>
                  <a:pt x="1124" y="72"/>
                  <a:pt x="1123" y="73"/>
                  <a:pt x="1122" y="73"/>
                </a:cubicBezTo>
                <a:cubicBezTo>
                  <a:pt x="1122" y="73"/>
                  <a:pt x="1122" y="73"/>
                  <a:pt x="1122" y="73"/>
                </a:cubicBezTo>
                <a:cubicBezTo>
                  <a:pt x="1122" y="74"/>
                  <a:pt x="1121" y="74"/>
                  <a:pt x="1120" y="74"/>
                </a:cubicBezTo>
                <a:cubicBezTo>
                  <a:pt x="1120" y="74"/>
                  <a:pt x="1119" y="73"/>
                  <a:pt x="1119" y="74"/>
                </a:cubicBezTo>
                <a:cubicBezTo>
                  <a:pt x="1119" y="74"/>
                  <a:pt x="1117" y="75"/>
                  <a:pt x="1117" y="75"/>
                </a:cubicBezTo>
                <a:cubicBezTo>
                  <a:pt x="1116" y="75"/>
                  <a:pt x="1116" y="75"/>
                  <a:pt x="1115" y="74"/>
                </a:cubicBezTo>
                <a:cubicBezTo>
                  <a:pt x="1115" y="74"/>
                  <a:pt x="1114" y="74"/>
                  <a:pt x="1114" y="74"/>
                </a:cubicBezTo>
                <a:cubicBezTo>
                  <a:pt x="1114" y="74"/>
                  <a:pt x="1112" y="73"/>
                  <a:pt x="1111" y="73"/>
                </a:cubicBezTo>
                <a:cubicBezTo>
                  <a:pt x="1110" y="73"/>
                  <a:pt x="1109" y="73"/>
                  <a:pt x="1108" y="73"/>
                </a:cubicBezTo>
                <a:cubicBezTo>
                  <a:pt x="1108" y="74"/>
                  <a:pt x="1108" y="75"/>
                  <a:pt x="1108" y="76"/>
                </a:cubicBezTo>
                <a:cubicBezTo>
                  <a:pt x="1107" y="76"/>
                  <a:pt x="1107" y="76"/>
                  <a:pt x="1106" y="76"/>
                </a:cubicBezTo>
                <a:cubicBezTo>
                  <a:pt x="1105" y="76"/>
                  <a:pt x="1105" y="75"/>
                  <a:pt x="1105" y="76"/>
                </a:cubicBezTo>
                <a:cubicBezTo>
                  <a:pt x="1105" y="76"/>
                  <a:pt x="1104" y="76"/>
                  <a:pt x="1103" y="76"/>
                </a:cubicBezTo>
                <a:cubicBezTo>
                  <a:pt x="1103" y="76"/>
                  <a:pt x="1103" y="75"/>
                  <a:pt x="1103" y="76"/>
                </a:cubicBezTo>
                <a:cubicBezTo>
                  <a:pt x="1103" y="76"/>
                  <a:pt x="1102" y="76"/>
                  <a:pt x="1101" y="77"/>
                </a:cubicBezTo>
                <a:cubicBezTo>
                  <a:pt x="1101" y="77"/>
                  <a:pt x="1100" y="77"/>
                  <a:pt x="1100" y="77"/>
                </a:cubicBezTo>
                <a:cubicBezTo>
                  <a:pt x="1100" y="77"/>
                  <a:pt x="1099" y="77"/>
                  <a:pt x="1099" y="77"/>
                </a:cubicBezTo>
                <a:cubicBezTo>
                  <a:pt x="1098" y="77"/>
                  <a:pt x="1098" y="78"/>
                  <a:pt x="1098" y="78"/>
                </a:cubicBezTo>
                <a:cubicBezTo>
                  <a:pt x="1098" y="78"/>
                  <a:pt x="1098" y="78"/>
                  <a:pt x="1098" y="78"/>
                </a:cubicBezTo>
                <a:cubicBezTo>
                  <a:pt x="1097" y="79"/>
                  <a:pt x="1097" y="79"/>
                  <a:pt x="1096" y="79"/>
                </a:cubicBezTo>
                <a:cubicBezTo>
                  <a:pt x="1095" y="79"/>
                  <a:pt x="1094" y="79"/>
                  <a:pt x="1093" y="80"/>
                </a:cubicBezTo>
                <a:cubicBezTo>
                  <a:pt x="1093" y="81"/>
                  <a:pt x="1093" y="80"/>
                  <a:pt x="1092" y="81"/>
                </a:cubicBezTo>
                <a:cubicBezTo>
                  <a:pt x="1092" y="81"/>
                  <a:pt x="1092" y="81"/>
                  <a:pt x="1091" y="82"/>
                </a:cubicBezTo>
                <a:cubicBezTo>
                  <a:pt x="1091" y="82"/>
                  <a:pt x="1090" y="82"/>
                  <a:pt x="1090" y="81"/>
                </a:cubicBezTo>
                <a:cubicBezTo>
                  <a:pt x="1089" y="81"/>
                  <a:pt x="1088" y="81"/>
                  <a:pt x="1087" y="81"/>
                </a:cubicBezTo>
                <a:cubicBezTo>
                  <a:pt x="1087" y="81"/>
                  <a:pt x="1086" y="81"/>
                  <a:pt x="1086" y="81"/>
                </a:cubicBezTo>
                <a:cubicBezTo>
                  <a:pt x="1086" y="81"/>
                  <a:pt x="1084" y="83"/>
                  <a:pt x="1085" y="82"/>
                </a:cubicBezTo>
                <a:cubicBezTo>
                  <a:pt x="1085" y="82"/>
                  <a:pt x="1085" y="83"/>
                  <a:pt x="1085" y="83"/>
                </a:cubicBezTo>
                <a:cubicBezTo>
                  <a:pt x="1084" y="83"/>
                  <a:pt x="1083" y="84"/>
                  <a:pt x="1082" y="83"/>
                </a:cubicBezTo>
                <a:cubicBezTo>
                  <a:pt x="1081" y="83"/>
                  <a:pt x="1081" y="83"/>
                  <a:pt x="1080" y="84"/>
                </a:cubicBezTo>
                <a:cubicBezTo>
                  <a:pt x="1081" y="84"/>
                  <a:pt x="1083" y="84"/>
                  <a:pt x="1081" y="85"/>
                </a:cubicBezTo>
                <a:cubicBezTo>
                  <a:pt x="1080" y="85"/>
                  <a:pt x="1080" y="85"/>
                  <a:pt x="1080" y="86"/>
                </a:cubicBezTo>
                <a:cubicBezTo>
                  <a:pt x="1080" y="86"/>
                  <a:pt x="1081" y="87"/>
                  <a:pt x="1081" y="87"/>
                </a:cubicBezTo>
                <a:cubicBezTo>
                  <a:pt x="1081" y="87"/>
                  <a:pt x="1080" y="87"/>
                  <a:pt x="1079" y="87"/>
                </a:cubicBezTo>
                <a:cubicBezTo>
                  <a:pt x="1078" y="86"/>
                  <a:pt x="1078" y="86"/>
                  <a:pt x="1078" y="87"/>
                </a:cubicBezTo>
                <a:cubicBezTo>
                  <a:pt x="1077" y="87"/>
                  <a:pt x="1078" y="88"/>
                  <a:pt x="1077" y="89"/>
                </a:cubicBezTo>
                <a:cubicBezTo>
                  <a:pt x="1077" y="89"/>
                  <a:pt x="1076" y="88"/>
                  <a:pt x="1076" y="88"/>
                </a:cubicBezTo>
                <a:cubicBezTo>
                  <a:pt x="1076" y="89"/>
                  <a:pt x="1076" y="89"/>
                  <a:pt x="1076" y="90"/>
                </a:cubicBezTo>
                <a:cubicBezTo>
                  <a:pt x="1076" y="90"/>
                  <a:pt x="1075" y="91"/>
                  <a:pt x="1075" y="91"/>
                </a:cubicBezTo>
                <a:cubicBezTo>
                  <a:pt x="1074" y="89"/>
                  <a:pt x="1072" y="92"/>
                  <a:pt x="1072" y="92"/>
                </a:cubicBezTo>
                <a:cubicBezTo>
                  <a:pt x="1072" y="93"/>
                  <a:pt x="1071" y="92"/>
                  <a:pt x="1071" y="92"/>
                </a:cubicBezTo>
                <a:cubicBezTo>
                  <a:pt x="1070" y="93"/>
                  <a:pt x="1071" y="93"/>
                  <a:pt x="1070" y="93"/>
                </a:cubicBezTo>
                <a:cubicBezTo>
                  <a:pt x="1069" y="93"/>
                  <a:pt x="1068" y="93"/>
                  <a:pt x="1068" y="94"/>
                </a:cubicBezTo>
                <a:cubicBezTo>
                  <a:pt x="1069" y="95"/>
                  <a:pt x="1069" y="94"/>
                  <a:pt x="1070" y="95"/>
                </a:cubicBezTo>
                <a:cubicBezTo>
                  <a:pt x="1070" y="95"/>
                  <a:pt x="1072" y="95"/>
                  <a:pt x="1072" y="95"/>
                </a:cubicBezTo>
                <a:cubicBezTo>
                  <a:pt x="1073" y="95"/>
                  <a:pt x="1075" y="95"/>
                  <a:pt x="1074" y="95"/>
                </a:cubicBezTo>
                <a:cubicBezTo>
                  <a:pt x="1073" y="95"/>
                  <a:pt x="1073" y="95"/>
                  <a:pt x="1072" y="95"/>
                </a:cubicBezTo>
                <a:cubicBezTo>
                  <a:pt x="1072" y="95"/>
                  <a:pt x="1071" y="97"/>
                  <a:pt x="1071" y="97"/>
                </a:cubicBezTo>
                <a:cubicBezTo>
                  <a:pt x="1071" y="97"/>
                  <a:pt x="1071" y="98"/>
                  <a:pt x="1070" y="98"/>
                </a:cubicBezTo>
                <a:cubicBezTo>
                  <a:pt x="1071" y="98"/>
                  <a:pt x="1071" y="99"/>
                  <a:pt x="1071" y="99"/>
                </a:cubicBezTo>
                <a:cubicBezTo>
                  <a:pt x="1071" y="99"/>
                  <a:pt x="1073" y="98"/>
                  <a:pt x="1073" y="99"/>
                </a:cubicBezTo>
                <a:cubicBezTo>
                  <a:pt x="1073" y="99"/>
                  <a:pt x="1071" y="100"/>
                  <a:pt x="1071" y="101"/>
                </a:cubicBezTo>
                <a:cubicBezTo>
                  <a:pt x="1070" y="101"/>
                  <a:pt x="1068" y="100"/>
                  <a:pt x="1067" y="101"/>
                </a:cubicBezTo>
                <a:cubicBezTo>
                  <a:pt x="1067" y="101"/>
                  <a:pt x="1067" y="101"/>
                  <a:pt x="1066" y="101"/>
                </a:cubicBezTo>
                <a:cubicBezTo>
                  <a:pt x="1066" y="102"/>
                  <a:pt x="1067" y="102"/>
                  <a:pt x="1066" y="102"/>
                </a:cubicBezTo>
                <a:cubicBezTo>
                  <a:pt x="1066" y="103"/>
                  <a:pt x="1066" y="104"/>
                  <a:pt x="1067" y="105"/>
                </a:cubicBezTo>
                <a:cubicBezTo>
                  <a:pt x="1067" y="105"/>
                  <a:pt x="1068" y="106"/>
                  <a:pt x="1067" y="106"/>
                </a:cubicBezTo>
                <a:cubicBezTo>
                  <a:pt x="1065" y="106"/>
                  <a:pt x="1066" y="106"/>
                  <a:pt x="1066" y="107"/>
                </a:cubicBezTo>
                <a:cubicBezTo>
                  <a:pt x="1066" y="108"/>
                  <a:pt x="1065" y="108"/>
                  <a:pt x="1065" y="108"/>
                </a:cubicBezTo>
                <a:cubicBezTo>
                  <a:pt x="1065" y="109"/>
                  <a:pt x="1066" y="109"/>
                  <a:pt x="1065" y="110"/>
                </a:cubicBezTo>
                <a:cubicBezTo>
                  <a:pt x="1065" y="110"/>
                  <a:pt x="1065" y="110"/>
                  <a:pt x="1064" y="110"/>
                </a:cubicBezTo>
                <a:cubicBezTo>
                  <a:pt x="1064" y="110"/>
                  <a:pt x="1064" y="111"/>
                  <a:pt x="1064" y="111"/>
                </a:cubicBezTo>
                <a:cubicBezTo>
                  <a:pt x="1064" y="111"/>
                  <a:pt x="1063" y="110"/>
                  <a:pt x="1063" y="110"/>
                </a:cubicBezTo>
                <a:cubicBezTo>
                  <a:pt x="1061" y="110"/>
                  <a:pt x="1062" y="111"/>
                  <a:pt x="1061" y="112"/>
                </a:cubicBezTo>
                <a:cubicBezTo>
                  <a:pt x="1061" y="114"/>
                  <a:pt x="1061" y="112"/>
                  <a:pt x="1061" y="112"/>
                </a:cubicBezTo>
                <a:close/>
                <a:moveTo>
                  <a:pt x="386" y="67"/>
                </a:moveTo>
                <a:cubicBezTo>
                  <a:pt x="386" y="67"/>
                  <a:pt x="386" y="67"/>
                  <a:pt x="386" y="67"/>
                </a:cubicBezTo>
                <a:cubicBezTo>
                  <a:pt x="386" y="69"/>
                  <a:pt x="387" y="69"/>
                  <a:pt x="389" y="69"/>
                </a:cubicBezTo>
                <a:cubicBezTo>
                  <a:pt x="389" y="68"/>
                  <a:pt x="388" y="67"/>
                  <a:pt x="388" y="66"/>
                </a:cubicBezTo>
                <a:cubicBezTo>
                  <a:pt x="388" y="66"/>
                  <a:pt x="386" y="66"/>
                  <a:pt x="386" y="67"/>
                </a:cubicBezTo>
                <a:close/>
                <a:moveTo>
                  <a:pt x="323" y="66"/>
                </a:moveTo>
                <a:cubicBezTo>
                  <a:pt x="322" y="67"/>
                  <a:pt x="321" y="68"/>
                  <a:pt x="321" y="69"/>
                </a:cubicBezTo>
                <a:cubicBezTo>
                  <a:pt x="323" y="69"/>
                  <a:pt x="325" y="69"/>
                  <a:pt x="326" y="68"/>
                </a:cubicBezTo>
                <a:cubicBezTo>
                  <a:pt x="326" y="67"/>
                  <a:pt x="326" y="67"/>
                  <a:pt x="325" y="67"/>
                </a:cubicBezTo>
                <a:cubicBezTo>
                  <a:pt x="325" y="67"/>
                  <a:pt x="324" y="67"/>
                  <a:pt x="324" y="67"/>
                </a:cubicBezTo>
                <a:cubicBezTo>
                  <a:pt x="324" y="66"/>
                  <a:pt x="324" y="66"/>
                  <a:pt x="324" y="66"/>
                </a:cubicBezTo>
                <a:cubicBezTo>
                  <a:pt x="324" y="66"/>
                  <a:pt x="323" y="66"/>
                  <a:pt x="323" y="66"/>
                </a:cubicBezTo>
                <a:cubicBezTo>
                  <a:pt x="322" y="67"/>
                  <a:pt x="323" y="66"/>
                  <a:pt x="323" y="66"/>
                </a:cubicBezTo>
                <a:close/>
                <a:moveTo>
                  <a:pt x="347" y="66"/>
                </a:moveTo>
                <a:cubicBezTo>
                  <a:pt x="347" y="66"/>
                  <a:pt x="346" y="68"/>
                  <a:pt x="346" y="68"/>
                </a:cubicBezTo>
                <a:cubicBezTo>
                  <a:pt x="346" y="68"/>
                  <a:pt x="346" y="69"/>
                  <a:pt x="347" y="69"/>
                </a:cubicBezTo>
                <a:cubicBezTo>
                  <a:pt x="346" y="70"/>
                  <a:pt x="345" y="70"/>
                  <a:pt x="344" y="70"/>
                </a:cubicBezTo>
                <a:cubicBezTo>
                  <a:pt x="344" y="69"/>
                  <a:pt x="344" y="69"/>
                  <a:pt x="344" y="69"/>
                </a:cubicBezTo>
                <a:cubicBezTo>
                  <a:pt x="344" y="68"/>
                  <a:pt x="345" y="68"/>
                  <a:pt x="345" y="68"/>
                </a:cubicBezTo>
                <a:cubicBezTo>
                  <a:pt x="344" y="68"/>
                  <a:pt x="344" y="68"/>
                  <a:pt x="344" y="67"/>
                </a:cubicBezTo>
                <a:cubicBezTo>
                  <a:pt x="343" y="67"/>
                  <a:pt x="343" y="66"/>
                  <a:pt x="343" y="65"/>
                </a:cubicBezTo>
                <a:cubicBezTo>
                  <a:pt x="342" y="66"/>
                  <a:pt x="340" y="66"/>
                  <a:pt x="340" y="67"/>
                </a:cubicBezTo>
                <a:cubicBezTo>
                  <a:pt x="340" y="68"/>
                  <a:pt x="343" y="68"/>
                  <a:pt x="343" y="68"/>
                </a:cubicBezTo>
                <a:cubicBezTo>
                  <a:pt x="343" y="69"/>
                  <a:pt x="343" y="69"/>
                  <a:pt x="343" y="69"/>
                </a:cubicBezTo>
                <a:cubicBezTo>
                  <a:pt x="342" y="69"/>
                  <a:pt x="342" y="69"/>
                  <a:pt x="341" y="69"/>
                </a:cubicBezTo>
                <a:cubicBezTo>
                  <a:pt x="340" y="70"/>
                  <a:pt x="339" y="69"/>
                  <a:pt x="339" y="71"/>
                </a:cubicBezTo>
                <a:cubicBezTo>
                  <a:pt x="339" y="70"/>
                  <a:pt x="340" y="71"/>
                  <a:pt x="340" y="71"/>
                </a:cubicBezTo>
                <a:cubicBezTo>
                  <a:pt x="340" y="71"/>
                  <a:pt x="341" y="72"/>
                  <a:pt x="341" y="72"/>
                </a:cubicBezTo>
                <a:cubicBezTo>
                  <a:pt x="342" y="72"/>
                  <a:pt x="342" y="72"/>
                  <a:pt x="342" y="73"/>
                </a:cubicBezTo>
                <a:cubicBezTo>
                  <a:pt x="342" y="74"/>
                  <a:pt x="342" y="74"/>
                  <a:pt x="342" y="75"/>
                </a:cubicBezTo>
                <a:cubicBezTo>
                  <a:pt x="342" y="75"/>
                  <a:pt x="343" y="75"/>
                  <a:pt x="343" y="75"/>
                </a:cubicBezTo>
                <a:cubicBezTo>
                  <a:pt x="343" y="76"/>
                  <a:pt x="342" y="76"/>
                  <a:pt x="342" y="77"/>
                </a:cubicBezTo>
                <a:cubicBezTo>
                  <a:pt x="341" y="76"/>
                  <a:pt x="341" y="76"/>
                  <a:pt x="340" y="76"/>
                </a:cubicBezTo>
                <a:cubicBezTo>
                  <a:pt x="340" y="76"/>
                  <a:pt x="340" y="75"/>
                  <a:pt x="341" y="74"/>
                </a:cubicBezTo>
                <a:cubicBezTo>
                  <a:pt x="340" y="74"/>
                  <a:pt x="339" y="74"/>
                  <a:pt x="339" y="73"/>
                </a:cubicBezTo>
                <a:cubicBezTo>
                  <a:pt x="338" y="73"/>
                  <a:pt x="337" y="72"/>
                  <a:pt x="336" y="70"/>
                </a:cubicBezTo>
                <a:cubicBezTo>
                  <a:pt x="336" y="70"/>
                  <a:pt x="336" y="70"/>
                  <a:pt x="336" y="69"/>
                </a:cubicBezTo>
                <a:cubicBezTo>
                  <a:pt x="336" y="69"/>
                  <a:pt x="336" y="69"/>
                  <a:pt x="335" y="69"/>
                </a:cubicBezTo>
                <a:cubicBezTo>
                  <a:pt x="335" y="69"/>
                  <a:pt x="334" y="69"/>
                  <a:pt x="334" y="69"/>
                </a:cubicBezTo>
                <a:cubicBezTo>
                  <a:pt x="333" y="69"/>
                  <a:pt x="333" y="70"/>
                  <a:pt x="333" y="71"/>
                </a:cubicBezTo>
                <a:cubicBezTo>
                  <a:pt x="333" y="71"/>
                  <a:pt x="334" y="71"/>
                  <a:pt x="334" y="71"/>
                </a:cubicBezTo>
                <a:cubicBezTo>
                  <a:pt x="334" y="71"/>
                  <a:pt x="334" y="72"/>
                  <a:pt x="334" y="72"/>
                </a:cubicBezTo>
                <a:cubicBezTo>
                  <a:pt x="333" y="73"/>
                  <a:pt x="333" y="72"/>
                  <a:pt x="334" y="73"/>
                </a:cubicBezTo>
                <a:cubicBezTo>
                  <a:pt x="334" y="74"/>
                  <a:pt x="334" y="74"/>
                  <a:pt x="335" y="74"/>
                </a:cubicBezTo>
                <a:cubicBezTo>
                  <a:pt x="335" y="74"/>
                  <a:pt x="336" y="77"/>
                  <a:pt x="336" y="77"/>
                </a:cubicBezTo>
                <a:cubicBezTo>
                  <a:pt x="336" y="77"/>
                  <a:pt x="334" y="77"/>
                  <a:pt x="334" y="77"/>
                </a:cubicBezTo>
                <a:cubicBezTo>
                  <a:pt x="333" y="77"/>
                  <a:pt x="332" y="77"/>
                  <a:pt x="331" y="77"/>
                </a:cubicBezTo>
                <a:cubicBezTo>
                  <a:pt x="331" y="77"/>
                  <a:pt x="331" y="78"/>
                  <a:pt x="331" y="78"/>
                </a:cubicBezTo>
                <a:cubicBezTo>
                  <a:pt x="331" y="78"/>
                  <a:pt x="331" y="78"/>
                  <a:pt x="332" y="78"/>
                </a:cubicBezTo>
                <a:cubicBezTo>
                  <a:pt x="331" y="79"/>
                  <a:pt x="332" y="79"/>
                  <a:pt x="331" y="79"/>
                </a:cubicBezTo>
                <a:cubicBezTo>
                  <a:pt x="330" y="79"/>
                  <a:pt x="330" y="79"/>
                  <a:pt x="330" y="79"/>
                </a:cubicBezTo>
                <a:cubicBezTo>
                  <a:pt x="330" y="80"/>
                  <a:pt x="330" y="80"/>
                  <a:pt x="330" y="81"/>
                </a:cubicBezTo>
                <a:cubicBezTo>
                  <a:pt x="330" y="81"/>
                  <a:pt x="331" y="80"/>
                  <a:pt x="331" y="81"/>
                </a:cubicBezTo>
                <a:cubicBezTo>
                  <a:pt x="332" y="81"/>
                  <a:pt x="334" y="81"/>
                  <a:pt x="334" y="80"/>
                </a:cubicBezTo>
                <a:cubicBezTo>
                  <a:pt x="335" y="79"/>
                  <a:pt x="336" y="80"/>
                  <a:pt x="337" y="79"/>
                </a:cubicBezTo>
                <a:cubicBezTo>
                  <a:pt x="338" y="79"/>
                  <a:pt x="339" y="79"/>
                  <a:pt x="340" y="79"/>
                </a:cubicBezTo>
                <a:cubicBezTo>
                  <a:pt x="341" y="79"/>
                  <a:pt x="342" y="78"/>
                  <a:pt x="343" y="78"/>
                </a:cubicBezTo>
                <a:cubicBezTo>
                  <a:pt x="343" y="79"/>
                  <a:pt x="343" y="79"/>
                  <a:pt x="343" y="79"/>
                </a:cubicBezTo>
                <a:cubicBezTo>
                  <a:pt x="342" y="80"/>
                  <a:pt x="342" y="80"/>
                  <a:pt x="341" y="80"/>
                </a:cubicBezTo>
                <a:cubicBezTo>
                  <a:pt x="341" y="81"/>
                  <a:pt x="340" y="81"/>
                  <a:pt x="340" y="81"/>
                </a:cubicBezTo>
                <a:cubicBezTo>
                  <a:pt x="339" y="81"/>
                  <a:pt x="339" y="82"/>
                  <a:pt x="339" y="83"/>
                </a:cubicBezTo>
                <a:cubicBezTo>
                  <a:pt x="339" y="84"/>
                  <a:pt x="339" y="84"/>
                  <a:pt x="340" y="84"/>
                </a:cubicBezTo>
                <a:cubicBezTo>
                  <a:pt x="341" y="84"/>
                  <a:pt x="342" y="85"/>
                  <a:pt x="343" y="85"/>
                </a:cubicBezTo>
                <a:cubicBezTo>
                  <a:pt x="344" y="85"/>
                  <a:pt x="344" y="85"/>
                  <a:pt x="344" y="84"/>
                </a:cubicBezTo>
                <a:cubicBezTo>
                  <a:pt x="345" y="84"/>
                  <a:pt x="347" y="84"/>
                  <a:pt x="347" y="85"/>
                </a:cubicBezTo>
                <a:cubicBezTo>
                  <a:pt x="348" y="84"/>
                  <a:pt x="353" y="84"/>
                  <a:pt x="354" y="84"/>
                </a:cubicBezTo>
                <a:cubicBezTo>
                  <a:pt x="356" y="83"/>
                  <a:pt x="354" y="83"/>
                  <a:pt x="354" y="82"/>
                </a:cubicBezTo>
                <a:cubicBezTo>
                  <a:pt x="355" y="82"/>
                  <a:pt x="355" y="82"/>
                  <a:pt x="356" y="82"/>
                </a:cubicBezTo>
                <a:cubicBezTo>
                  <a:pt x="356" y="82"/>
                  <a:pt x="356" y="82"/>
                  <a:pt x="356" y="82"/>
                </a:cubicBezTo>
                <a:cubicBezTo>
                  <a:pt x="356" y="82"/>
                  <a:pt x="356" y="82"/>
                  <a:pt x="356" y="82"/>
                </a:cubicBezTo>
                <a:cubicBezTo>
                  <a:pt x="355" y="81"/>
                  <a:pt x="355" y="80"/>
                  <a:pt x="354" y="80"/>
                </a:cubicBezTo>
                <a:cubicBezTo>
                  <a:pt x="354" y="80"/>
                  <a:pt x="354" y="79"/>
                  <a:pt x="354" y="78"/>
                </a:cubicBezTo>
                <a:cubicBezTo>
                  <a:pt x="354" y="78"/>
                  <a:pt x="355" y="79"/>
                  <a:pt x="355" y="78"/>
                </a:cubicBezTo>
                <a:cubicBezTo>
                  <a:pt x="355" y="77"/>
                  <a:pt x="354" y="77"/>
                  <a:pt x="354" y="77"/>
                </a:cubicBezTo>
                <a:cubicBezTo>
                  <a:pt x="354" y="77"/>
                  <a:pt x="353" y="77"/>
                  <a:pt x="353" y="77"/>
                </a:cubicBezTo>
                <a:cubicBezTo>
                  <a:pt x="353" y="76"/>
                  <a:pt x="353" y="76"/>
                  <a:pt x="353" y="75"/>
                </a:cubicBezTo>
                <a:cubicBezTo>
                  <a:pt x="353" y="74"/>
                  <a:pt x="353" y="74"/>
                  <a:pt x="353" y="73"/>
                </a:cubicBezTo>
                <a:cubicBezTo>
                  <a:pt x="353" y="73"/>
                  <a:pt x="353" y="73"/>
                  <a:pt x="352" y="73"/>
                </a:cubicBezTo>
                <a:cubicBezTo>
                  <a:pt x="352" y="73"/>
                  <a:pt x="352" y="71"/>
                  <a:pt x="352" y="71"/>
                </a:cubicBezTo>
                <a:cubicBezTo>
                  <a:pt x="352" y="71"/>
                  <a:pt x="352" y="71"/>
                  <a:pt x="352" y="71"/>
                </a:cubicBezTo>
                <a:cubicBezTo>
                  <a:pt x="352" y="70"/>
                  <a:pt x="352" y="69"/>
                  <a:pt x="351" y="69"/>
                </a:cubicBezTo>
                <a:cubicBezTo>
                  <a:pt x="351" y="69"/>
                  <a:pt x="351" y="69"/>
                  <a:pt x="350" y="69"/>
                </a:cubicBezTo>
                <a:cubicBezTo>
                  <a:pt x="350" y="69"/>
                  <a:pt x="350" y="69"/>
                  <a:pt x="350" y="69"/>
                </a:cubicBezTo>
                <a:cubicBezTo>
                  <a:pt x="350" y="69"/>
                  <a:pt x="349" y="69"/>
                  <a:pt x="349" y="69"/>
                </a:cubicBezTo>
                <a:cubicBezTo>
                  <a:pt x="349" y="68"/>
                  <a:pt x="349" y="68"/>
                  <a:pt x="350" y="68"/>
                </a:cubicBezTo>
                <a:cubicBezTo>
                  <a:pt x="349" y="67"/>
                  <a:pt x="348" y="66"/>
                  <a:pt x="347" y="66"/>
                </a:cubicBezTo>
                <a:close/>
                <a:moveTo>
                  <a:pt x="272" y="65"/>
                </a:moveTo>
                <a:cubicBezTo>
                  <a:pt x="272" y="65"/>
                  <a:pt x="271" y="65"/>
                  <a:pt x="271" y="65"/>
                </a:cubicBezTo>
                <a:cubicBezTo>
                  <a:pt x="270" y="65"/>
                  <a:pt x="270" y="67"/>
                  <a:pt x="270" y="68"/>
                </a:cubicBezTo>
                <a:cubicBezTo>
                  <a:pt x="271" y="67"/>
                  <a:pt x="272" y="68"/>
                  <a:pt x="272" y="67"/>
                </a:cubicBezTo>
                <a:cubicBezTo>
                  <a:pt x="272" y="66"/>
                  <a:pt x="272" y="66"/>
                  <a:pt x="272" y="65"/>
                </a:cubicBezTo>
                <a:close/>
                <a:moveTo>
                  <a:pt x="392" y="88"/>
                </a:moveTo>
                <a:cubicBezTo>
                  <a:pt x="392" y="87"/>
                  <a:pt x="392" y="86"/>
                  <a:pt x="393" y="86"/>
                </a:cubicBezTo>
                <a:cubicBezTo>
                  <a:pt x="393" y="86"/>
                  <a:pt x="393" y="85"/>
                  <a:pt x="394" y="85"/>
                </a:cubicBezTo>
                <a:cubicBezTo>
                  <a:pt x="394" y="85"/>
                  <a:pt x="395" y="85"/>
                  <a:pt x="395" y="86"/>
                </a:cubicBezTo>
                <a:cubicBezTo>
                  <a:pt x="395" y="86"/>
                  <a:pt x="395" y="87"/>
                  <a:pt x="395" y="87"/>
                </a:cubicBezTo>
                <a:cubicBezTo>
                  <a:pt x="395" y="87"/>
                  <a:pt x="395" y="88"/>
                  <a:pt x="395" y="88"/>
                </a:cubicBezTo>
                <a:cubicBezTo>
                  <a:pt x="396" y="88"/>
                  <a:pt x="397" y="88"/>
                  <a:pt x="397" y="89"/>
                </a:cubicBezTo>
                <a:cubicBezTo>
                  <a:pt x="399" y="89"/>
                  <a:pt x="397" y="88"/>
                  <a:pt x="398" y="88"/>
                </a:cubicBezTo>
                <a:cubicBezTo>
                  <a:pt x="399" y="88"/>
                  <a:pt x="400" y="88"/>
                  <a:pt x="400" y="88"/>
                </a:cubicBezTo>
                <a:cubicBezTo>
                  <a:pt x="400" y="88"/>
                  <a:pt x="400" y="88"/>
                  <a:pt x="401" y="88"/>
                </a:cubicBezTo>
                <a:cubicBezTo>
                  <a:pt x="401" y="88"/>
                  <a:pt x="402" y="88"/>
                  <a:pt x="402" y="88"/>
                </a:cubicBezTo>
                <a:cubicBezTo>
                  <a:pt x="402" y="88"/>
                  <a:pt x="403" y="88"/>
                  <a:pt x="403" y="88"/>
                </a:cubicBezTo>
                <a:cubicBezTo>
                  <a:pt x="403" y="87"/>
                  <a:pt x="403" y="87"/>
                  <a:pt x="404" y="87"/>
                </a:cubicBezTo>
                <a:cubicBezTo>
                  <a:pt x="405" y="87"/>
                  <a:pt x="405" y="87"/>
                  <a:pt x="405" y="88"/>
                </a:cubicBezTo>
                <a:cubicBezTo>
                  <a:pt x="405" y="89"/>
                  <a:pt x="405" y="88"/>
                  <a:pt x="406" y="88"/>
                </a:cubicBezTo>
                <a:cubicBezTo>
                  <a:pt x="407" y="88"/>
                  <a:pt x="407" y="88"/>
                  <a:pt x="408" y="88"/>
                </a:cubicBezTo>
                <a:cubicBezTo>
                  <a:pt x="409" y="88"/>
                  <a:pt x="409" y="88"/>
                  <a:pt x="409" y="88"/>
                </a:cubicBezTo>
                <a:cubicBezTo>
                  <a:pt x="410" y="88"/>
                  <a:pt x="409" y="87"/>
                  <a:pt x="409" y="87"/>
                </a:cubicBezTo>
                <a:cubicBezTo>
                  <a:pt x="410" y="87"/>
                  <a:pt x="409" y="88"/>
                  <a:pt x="410" y="88"/>
                </a:cubicBezTo>
                <a:cubicBezTo>
                  <a:pt x="411" y="88"/>
                  <a:pt x="411" y="87"/>
                  <a:pt x="412" y="88"/>
                </a:cubicBezTo>
                <a:cubicBezTo>
                  <a:pt x="412" y="88"/>
                  <a:pt x="414" y="88"/>
                  <a:pt x="414" y="88"/>
                </a:cubicBezTo>
                <a:cubicBezTo>
                  <a:pt x="414" y="87"/>
                  <a:pt x="416" y="88"/>
                  <a:pt x="416" y="88"/>
                </a:cubicBezTo>
                <a:cubicBezTo>
                  <a:pt x="417" y="88"/>
                  <a:pt x="417" y="88"/>
                  <a:pt x="418" y="88"/>
                </a:cubicBezTo>
                <a:cubicBezTo>
                  <a:pt x="418" y="88"/>
                  <a:pt x="418" y="88"/>
                  <a:pt x="418" y="88"/>
                </a:cubicBezTo>
                <a:cubicBezTo>
                  <a:pt x="418" y="87"/>
                  <a:pt x="420" y="88"/>
                  <a:pt x="420" y="88"/>
                </a:cubicBezTo>
                <a:cubicBezTo>
                  <a:pt x="420" y="87"/>
                  <a:pt x="420" y="87"/>
                  <a:pt x="421" y="87"/>
                </a:cubicBezTo>
                <a:cubicBezTo>
                  <a:pt x="421" y="87"/>
                  <a:pt x="420" y="87"/>
                  <a:pt x="420" y="86"/>
                </a:cubicBezTo>
                <a:cubicBezTo>
                  <a:pt x="420" y="86"/>
                  <a:pt x="421" y="86"/>
                  <a:pt x="420" y="85"/>
                </a:cubicBezTo>
                <a:cubicBezTo>
                  <a:pt x="422" y="85"/>
                  <a:pt x="421" y="85"/>
                  <a:pt x="422" y="87"/>
                </a:cubicBezTo>
                <a:cubicBezTo>
                  <a:pt x="422" y="87"/>
                  <a:pt x="423" y="87"/>
                  <a:pt x="423" y="88"/>
                </a:cubicBezTo>
                <a:cubicBezTo>
                  <a:pt x="424" y="87"/>
                  <a:pt x="425" y="88"/>
                  <a:pt x="425" y="87"/>
                </a:cubicBezTo>
                <a:cubicBezTo>
                  <a:pt x="425" y="86"/>
                  <a:pt x="426" y="88"/>
                  <a:pt x="426" y="88"/>
                </a:cubicBezTo>
                <a:cubicBezTo>
                  <a:pt x="426" y="88"/>
                  <a:pt x="427" y="87"/>
                  <a:pt x="427" y="87"/>
                </a:cubicBezTo>
                <a:cubicBezTo>
                  <a:pt x="427" y="87"/>
                  <a:pt x="427" y="88"/>
                  <a:pt x="427" y="88"/>
                </a:cubicBezTo>
                <a:cubicBezTo>
                  <a:pt x="427" y="88"/>
                  <a:pt x="428" y="88"/>
                  <a:pt x="428" y="88"/>
                </a:cubicBezTo>
                <a:cubicBezTo>
                  <a:pt x="429" y="88"/>
                  <a:pt x="430" y="87"/>
                  <a:pt x="431" y="87"/>
                </a:cubicBezTo>
                <a:cubicBezTo>
                  <a:pt x="432" y="87"/>
                  <a:pt x="436" y="88"/>
                  <a:pt x="436" y="85"/>
                </a:cubicBezTo>
                <a:cubicBezTo>
                  <a:pt x="435" y="85"/>
                  <a:pt x="435" y="84"/>
                  <a:pt x="435" y="84"/>
                </a:cubicBezTo>
                <a:cubicBezTo>
                  <a:pt x="436" y="84"/>
                  <a:pt x="436" y="84"/>
                  <a:pt x="437" y="83"/>
                </a:cubicBezTo>
                <a:cubicBezTo>
                  <a:pt x="438" y="82"/>
                  <a:pt x="437" y="83"/>
                  <a:pt x="438" y="82"/>
                </a:cubicBezTo>
                <a:cubicBezTo>
                  <a:pt x="438" y="82"/>
                  <a:pt x="438" y="82"/>
                  <a:pt x="439" y="82"/>
                </a:cubicBezTo>
                <a:cubicBezTo>
                  <a:pt x="439" y="82"/>
                  <a:pt x="439" y="82"/>
                  <a:pt x="439" y="82"/>
                </a:cubicBezTo>
                <a:cubicBezTo>
                  <a:pt x="439" y="81"/>
                  <a:pt x="439" y="81"/>
                  <a:pt x="439" y="81"/>
                </a:cubicBezTo>
                <a:cubicBezTo>
                  <a:pt x="439" y="81"/>
                  <a:pt x="439" y="79"/>
                  <a:pt x="438" y="79"/>
                </a:cubicBezTo>
                <a:cubicBezTo>
                  <a:pt x="438" y="79"/>
                  <a:pt x="438" y="79"/>
                  <a:pt x="438" y="79"/>
                </a:cubicBezTo>
                <a:cubicBezTo>
                  <a:pt x="437" y="79"/>
                  <a:pt x="437" y="79"/>
                  <a:pt x="437" y="79"/>
                </a:cubicBezTo>
                <a:cubicBezTo>
                  <a:pt x="436" y="78"/>
                  <a:pt x="436" y="79"/>
                  <a:pt x="436" y="78"/>
                </a:cubicBezTo>
                <a:cubicBezTo>
                  <a:pt x="436" y="78"/>
                  <a:pt x="435" y="78"/>
                  <a:pt x="435" y="78"/>
                </a:cubicBezTo>
                <a:cubicBezTo>
                  <a:pt x="434" y="78"/>
                  <a:pt x="435" y="77"/>
                  <a:pt x="434" y="77"/>
                </a:cubicBezTo>
                <a:cubicBezTo>
                  <a:pt x="434" y="77"/>
                  <a:pt x="433" y="77"/>
                  <a:pt x="433" y="77"/>
                </a:cubicBezTo>
                <a:cubicBezTo>
                  <a:pt x="433" y="77"/>
                  <a:pt x="433" y="77"/>
                  <a:pt x="433" y="77"/>
                </a:cubicBezTo>
                <a:cubicBezTo>
                  <a:pt x="432" y="77"/>
                  <a:pt x="431" y="78"/>
                  <a:pt x="430" y="77"/>
                </a:cubicBezTo>
                <a:cubicBezTo>
                  <a:pt x="430" y="77"/>
                  <a:pt x="428" y="77"/>
                  <a:pt x="428" y="77"/>
                </a:cubicBezTo>
                <a:cubicBezTo>
                  <a:pt x="428" y="76"/>
                  <a:pt x="428" y="76"/>
                  <a:pt x="428" y="76"/>
                </a:cubicBezTo>
                <a:cubicBezTo>
                  <a:pt x="428" y="75"/>
                  <a:pt x="426" y="75"/>
                  <a:pt x="426" y="75"/>
                </a:cubicBezTo>
                <a:cubicBezTo>
                  <a:pt x="426" y="75"/>
                  <a:pt x="423" y="75"/>
                  <a:pt x="422" y="75"/>
                </a:cubicBezTo>
                <a:cubicBezTo>
                  <a:pt x="422" y="76"/>
                  <a:pt x="421" y="77"/>
                  <a:pt x="421" y="76"/>
                </a:cubicBezTo>
                <a:cubicBezTo>
                  <a:pt x="421" y="76"/>
                  <a:pt x="419" y="75"/>
                  <a:pt x="419" y="75"/>
                </a:cubicBezTo>
                <a:cubicBezTo>
                  <a:pt x="419" y="75"/>
                  <a:pt x="417" y="75"/>
                  <a:pt x="417" y="75"/>
                </a:cubicBezTo>
                <a:cubicBezTo>
                  <a:pt x="417" y="76"/>
                  <a:pt x="415" y="76"/>
                  <a:pt x="415" y="76"/>
                </a:cubicBezTo>
                <a:cubicBezTo>
                  <a:pt x="415" y="76"/>
                  <a:pt x="415" y="75"/>
                  <a:pt x="414" y="76"/>
                </a:cubicBezTo>
                <a:cubicBezTo>
                  <a:pt x="414" y="77"/>
                  <a:pt x="414" y="76"/>
                  <a:pt x="413" y="76"/>
                </a:cubicBezTo>
                <a:cubicBezTo>
                  <a:pt x="411" y="76"/>
                  <a:pt x="410" y="77"/>
                  <a:pt x="409" y="77"/>
                </a:cubicBezTo>
                <a:cubicBezTo>
                  <a:pt x="408" y="77"/>
                  <a:pt x="407" y="77"/>
                  <a:pt x="407" y="78"/>
                </a:cubicBezTo>
                <a:cubicBezTo>
                  <a:pt x="407" y="78"/>
                  <a:pt x="405" y="78"/>
                  <a:pt x="405" y="78"/>
                </a:cubicBezTo>
                <a:cubicBezTo>
                  <a:pt x="405" y="78"/>
                  <a:pt x="404" y="78"/>
                  <a:pt x="404" y="78"/>
                </a:cubicBezTo>
                <a:cubicBezTo>
                  <a:pt x="404" y="78"/>
                  <a:pt x="403" y="78"/>
                  <a:pt x="403" y="77"/>
                </a:cubicBezTo>
                <a:cubicBezTo>
                  <a:pt x="402" y="77"/>
                  <a:pt x="402" y="77"/>
                  <a:pt x="401" y="77"/>
                </a:cubicBezTo>
                <a:cubicBezTo>
                  <a:pt x="401" y="77"/>
                  <a:pt x="401" y="78"/>
                  <a:pt x="401" y="79"/>
                </a:cubicBezTo>
                <a:cubicBezTo>
                  <a:pt x="400" y="78"/>
                  <a:pt x="400" y="78"/>
                  <a:pt x="399" y="78"/>
                </a:cubicBezTo>
                <a:cubicBezTo>
                  <a:pt x="399" y="78"/>
                  <a:pt x="398" y="79"/>
                  <a:pt x="398" y="78"/>
                </a:cubicBezTo>
                <a:cubicBezTo>
                  <a:pt x="398" y="77"/>
                  <a:pt x="396" y="77"/>
                  <a:pt x="395" y="77"/>
                </a:cubicBezTo>
                <a:cubicBezTo>
                  <a:pt x="394" y="77"/>
                  <a:pt x="394" y="76"/>
                  <a:pt x="393" y="76"/>
                </a:cubicBezTo>
                <a:cubicBezTo>
                  <a:pt x="393" y="77"/>
                  <a:pt x="393" y="77"/>
                  <a:pt x="392" y="77"/>
                </a:cubicBezTo>
                <a:cubicBezTo>
                  <a:pt x="392" y="77"/>
                  <a:pt x="392" y="75"/>
                  <a:pt x="392" y="75"/>
                </a:cubicBezTo>
                <a:cubicBezTo>
                  <a:pt x="391" y="74"/>
                  <a:pt x="390" y="76"/>
                  <a:pt x="390" y="76"/>
                </a:cubicBezTo>
                <a:cubicBezTo>
                  <a:pt x="390" y="75"/>
                  <a:pt x="391" y="74"/>
                  <a:pt x="389" y="75"/>
                </a:cubicBezTo>
                <a:cubicBezTo>
                  <a:pt x="388" y="75"/>
                  <a:pt x="387" y="76"/>
                  <a:pt x="386" y="76"/>
                </a:cubicBezTo>
                <a:cubicBezTo>
                  <a:pt x="386" y="75"/>
                  <a:pt x="387" y="75"/>
                  <a:pt x="387" y="74"/>
                </a:cubicBezTo>
                <a:cubicBezTo>
                  <a:pt x="387" y="74"/>
                  <a:pt x="386" y="74"/>
                  <a:pt x="386" y="74"/>
                </a:cubicBezTo>
                <a:cubicBezTo>
                  <a:pt x="386" y="73"/>
                  <a:pt x="387" y="74"/>
                  <a:pt x="388" y="74"/>
                </a:cubicBezTo>
                <a:cubicBezTo>
                  <a:pt x="388" y="74"/>
                  <a:pt x="388" y="74"/>
                  <a:pt x="389" y="74"/>
                </a:cubicBezTo>
                <a:cubicBezTo>
                  <a:pt x="389" y="73"/>
                  <a:pt x="389" y="73"/>
                  <a:pt x="390" y="73"/>
                </a:cubicBezTo>
                <a:cubicBezTo>
                  <a:pt x="391" y="73"/>
                  <a:pt x="391" y="72"/>
                  <a:pt x="391" y="72"/>
                </a:cubicBezTo>
                <a:cubicBezTo>
                  <a:pt x="391" y="72"/>
                  <a:pt x="387" y="70"/>
                  <a:pt x="387" y="71"/>
                </a:cubicBezTo>
                <a:cubicBezTo>
                  <a:pt x="387" y="70"/>
                  <a:pt x="387" y="70"/>
                  <a:pt x="386" y="70"/>
                </a:cubicBezTo>
                <a:cubicBezTo>
                  <a:pt x="386" y="69"/>
                  <a:pt x="385" y="70"/>
                  <a:pt x="384" y="69"/>
                </a:cubicBezTo>
                <a:cubicBezTo>
                  <a:pt x="383" y="69"/>
                  <a:pt x="383" y="68"/>
                  <a:pt x="383" y="68"/>
                </a:cubicBezTo>
                <a:cubicBezTo>
                  <a:pt x="382" y="68"/>
                  <a:pt x="382" y="68"/>
                  <a:pt x="381" y="68"/>
                </a:cubicBezTo>
                <a:cubicBezTo>
                  <a:pt x="381" y="68"/>
                  <a:pt x="381" y="68"/>
                  <a:pt x="381" y="68"/>
                </a:cubicBezTo>
                <a:cubicBezTo>
                  <a:pt x="380" y="68"/>
                  <a:pt x="380" y="68"/>
                  <a:pt x="380" y="68"/>
                </a:cubicBezTo>
                <a:cubicBezTo>
                  <a:pt x="379" y="68"/>
                  <a:pt x="375" y="69"/>
                  <a:pt x="375" y="68"/>
                </a:cubicBezTo>
                <a:cubicBezTo>
                  <a:pt x="375" y="68"/>
                  <a:pt x="375" y="68"/>
                  <a:pt x="374" y="69"/>
                </a:cubicBezTo>
                <a:cubicBezTo>
                  <a:pt x="374" y="68"/>
                  <a:pt x="374" y="67"/>
                  <a:pt x="373" y="67"/>
                </a:cubicBezTo>
                <a:cubicBezTo>
                  <a:pt x="372" y="66"/>
                  <a:pt x="372" y="66"/>
                  <a:pt x="371" y="66"/>
                </a:cubicBezTo>
                <a:cubicBezTo>
                  <a:pt x="369" y="66"/>
                  <a:pt x="367" y="66"/>
                  <a:pt x="365" y="65"/>
                </a:cubicBezTo>
                <a:cubicBezTo>
                  <a:pt x="364" y="64"/>
                  <a:pt x="364" y="65"/>
                  <a:pt x="363" y="65"/>
                </a:cubicBezTo>
                <a:cubicBezTo>
                  <a:pt x="363" y="64"/>
                  <a:pt x="362" y="64"/>
                  <a:pt x="361" y="65"/>
                </a:cubicBezTo>
                <a:cubicBezTo>
                  <a:pt x="361" y="65"/>
                  <a:pt x="360" y="66"/>
                  <a:pt x="360" y="66"/>
                </a:cubicBezTo>
                <a:cubicBezTo>
                  <a:pt x="359" y="67"/>
                  <a:pt x="359" y="67"/>
                  <a:pt x="360" y="68"/>
                </a:cubicBezTo>
                <a:cubicBezTo>
                  <a:pt x="361" y="68"/>
                  <a:pt x="360" y="68"/>
                  <a:pt x="361" y="68"/>
                </a:cubicBezTo>
                <a:cubicBezTo>
                  <a:pt x="361" y="68"/>
                  <a:pt x="361" y="69"/>
                  <a:pt x="361" y="69"/>
                </a:cubicBezTo>
                <a:cubicBezTo>
                  <a:pt x="362" y="69"/>
                  <a:pt x="361" y="69"/>
                  <a:pt x="362" y="69"/>
                </a:cubicBezTo>
                <a:cubicBezTo>
                  <a:pt x="362" y="69"/>
                  <a:pt x="362" y="70"/>
                  <a:pt x="362" y="70"/>
                </a:cubicBezTo>
                <a:cubicBezTo>
                  <a:pt x="363" y="71"/>
                  <a:pt x="363" y="71"/>
                  <a:pt x="363" y="71"/>
                </a:cubicBezTo>
                <a:cubicBezTo>
                  <a:pt x="364" y="71"/>
                  <a:pt x="364" y="71"/>
                  <a:pt x="364" y="71"/>
                </a:cubicBezTo>
                <a:cubicBezTo>
                  <a:pt x="365" y="71"/>
                  <a:pt x="366" y="71"/>
                  <a:pt x="367" y="71"/>
                </a:cubicBezTo>
                <a:cubicBezTo>
                  <a:pt x="368" y="71"/>
                  <a:pt x="370" y="73"/>
                  <a:pt x="371" y="73"/>
                </a:cubicBezTo>
                <a:cubicBezTo>
                  <a:pt x="372" y="73"/>
                  <a:pt x="372" y="71"/>
                  <a:pt x="373" y="71"/>
                </a:cubicBezTo>
                <a:cubicBezTo>
                  <a:pt x="373" y="71"/>
                  <a:pt x="374" y="71"/>
                  <a:pt x="374" y="72"/>
                </a:cubicBezTo>
                <a:cubicBezTo>
                  <a:pt x="374" y="72"/>
                  <a:pt x="374" y="72"/>
                  <a:pt x="374" y="72"/>
                </a:cubicBezTo>
                <a:cubicBezTo>
                  <a:pt x="375" y="72"/>
                  <a:pt x="375" y="72"/>
                  <a:pt x="376" y="72"/>
                </a:cubicBezTo>
                <a:cubicBezTo>
                  <a:pt x="376" y="72"/>
                  <a:pt x="376" y="73"/>
                  <a:pt x="376" y="73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8" y="73"/>
                  <a:pt x="378" y="73"/>
                  <a:pt x="378" y="73"/>
                </a:cubicBezTo>
                <a:cubicBezTo>
                  <a:pt x="378" y="73"/>
                  <a:pt x="378" y="74"/>
                  <a:pt x="378" y="74"/>
                </a:cubicBezTo>
                <a:cubicBezTo>
                  <a:pt x="379" y="74"/>
                  <a:pt x="380" y="74"/>
                  <a:pt x="380" y="75"/>
                </a:cubicBezTo>
                <a:cubicBezTo>
                  <a:pt x="380" y="75"/>
                  <a:pt x="380" y="76"/>
                  <a:pt x="381" y="76"/>
                </a:cubicBezTo>
                <a:cubicBezTo>
                  <a:pt x="382" y="76"/>
                  <a:pt x="381" y="78"/>
                  <a:pt x="381" y="79"/>
                </a:cubicBezTo>
                <a:cubicBezTo>
                  <a:pt x="381" y="79"/>
                  <a:pt x="381" y="81"/>
                  <a:pt x="380" y="80"/>
                </a:cubicBezTo>
                <a:cubicBezTo>
                  <a:pt x="380" y="81"/>
                  <a:pt x="381" y="82"/>
                  <a:pt x="381" y="82"/>
                </a:cubicBezTo>
                <a:cubicBezTo>
                  <a:pt x="381" y="83"/>
                  <a:pt x="381" y="83"/>
                  <a:pt x="380" y="83"/>
                </a:cubicBezTo>
                <a:cubicBezTo>
                  <a:pt x="380" y="84"/>
                  <a:pt x="380" y="84"/>
                  <a:pt x="380" y="84"/>
                </a:cubicBezTo>
                <a:cubicBezTo>
                  <a:pt x="380" y="85"/>
                  <a:pt x="380" y="85"/>
                  <a:pt x="380" y="85"/>
                </a:cubicBezTo>
                <a:cubicBezTo>
                  <a:pt x="380" y="86"/>
                  <a:pt x="381" y="86"/>
                  <a:pt x="381" y="87"/>
                </a:cubicBezTo>
                <a:cubicBezTo>
                  <a:pt x="381" y="87"/>
                  <a:pt x="381" y="88"/>
                  <a:pt x="381" y="89"/>
                </a:cubicBezTo>
                <a:cubicBezTo>
                  <a:pt x="381" y="90"/>
                  <a:pt x="383" y="89"/>
                  <a:pt x="384" y="88"/>
                </a:cubicBezTo>
                <a:cubicBezTo>
                  <a:pt x="384" y="87"/>
                  <a:pt x="385" y="88"/>
                  <a:pt x="385" y="88"/>
                </a:cubicBezTo>
                <a:cubicBezTo>
                  <a:pt x="386" y="88"/>
                  <a:pt x="386" y="89"/>
                  <a:pt x="386" y="89"/>
                </a:cubicBezTo>
                <a:cubicBezTo>
                  <a:pt x="388" y="89"/>
                  <a:pt x="390" y="88"/>
                  <a:pt x="392" y="88"/>
                </a:cubicBezTo>
                <a:cubicBezTo>
                  <a:pt x="392" y="87"/>
                  <a:pt x="392" y="88"/>
                  <a:pt x="392" y="88"/>
                </a:cubicBezTo>
                <a:close/>
                <a:moveTo>
                  <a:pt x="273" y="72"/>
                </a:moveTo>
                <a:cubicBezTo>
                  <a:pt x="273" y="73"/>
                  <a:pt x="272" y="72"/>
                  <a:pt x="272" y="72"/>
                </a:cubicBezTo>
                <a:cubicBezTo>
                  <a:pt x="272" y="71"/>
                  <a:pt x="271" y="71"/>
                  <a:pt x="270" y="71"/>
                </a:cubicBezTo>
                <a:cubicBezTo>
                  <a:pt x="269" y="71"/>
                  <a:pt x="267" y="73"/>
                  <a:pt x="267" y="72"/>
                </a:cubicBezTo>
                <a:cubicBezTo>
                  <a:pt x="266" y="72"/>
                  <a:pt x="265" y="72"/>
                  <a:pt x="265" y="73"/>
                </a:cubicBezTo>
                <a:cubicBezTo>
                  <a:pt x="265" y="74"/>
                  <a:pt x="264" y="76"/>
                  <a:pt x="265" y="76"/>
                </a:cubicBezTo>
                <a:cubicBezTo>
                  <a:pt x="265" y="76"/>
                  <a:pt x="267" y="75"/>
                  <a:pt x="267" y="76"/>
                </a:cubicBezTo>
                <a:cubicBezTo>
                  <a:pt x="267" y="76"/>
                  <a:pt x="266" y="77"/>
                  <a:pt x="265" y="77"/>
                </a:cubicBezTo>
                <a:cubicBezTo>
                  <a:pt x="264" y="77"/>
                  <a:pt x="264" y="77"/>
                  <a:pt x="263" y="77"/>
                </a:cubicBezTo>
                <a:cubicBezTo>
                  <a:pt x="263" y="77"/>
                  <a:pt x="263" y="77"/>
                  <a:pt x="262" y="77"/>
                </a:cubicBezTo>
                <a:cubicBezTo>
                  <a:pt x="262" y="78"/>
                  <a:pt x="262" y="78"/>
                  <a:pt x="263" y="79"/>
                </a:cubicBezTo>
                <a:cubicBezTo>
                  <a:pt x="264" y="79"/>
                  <a:pt x="266" y="78"/>
                  <a:pt x="267" y="78"/>
                </a:cubicBezTo>
                <a:cubicBezTo>
                  <a:pt x="266" y="80"/>
                  <a:pt x="264" y="80"/>
                  <a:pt x="262" y="80"/>
                </a:cubicBezTo>
                <a:cubicBezTo>
                  <a:pt x="261" y="80"/>
                  <a:pt x="261" y="82"/>
                  <a:pt x="262" y="82"/>
                </a:cubicBezTo>
                <a:cubicBezTo>
                  <a:pt x="263" y="82"/>
                  <a:pt x="263" y="83"/>
                  <a:pt x="264" y="82"/>
                </a:cubicBezTo>
                <a:cubicBezTo>
                  <a:pt x="264" y="82"/>
                  <a:pt x="264" y="82"/>
                  <a:pt x="265" y="82"/>
                </a:cubicBezTo>
                <a:cubicBezTo>
                  <a:pt x="265" y="82"/>
                  <a:pt x="266" y="82"/>
                  <a:pt x="266" y="81"/>
                </a:cubicBezTo>
                <a:cubicBezTo>
                  <a:pt x="268" y="82"/>
                  <a:pt x="268" y="82"/>
                  <a:pt x="268" y="83"/>
                </a:cubicBezTo>
                <a:cubicBezTo>
                  <a:pt x="268" y="83"/>
                  <a:pt x="269" y="83"/>
                  <a:pt x="269" y="83"/>
                </a:cubicBezTo>
                <a:cubicBezTo>
                  <a:pt x="269" y="82"/>
                  <a:pt x="269" y="82"/>
                  <a:pt x="269" y="81"/>
                </a:cubicBezTo>
                <a:cubicBezTo>
                  <a:pt x="269" y="81"/>
                  <a:pt x="270" y="81"/>
                  <a:pt x="270" y="81"/>
                </a:cubicBezTo>
                <a:cubicBezTo>
                  <a:pt x="270" y="82"/>
                  <a:pt x="270" y="83"/>
                  <a:pt x="271" y="83"/>
                </a:cubicBezTo>
                <a:cubicBezTo>
                  <a:pt x="272" y="83"/>
                  <a:pt x="272" y="83"/>
                  <a:pt x="272" y="83"/>
                </a:cubicBezTo>
                <a:cubicBezTo>
                  <a:pt x="272" y="82"/>
                  <a:pt x="273" y="83"/>
                  <a:pt x="273" y="81"/>
                </a:cubicBezTo>
                <a:cubicBezTo>
                  <a:pt x="273" y="81"/>
                  <a:pt x="272" y="80"/>
                  <a:pt x="273" y="80"/>
                </a:cubicBezTo>
                <a:cubicBezTo>
                  <a:pt x="274" y="79"/>
                  <a:pt x="273" y="78"/>
                  <a:pt x="273" y="77"/>
                </a:cubicBezTo>
                <a:cubicBezTo>
                  <a:pt x="274" y="77"/>
                  <a:pt x="275" y="77"/>
                  <a:pt x="275" y="78"/>
                </a:cubicBezTo>
                <a:cubicBezTo>
                  <a:pt x="274" y="79"/>
                  <a:pt x="274" y="80"/>
                  <a:pt x="274" y="82"/>
                </a:cubicBezTo>
                <a:cubicBezTo>
                  <a:pt x="275" y="82"/>
                  <a:pt x="276" y="81"/>
                  <a:pt x="277" y="81"/>
                </a:cubicBezTo>
                <a:cubicBezTo>
                  <a:pt x="278" y="82"/>
                  <a:pt x="278" y="82"/>
                  <a:pt x="279" y="81"/>
                </a:cubicBezTo>
                <a:cubicBezTo>
                  <a:pt x="280" y="81"/>
                  <a:pt x="280" y="81"/>
                  <a:pt x="281" y="81"/>
                </a:cubicBezTo>
                <a:cubicBezTo>
                  <a:pt x="281" y="81"/>
                  <a:pt x="282" y="80"/>
                  <a:pt x="282" y="80"/>
                </a:cubicBezTo>
                <a:cubicBezTo>
                  <a:pt x="282" y="80"/>
                  <a:pt x="283" y="80"/>
                  <a:pt x="283" y="80"/>
                </a:cubicBezTo>
                <a:cubicBezTo>
                  <a:pt x="284" y="79"/>
                  <a:pt x="284" y="80"/>
                  <a:pt x="284" y="80"/>
                </a:cubicBezTo>
                <a:cubicBezTo>
                  <a:pt x="285" y="81"/>
                  <a:pt x="286" y="80"/>
                  <a:pt x="287" y="80"/>
                </a:cubicBezTo>
                <a:cubicBezTo>
                  <a:pt x="287" y="81"/>
                  <a:pt x="288" y="81"/>
                  <a:pt x="288" y="81"/>
                </a:cubicBezTo>
                <a:cubicBezTo>
                  <a:pt x="288" y="80"/>
                  <a:pt x="289" y="81"/>
                  <a:pt x="289" y="81"/>
                </a:cubicBezTo>
                <a:cubicBezTo>
                  <a:pt x="289" y="80"/>
                  <a:pt x="290" y="80"/>
                  <a:pt x="290" y="79"/>
                </a:cubicBezTo>
                <a:cubicBezTo>
                  <a:pt x="290" y="79"/>
                  <a:pt x="290" y="79"/>
                  <a:pt x="290" y="79"/>
                </a:cubicBezTo>
                <a:cubicBezTo>
                  <a:pt x="291" y="79"/>
                  <a:pt x="291" y="79"/>
                  <a:pt x="291" y="80"/>
                </a:cubicBezTo>
                <a:cubicBezTo>
                  <a:pt x="291" y="80"/>
                  <a:pt x="290" y="81"/>
                  <a:pt x="290" y="81"/>
                </a:cubicBezTo>
                <a:cubicBezTo>
                  <a:pt x="289" y="82"/>
                  <a:pt x="288" y="82"/>
                  <a:pt x="287" y="83"/>
                </a:cubicBezTo>
                <a:cubicBezTo>
                  <a:pt x="287" y="83"/>
                  <a:pt x="285" y="84"/>
                  <a:pt x="285" y="83"/>
                </a:cubicBezTo>
                <a:cubicBezTo>
                  <a:pt x="283" y="83"/>
                  <a:pt x="282" y="84"/>
                  <a:pt x="281" y="84"/>
                </a:cubicBezTo>
                <a:cubicBezTo>
                  <a:pt x="280" y="84"/>
                  <a:pt x="281" y="84"/>
                  <a:pt x="280" y="84"/>
                </a:cubicBezTo>
                <a:cubicBezTo>
                  <a:pt x="279" y="84"/>
                  <a:pt x="279" y="85"/>
                  <a:pt x="278" y="85"/>
                </a:cubicBezTo>
                <a:cubicBezTo>
                  <a:pt x="278" y="85"/>
                  <a:pt x="276" y="85"/>
                  <a:pt x="276" y="86"/>
                </a:cubicBezTo>
                <a:cubicBezTo>
                  <a:pt x="276" y="86"/>
                  <a:pt x="275" y="86"/>
                  <a:pt x="275" y="87"/>
                </a:cubicBezTo>
                <a:cubicBezTo>
                  <a:pt x="275" y="88"/>
                  <a:pt x="276" y="90"/>
                  <a:pt x="278" y="90"/>
                </a:cubicBezTo>
                <a:cubicBezTo>
                  <a:pt x="279" y="90"/>
                  <a:pt x="280" y="89"/>
                  <a:pt x="281" y="90"/>
                </a:cubicBezTo>
                <a:cubicBezTo>
                  <a:pt x="281" y="89"/>
                  <a:pt x="282" y="89"/>
                  <a:pt x="283" y="89"/>
                </a:cubicBezTo>
                <a:cubicBezTo>
                  <a:pt x="283" y="89"/>
                  <a:pt x="284" y="88"/>
                  <a:pt x="284" y="88"/>
                </a:cubicBezTo>
                <a:cubicBezTo>
                  <a:pt x="286" y="88"/>
                  <a:pt x="285" y="88"/>
                  <a:pt x="286" y="87"/>
                </a:cubicBezTo>
                <a:cubicBezTo>
                  <a:pt x="287" y="86"/>
                  <a:pt x="286" y="87"/>
                  <a:pt x="287" y="86"/>
                </a:cubicBezTo>
                <a:cubicBezTo>
                  <a:pt x="287" y="86"/>
                  <a:pt x="287" y="86"/>
                  <a:pt x="287" y="86"/>
                </a:cubicBezTo>
                <a:cubicBezTo>
                  <a:pt x="287" y="86"/>
                  <a:pt x="288" y="85"/>
                  <a:pt x="288" y="85"/>
                </a:cubicBezTo>
                <a:cubicBezTo>
                  <a:pt x="289" y="84"/>
                  <a:pt x="288" y="86"/>
                  <a:pt x="289" y="84"/>
                </a:cubicBezTo>
                <a:cubicBezTo>
                  <a:pt x="290" y="84"/>
                  <a:pt x="291" y="84"/>
                  <a:pt x="292" y="85"/>
                </a:cubicBezTo>
                <a:cubicBezTo>
                  <a:pt x="292" y="84"/>
                  <a:pt x="292" y="84"/>
                  <a:pt x="293" y="84"/>
                </a:cubicBezTo>
                <a:cubicBezTo>
                  <a:pt x="294" y="84"/>
                  <a:pt x="293" y="84"/>
                  <a:pt x="294" y="83"/>
                </a:cubicBezTo>
                <a:cubicBezTo>
                  <a:pt x="295" y="83"/>
                  <a:pt x="296" y="84"/>
                  <a:pt x="297" y="83"/>
                </a:cubicBezTo>
                <a:cubicBezTo>
                  <a:pt x="297" y="83"/>
                  <a:pt x="297" y="83"/>
                  <a:pt x="298" y="83"/>
                </a:cubicBezTo>
                <a:cubicBezTo>
                  <a:pt x="298" y="82"/>
                  <a:pt x="299" y="82"/>
                  <a:pt x="300" y="82"/>
                </a:cubicBezTo>
                <a:cubicBezTo>
                  <a:pt x="300" y="82"/>
                  <a:pt x="300" y="83"/>
                  <a:pt x="300" y="84"/>
                </a:cubicBezTo>
                <a:cubicBezTo>
                  <a:pt x="301" y="84"/>
                  <a:pt x="302" y="84"/>
                  <a:pt x="303" y="84"/>
                </a:cubicBezTo>
                <a:cubicBezTo>
                  <a:pt x="304" y="83"/>
                  <a:pt x="304" y="83"/>
                  <a:pt x="304" y="82"/>
                </a:cubicBezTo>
                <a:cubicBezTo>
                  <a:pt x="305" y="81"/>
                  <a:pt x="306" y="82"/>
                  <a:pt x="307" y="82"/>
                </a:cubicBezTo>
                <a:cubicBezTo>
                  <a:pt x="307" y="82"/>
                  <a:pt x="310" y="82"/>
                  <a:pt x="310" y="82"/>
                </a:cubicBezTo>
                <a:cubicBezTo>
                  <a:pt x="311" y="82"/>
                  <a:pt x="312" y="82"/>
                  <a:pt x="312" y="82"/>
                </a:cubicBezTo>
                <a:cubicBezTo>
                  <a:pt x="312" y="82"/>
                  <a:pt x="313" y="82"/>
                  <a:pt x="313" y="81"/>
                </a:cubicBezTo>
                <a:cubicBezTo>
                  <a:pt x="314" y="80"/>
                  <a:pt x="314" y="81"/>
                  <a:pt x="314" y="79"/>
                </a:cubicBezTo>
                <a:cubicBezTo>
                  <a:pt x="314" y="78"/>
                  <a:pt x="314" y="77"/>
                  <a:pt x="314" y="76"/>
                </a:cubicBezTo>
                <a:cubicBezTo>
                  <a:pt x="314" y="76"/>
                  <a:pt x="313" y="75"/>
                  <a:pt x="313" y="74"/>
                </a:cubicBezTo>
                <a:cubicBezTo>
                  <a:pt x="313" y="74"/>
                  <a:pt x="313" y="74"/>
                  <a:pt x="313" y="74"/>
                </a:cubicBezTo>
                <a:cubicBezTo>
                  <a:pt x="313" y="74"/>
                  <a:pt x="313" y="74"/>
                  <a:pt x="313" y="73"/>
                </a:cubicBezTo>
                <a:cubicBezTo>
                  <a:pt x="313" y="73"/>
                  <a:pt x="313" y="73"/>
                  <a:pt x="313" y="73"/>
                </a:cubicBezTo>
                <a:cubicBezTo>
                  <a:pt x="313" y="73"/>
                  <a:pt x="312" y="73"/>
                  <a:pt x="312" y="72"/>
                </a:cubicBezTo>
                <a:cubicBezTo>
                  <a:pt x="312" y="72"/>
                  <a:pt x="312" y="72"/>
                  <a:pt x="311" y="72"/>
                </a:cubicBezTo>
                <a:cubicBezTo>
                  <a:pt x="311" y="71"/>
                  <a:pt x="311" y="71"/>
                  <a:pt x="310" y="71"/>
                </a:cubicBezTo>
                <a:cubicBezTo>
                  <a:pt x="310" y="71"/>
                  <a:pt x="309" y="72"/>
                  <a:pt x="309" y="73"/>
                </a:cubicBezTo>
                <a:cubicBezTo>
                  <a:pt x="309" y="74"/>
                  <a:pt x="311" y="74"/>
                  <a:pt x="310" y="75"/>
                </a:cubicBezTo>
                <a:cubicBezTo>
                  <a:pt x="309" y="76"/>
                  <a:pt x="309" y="75"/>
                  <a:pt x="309" y="76"/>
                </a:cubicBezTo>
                <a:cubicBezTo>
                  <a:pt x="309" y="77"/>
                  <a:pt x="309" y="77"/>
                  <a:pt x="308" y="77"/>
                </a:cubicBezTo>
                <a:cubicBezTo>
                  <a:pt x="308" y="77"/>
                  <a:pt x="308" y="76"/>
                  <a:pt x="308" y="75"/>
                </a:cubicBezTo>
                <a:cubicBezTo>
                  <a:pt x="308" y="74"/>
                  <a:pt x="308" y="74"/>
                  <a:pt x="306" y="74"/>
                </a:cubicBezTo>
                <a:cubicBezTo>
                  <a:pt x="306" y="74"/>
                  <a:pt x="307" y="74"/>
                  <a:pt x="306" y="75"/>
                </a:cubicBezTo>
                <a:cubicBezTo>
                  <a:pt x="306" y="75"/>
                  <a:pt x="306" y="75"/>
                  <a:pt x="306" y="75"/>
                </a:cubicBezTo>
                <a:cubicBezTo>
                  <a:pt x="306" y="75"/>
                  <a:pt x="305" y="75"/>
                  <a:pt x="305" y="75"/>
                </a:cubicBezTo>
                <a:cubicBezTo>
                  <a:pt x="305" y="75"/>
                  <a:pt x="305" y="76"/>
                  <a:pt x="305" y="76"/>
                </a:cubicBezTo>
                <a:cubicBezTo>
                  <a:pt x="305" y="76"/>
                  <a:pt x="305" y="76"/>
                  <a:pt x="305" y="75"/>
                </a:cubicBezTo>
                <a:cubicBezTo>
                  <a:pt x="305" y="75"/>
                  <a:pt x="305" y="75"/>
                  <a:pt x="305" y="74"/>
                </a:cubicBezTo>
                <a:cubicBezTo>
                  <a:pt x="305" y="74"/>
                  <a:pt x="306" y="71"/>
                  <a:pt x="305" y="71"/>
                </a:cubicBezTo>
                <a:cubicBezTo>
                  <a:pt x="305" y="71"/>
                  <a:pt x="304" y="71"/>
                  <a:pt x="304" y="71"/>
                </a:cubicBezTo>
                <a:cubicBezTo>
                  <a:pt x="304" y="71"/>
                  <a:pt x="304" y="72"/>
                  <a:pt x="303" y="72"/>
                </a:cubicBezTo>
                <a:cubicBezTo>
                  <a:pt x="301" y="73"/>
                  <a:pt x="301" y="70"/>
                  <a:pt x="299" y="70"/>
                </a:cubicBezTo>
                <a:cubicBezTo>
                  <a:pt x="299" y="70"/>
                  <a:pt x="298" y="69"/>
                  <a:pt x="298" y="69"/>
                </a:cubicBezTo>
                <a:cubicBezTo>
                  <a:pt x="297" y="68"/>
                  <a:pt x="297" y="68"/>
                  <a:pt x="297" y="67"/>
                </a:cubicBezTo>
                <a:cubicBezTo>
                  <a:pt x="298" y="66"/>
                  <a:pt x="296" y="65"/>
                  <a:pt x="296" y="64"/>
                </a:cubicBezTo>
                <a:cubicBezTo>
                  <a:pt x="295" y="64"/>
                  <a:pt x="296" y="65"/>
                  <a:pt x="296" y="65"/>
                </a:cubicBezTo>
                <a:cubicBezTo>
                  <a:pt x="295" y="65"/>
                  <a:pt x="294" y="65"/>
                  <a:pt x="294" y="65"/>
                </a:cubicBezTo>
                <a:cubicBezTo>
                  <a:pt x="294" y="66"/>
                  <a:pt x="295" y="67"/>
                  <a:pt x="295" y="68"/>
                </a:cubicBezTo>
                <a:cubicBezTo>
                  <a:pt x="294" y="68"/>
                  <a:pt x="294" y="68"/>
                  <a:pt x="294" y="68"/>
                </a:cubicBezTo>
                <a:cubicBezTo>
                  <a:pt x="294" y="69"/>
                  <a:pt x="295" y="70"/>
                  <a:pt x="294" y="70"/>
                </a:cubicBezTo>
                <a:cubicBezTo>
                  <a:pt x="294" y="71"/>
                  <a:pt x="294" y="71"/>
                  <a:pt x="294" y="72"/>
                </a:cubicBezTo>
                <a:cubicBezTo>
                  <a:pt x="294" y="72"/>
                  <a:pt x="297" y="73"/>
                  <a:pt x="297" y="73"/>
                </a:cubicBezTo>
                <a:cubicBezTo>
                  <a:pt x="297" y="74"/>
                  <a:pt x="296" y="75"/>
                  <a:pt x="296" y="76"/>
                </a:cubicBezTo>
                <a:cubicBezTo>
                  <a:pt x="296" y="76"/>
                  <a:pt x="297" y="76"/>
                  <a:pt x="298" y="76"/>
                </a:cubicBezTo>
                <a:cubicBezTo>
                  <a:pt x="298" y="77"/>
                  <a:pt x="298" y="77"/>
                  <a:pt x="298" y="78"/>
                </a:cubicBezTo>
                <a:cubicBezTo>
                  <a:pt x="296" y="78"/>
                  <a:pt x="294" y="78"/>
                  <a:pt x="292" y="78"/>
                </a:cubicBezTo>
                <a:cubicBezTo>
                  <a:pt x="291" y="77"/>
                  <a:pt x="290" y="77"/>
                  <a:pt x="289" y="77"/>
                </a:cubicBezTo>
                <a:cubicBezTo>
                  <a:pt x="287" y="77"/>
                  <a:pt x="287" y="77"/>
                  <a:pt x="287" y="76"/>
                </a:cubicBezTo>
                <a:cubicBezTo>
                  <a:pt x="286" y="76"/>
                  <a:pt x="285" y="76"/>
                  <a:pt x="285" y="76"/>
                </a:cubicBezTo>
                <a:cubicBezTo>
                  <a:pt x="284" y="75"/>
                  <a:pt x="285" y="75"/>
                  <a:pt x="284" y="75"/>
                </a:cubicBezTo>
                <a:cubicBezTo>
                  <a:pt x="283" y="74"/>
                  <a:pt x="283" y="74"/>
                  <a:pt x="281" y="74"/>
                </a:cubicBezTo>
                <a:cubicBezTo>
                  <a:pt x="281" y="74"/>
                  <a:pt x="281" y="74"/>
                  <a:pt x="280" y="74"/>
                </a:cubicBezTo>
                <a:cubicBezTo>
                  <a:pt x="280" y="74"/>
                  <a:pt x="280" y="74"/>
                  <a:pt x="280" y="74"/>
                </a:cubicBezTo>
                <a:cubicBezTo>
                  <a:pt x="279" y="73"/>
                  <a:pt x="278" y="73"/>
                  <a:pt x="278" y="72"/>
                </a:cubicBezTo>
                <a:cubicBezTo>
                  <a:pt x="277" y="72"/>
                  <a:pt x="277" y="72"/>
                  <a:pt x="277" y="72"/>
                </a:cubicBezTo>
                <a:cubicBezTo>
                  <a:pt x="276" y="72"/>
                  <a:pt x="276" y="72"/>
                  <a:pt x="275" y="72"/>
                </a:cubicBezTo>
                <a:cubicBezTo>
                  <a:pt x="275" y="72"/>
                  <a:pt x="276" y="72"/>
                  <a:pt x="275" y="72"/>
                </a:cubicBezTo>
                <a:cubicBezTo>
                  <a:pt x="274" y="72"/>
                  <a:pt x="274" y="72"/>
                  <a:pt x="273" y="72"/>
                </a:cubicBezTo>
                <a:close/>
                <a:moveTo>
                  <a:pt x="886" y="63"/>
                </a:moveTo>
                <a:cubicBezTo>
                  <a:pt x="885" y="63"/>
                  <a:pt x="885" y="63"/>
                  <a:pt x="885" y="63"/>
                </a:cubicBezTo>
                <a:cubicBezTo>
                  <a:pt x="885" y="63"/>
                  <a:pt x="885" y="63"/>
                  <a:pt x="886" y="63"/>
                </a:cubicBezTo>
                <a:cubicBezTo>
                  <a:pt x="886" y="63"/>
                  <a:pt x="886" y="63"/>
                  <a:pt x="886" y="63"/>
                </a:cubicBezTo>
                <a:close/>
                <a:moveTo>
                  <a:pt x="480" y="62"/>
                </a:moveTo>
                <a:cubicBezTo>
                  <a:pt x="479" y="62"/>
                  <a:pt x="479" y="62"/>
                  <a:pt x="478" y="62"/>
                </a:cubicBezTo>
                <a:cubicBezTo>
                  <a:pt x="479" y="62"/>
                  <a:pt x="479" y="62"/>
                  <a:pt x="480" y="62"/>
                </a:cubicBezTo>
                <a:cubicBezTo>
                  <a:pt x="480" y="62"/>
                  <a:pt x="480" y="62"/>
                  <a:pt x="480" y="62"/>
                </a:cubicBezTo>
                <a:cubicBezTo>
                  <a:pt x="479" y="62"/>
                  <a:pt x="480" y="62"/>
                  <a:pt x="480" y="62"/>
                </a:cubicBezTo>
                <a:close/>
                <a:moveTo>
                  <a:pt x="1445" y="314"/>
                </a:moveTo>
                <a:cubicBezTo>
                  <a:pt x="1445" y="314"/>
                  <a:pt x="1444" y="315"/>
                  <a:pt x="1445" y="315"/>
                </a:cubicBezTo>
                <a:cubicBezTo>
                  <a:pt x="1445" y="317"/>
                  <a:pt x="1444" y="317"/>
                  <a:pt x="1443" y="316"/>
                </a:cubicBezTo>
                <a:cubicBezTo>
                  <a:pt x="1443" y="316"/>
                  <a:pt x="1443" y="316"/>
                  <a:pt x="1443" y="316"/>
                </a:cubicBezTo>
                <a:cubicBezTo>
                  <a:pt x="1443" y="315"/>
                  <a:pt x="1443" y="314"/>
                  <a:pt x="1443" y="313"/>
                </a:cubicBezTo>
                <a:cubicBezTo>
                  <a:pt x="1443" y="313"/>
                  <a:pt x="1442" y="311"/>
                  <a:pt x="1442" y="311"/>
                </a:cubicBezTo>
                <a:cubicBezTo>
                  <a:pt x="1443" y="311"/>
                  <a:pt x="1443" y="311"/>
                  <a:pt x="1444" y="311"/>
                </a:cubicBezTo>
                <a:cubicBezTo>
                  <a:pt x="1445" y="312"/>
                  <a:pt x="1445" y="313"/>
                  <a:pt x="1445" y="314"/>
                </a:cubicBezTo>
                <a:cubicBezTo>
                  <a:pt x="1445" y="314"/>
                  <a:pt x="1445" y="314"/>
                  <a:pt x="1445" y="314"/>
                </a:cubicBezTo>
                <a:close/>
                <a:moveTo>
                  <a:pt x="1374" y="378"/>
                </a:moveTo>
                <a:cubicBezTo>
                  <a:pt x="1373" y="378"/>
                  <a:pt x="1374" y="378"/>
                  <a:pt x="1373" y="377"/>
                </a:cubicBezTo>
                <a:cubicBezTo>
                  <a:pt x="1374" y="378"/>
                  <a:pt x="1374" y="378"/>
                  <a:pt x="1374" y="378"/>
                </a:cubicBezTo>
                <a:close/>
                <a:moveTo>
                  <a:pt x="1372" y="412"/>
                </a:moveTo>
                <a:cubicBezTo>
                  <a:pt x="1371" y="412"/>
                  <a:pt x="1371" y="413"/>
                  <a:pt x="1371" y="412"/>
                </a:cubicBezTo>
                <a:cubicBezTo>
                  <a:pt x="1370" y="411"/>
                  <a:pt x="1370" y="411"/>
                  <a:pt x="1370" y="411"/>
                </a:cubicBezTo>
                <a:cubicBezTo>
                  <a:pt x="1370" y="410"/>
                  <a:pt x="1372" y="410"/>
                  <a:pt x="1373" y="410"/>
                </a:cubicBezTo>
                <a:cubicBezTo>
                  <a:pt x="1373" y="411"/>
                  <a:pt x="1372" y="411"/>
                  <a:pt x="1372" y="412"/>
                </a:cubicBezTo>
                <a:cubicBezTo>
                  <a:pt x="1372" y="412"/>
                  <a:pt x="1372" y="412"/>
                  <a:pt x="1372" y="412"/>
                </a:cubicBezTo>
                <a:close/>
                <a:moveTo>
                  <a:pt x="1386" y="398"/>
                </a:moveTo>
                <a:cubicBezTo>
                  <a:pt x="1387" y="398"/>
                  <a:pt x="1387" y="398"/>
                  <a:pt x="1388" y="398"/>
                </a:cubicBezTo>
                <a:cubicBezTo>
                  <a:pt x="1389" y="399"/>
                  <a:pt x="1388" y="399"/>
                  <a:pt x="1388" y="399"/>
                </a:cubicBezTo>
                <a:cubicBezTo>
                  <a:pt x="1388" y="399"/>
                  <a:pt x="1389" y="400"/>
                  <a:pt x="1388" y="400"/>
                </a:cubicBezTo>
                <a:cubicBezTo>
                  <a:pt x="1388" y="400"/>
                  <a:pt x="1387" y="401"/>
                  <a:pt x="1387" y="400"/>
                </a:cubicBezTo>
                <a:cubicBezTo>
                  <a:pt x="1387" y="400"/>
                  <a:pt x="1386" y="400"/>
                  <a:pt x="1386" y="400"/>
                </a:cubicBezTo>
                <a:cubicBezTo>
                  <a:pt x="1386" y="399"/>
                  <a:pt x="1386" y="399"/>
                  <a:pt x="1386" y="398"/>
                </a:cubicBezTo>
                <a:cubicBezTo>
                  <a:pt x="1387" y="398"/>
                  <a:pt x="1386" y="398"/>
                  <a:pt x="1386" y="398"/>
                </a:cubicBezTo>
                <a:close/>
                <a:moveTo>
                  <a:pt x="1352" y="415"/>
                </a:moveTo>
                <a:cubicBezTo>
                  <a:pt x="1351" y="415"/>
                  <a:pt x="1351" y="415"/>
                  <a:pt x="1350" y="415"/>
                </a:cubicBezTo>
                <a:cubicBezTo>
                  <a:pt x="1350" y="415"/>
                  <a:pt x="1349" y="414"/>
                  <a:pt x="1348" y="414"/>
                </a:cubicBezTo>
                <a:cubicBezTo>
                  <a:pt x="1349" y="414"/>
                  <a:pt x="1349" y="413"/>
                  <a:pt x="1349" y="413"/>
                </a:cubicBezTo>
                <a:cubicBezTo>
                  <a:pt x="1350" y="413"/>
                  <a:pt x="1349" y="414"/>
                  <a:pt x="1350" y="414"/>
                </a:cubicBezTo>
                <a:cubicBezTo>
                  <a:pt x="1350" y="414"/>
                  <a:pt x="1351" y="414"/>
                  <a:pt x="1351" y="414"/>
                </a:cubicBezTo>
                <a:cubicBezTo>
                  <a:pt x="1351" y="413"/>
                  <a:pt x="1351" y="413"/>
                  <a:pt x="1352" y="413"/>
                </a:cubicBezTo>
                <a:cubicBezTo>
                  <a:pt x="1352" y="413"/>
                  <a:pt x="1352" y="413"/>
                  <a:pt x="1353" y="413"/>
                </a:cubicBezTo>
                <a:cubicBezTo>
                  <a:pt x="1353" y="414"/>
                  <a:pt x="1352" y="414"/>
                  <a:pt x="1352" y="415"/>
                </a:cubicBezTo>
                <a:close/>
                <a:moveTo>
                  <a:pt x="1342" y="100"/>
                </a:moveTo>
                <a:cubicBezTo>
                  <a:pt x="1341" y="100"/>
                  <a:pt x="1342" y="101"/>
                  <a:pt x="1341" y="100"/>
                </a:cubicBezTo>
                <a:cubicBezTo>
                  <a:pt x="1341" y="100"/>
                  <a:pt x="1341" y="99"/>
                  <a:pt x="1342" y="99"/>
                </a:cubicBezTo>
                <a:cubicBezTo>
                  <a:pt x="1342" y="99"/>
                  <a:pt x="1342" y="100"/>
                  <a:pt x="1342" y="100"/>
                </a:cubicBezTo>
                <a:close/>
                <a:moveTo>
                  <a:pt x="1337" y="246"/>
                </a:moveTo>
                <a:cubicBezTo>
                  <a:pt x="1337" y="248"/>
                  <a:pt x="1335" y="249"/>
                  <a:pt x="1337" y="249"/>
                </a:cubicBezTo>
                <a:cubicBezTo>
                  <a:pt x="1337" y="251"/>
                  <a:pt x="1335" y="253"/>
                  <a:pt x="1335" y="255"/>
                </a:cubicBezTo>
                <a:cubicBezTo>
                  <a:pt x="1334" y="254"/>
                  <a:pt x="1334" y="254"/>
                  <a:pt x="1333" y="254"/>
                </a:cubicBezTo>
                <a:cubicBezTo>
                  <a:pt x="1333" y="255"/>
                  <a:pt x="1332" y="256"/>
                  <a:pt x="1332" y="257"/>
                </a:cubicBezTo>
                <a:cubicBezTo>
                  <a:pt x="1332" y="257"/>
                  <a:pt x="1333" y="257"/>
                  <a:pt x="1333" y="257"/>
                </a:cubicBezTo>
                <a:cubicBezTo>
                  <a:pt x="1333" y="257"/>
                  <a:pt x="1334" y="257"/>
                  <a:pt x="1333" y="258"/>
                </a:cubicBezTo>
                <a:cubicBezTo>
                  <a:pt x="1332" y="258"/>
                  <a:pt x="1331" y="258"/>
                  <a:pt x="1331" y="259"/>
                </a:cubicBezTo>
                <a:cubicBezTo>
                  <a:pt x="1331" y="259"/>
                  <a:pt x="1331" y="260"/>
                  <a:pt x="1331" y="260"/>
                </a:cubicBezTo>
                <a:cubicBezTo>
                  <a:pt x="1331" y="260"/>
                  <a:pt x="1331" y="259"/>
                  <a:pt x="1330" y="261"/>
                </a:cubicBezTo>
                <a:cubicBezTo>
                  <a:pt x="1330" y="261"/>
                  <a:pt x="1328" y="261"/>
                  <a:pt x="1327" y="261"/>
                </a:cubicBezTo>
                <a:cubicBezTo>
                  <a:pt x="1327" y="262"/>
                  <a:pt x="1328" y="262"/>
                  <a:pt x="1327" y="263"/>
                </a:cubicBezTo>
                <a:cubicBezTo>
                  <a:pt x="1326" y="263"/>
                  <a:pt x="1326" y="264"/>
                  <a:pt x="1325" y="264"/>
                </a:cubicBezTo>
                <a:cubicBezTo>
                  <a:pt x="1324" y="265"/>
                  <a:pt x="1324" y="265"/>
                  <a:pt x="1323" y="264"/>
                </a:cubicBezTo>
                <a:cubicBezTo>
                  <a:pt x="1322" y="264"/>
                  <a:pt x="1322" y="265"/>
                  <a:pt x="1321" y="266"/>
                </a:cubicBezTo>
                <a:cubicBezTo>
                  <a:pt x="1321" y="267"/>
                  <a:pt x="1320" y="267"/>
                  <a:pt x="1319" y="268"/>
                </a:cubicBezTo>
                <a:cubicBezTo>
                  <a:pt x="1319" y="269"/>
                  <a:pt x="1319" y="269"/>
                  <a:pt x="1319" y="270"/>
                </a:cubicBezTo>
                <a:cubicBezTo>
                  <a:pt x="1318" y="270"/>
                  <a:pt x="1318" y="270"/>
                  <a:pt x="1317" y="270"/>
                </a:cubicBezTo>
                <a:cubicBezTo>
                  <a:pt x="1317" y="271"/>
                  <a:pt x="1316" y="272"/>
                  <a:pt x="1315" y="272"/>
                </a:cubicBezTo>
                <a:cubicBezTo>
                  <a:pt x="1315" y="272"/>
                  <a:pt x="1315" y="272"/>
                  <a:pt x="1314" y="273"/>
                </a:cubicBezTo>
                <a:cubicBezTo>
                  <a:pt x="1313" y="273"/>
                  <a:pt x="1312" y="273"/>
                  <a:pt x="1311" y="273"/>
                </a:cubicBezTo>
                <a:cubicBezTo>
                  <a:pt x="1311" y="273"/>
                  <a:pt x="1310" y="273"/>
                  <a:pt x="1310" y="273"/>
                </a:cubicBezTo>
                <a:cubicBezTo>
                  <a:pt x="1310" y="272"/>
                  <a:pt x="1309" y="272"/>
                  <a:pt x="1309" y="272"/>
                </a:cubicBezTo>
                <a:cubicBezTo>
                  <a:pt x="1308" y="272"/>
                  <a:pt x="1308" y="272"/>
                  <a:pt x="1308" y="271"/>
                </a:cubicBezTo>
                <a:cubicBezTo>
                  <a:pt x="1309" y="271"/>
                  <a:pt x="1310" y="271"/>
                  <a:pt x="1311" y="270"/>
                </a:cubicBezTo>
                <a:cubicBezTo>
                  <a:pt x="1312" y="270"/>
                  <a:pt x="1312" y="270"/>
                  <a:pt x="1312" y="270"/>
                </a:cubicBezTo>
                <a:cubicBezTo>
                  <a:pt x="1313" y="270"/>
                  <a:pt x="1313" y="269"/>
                  <a:pt x="1314" y="269"/>
                </a:cubicBezTo>
                <a:cubicBezTo>
                  <a:pt x="1314" y="268"/>
                  <a:pt x="1314" y="269"/>
                  <a:pt x="1314" y="268"/>
                </a:cubicBezTo>
                <a:cubicBezTo>
                  <a:pt x="1314" y="268"/>
                  <a:pt x="1316" y="268"/>
                  <a:pt x="1316" y="267"/>
                </a:cubicBezTo>
                <a:cubicBezTo>
                  <a:pt x="1316" y="267"/>
                  <a:pt x="1316" y="267"/>
                  <a:pt x="1316" y="267"/>
                </a:cubicBezTo>
                <a:cubicBezTo>
                  <a:pt x="1317" y="266"/>
                  <a:pt x="1316" y="266"/>
                  <a:pt x="1317" y="266"/>
                </a:cubicBezTo>
                <a:cubicBezTo>
                  <a:pt x="1318" y="265"/>
                  <a:pt x="1318" y="262"/>
                  <a:pt x="1320" y="262"/>
                </a:cubicBezTo>
                <a:cubicBezTo>
                  <a:pt x="1321" y="261"/>
                  <a:pt x="1322" y="261"/>
                  <a:pt x="1323" y="259"/>
                </a:cubicBezTo>
                <a:cubicBezTo>
                  <a:pt x="1323" y="259"/>
                  <a:pt x="1323" y="259"/>
                  <a:pt x="1324" y="259"/>
                </a:cubicBezTo>
                <a:cubicBezTo>
                  <a:pt x="1324" y="259"/>
                  <a:pt x="1324" y="258"/>
                  <a:pt x="1325" y="258"/>
                </a:cubicBezTo>
                <a:cubicBezTo>
                  <a:pt x="1325" y="258"/>
                  <a:pt x="1327" y="256"/>
                  <a:pt x="1327" y="256"/>
                </a:cubicBezTo>
                <a:cubicBezTo>
                  <a:pt x="1328" y="255"/>
                  <a:pt x="1327" y="255"/>
                  <a:pt x="1328" y="255"/>
                </a:cubicBezTo>
                <a:cubicBezTo>
                  <a:pt x="1328" y="254"/>
                  <a:pt x="1329" y="254"/>
                  <a:pt x="1330" y="253"/>
                </a:cubicBezTo>
                <a:cubicBezTo>
                  <a:pt x="1330" y="253"/>
                  <a:pt x="1330" y="252"/>
                  <a:pt x="1331" y="251"/>
                </a:cubicBezTo>
                <a:cubicBezTo>
                  <a:pt x="1331" y="250"/>
                  <a:pt x="1332" y="250"/>
                  <a:pt x="1332" y="249"/>
                </a:cubicBezTo>
                <a:cubicBezTo>
                  <a:pt x="1333" y="248"/>
                  <a:pt x="1333" y="248"/>
                  <a:pt x="1333" y="247"/>
                </a:cubicBezTo>
                <a:cubicBezTo>
                  <a:pt x="1333" y="245"/>
                  <a:pt x="1333" y="247"/>
                  <a:pt x="1334" y="246"/>
                </a:cubicBezTo>
                <a:cubicBezTo>
                  <a:pt x="1334" y="245"/>
                  <a:pt x="1334" y="245"/>
                  <a:pt x="1335" y="244"/>
                </a:cubicBezTo>
                <a:cubicBezTo>
                  <a:pt x="1335" y="244"/>
                  <a:pt x="1335" y="243"/>
                  <a:pt x="1335" y="243"/>
                </a:cubicBezTo>
                <a:cubicBezTo>
                  <a:pt x="1335" y="243"/>
                  <a:pt x="1336" y="242"/>
                  <a:pt x="1336" y="242"/>
                </a:cubicBezTo>
                <a:cubicBezTo>
                  <a:pt x="1336" y="241"/>
                  <a:pt x="1336" y="241"/>
                  <a:pt x="1337" y="241"/>
                </a:cubicBezTo>
                <a:cubicBezTo>
                  <a:pt x="1337" y="241"/>
                  <a:pt x="1337" y="243"/>
                  <a:pt x="1338" y="243"/>
                </a:cubicBezTo>
                <a:cubicBezTo>
                  <a:pt x="1337" y="244"/>
                  <a:pt x="1336" y="244"/>
                  <a:pt x="1336" y="244"/>
                </a:cubicBezTo>
                <a:cubicBezTo>
                  <a:pt x="1336" y="245"/>
                  <a:pt x="1336" y="247"/>
                  <a:pt x="1337" y="246"/>
                </a:cubicBezTo>
                <a:cubicBezTo>
                  <a:pt x="1337" y="247"/>
                  <a:pt x="1337" y="246"/>
                  <a:pt x="1337" y="246"/>
                </a:cubicBezTo>
                <a:close/>
                <a:moveTo>
                  <a:pt x="1317" y="519"/>
                </a:moveTo>
                <a:cubicBezTo>
                  <a:pt x="1318" y="520"/>
                  <a:pt x="1317" y="520"/>
                  <a:pt x="1316" y="520"/>
                </a:cubicBezTo>
                <a:cubicBezTo>
                  <a:pt x="1316" y="520"/>
                  <a:pt x="1315" y="519"/>
                  <a:pt x="1315" y="518"/>
                </a:cubicBezTo>
                <a:cubicBezTo>
                  <a:pt x="1316" y="518"/>
                  <a:pt x="1316" y="519"/>
                  <a:pt x="1316" y="518"/>
                </a:cubicBezTo>
                <a:cubicBezTo>
                  <a:pt x="1317" y="519"/>
                  <a:pt x="1317" y="519"/>
                  <a:pt x="1317" y="519"/>
                </a:cubicBezTo>
                <a:close/>
                <a:moveTo>
                  <a:pt x="1307" y="109"/>
                </a:moveTo>
                <a:cubicBezTo>
                  <a:pt x="1309" y="109"/>
                  <a:pt x="1310" y="109"/>
                  <a:pt x="1311" y="109"/>
                </a:cubicBezTo>
                <a:cubicBezTo>
                  <a:pt x="1313" y="109"/>
                  <a:pt x="1310" y="110"/>
                  <a:pt x="1310" y="110"/>
                </a:cubicBezTo>
                <a:cubicBezTo>
                  <a:pt x="1309" y="110"/>
                  <a:pt x="1307" y="110"/>
                  <a:pt x="1307" y="109"/>
                </a:cubicBezTo>
                <a:cubicBezTo>
                  <a:pt x="1309" y="109"/>
                  <a:pt x="1307" y="109"/>
                  <a:pt x="1307" y="109"/>
                </a:cubicBezTo>
                <a:close/>
                <a:moveTo>
                  <a:pt x="1307" y="81"/>
                </a:moveTo>
                <a:cubicBezTo>
                  <a:pt x="1307" y="82"/>
                  <a:pt x="1306" y="82"/>
                  <a:pt x="1305" y="82"/>
                </a:cubicBezTo>
                <a:cubicBezTo>
                  <a:pt x="1305" y="83"/>
                  <a:pt x="1305" y="82"/>
                  <a:pt x="1305" y="83"/>
                </a:cubicBezTo>
                <a:cubicBezTo>
                  <a:pt x="1305" y="84"/>
                  <a:pt x="1305" y="83"/>
                  <a:pt x="1304" y="84"/>
                </a:cubicBezTo>
                <a:cubicBezTo>
                  <a:pt x="1303" y="84"/>
                  <a:pt x="1303" y="85"/>
                  <a:pt x="1303" y="85"/>
                </a:cubicBezTo>
                <a:cubicBezTo>
                  <a:pt x="1303" y="86"/>
                  <a:pt x="1302" y="86"/>
                  <a:pt x="1302" y="86"/>
                </a:cubicBezTo>
                <a:cubicBezTo>
                  <a:pt x="1301" y="86"/>
                  <a:pt x="1302" y="86"/>
                  <a:pt x="1301" y="86"/>
                </a:cubicBezTo>
                <a:cubicBezTo>
                  <a:pt x="1302" y="83"/>
                  <a:pt x="1299" y="85"/>
                  <a:pt x="1299" y="84"/>
                </a:cubicBezTo>
                <a:cubicBezTo>
                  <a:pt x="1299" y="83"/>
                  <a:pt x="1298" y="83"/>
                  <a:pt x="1299" y="83"/>
                </a:cubicBezTo>
                <a:cubicBezTo>
                  <a:pt x="1300" y="82"/>
                  <a:pt x="1300" y="82"/>
                  <a:pt x="1300" y="81"/>
                </a:cubicBezTo>
                <a:cubicBezTo>
                  <a:pt x="1300" y="80"/>
                  <a:pt x="1299" y="81"/>
                  <a:pt x="1299" y="80"/>
                </a:cubicBezTo>
                <a:cubicBezTo>
                  <a:pt x="1300" y="80"/>
                  <a:pt x="1300" y="80"/>
                  <a:pt x="1301" y="79"/>
                </a:cubicBezTo>
                <a:cubicBezTo>
                  <a:pt x="1301" y="81"/>
                  <a:pt x="1301" y="81"/>
                  <a:pt x="1303" y="81"/>
                </a:cubicBezTo>
                <a:cubicBezTo>
                  <a:pt x="1305" y="81"/>
                  <a:pt x="1307" y="80"/>
                  <a:pt x="1308" y="80"/>
                </a:cubicBezTo>
                <a:cubicBezTo>
                  <a:pt x="1309" y="80"/>
                  <a:pt x="1310" y="79"/>
                  <a:pt x="1310" y="78"/>
                </a:cubicBezTo>
                <a:cubicBezTo>
                  <a:pt x="1310" y="77"/>
                  <a:pt x="1310" y="78"/>
                  <a:pt x="1310" y="78"/>
                </a:cubicBezTo>
                <a:cubicBezTo>
                  <a:pt x="1310" y="78"/>
                  <a:pt x="1310" y="77"/>
                  <a:pt x="1310" y="77"/>
                </a:cubicBezTo>
                <a:cubicBezTo>
                  <a:pt x="1311" y="77"/>
                  <a:pt x="1311" y="77"/>
                  <a:pt x="1311" y="77"/>
                </a:cubicBezTo>
                <a:cubicBezTo>
                  <a:pt x="1312" y="78"/>
                  <a:pt x="1312" y="78"/>
                  <a:pt x="1313" y="78"/>
                </a:cubicBezTo>
                <a:cubicBezTo>
                  <a:pt x="1313" y="79"/>
                  <a:pt x="1313" y="79"/>
                  <a:pt x="1312" y="79"/>
                </a:cubicBezTo>
                <a:cubicBezTo>
                  <a:pt x="1311" y="80"/>
                  <a:pt x="1310" y="80"/>
                  <a:pt x="1309" y="80"/>
                </a:cubicBezTo>
                <a:cubicBezTo>
                  <a:pt x="1308" y="81"/>
                  <a:pt x="1308" y="81"/>
                  <a:pt x="1307" y="81"/>
                </a:cubicBezTo>
                <a:close/>
                <a:moveTo>
                  <a:pt x="1305" y="110"/>
                </a:moveTo>
                <a:cubicBezTo>
                  <a:pt x="1306" y="110"/>
                  <a:pt x="1306" y="110"/>
                  <a:pt x="1306" y="110"/>
                </a:cubicBezTo>
                <a:cubicBezTo>
                  <a:pt x="1306" y="110"/>
                  <a:pt x="1306" y="110"/>
                  <a:pt x="1305" y="110"/>
                </a:cubicBezTo>
                <a:cubicBezTo>
                  <a:pt x="1306" y="110"/>
                  <a:pt x="1305" y="110"/>
                  <a:pt x="1305" y="110"/>
                </a:cubicBezTo>
                <a:close/>
                <a:moveTo>
                  <a:pt x="1301" y="114"/>
                </a:moveTo>
                <a:cubicBezTo>
                  <a:pt x="1302" y="113"/>
                  <a:pt x="1302" y="113"/>
                  <a:pt x="1302" y="114"/>
                </a:cubicBezTo>
                <a:cubicBezTo>
                  <a:pt x="1302" y="114"/>
                  <a:pt x="1302" y="114"/>
                  <a:pt x="1301" y="114"/>
                </a:cubicBezTo>
                <a:cubicBezTo>
                  <a:pt x="1301" y="113"/>
                  <a:pt x="1301" y="114"/>
                  <a:pt x="1301" y="114"/>
                </a:cubicBezTo>
                <a:close/>
                <a:moveTo>
                  <a:pt x="1295" y="366"/>
                </a:moveTo>
                <a:cubicBezTo>
                  <a:pt x="1294" y="366"/>
                  <a:pt x="1293" y="366"/>
                  <a:pt x="1293" y="365"/>
                </a:cubicBezTo>
                <a:cubicBezTo>
                  <a:pt x="1293" y="365"/>
                  <a:pt x="1293" y="364"/>
                  <a:pt x="1293" y="364"/>
                </a:cubicBezTo>
                <a:cubicBezTo>
                  <a:pt x="1294" y="364"/>
                  <a:pt x="1295" y="365"/>
                  <a:pt x="1295" y="366"/>
                </a:cubicBezTo>
                <a:cubicBezTo>
                  <a:pt x="1294" y="366"/>
                  <a:pt x="1295" y="366"/>
                  <a:pt x="1295" y="366"/>
                </a:cubicBezTo>
                <a:close/>
                <a:moveTo>
                  <a:pt x="1294" y="272"/>
                </a:moveTo>
                <a:cubicBezTo>
                  <a:pt x="1295" y="271"/>
                  <a:pt x="1294" y="274"/>
                  <a:pt x="1294" y="275"/>
                </a:cubicBezTo>
                <a:cubicBezTo>
                  <a:pt x="1293" y="276"/>
                  <a:pt x="1294" y="274"/>
                  <a:pt x="1293" y="274"/>
                </a:cubicBezTo>
                <a:cubicBezTo>
                  <a:pt x="1293" y="273"/>
                  <a:pt x="1293" y="272"/>
                  <a:pt x="1294" y="272"/>
                </a:cubicBezTo>
                <a:close/>
                <a:moveTo>
                  <a:pt x="1290" y="473"/>
                </a:moveTo>
                <a:cubicBezTo>
                  <a:pt x="1289" y="473"/>
                  <a:pt x="1289" y="474"/>
                  <a:pt x="1289" y="472"/>
                </a:cubicBezTo>
                <a:cubicBezTo>
                  <a:pt x="1289" y="472"/>
                  <a:pt x="1290" y="472"/>
                  <a:pt x="1290" y="472"/>
                </a:cubicBezTo>
                <a:cubicBezTo>
                  <a:pt x="1290" y="472"/>
                  <a:pt x="1290" y="473"/>
                  <a:pt x="1290" y="473"/>
                </a:cubicBezTo>
                <a:cubicBezTo>
                  <a:pt x="1290" y="473"/>
                  <a:pt x="1290" y="473"/>
                  <a:pt x="1290" y="473"/>
                </a:cubicBezTo>
                <a:close/>
                <a:moveTo>
                  <a:pt x="1258" y="278"/>
                </a:moveTo>
                <a:cubicBezTo>
                  <a:pt x="1258" y="278"/>
                  <a:pt x="1256" y="279"/>
                  <a:pt x="1256" y="278"/>
                </a:cubicBezTo>
                <a:cubicBezTo>
                  <a:pt x="1257" y="277"/>
                  <a:pt x="1257" y="277"/>
                  <a:pt x="1257" y="276"/>
                </a:cubicBezTo>
                <a:cubicBezTo>
                  <a:pt x="1259" y="277"/>
                  <a:pt x="1259" y="277"/>
                  <a:pt x="1258" y="278"/>
                </a:cubicBezTo>
                <a:cubicBezTo>
                  <a:pt x="1258" y="278"/>
                  <a:pt x="1258" y="278"/>
                  <a:pt x="1258" y="278"/>
                </a:cubicBezTo>
                <a:close/>
                <a:moveTo>
                  <a:pt x="1228" y="99"/>
                </a:moveTo>
                <a:cubicBezTo>
                  <a:pt x="1227" y="99"/>
                  <a:pt x="1227" y="99"/>
                  <a:pt x="1227" y="99"/>
                </a:cubicBezTo>
                <a:cubicBezTo>
                  <a:pt x="1226" y="99"/>
                  <a:pt x="1226" y="101"/>
                  <a:pt x="1226" y="101"/>
                </a:cubicBezTo>
                <a:cubicBezTo>
                  <a:pt x="1224" y="101"/>
                  <a:pt x="1226" y="99"/>
                  <a:pt x="1226" y="99"/>
                </a:cubicBezTo>
                <a:cubicBezTo>
                  <a:pt x="1227" y="99"/>
                  <a:pt x="1228" y="99"/>
                  <a:pt x="1228" y="99"/>
                </a:cubicBezTo>
                <a:close/>
                <a:moveTo>
                  <a:pt x="1195" y="298"/>
                </a:moveTo>
                <a:cubicBezTo>
                  <a:pt x="1194" y="298"/>
                  <a:pt x="1195" y="299"/>
                  <a:pt x="1195" y="300"/>
                </a:cubicBezTo>
                <a:cubicBezTo>
                  <a:pt x="1195" y="300"/>
                  <a:pt x="1194" y="300"/>
                  <a:pt x="1194" y="300"/>
                </a:cubicBezTo>
                <a:cubicBezTo>
                  <a:pt x="1193" y="300"/>
                  <a:pt x="1192" y="300"/>
                  <a:pt x="1192" y="300"/>
                </a:cubicBezTo>
                <a:cubicBezTo>
                  <a:pt x="1192" y="301"/>
                  <a:pt x="1192" y="301"/>
                  <a:pt x="1192" y="302"/>
                </a:cubicBezTo>
                <a:cubicBezTo>
                  <a:pt x="1191" y="301"/>
                  <a:pt x="1191" y="301"/>
                  <a:pt x="1190" y="301"/>
                </a:cubicBezTo>
                <a:cubicBezTo>
                  <a:pt x="1190" y="301"/>
                  <a:pt x="1190" y="301"/>
                  <a:pt x="1190" y="302"/>
                </a:cubicBezTo>
                <a:cubicBezTo>
                  <a:pt x="1189" y="300"/>
                  <a:pt x="1188" y="301"/>
                  <a:pt x="1186" y="301"/>
                </a:cubicBezTo>
                <a:cubicBezTo>
                  <a:pt x="1186" y="301"/>
                  <a:pt x="1185" y="301"/>
                  <a:pt x="1184" y="301"/>
                </a:cubicBezTo>
                <a:cubicBezTo>
                  <a:pt x="1184" y="301"/>
                  <a:pt x="1184" y="302"/>
                  <a:pt x="1184" y="302"/>
                </a:cubicBezTo>
                <a:cubicBezTo>
                  <a:pt x="1183" y="301"/>
                  <a:pt x="1183" y="301"/>
                  <a:pt x="1182" y="301"/>
                </a:cubicBezTo>
                <a:cubicBezTo>
                  <a:pt x="1182" y="301"/>
                  <a:pt x="1182" y="301"/>
                  <a:pt x="1181" y="301"/>
                </a:cubicBezTo>
                <a:cubicBezTo>
                  <a:pt x="1181" y="301"/>
                  <a:pt x="1182" y="300"/>
                  <a:pt x="1181" y="300"/>
                </a:cubicBezTo>
                <a:cubicBezTo>
                  <a:pt x="1181" y="300"/>
                  <a:pt x="1180" y="302"/>
                  <a:pt x="1180" y="301"/>
                </a:cubicBezTo>
                <a:cubicBezTo>
                  <a:pt x="1180" y="300"/>
                  <a:pt x="1180" y="300"/>
                  <a:pt x="1179" y="300"/>
                </a:cubicBezTo>
                <a:cubicBezTo>
                  <a:pt x="1178" y="300"/>
                  <a:pt x="1178" y="301"/>
                  <a:pt x="1178" y="302"/>
                </a:cubicBezTo>
                <a:cubicBezTo>
                  <a:pt x="1178" y="302"/>
                  <a:pt x="1177" y="302"/>
                  <a:pt x="1177" y="303"/>
                </a:cubicBezTo>
                <a:cubicBezTo>
                  <a:pt x="1176" y="303"/>
                  <a:pt x="1176" y="303"/>
                  <a:pt x="1175" y="303"/>
                </a:cubicBezTo>
                <a:cubicBezTo>
                  <a:pt x="1174" y="303"/>
                  <a:pt x="1174" y="303"/>
                  <a:pt x="1174" y="304"/>
                </a:cubicBezTo>
                <a:cubicBezTo>
                  <a:pt x="1174" y="304"/>
                  <a:pt x="1173" y="304"/>
                  <a:pt x="1173" y="304"/>
                </a:cubicBezTo>
                <a:cubicBezTo>
                  <a:pt x="1173" y="305"/>
                  <a:pt x="1173" y="305"/>
                  <a:pt x="1172" y="305"/>
                </a:cubicBezTo>
                <a:cubicBezTo>
                  <a:pt x="1172" y="306"/>
                  <a:pt x="1172" y="306"/>
                  <a:pt x="1172" y="306"/>
                </a:cubicBezTo>
                <a:cubicBezTo>
                  <a:pt x="1171" y="306"/>
                  <a:pt x="1172" y="306"/>
                  <a:pt x="1171" y="306"/>
                </a:cubicBezTo>
                <a:cubicBezTo>
                  <a:pt x="1170" y="306"/>
                  <a:pt x="1170" y="306"/>
                  <a:pt x="1169" y="307"/>
                </a:cubicBezTo>
                <a:cubicBezTo>
                  <a:pt x="1169" y="307"/>
                  <a:pt x="1170" y="307"/>
                  <a:pt x="1169" y="308"/>
                </a:cubicBezTo>
                <a:cubicBezTo>
                  <a:pt x="1169" y="308"/>
                  <a:pt x="1168" y="308"/>
                  <a:pt x="1168" y="308"/>
                </a:cubicBezTo>
                <a:cubicBezTo>
                  <a:pt x="1167" y="308"/>
                  <a:pt x="1167" y="309"/>
                  <a:pt x="1167" y="309"/>
                </a:cubicBezTo>
                <a:cubicBezTo>
                  <a:pt x="1167" y="310"/>
                  <a:pt x="1166" y="311"/>
                  <a:pt x="1166" y="311"/>
                </a:cubicBezTo>
                <a:cubicBezTo>
                  <a:pt x="1166" y="311"/>
                  <a:pt x="1166" y="312"/>
                  <a:pt x="1166" y="312"/>
                </a:cubicBezTo>
                <a:cubicBezTo>
                  <a:pt x="1166" y="312"/>
                  <a:pt x="1166" y="312"/>
                  <a:pt x="1166" y="312"/>
                </a:cubicBezTo>
                <a:cubicBezTo>
                  <a:pt x="1166" y="313"/>
                  <a:pt x="1167" y="313"/>
                  <a:pt x="1167" y="313"/>
                </a:cubicBezTo>
                <a:cubicBezTo>
                  <a:pt x="1168" y="313"/>
                  <a:pt x="1167" y="313"/>
                  <a:pt x="1167" y="314"/>
                </a:cubicBezTo>
                <a:cubicBezTo>
                  <a:pt x="1167" y="313"/>
                  <a:pt x="1166" y="313"/>
                  <a:pt x="1165" y="313"/>
                </a:cubicBezTo>
                <a:cubicBezTo>
                  <a:pt x="1166" y="313"/>
                  <a:pt x="1164" y="312"/>
                  <a:pt x="1164" y="312"/>
                </a:cubicBezTo>
                <a:cubicBezTo>
                  <a:pt x="1165" y="312"/>
                  <a:pt x="1165" y="311"/>
                  <a:pt x="1165" y="311"/>
                </a:cubicBezTo>
                <a:cubicBezTo>
                  <a:pt x="1165" y="309"/>
                  <a:pt x="1165" y="309"/>
                  <a:pt x="1163" y="309"/>
                </a:cubicBezTo>
                <a:cubicBezTo>
                  <a:pt x="1162" y="309"/>
                  <a:pt x="1163" y="309"/>
                  <a:pt x="1163" y="308"/>
                </a:cubicBezTo>
                <a:cubicBezTo>
                  <a:pt x="1163" y="307"/>
                  <a:pt x="1163" y="306"/>
                  <a:pt x="1165" y="306"/>
                </a:cubicBezTo>
                <a:cubicBezTo>
                  <a:pt x="1166" y="306"/>
                  <a:pt x="1165" y="305"/>
                  <a:pt x="1166" y="304"/>
                </a:cubicBezTo>
                <a:cubicBezTo>
                  <a:pt x="1166" y="304"/>
                  <a:pt x="1167" y="304"/>
                  <a:pt x="1167" y="303"/>
                </a:cubicBezTo>
                <a:cubicBezTo>
                  <a:pt x="1168" y="303"/>
                  <a:pt x="1168" y="304"/>
                  <a:pt x="1169" y="303"/>
                </a:cubicBezTo>
                <a:cubicBezTo>
                  <a:pt x="1169" y="302"/>
                  <a:pt x="1170" y="301"/>
                  <a:pt x="1171" y="301"/>
                </a:cubicBezTo>
                <a:cubicBezTo>
                  <a:pt x="1172" y="301"/>
                  <a:pt x="1172" y="300"/>
                  <a:pt x="1172" y="299"/>
                </a:cubicBezTo>
                <a:cubicBezTo>
                  <a:pt x="1173" y="299"/>
                  <a:pt x="1175" y="299"/>
                  <a:pt x="1176" y="299"/>
                </a:cubicBezTo>
                <a:cubicBezTo>
                  <a:pt x="1176" y="300"/>
                  <a:pt x="1178" y="299"/>
                  <a:pt x="1178" y="299"/>
                </a:cubicBezTo>
                <a:cubicBezTo>
                  <a:pt x="1180" y="299"/>
                  <a:pt x="1181" y="299"/>
                  <a:pt x="1182" y="299"/>
                </a:cubicBezTo>
                <a:cubicBezTo>
                  <a:pt x="1182" y="300"/>
                  <a:pt x="1182" y="299"/>
                  <a:pt x="1183" y="299"/>
                </a:cubicBezTo>
                <a:cubicBezTo>
                  <a:pt x="1185" y="299"/>
                  <a:pt x="1184" y="300"/>
                  <a:pt x="1185" y="300"/>
                </a:cubicBezTo>
                <a:cubicBezTo>
                  <a:pt x="1185" y="300"/>
                  <a:pt x="1188" y="301"/>
                  <a:pt x="1188" y="299"/>
                </a:cubicBezTo>
                <a:cubicBezTo>
                  <a:pt x="1189" y="299"/>
                  <a:pt x="1191" y="301"/>
                  <a:pt x="1191" y="300"/>
                </a:cubicBezTo>
                <a:cubicBezTo>
                  <a:pt x="1192" y="299"/>
                  <a:pt x="1193" y="298"/>
                  <a:pt x="1193" y="297"/>
                </a:cubicBezTo>
                <a:cubicBezTo>
                  <a:pt x="1193" y="297"/>
                  <a:pt x="1193" y="298"/>
                  <a:pt x="1194" y="298"/>
                </a:cubicBezTo>
                <a:cubicBezTo>
                  <a:pt x="1193" y="297"/>
                  <a:pt x="1195" y="296"/>
                  <a:pt x="1196" y="297"/>
                </a:cubicBezTo>
                <a:cubicBezTo>
                  <a:pt x="1196" y="297"/>
                  <a:pt x="1196" y="297"/>
                  <a:pt x="1196" y="298"/>
                </a:cubicBezTo>
                <a:cubicBezTo>
                  <a:pt x="1196" y="298"/>
                  <a:pt x="1195" y="298"/>
                  <a:pt x="1195" y="298"/>
                </a:cubicBezTo>
                <a:close/>
                <a:moveTo>
                  <a:pt x="1189" y="327"/>
                </a:moveTo>
                <a:cubicBezTo>
                  <a:pt x="1189" y="328"/>
                  <a:pt x="1188" y="327"/>
                  <a:pt x="1187" y="327"/>
                </a:cubicBezTo>
                <a:cubicBezTo>
                  <a:pt x="1187" y="328"/>
                  <a:pt x="1187" y="329"/>
                  <a:pt x="1185" y="329"/>
                </a:cubicBezTo>
                <a:cubicBezTo>
                  <a:pt x="1185" y="329"/>
                  <a:pt x="1184" y="329"/>
                  <a:pt x="1184" y="330"/>
                </a:cubicBezTo>
                <a:cubicBezTo>
                  <a:pt x="1182" y="329"/>
                  <a:pt x="1181" y="328"/>
                  <a:pt x="1180" y="328"/>
                </a:cubicBezTo>
                <a:cubicBezTo>
                  <a:pt x="1181" y="327"/>
                  <a:pt x="1182" y="327"/>
                  <a:pt x="1183" y="327"/>
                </a:cubicBezTo>
                <a:cubicBezTo>
                  <a:pt x="1183" y="327"/>
                  <a:pt x="1184" y="327"/>
                  <a:pt x="1185" y="326"/>
                </a:cubicBezTo>
                <a:cubicBezTo>
                  <a:pt x="1186" y="326"/>
                  <a:pt x="1186" y="326"/>
                  <a:pt x="1187" y="326"/>
                </a:cubicBezTo>
                <a:cubicBezTo>
                  <a:pt x="1188" y="326"/>
                  <a:pt x="1190" y="326"/>
                  <a:pt x="1189" y="327"/>
                </a:cubicBezTo>
                <a:close/>
                <a:moveTo>
                  <a:pt x="1111" y="316"/>
                </a:moveTo>
                <a:cubicBezTo>
                  <a:pt x="1110" y="316"/>
                  <a:pt x="1110" y="316"/>
                  <a:pt x="1109" y="316"/>
                </a:cubicBezTo>
                <a:cubicBezTo>
                  <a:pt x="1109" y="317"/>
                  <a:pt x="1110" y="318"/>
                  <a:pt x="1110" y="318"/>
                </a:cubicBezTo>
                <a:cubicBezTo>
                  <a:pt x="1109" y="318"/>
                  <a:pt x="1108" y="318"/>
                  <a:pt x="1108" y="319"/>
                </a:cubicBezTo>
                <a:cubicBezTo>
                  <a:pt x="1108" y="320"/>
                  <a:pt x="1107" y="321"/>
                  <a:pt x="1106" y="322"/>
                </a:cubicBezTo>
                <a:cubicBezTo>
                  <a:pt x="1105" y="322"/>
                  <a:pt x="1105" y="323"/>
                  <a:pt x="1104" y="323"/>
                </a:cubicBezTo>
                <a:cubicBezTo>
                  <a:pt x="1104" y="324"/>
                  <a:pt x="1101" y="324"/>
                  <a:pt x="1101" y="324"/>
                </a:cubicBezTo>
                <a:cubicBezTo>
                  <a:pt x="1101" y="323"/>
                  <a:pt x="1101" y="323"/>
                  <a:pt x="1101" y="323"/>
                </a:cubicBezTo>
                <a:cubicBezTo>
                  <a:pt x="1101" y="322"/>
                  <a:pt x="1101" y="323"/>
                  <a:pt x="1101" y="322"/>
                </a:cubicBezTo>
                <a:cubicBezTo>
                  <a:pt x="1101" y="322"/>
                  <a:pt x="1100" y="321"/>
                  <a:pt x="1100" y="321"/>
                </a:cubicBezTo>
                <a:cubicBezTo>
                  <a:pt x="1100" y="321"/>
                  <a:pt x="1100" y="322"/>
                  <a:pt x="1100" y="323"/>
                </a:cubicBezTo>
                <a:cubicBezTo>
                  <a:pt x="1099" y="323"/>
                  <a:pt x="1099" y="326"/>
                  <a:pt x="1098" y="326"/>
                </a:cubicBezTo>
                <a:cubicBezTo>
                  <a:pt x="1098" y="326"/>
                  <a:pt x="1097" y="325"/>
                  <a:pt x="1097" y="325"/>
                </a:cubicBezTo>
                <a:cubicBezTo>
                  <a:pt x="1097" y="324"/>
                  <a:pt x="1098" y="324"/>
                  <a:pt x="1098" y="324"/>
                </a:cubicBezTo>
                <a:cubicBezTo>
                  <a:pt x="1098" y="324"/>
                  <a:pt x="1098" y="323"/>
                  <a:pt x="1098" y="322"/>
                </a:cubicBezTo>
                <a:cubicBezTo>
                  <a:pt x="1098" y="322"/>
                  <a:pt x="1099" y="322"/>
                  <a:pt x="1098" y="321"/>
                </a:cubicBezTo>
                <a:cubicBezTo>
                  <a:pt x="1097" y="321"/>
                  <a:pt x="1098" y="321"/>
                  <a:pt x="1097" y="321"/>
                </a:cubicBezTo>
                <a:cubicBezTo>
                  <a:pt x="1096" y="321"/>
                  <a:pt x="1095" y="322"/>
                  <a:pt x="1093" y="322"/>
                </a:cubicBezTo>
                <a:cubicBezTo>
                  <a:pt x="1093" y="322"/>
                  <a:pt x="1093" y="321"/>
                  <a:pt x="1093" y="321"/>
                </a:cubicBezTo>
                <a:cubicBezTo>
                  <a:pt x="1093" y="320"/>
                  <a:pt x="1094" y="320"/>
                  <a:pt x="1093" y="320"/>
                </a:cubicBezTo>
                <a:cubicBezTo>
                  <a:pt x="1093" y="320"/>
                  <a:pt x="1094" y="319"/>
                  <a:pt x="1093" y="320"/>
                </a:cubicBezTo>
                <a:cubicBezTo>
                  <a:pt x="1093" y="319"/>
                  <a:pt x="1093" y="319"/>
                  <a:pt x="1093" y="318"/>
                </a:cubicBezTo>
                <a:cubicBezTo>
                  <a:pt x="1092" y="319"/>
                  <a:pt x="1092" y="316"/>
                  <a:pt x="1093" y="316"/>
                </a:cubicBezTo>
                <a:cubicBezTo>
                  <a:pt x="1094" y="315"/>
                  <a:pt x="1093" y="314"/>
                  <a:pt x="1093" y="313"/>
                </a:cubicBezTo>
                <a:cubicBezTo>
                  <a:pt x="1093" y="312"/>
                  <a:pt x="1093" y="312"/>
                  <a:pt x="1094" y="312"/>
                </a:cubicBezTo>
                <a:cubicBezTo>
                  <a:pt x="1094" y="311"/>
                  <a:pt x="1095" y="311"/>
                  <a:pt x="1095" y="310"/>
                </a:cubicBezTo>
                <a:cubicBezTo>
                  <a:pt x="1095" y="309"/>
                  <a:pt x="1095" y="309"/>
                  <a:pt x="1096" y="308"/>
                </a:cubicBezTo>
                <a:cubicBezTo>
                  <a:pt x="1097" y="308"/>
                  <a:pt x="1097" y="308"/>
                  <a:pt x="1098" y="308"/>
                </a:cubicBezTo>
                <a:cubicBezTo>
                  <a:pt x="1098" y="308"/>
                  <a:pt x="1097" y="309"/>
                  <a:pt x="1097" y="310"/>
                </a:cubicBezTo>
                <a:cubicBezTo>
                  <a:pt x="1098" y="310"/>
                  <a:pt x="1099" y="310"/>
                  <a:pt x="1099" y="309"/>
                </a:cubicBezTo>
                <a:cubicBezTo>
                  <a:pt x="1099" y="308"/>
                  <a:pt x="1099" y="306"/>
                  <a:pt x="1099" y="306"/>
                </a:cubicBezTo>
                <a:cubicBezTo>
                  <a:pt x="1100" y="306"/>
                  <a:pt x="1101" y="307"/>
                  <a:pt x="1101" y="306"/>
                </a:cubicBezTo>
                <a:cubicBezTo>
                  <a:pt x="1101" y="306"/>
                  <a:pt x="1101" y="305"/>
                  <a:pt x="1102" y="306"/>
                </a:cubicBezTo>
                <a:cubicBezTo>
                  <a:pt x="1103" y="306"/>
                  <a:pt x="1103" y="305"/>
                  <a:pt x="1104" y="305"/>
                </a:cubicBezTo>
                <a:cubicBezTo>
                  <a:pt x="1104" y="305"/>
                  <a:pt x="1103" y="304"/>
                  <a:pt x="1103" y="303"/>
                </a:cubicBezTo>
                <a:cubicBezTo>
                  <a:pt x="1104" y="303"/>
                  <a:pt x="1106" y="303"/>
                  <a:pt x="1107" y="303"/>
                </a:cubicBezTo>
                <a:cubicBezTo>
                  <a:pt x="1107" y="303"/>
                  <a:pt x="1107" y="303"/>
                  <a:pt x="1107" y="302"/>
                </a:cubicBezTo>
                <a:cubicBezTo>
                  <a:pt x="1107" y="302"/>
                  <a:pt x="1108" y="302"/>
                  <a:pt x="1108" y="303"/>
                </a:cubicBezTo>
                <a:cubicBezTo>
                  <a:pt x="1109" y="303"/>
                  <a:pt x="1109" y="303"/>
                  <a:pt x="1110" y="303"/>
                </a:cubicBezTo>
                <a:cubicBezTo>
                  <a:pt x="1109" y="304"/>
                  <a:pt x="1109" y="305"/>
                  <a:pt x="1108" y="305"/>
                </a:cubicBezTo>
                <a:cubicBezTo>
                  <a:pt x="1107" y="306"/>
                  <a:pt x="1107" y="307"/>
                  <a:pt x="1107" y="307"/>
                </a:cubicBezTo>
                <a:cubicBezTo>
                  <a:pt x="1107" y="308"/>
                  <a:pt x="1107" y="308"/>
                  <a:pt x="1107" y="309"/>
                </a:cubicBezTo>
                <a:cubicBezTo>
                  <a:pt x="1107" y="309"/>
                  <a:pt x="1107" y="309"/>
                  <a:pt x="1107" y="309"/>
                </a:cubicBezTo>
                <a:cubicBezTo>
                  <a:pt x="1107" y="311"/>
                  <a:pt x="1107" y="312"/>
                  <a:pt x="1108" y="313"/>
                </a:cubicBezTo>
                <a:cubicBezTo>
                  <a:pt x="1108" y="314"/>
                  <a:pt x="1108" y="314"/>
                  <a:pt x="1109" y="315"/>
                </a:cubicBezTo>
                <a:cubicBezTo>
                  <a:pt x="1110" y="315"/>
                  <a:pt x="1111" y="315"/>
                  <a:pt x="1111" y="316"/>
                </a:cubicBezTo>
                <a:cubicBezTo>
                  <a:pt x="1110" y="316"/>
                  <a:pt x="1111" y="316"/>
                  <a:pt x="1111" y="316"/>
                </a:cubicBezTo>
                <a:close/>
                <a:moveTo>
                  <a:pt x="1074" y="340"/>
                </a:moveTo>
                <a:cubicBezTo>
                  <a:pt x="1074" y="340"/>
                  <a:pt x="1074" y="340"/>
                  <a:pt x="1074" y="340"/>
                </a:cubicBezTo>
                <a:cubicBezTo>
                  <a:pt x="1074" y="340"/>
                  <a:pt x="1074" y="340"/>
                  <a:pt x="1074" y="341"/>
                </a:cubicBezTo>
                <a:cubicBezTo>
                  <a:pt x="1074" y="341"/>
                  <a:pt x="1073" y="341"/>
                  <a:pt x="1073" y="341"/>
                </a:cubicBezTo>
                <a:cubicBezTo>
                  <a:pt x="1072" y="341"/>
                  <a:pt x="1072" y="340"/>
                  <a:pt x="1072" y="340"/>
                </a:cubicBezTo>
                <a:cubicBezTo>
                  <a:pt x="1071" y="340"/>
                  <a:pt x="1070" y="340"/>
                  <a:pt x="1070" y="340"/>
                </a:cubicBezTo>
                <a:cubicBezTo>
                  <a:pt x="1069" y="340"/>
                  <a:pt x="1069" y="341"/>
                  <a:pt x="1069" y="340"/>
                </a:cubicBezTo>
                <a:cubicBezTo>
                  <a:pt x="1069" y="340"/>
                  <a:pt x="1069" y="339"/>
                  <a:pt x="1069" y="338"/>
                </a:cubicBezTo>
                <a:cubicBezTo>
                  <a:pt x="1068" y="338"/>
                  <a:pt x="1068" y="338"/>
                  <a:pt x="1068" y="338"/>
                </a:cubicBezTo>
                <a:cubicBezTo>
                  <a:pt x="1068" y="340"/>
                  <a:pt x="1067" y="341"/>
                  <a:pt x="1067" y="343"/>
                </a:cubicBezTo>
                <a:cubicBezTo>
                  <a:pt x="1067" y="344"/>
                  <a:pt x="1067" y="344"/>
                  <a:pt x="1066" y="345"/>
                </a:cubicBezTo>
                <a:cubicBezTo>
                  <a:pt x="1066" y="345"/>
                  <a:pt x="1067" y="346"/>
                  <a:pt x="1067" y="346"/>
                </a:cubicBezTo>
                <a:cubicBezTo>
                  <a:pt x="1067" y="346"/>
                  <a:pt x="1068" y="345"/>
                  <a:pt x="1068" y="345"/>
                </a:cubicBezTo>
                <a:cubicBezTo>
                  <a:pt x="1069" y="345"/>
                  <a:pt x="1069" y="345"/>
                  <a:pt x="1069" y="345"/>
                </a:cubicBezTo>
                <a:cubicBezTo>
                  <a:pt x="1070" y="345"/>
                  <a:pt x="1069" y="344"/>
                  <a:pt x="1069" y="344"/>
                </a:cubicBezTo>
                <a:cubicBezTo>
                  <a:pt x="1070" y="344"/>
                  <a:pt x="1070" y="344"/>
                  <a:pt x="1071" y="344"/>
                </a:cubicBezTo>
                <a:cubicBezTo>
                  <a:pt x="1072" y="344"/>
                  <a:pt x="1074" y="345"/>
                  <a:pt x="1071" y="345"/>
                </a:cubicBezTo>
                <a:cubicBezTo>
                  <a:pt x="1070" y="345"/>
                  <a:pt x="1069" y="345"/>
                  <a:pt x="1070" y="347"/>
                </a:cubicBezTo>
                <a:cubicBezTo>
                  <a:pt x="1070" y="347"/>
                  <a:pt x="1071" y="347"/>
                  <a:pt x="1071" y="348"/>
                </a:cubicBezTo>
                <a:cubicBezTo>
                  <a:pt x="1072" y="348"/>
                  <a:pt x="1071" y="348"/>
                  <a:pt x="1071" y="349"/>
                </a:cubicBezTo>
                <a:cubicBezTo>
                  <a:pt x="1071" y="349"/>
                  <a:pt x="1071" y="349"/>
                  <a:pt x="1072" y="350"/>
                </a:cubicBezTo>
                <a:cubicBezTo>
                  <a:pt x="1072" y="350"/>
                  <a:pt x="1072" y="350"/>
                  <a:pt x="1073" y="350"/>
                </a:cubicBezTo>
                <a:cubicBezTo>
                  <a:pt x="1073" y="350"/>
                  <a:pt x="1073" y="351"/>
                  <a:pt x="1073" y="351"/>
                </a:cubicBezTo>
                <a:cubicBezTo>
                  <a:pt x="1074" y="351"/>
                  <a:pt x="1073" y="354"/>
                  <a:pt x="1073" y="354"/>
                </a:cubicBezTo>
                <a:cubicBezTo>
                  <a:pt x="1071" y="354"/>
                  <a:pt x="1072" y="355"/>
                  <a:pt x="1072" y="356"/>
                </a:cubicBezTo>
                <a:cubicBezTo>
                  <a:pt x="1072" y="357"/>
                  <a:pt x="1072" y="359"/>
                  <a:pt x="1073" y="360"/>
                </a:cubicBezTo>
                <a:cubicBezTo>
                  <a:pt x="1073" y="361"/>
                  <a:pt x="1073" y="363"/>
                  <a:pt x="1072" y="364"/>
                </a:cubicBezTo>
                <a:cubicBezTo>
                  <a:pt x="1072" y="365"/>
                  <a:pt x="1071" y="365"/>
                  <a:pt x="1070" y="365"/>
                </a:cubicBezTo>
                <a:cubicBezTo>
                  <a:pt x="1070" y="364"/>
                  <a:pt x="1070" y="364"/>
                  <a:pt x="1070" y="364"/>
                </a:cubicBezTo>
                <a:cubicBezTo>
                  <a:pt x="1069" y="364"/>
                  <a:pt x="1067" y="365"/>
                  <a:pt x="1065" y="365"/>
                </a:cubicBezTo>
                <a:cubicBezTo>
                  <a:pt x="1064" y="366"/>
                  <a:pt x="1064" y="366"/>
                  <a:pt x="1063" y="366"/>
                </a:cubicBezTo>
                <a:cubicBezTo>
                  <a:pt x="1063" y="366"/>
                  <a:pt x="1062" y="366"/>
                  <a:pt x="1062" y="366"/>
                </a:cubicBezTo>
                <a:cubicBezTo>
                  <a:pt x="1062" y="366"/>
                  <a:pt x="1062" y="365"/>
                  <a:pt x="1062" y="365"/>
                </a:cubicBezTo>
                <a:cubicBezTo>
                  <a:pt x="1061" y="365"/>
                  <a:pt x="1059" y="365"/>
                  <a:pt x="1058" y="364"/>
                </a:cubicBezTo>
                <a:cubicBezTo>
                  <a:pt x="1058" y="363"/>
                  <a:pt x="1057" y="364"/>
                  <a:pt x="1057" y="363"/>
                </a:cubicBezTo>
                <a:cubicBezTo>
                  <a:pt x="1056" y="362"/>
                  <a:pt x="1056" y="361"/>
                  <a:pt x="1055" y="361"/>
                </a:cubicBezTo>
                <a:cubicBezTo>
                  <a:pt x="1054" y="361"/>
                  <a:pt x="1054" y="361"/>
                  <a:pt x="1053" y="361"/>
                </a:cubicBezTo>
                <a:cubicBezTo>
                  <a:pt x="1053" y="360"/>
                  <a:pt x="1052" y="361"/>
                  <a:pt x="1052" y="361"/>
                </a:cubicBezTo>
                <a:cubicBezTo>
                  <a:pt x="1051" y="361"/>
                  <a:pt x="1051" y="361"/>
                  <a:pt x="1050" y="360"/>
                </a:cubicBezTo>
                <a:cubicBezTo>
                  <a:pt x="1050" y="360"/>
                  <a:pt x="1049" y="359"/>
                  <a:pt x="1049" y="359"/>
                </a:cubicBezTo>
                <a:cubicBezTo>
                  <a:pt x="1049" y="359"/>
                  <a:pt x="1049" y="358"/>
                  <a:pt x="1049" y="358"/>
                </a:cubicBezTo>
                <a:cubicBezTo>
                  <a:pt x="1048" y="358"/>
                  <a:pt x="1048" y="356"/>
                  <a:pt x="1048" y="355"/>
                </a:cubicBezTo>
                <a:cubicBezTo>
                  <a:pt x="1048" y="355"/>
                  <a:pt x="1048" y="355"/>
                  <a:pt x="1048" y="354"/>
                </a:cubicBezTo>
                <a:cubicBezTo>
                  <a:pt x="1048" y="354"/>
                  <a:pt x="1048" y="353"/>
                  <a:pt x="1048" y="353"/>
                </a:cubicBezTo>
                <a:cubicBezTo>
                  <a:pt x="1048" y="352"/>
                  <a:pt x="1048" y="352"/>
                  <a:pt x="1048" y="351"/>
                </a:cubicBezTo>
                <a:cubicBezTo>
                  <a:pt x="1049" y="351"/>
                  <a:pt x="1049" y="350"/>
                  <a:pt x="1050" y="350"/>
                </a:cubicBezTo>
                <a:cubicBezTo>
                  <a:pt x="1051" y="349"/>
                  <a:pt x="1049" y="349"/>
                  <a:pt x="1049" y="348"/>
                </a:cubicBezTo>
                <a:cubicBezTo>
                  <a:pt x="1050" y="348"/>
                  <a:pt x="1050" y="348"/>
                  <a:pt x="1050" y="347"/>
                </a:cubicBezTo>
                <a:cubicBezTo>
                  <a:pt x="1050" y="346"/>
                  <a:pt x="1051" y="347"/>
                  <a:pt x="1051" y="346"/>
                </a:cubicBezTo>
                <a:cubicBezTo>
                  <a:pt x="1051" y="345"/>
                  <a:pt x="1051" y="345"/>
                  <a:pt x="1051" y="344"/>
                </a:cubicBezTo>
                <a:cubicBezTo>
                  <a:pt x="1051" y="344"/>
                  <a:pt x="1053" y="342"/>
                  <a:pt x="1053" y="342"/>
                </a:cubicBezTo>
                <a:cubicBezTo>
                  <a:pt x="1053" y="341"/>
                  <a:pt x="1054" y="342"/>
                  <a:pt x="1055" y="342"/>
                </a:cubicBezTo>
                <a:cubicBezTo>
                  <a:pt x="1055" y="342"/>
                  <a:pt x="1055" y="341"/>
                  <a:pt x="1054" y="341"/>
                </a:cubicBezTo>
                <a:cubicBezTo>
                  <a:pt x="1054" y="340"/>
                  <a:pt x="1053" y="341"/>
                  <a:pt x="1053" y="340"/>
                </a:cubicBezTo>
                <a:cubicBezTo>
                  <a:pt x="1053" y="340"/>
                  <a:pt x="1052" y="340"/>
                  <a:pt x="1052" y="340"/>
                </a:cubicBezTo>
                <a:cubicBezTo>
                  <a:pt x="1052" y="340"/>
                  <a:pt x="1051" y="339"/>
                  <a:pt x="1051" y="338"/>
                </a:cubicBezTo>
                <a:cubicBezTo>
                  <a:pt x="1051" y="338"/>
                  <a:pt x="1051" y="338"/>
                  <a:pt x="1050" y="338"/>
                </a:cubicBezTo>
                <a:cubicBezTo>
                  <a:pt x="1050" y="337"/>
                  <a:pt x="1050" y="336"/>
                  <a:pt x="1050" y="336"/>
                </a:cubicBezTo>
                <a:cubicBezTo>
                  <a:pt x="1049" y="336"/>
                  <a:pt x="1050" y="336"/>
                  <a:pt x="1050" y="336"/>
                </a:cubicBezTo>
                <a:cubicBezTo>
                  <a:pt x="1050" y="335"/>
                  <a:pt x="1048" y="335"/>
                  <a:pt x="1048" y="334"/>
                </a:cubicBezTo>
                <a:cubicBezTo>
                  <a:pt x="1048" y="333"/>
                  <a:pt x="1048" y="334"/>
                  <a:pt x="1047" y="334"/>
                </a:cubicBezTo>
                <a:cubicBezTo>
                  <a:pt x="1047" y="333"/>
                  <a:pt x="1047" y="333"/>
                  <a:pt x="1046" y="332"/>
                </a:cubicBezTo>
                <a:cubicBezTo>
                  <a:pt x="1046" y="332"/>
                  <a:pt x="1046" y="332"/>
                  <a:pt x="1045" y="331"/>
                </a:cubicBezTo>
                <a:cubicBezTo>
                  <a:pt x="1045" y="331"/>
                  <a:pt x="1045" y="331"/>
                  <a:pt x="1045" y="330"/>
                </a:cubicBezTo>
                <a:cubicBezTo>
                  <a:pt x="1045" y="329"/>
                  <a:pt x="1044" y="330"/>
                  <a:pt x="1044" y="329"/>
                </a:cubicBezTo>
                <a:cubicBezTo>
                  <a:pt x="1044" y="328"/>
                  <a:pt x="1043" y="328"/>
                  <a:pt x="1043" y="328"/>
                </a:cubicBezTo>
                <a:cubicBezTo>
                  <a:pt x="1043" y="327"/>
                  <a:pt x="1043" y="327"/>
                  <a:pt x="1043" y="326"/>
                </a:cubicBezTo>
                <a:cubicBezTo>
                  <a:pt x="1042" y="326"/>
                  <a:pt x="1042" y="326"/>
                  <a:pt x="1042" y="326"/>
                </a:cubicBezTo>
                <a:cubicBezTo>
                  <a:pt x="1042" y="325"/>
                  <a:pt x="1042" y="324"/>
                  <a:pt x="1042" y="322"/>
                </a:cubicBezTo>
                <a:cubicBezTo>
                  <a:pt x="1041" y="323"/>
                  <a:pt x="1042" y="322"/>
                  <a:pt x="1041" y="322"/>
                </a:cubicBezTo>
                <a:cubicBezTo>
                  <a:pt x="1041" y="321"/>
                  <a:pt x="1042" y="320"/>
                  <a:pt x="1042" y="320"/>
                </a:cubicBezTo>
                <a:cubicBezTo>
                  <a:pt x="1042" y="319"/>
                  <a:pt x="1042" y="319"/>
                  <a:pt x="1041" y="318"/>
                </a:cubicBezTo>
                <a:cubicBezTo>
                  <a:pt x="1041" y="317"/>
                  <a:pt x="1039" y="319"/>
                  <a:pt x="1038" y="318"/>
                </a:cubicBezTo>
                <a:cubicBezTo>
                  <a:pt x="1038" y="318"/>
                  <a:pt x="1037" y="318"/>
                  <a:pt x="1037" y="318"/>
                </a:cubicBezTo>
                <a:cubicBezTo>
                  <a:pt x="1037" y="317"/>
                  <a:pt x="1039" y="317"/>
                  <a:pt x="1038" y="317"/>
                </a:cubicBezTo>
                <a:cubicBezTo>
                  <a:pt x="1038" y="316"/>
                  <a:pt x="1038" y="315"/>
                  <a:pt x="1039" y="315"/>
                </a:cubicBezTo>
                <a:cubicBezTo>
                  <a:pt x="1039" y="315"/>
                  <a:pt x="1039" y="311"/>
                  <a:pt x="1040" y="311"/>
                </a:cubicBezTo>
                <a:cubicBezTo>
                  <a:pt x="1040" y="311"/>
                  <a:pt x="1040" y="310"/>
                  <a:pt x="1040" y="310"/>
                </a:cubicBezTo>
                <a:cubicBezTo>
                  <a:pt x="1040" y="310"/>
                  <a:pt x="1040" y="309"/>
                  <a:pt x="1040" y="309"/>
                </a:cubicBezTo>
                <a:cubicBezTo>
                  <a:pt x="1041" y="309"/>
                  <a:pt x="1042" y="308"/>
                  <a:pt x="1041" y="308"/>
                </a:cubicBezTo>
                <a:cubicBezTo>
                  <a:pt x="1041" y="308"/>
                  <a:pt x="1041" y="308"/>
                  <a:pt x="1041" y="307"/>
                </a:cubicBezTo>
                <a:cubicBezTo>
                  <a:pt x="1041" y="307"/>
                  <a:pt x="1041" y="306"/>
                  <a:pt x="1041" y="306"/>
                </a:cubicBezTo>
                <a:cubicBezTo>
                  <a:pt x="1041" y="306"/>
                  <a:pt x="1042" y="305"/>
                  <a:pt x="1042" y="306"/>
                </a:cubicBezTo>
                <a:cubicBezTo>
                  <a:pt x="1042" y="305"/>
                  <a:pt x="1043" y="306"/>
                  <a:pt x="1043" y="305"/>
                </a:cubicBezTo>
                <a:cubicBezTo>
                  <a:pt x="1043" y="304"/>
                  <a:pt x="1044" y="304"/>
                  <a:pt x="1044" y="305"/>
                </a:cubicBezTo>
                <a:cubicBezTo>
                  <a:pt x="1044" y="305"/>
                  <a:pt x="1044" y="306"/>
                  <a:pt x="1044" y="306"/>
                </a:cubicBezTo>
                <a:cubicBezTo>
                  <a:pt x="1045" y="306"/>
                  <a:pt x="1045" y="306"/>
                  <a:pt x="1046" y="306"/>
                </a:cubicBezTo>
                <a:cubicBezTo>
                  <a:pt x="1045" y="306"/>
                  <a:pt x="1045" y="307"/>
                  <a:pt x="1045" y="307"/>
                </a:cubicBezTo>
                <a:cubicBezTo>
                  <a:pt x="1045" y="307"/>
                  <a:pt x="1047" y="306"/>
                  <a:pt x="1047" y="306"/>
                </a:cubicBezTo>
                <a:cubicBezTo>
                  <a:pt x="1047" y="306"/>
                  <a:pt x="1047" y="305"/>
                  <a:pt x="1047" y="305"/>
                </a:cubicBezTo>
                <a:cubicBezTo>
                  <a:pt x="1046" y="305"/>
                  <a:pt x="1045" y="304"/>
                  <a:pt x="1046" y="303"/>
                </a:cubicBezTo>
                <a:cubicBezTo>
                  <a:pt x="1047" y="305"/>
                  <a:pt x="1048" y="304"/>
                  <a:pt x="1048" y="303"/>
                </a:cubicBezTo>
                <a:cubicBezTo>
                  <a:pt x="1049" y="304"/>
                  <a:pt x="1050" y="303"/>
                  <a:pt x="1051" y="302"/>
                </a:cubicBezTo>
                <a:cubicBezTo>
                  <a:pt x="1052" y="302"/>
                  <a:pt x="1053" y="302"/>
                  <a:pt x="1054" y="302"/>
                </a:cubicBezTo>
                <a:cubicBezTo>
                  <a:pt x="1054" y="302"/>
                  <a:pt x="1055" y="302"/>
                  <a:pt x="1055" y="301"/>
                </a:cubicBezTo>
                <a:cubicBezTo>
                  <a:pt x="1055" y="301"/>
                  <a:pt x="1055" y="301"/>
                  <a:pt x="1056" y="301"/>
                </a:cubicBezTo>
                <a:cubicBezTo>
                  <a:pt x="1056" y="300"/>
                  <a:pt x="1057" y="301"/>
                  <a:pt x="1057" y="300"/>
                </a:cubicBezTo>
                <a:cubicBezTo>
                  <a:pt x="1057" y="299"/>
                  <a:pt x="1059" y="299"/>
                  <a:pt x="1058" y="298"/>
                </a:cubicBezTo>
                <a:cubicBezTo>
                  <a:pt x="1058" y="298"/>
                  <a:pt x="1058" y="298"/>
                  <a:pt x="1058" y="298"/>
                </a:cubicBezTo>
                <a:cubicBezTo>
                  <a:pt x="1059" y="298"/>
                  <a:pt x="1060" y="298"/>
                  <a:pt x="1061" y="299"/>
                </a:cubicBezTo>
                <a:cubicBezTo>
                  <a:pt x="1062" y="299"/>
                  <a:pt x="1061" y="299"/>
                  <a:pt x="1061" y="300"/>
                </a:cubicBezTo>
                <a:cubicBezTo>
                  <a:pt x="1062" y="300"/>
                  <a:pt x="1063" y="300"/>
                  <a:pt x="1064" y="300"/>
                </a:cubicBezTo>
                <a:cubicBezTo>
                  <a:pt x="1064" y="301"/>
                  <a:pt x="1066" y="301"/>
                  <a:pt x="1066" y="300"/>
                </a:cubicBezTo>
                <a:cubicBezTo>
                  <a:pt x="1066" y="301"/>
                  <a:pt x="1066" y="301"/>
                  <a:pt x="1067" y="301"/>
                </a:cubicBezTo>
                <a:cubicBezTo>
                  <a:pt x="1067" y="301"/>
                  <a:pt x="1068" y="302"/>
                  <a:pt x="1068" y="302"/>
                </a:cubicBezTo>
                <a:cubicBezTo>
                  <a:pt x="1068" y="302"/>
                  <a:pt x="1069" y="302"/>
                  <a:pt x="1069" y="303"/>
                </a:cubicBezTo>
                <a:cubicBezTo>
                  <a:pt x="1069" y="303"/>
                  <a:pt x="1069" y="304"/>
                  <a:pt x="1070" y="304"/>
                </a:cubicBezTo>
                <a:cubicBezTo>
                  <a:pt x="1070" y="304"/>
                  <a:pt x="1069" y="304"/>
                  <a:pt x="1070" y="304"/>
                </a:cubicBezTo>
                <a:cubicBezTo>
                  <a:pt x="1070" y="304"/>
                  <a:pt x="1071" y="304"/>
                  <a:pt x="1071" y="304"/>
                </a:cubicBezTo>
                <a:cubicBezTo>
                  <a:pt x="1072" y="304"/>
                  <a:pt x="1071" y="305"/>
                  <a:pt x="1072" y="305"/>
                </a:cubicBezTo>
                <a:cubicBezTo>
                  <a:pt x="1072" y="305"/>
                  <a:pt x="1072" y="307"/>
                  <a:pt x="1072" y="307"/>
                </a:cubicBezTo>
                <a:cubicBezTo>
                  <a:pt x="1073" y="307"/>
                  <a:pt x="1073" y="307"/>
                  <a:pt x="1073" y="308"/>
                </a:cubicBezTo>
                <a:cubicBezTo>
                  <a:pt x="1073" y="309"/>
                  <a:pt x="1073" y="308"/>
                  <a:pt x="1073" y="308"/>
                </a:cubicBezTo>
                <a:cubicBezTo>
                  <a:pt x="1073" y="309"/>
                  <a:pt x="1074" y="309"/>
                  <a:pt x="1074" y="310"/>
                </a:cubicBezTo>
                <a:cubicBezTo>
                  <a:pt x="1075" y="310"/>
                  <a:pt x="1075" y="310"/>
                  <a:pt x="1075" y="312"/>
                </a:cubicBezTo>
                <a:cubicBezTo>
                  <a:pt x="1075" y="312"/>
                  <a:pt x="1074" y="312"/>
                  <a:pt x="1074" y="312"/>
                </a:cubicBezTo>
                <a:cubicBezTo>
                  <a:pt x="1074" y="313"/>
                  <a:pt x="1075" y="313"/>
                  <a:pt x="1074" y="314"/>
                </a:cubicBezTo>
                <a:cubicBezTo>
                  <a:pt x="1074" y="314"/>
                  <a:pt x="1074" y="314"/>
                  <a:pt x="1074" y="314"/>
                </a:cubicBezTo>
                <a:cubicBezTo>
                  <a:pt x="1074" y="315"/>
                  <a:pt x="1073" y="314"/>
                  <a:pt x="1072" y="314"/>
                </a:cubicBezTo>
                <a:cubicBezTo>
                  <a:pt x="1072" y="314"/>
                  <a:pt x="1071" y="315"/>
                  <a:pt x="1070" y="315"/>
                </a:cubicBezTo>
                <a:cubicBezTo>
                  <a:pt x="1070" y="316"/>
                  <a:pt x="1069" y="316"/>
                  <a:pt x="1069" y="316"/>
                </a:cubicBezTo>
                <a:cubicBezTo>
                  <a:pt x="1068" y="317"/>
                  <a:pt x="1069" y="317"/>
                  <a:pt x="1068" y="317"/>
                </a:cubicBezTo>
                <a:cubicBezTo>
                  <a:pt x="1068" y="317"/>
                  <a:pt x="1068" y="318"/>
                  <a:pt x="1068" y="318"/>
                </a:cubicBezTo>
                <a:cubicBezTo>
                  <a:pt x="1067" y="319"/>
                  <a:pt x="1067" y="319"/>
                  <a:pt x="1066" y="319"/>
                </a:cubicBezTo>
                <a:cubicBezTo>
                  <a:pt x="1066" y="318"/>
                  <a:pt x="1066" y="318"/>
                  <a:pt x="1065" y="318"/>
                </a:cubicBezTo>
                <a:cubicBezTo>
                  <a:pt x="1065" y="318"/>
                  <a:pt x="1065" y="318"/>
                  <a:pt x="1065" y="318"/>
                </a:cubicBezTo>
                <a:cubicBezTo>
                  <a:pt x="1064" y="318"/>
                  <a:pt x="1065" y="317"/>
                  <a:pt x="1065" y="317"/>
                </a:cubicBezTo>
                <a:cubicBezTo>
                  <a:pt x="1066" y="317"/>
                  <a:pt x="1066" y="317"/>
                  <a:pt x="1067" y="318"/>
                </a:cubicBezTo>
                <a:cubicBezTo>
                  <a:pt x="1067" y="318"/>
                  <a:pt x="1068" y="316"/>
                  <a:pt x="1068" y="316"/>
                </a:cubicBezTo>
                <a:cubicBezTo>
                  <a:pt x="1069" y="316"/>
                  <a:pt x="1069" y="316"/>
                  <a:pt x="1069" y="315"/>
                </a:cubicBezTo>
                <a:cubicBezTo>
                  <a:pt x="1069" y="315"/>
                  <a:pt x="1070" y="315"/>
                  <a:pt x="1070" y="315"/>
                </a:cubicBezTo>
                <a:cubicBezTo>
                  <a:pt x="1070" y="315"/>
                  <a:pt x="1071" y="314"/>
                  <a:pt x="1071" y="314"/>
                </a:cubicBezTo>
                <a:cubicBezTo>
                  <a:pt x="1071" y="313"/>
                  <a:pt x="1068" y="313"/>
                  <a:pt x="1067" y="312"/>
                </a:cubicBezTo>
                <a:cubicBezTo>
                  <a:pt x="1066" y="311"/>
                  <a:pt x="1065" y="311"/>
                  <a:pt x="1064" y="311"/>
                </a:cubicBezTo>
                <a:cubicBezTo>
                  <a:pt x="1063" y="312"/>
                  <a:pt x="1064" y="313"/>
                  <a:pt x="1064" y="314"/>
                </a:cubicBezTo>
                <a:cubicBezTo>
                  <a:pt x="1063" y="314"/>
                  <a:pt x="1063" y="314"/>
                  <a:pt x="1062" y="314"/>
                </a:cubicBezTo>
                <a:cubicBezTo>
                  <a:pt x="1062" y="314"/>
                  <a:pt x="1062" y="314"/>
                  <a:pt x="1062" y="314"/>
                </a:cubicBezTo>
                <a:cubicBezTo>
                  <a:pt x="1062" y="315"/>
                  <a:pt x="1059" y="314"/>
                  <a:pt x="1059" y="314"/>
                </a:cubicBezTo>
                <a:cubicBezTo>
                  <a:pt x="1059" y="314"/>
                  <a:pt x="1059" y="314"/>
                  <a:pt x="1059" y="314"/>
                </a:cubicBezTo>
                <a:cubicBezTo>
                  <a:pt x="1059" y="315"/>
                  <a:pt x="1059" y="315"/>
                  <a:pt x="1059" y="316"/>
                </a:cubicBezTo>
                <a:cubicBezTo>
                  <a:pt x="1059" y="316"/>
                  <a:pt x="1060" y="316"/>
                  <a:pt x="1060" y="317"/>
                </a:cubicBezTo>
                <a:cubicBezTo>
                  <a:pt x="1060" y="317"/>
                  <a:pt x="1062" y="317"/>
                  <a:pt x="1062" y="317"/>
                </a:cubicBezTo>
                <a:cubicBezTo>
                  <a:pt x="1061" y="319"/>
                  <a:pt x="1059" y="317"/>
                  <a:pt x="1057" y="317"/>
                </a:cubicBezTo>
                <a:cubicBezTo>
                  <a:pt x="1056" y="318"/>
                  <a:pt x="1056" y="318"/>
                  <a:pt x="1055" y="318"/>
                </a:cubicBezTo>
                <a:cubicBezTo>
                  <a:pt x="1056" y="319"/>
                  <a:pt x="1056" y="319"/>
                  <a:pt x="1057" y="319"/>
                </a:cubicBezTo>
                <a:cubicBezTo>
                  <a:pt x="1058" y="319"/>
                  <a:pt x="1058" y="320"/>
                  <a:pt x="1059" y="321"/>
                </a:cubicBezTo>
                <a:cubicBezTo>
                  <a:pt x="1059" y="321"/>
                  <a:pt x="1059" y="321"/>
                  <a:pt x="1059" y="321"/>
                </a:cubicBezTo>
                <a:cubicBezTo>
                  <a:pt x="1059" y="322"/>
                  <a:pt x="1059" y="321"/>
                  <a:pt x="1059" y="322"/>
                </a:cubicBezTo>
                <a:cubicBezTo>
                  <a:pt x="1060" y="322"/>
                  <a:pt x="1059" y="322"/>
                  <a:pt x="1060" y="322"/>
                </a:cubicBezTo>
                <a:cubicBezTo>
                  <a:pt x="1060" y="323"/>
                  <a:pt x="1060" y="324"/>
                  <a:pt x="1061" y="324"/>
                </a:cubicBezTo>
                <a:cubicBezTo>
                  <a:pt x="1061" y="324"/>
                  <a:pt x="1060" y="324"/>
                  <a:pt x="1061" y="325"/>
                </a:cubicBezTo>
                <a:cubicBezTo>
                  <a:pt x="1061" y="325"/>
                  <a:pt x="1061" y="325"/>
                  <a:pt x="1061" y="325"/>
                </a:cubicBezTo>
                <a:cubicBezTo>
                  <a:pt x="1062" y="325"/>
                  <a:pt x="1061" y="325"/>
                  <a:pt x="1063" y="325"/>
                </a:cubicBezTo>
                <a:cubicBezTo>
                  <a:pt x="1063" y="326"/>
                  <a:pt x="1063" y="326"/>
                  <a:pt x="1064" y="327"/>
                </a:cubicBezTo>
                <a:cubicBezTo>
                  <a:pt x="1065" y="327"/>
                  <a:pt x="1066" y="327"/>
                  <a:pt x="1067" y="327"/>
                </a:cubicBezTo>
                <a:cubicBezTo>
                  <a:pt x="1067" y="328"/>
                  <a:pt x="1067" y="329"/>
                  <a:pt x="1066" y="329"/>
                </a:cubicBezTo>
                <a:cubicBezTo>
                  <a:pt x="1066" y="330"/>
                  <a:pt x="1066" y="330"/>
                  <a:pt x="1066" y="331"/>
                </a:cubicBezTo>
                <a:cubicBezTo>
                  <a:pt x="1066" y="332"/>
                  <a:pt x="1065" y="332"/>
                  <a:pt x="1065" y="333"/>
                </a:cubicBezTo>
                <a:cubicBezTo>
                  <a:pt x="1065" y="333"/>
                  <a:pt x="1065" y="334"/>
                  <a:pt x="1066" y="334"/>
                </a:cubicBezTo>
                <a:cubicBezTo>
                  <a:pt x="1066" y="335"/>
                  <a:pt x="1067" y="336"/>
                  <a:pt x="1067" y="335"/>
                </a:cubicBezTo>
                <a:cubicBezTo>
                  <a:pt x="1068" y="333"/>
                  <a:pt x="1067" y="334"/>
                  <a:pt x="1067" y="334"/>
                </a:cubicBezTo>
                <a:cubicBezTo>
                  <a:pt x="1067" y="333"/>
                  <a:pt x="1067" y="333"/>
                  <a:pt x="1068" y="333"/>
                </a:cubicBezTo>
                <a:cubicBezTo>
                  <a:pt x="1068" y="333"/>
                  <a:pt x="1069" y="332"/>
                  <a:pt x="1069" y="332"/>
                </a:cubicBezTo>
                <a:cubicBezTo>
                  <a:pt x="1070" y="331"/>
                  <a:pt x="1070" y="331"/>
                  <a:pt x="1071" y="332"/>
                </a:cubicBezTo>
                <a:cubicBezTo>
                  <a:pt x="1072" y="332"/>
                  <a:pt x="1073" y="332"/>
                  <a:pt x="1073" y="332"/>
                </a:cubicBezTo>
                <a:cubicBezTo>
                  <a:pt x="1074" y="333"/>
                  <a:pt x="1072" y="334"/>
                  <a:pt x="1074" y="335"/>
                </a:cubicBezTo>
                <a:cubicBezTo>
                  <a:pt x="1075" y="336"/>
                  <a:pt x="1077" y="337"/>
                  <a:pt x="1076" y="339"/>
                </a:cubicBezTo>
                <a:cubicBezTo>
                  <a:pt x="1076" y="339"/>
                  <a:pt x="1075" y="339"/>
                  <a:pt x="1074" y="340"/>
                </a:cubicBezTo>
                <a:close/>
                <a:moveTo>
                  <a:pt x="1036" y="364"/>
                </a:moveTo>
                <a:cubicBezTo>
                  <a:pt x="1036" y="364"/>
                  <a:pt x="1036" y="365"/>
                  <a:pt x="1035" y="365"/>
                </a:cubicBezTo>
                <a:cubicBezTo>
                  <a:pt x="1035" y="366"/>
                  <a:pt x="1034" y="366"/>
                  <a:pt x="1033" y="365"/>
                </a:cubicBezTo>
                <a:cubicBezTo>
                  <a:pt x="1032" y="365"/>
                  <a:pt x="1032" y="363"/>
                  <a:pt x="1031" y="363"/>
                </a:cubicBezTo>
                <a:cubicBezTo>
                  <a:pt x="1031" y="363"/>
                  <a:pt x="1031" y="362"/>
                  <a:pt x="1031" y="362"/>
                </a:cubicBezTo>
                <a:cubicBezTo>
                  <a:pt x="1031" y="361"/>
                  <a:pt x="1030" y="361"/>
                  <a:pt x="1030" y="360"/>
                </a:cubicBezTo>
                <a:cubicBezTo>
                  <a:pt x="1030" y="359"/>
                  <a:pt x="1031" y="358"/>
                  <a:pt x="1030" y="358"/>
                </a:cubicBezTo>
                <a:cubicBezTo>
                  <a:pt x="1029" y="357"/>
                  <a:pt x="1028" y="357"/>
                  <a:pt x="1028" y="356"/>
                </a:cubicBezTo>
                <a:cubicBezTo>
                  <a:pt x="1029" y="356"/>
                  <a:pt x="1031" y="356"/>
                  <a:pt x="1031" y="357"/>
                </a:cubicBezTo>
                <a:cubicBezTo>
                  <a:pt x="1032" y="357"/>
                  <a:pt x="1032" y="359"/>
                  <a:pt x="1033" y="359"/>
                </a:cubicBezTo>
                <a:cubicBezTo>
                  <a:pt x="1035" y="360"/>
                  <a:pt x="1034" y="361"/>
                  <a:pt x="1034" y="362"/>
                </a:cubicBezTo>
                <a:cubicBezTo>
                  <a:pt x="1036" y="363"/>
                  <a:pt x="1036" y="362"/>
                  <a:pt x="1036" y="364"/>
                </a:cubicBezTo>
                <a:close/>
                <a:moveTo>
                  <a:pt x="1031" y="342"/>
                </a:moveTo>
                <a:cubicBezTo>
                  <a:pt x="1031" y="343"/>
                  <a:pt x="1032" y="343"/>
                  <a:pt x="1032" y="344"/>
                </a:cubicBezTo>
                <a:cubicBezTo>
                  <a:pt x="1032" y="344"/>
                  <a:pt x="1032" y="344"/>
                  <a:pt x="1032" y="344"/>
                </a:cubicBezTo>
                <a:cubicBezTo>
                  <a:pt x="1031" y="345"/>
                  <a:pt x="1029" y="343"/>
                  <a:pt x="1029" y="342"/>
                </a:cubicBezTo>
                <a:cubicBezTo>
                  <a:pt x="1030" y="342"/>
                  <a:pt x="1030" y="343"/>
                  <a:pt x="1031" y="342"/>
                </a:cubicBezTo>
                <a:cubicBezTo>
                  <a:pt x="1032" y="343"/>
                  <a:pt x="1031" y="342"/>
                  <a:pt x="1031" y="342"/>
                </a:cubicBezTo>
                <a:close/>
                <a:moveTo>
                  <a:pt x="1022" y="354"/>
                </a:moveTo>
                <a:cubicBezTo>
                  <a:pt x="1021" y="354"/>
                  <a:pt x="1022" y="355"/>
                  <a:pt x="1022" y="355"/>
                </a:cubicBezTo>
                <a:cubicBezTo>
                  <a:pt x="1022" y="357"/>
                  <a:pt x="1021" y="355"/>
                  <a:pt x="1019" y="355"/>
                </a:cubicBezTo>
                <a:cubicBezTo>
                  <a:pt x="1019" y="355"/>
                  <a:pt x="1019" y="355"/>
                  <a:pt x="1018" y="356"/>
                </a:cubicBezTo>
                <a:cubicBezTo>
                  <a:pt x="1018" y="356"/>
                  <a:pt x="1018" y="356"/>
                  <a:pt x="1018" y="356"/>
                </a:cubicBezTo>
                <a:cubicBezTo>
                  <a:pt x="1017" y="356"/>
                  <a:pt x="1016" y="356"/>
                  <a:pt x="1016" y="356"/>
                </a:cubicBezTo>
                <a:cubicBezTo>
                  <a:pt x="1016" y="355"/>
                  <a:pt x="1016" y="355"/>
                  <a:pt x="1016" y="355"/>
                </a:cubicBezTo>
                <a:cubicBezTo>
                  <a:pt x="1016" y="355"/>
                  <a:pt x="1016" y="354"/>
                  <a:pt x="1016" y="354"/>
                </a:cubicBezTo>
                <a:cubicBezTo>
                  <a:pt x="1017" y="354"/>
                  <a:pt x="1019" y="354"/>
                  <a:pt x="1019" y="354"/>
                </a:cubicBezTo>
                <a:cubicBezTo>
                  <a:pt x="1020" y="354"/>
                  <a:pt x="1021" y="354"/>
                  <a:pt x="1021" y="353"/>
                </a:cubicBezTo>
                <a:cubicBezTo>
                  <a:pt x="1021" y="354"/>
                  <a:pt x="1022" y="353"/>
                  <a:pt x="1021" y="353"/>
                </a:cubicBezTo>
                <a:cubicBezTo>
                  <a:pt x="1022" y="352"/>
                  <a:pt x="1021" y="352"/>
                  <a:pt x="1022" y="352"/>
                </a:cubicBezTo>
                <a:cubicBezTo>
                  <a:pt x="1022" y="353"/>
                  <a:pt x="1022" y="353"/>
                  <a:pt x="1022" y="354"/>
                </a:cubicBezTo>
                <a:close/>
                <a:moveTo>
                  <a:pt x="987" y="398"/>
                </a:moveTo>
                <a:cubicBezTo>
                  <a:pt x="986" y="398"/>
                  <a:pt x="986" y="396"/>
                  <a:pt x="986" y="396"/>
                </a:cubicBezTo>
                <a:cubicBezTo>
                  <a:pt x="986" y="396"/>
                  <a:pt x="987" y="395"/>
                  <a:pt x="987" y="395"/>
                </a:cubicBezTo>
                <a:cubicBezTo>
                  <a:pt x="987" y="395"/>
                  <a:pt x="987" y="396"/>
                  <a:pt x="987" y="396"/>
                </a:cubicBezTo>
                <a:cubicBezTo>
                  <a:pt x="987" y="396"/>
                  <a:pt x="987" y="397"/>
                  <a:pt x="987" y="398"/>
                </a:cubicBezTo>
                <a:close/>
                <a:moveTo>
                  <a:pt x="972" y="409"/>
                </a:moveTo>
                <a:cubicBezTo>
                  <a:pt x="971" y="409"/>
                  <a:pt x="972" y="405"/>
                  <a:pt x="972" y="409"/>
                </a:cubicBezTo>
                <a:close/>
                <a:moveTo>
                  <a:pt x="972" y="570"/>
                </a:moveTo>
                <a:cubicBezTo>
                  <a:pt x="972" y="570"/>
                  <a:pt x="972" y="570"/>
                  <a:pt x="972" y="570"/>
                </a:cubicBezTo>
                <a:cubicBezTo>
                  <a:pt x="971" y="570"/>
                  <a:pt x="970" y="570"/>
                  <a:pt x="969" y="570"/>
                </a:cubicBezTo>
                <a:cubicBezTo>
                  <a:pt x="970" y="569"/>
                  <a:pt x="971" y="568"/>
                  <a:pt x="972" y="568"/>
                </a:cubicBezTo>
                <a:cubicBezTo>
                  <a:pt x="972" y="568"/>
                  <a:pt x="972" y="570"/>
                  <a:pt x="972" y="570"/>
                </a:cubicBezTo>
                <a:close/>
                <a:moveTo>
                  <a:pt x="973" y="577"/>
                </a:moveTo>
                <a:cubicBezTo>
                  <a:pt x="974" y="577"/>
                  <a:pt x="973" y="577"/>
                  <a:pt x="974" y="577"/>
                </a:cubicBezTo>
                <a:cubicBezTo>
                  <a:pt x="974" y="577"/>
                  <a:pt x="975" y="577"/>
                  <a:pt x="975" y="577"/>
                </a:cubicBezTo>
                <a:cubicBezTo>
                  <a:pt x="976" y="577"/>
                  <a:pt x="975" y="575"/>
                  <a:pt x="977" y="576"/>
                </a:cubicBezTo>
                <a:cubicBezTo>
                  <a:pt x="977" y="576"/>
                  <a:pt x="977" y="577"/>
                  <a:pt x="978" y="577"/>
                </a:cubicBezTo>
                <a:cubicBezTo>
                  <a:pt x="978" y="577"/>
                  <a:pt x="979" y="578"/>
                  <a:pt x="978" y="578"/>
                </a:cubicBezTo>
                <a:cubicBezTo>
                  <a:pt x="978" y="578"/>
                  <a:pt x="978" y="579"/>
                  <a:pt x="978" y="579"/>
                </a:cubicBezTo>
                <a:cubicBezTo>
                  <a:pt x="979" y="580"/>
                  <a:pt x="979" y="579"/>
                  <a:pt x="979" y="580"/>
                </a:cubicBezTo>
                <a:cubicBezTo>
                  <a:pt x="980" y="580"/>
                  <a:pt x="980" y="581"/>
                  <a:pt x="980" y="581"/>
                </a:cubicBezTo>
                <a:cubicBezTo>
                  <a:pt x="982" y="581"/>
                  <a:pt x="981" y="579"/>
                  <a:pt x="983" y="580"/>
                </a:cubicBezTo>
                <a:cubicBezTo>
                  <a:pt x="983" y="580"/>
                  <a:pt x="983" y="580"/>
                  <a:pt x="983" y="580"/>
                </a:cubicBezTo>
                <a:cubicBezTo>
                  <a:pt x="982" y="581"/>
                  <a:pt x="982" y="581"/>
                  <a:pt x="982" y="581"/>
                </a:cubicBezTo>
                <a:cubicBezTo>
                  <a:pt x="982" y="582"/>
                  <a:pt x="982" y="583"/>
                  <a:pt x="982" y="583"/>
                </a:cubicBezTo>
                <a:cubicBezTo>
                  <a:pt x="980" y="584"/>
                  <a:pt x="980" y="584"/>
                  <a:pt x="980" y="585"/>
                </a:cubicBezTo>
                <a:cubicBezTo>
                  <a:pt x="980" y="586"/>
                  <a:pt x="980" y="587"/>
                  <a:pt x="980" y="587"/>
                </a:cubicBezTo>
                <a:cubicBezTo>
                  <a:pt x="980" y="588"/>
                  <a:pt x="980" y="588"/>
                  <a:pt x="979" y="589"/>
                </a:cubicBezTo>
                <a:cubicBezTo>
                  <a:pt x="977" y="589"/>
                  <a:pt x="979" y="589"/>
                  <a:pt x="980" y="589"/>
                </a:cubicBezTo>
                <a:cubicBezTo>
                  <a:pt x="980" y="590"/>
                  <a:pt x="979" y="591"/>
                  <a:pt x="980" y="591"/>
                </a:cubicBezTo>
                <a:cubicBezTo>
                  <a:pt x="980" y="591"/>
                  <a:pt x="981" y="591"/>
                  <a:pt x="982" y="591"/>
                </a:cubicBezTo>
                <a:cubicBezTo>
                  <a:pt x="981" y="592"/>
                  <a:pt x="982" y="592"/>
                  <a:pt x="980" y="592"/>
                </a:cubicBezTo>
                <a:cubicBezTo>
                  <a:pt x="980" y="592"/>
                  <a:pt x="980" y="592"/>
                  <a:pt x="979" y="592"/>
                </a:cubicBezTo>
                <a:cubicBezTo>
                  <a:pt x="978" y="592"/>
                  <a:pt x="978" y="593"/>
                  <a:pt x="978" y="594"/>
                </a:cubicBezTo>
                <a:cubicBezTo>
                  <a:pt x="979" y="594"/>
                  <a:pt x="978" y="595"/>
                  <a:pt x="978" y="595"/>
                </a:cubicBezTo>
                <a:cubicBezTo>
                  <a:pt x="978" y="596"/>
                  <a:pt x="979" y="595"/>
                  <a:pt x="979" y="596"/>
                </a:cubicBezTo>
                <a:cubicBezTo>
                  <a:pt x="979" y="595"/>
                  <a:pt x="978" y="596"/>
                  <a:pt x="978" y="596"/>
                </a:cubicBezTo>
                <a:cubicBezTo>
                  <a:pt x="978" y="596"/>
                  <a:pt x="977" y="595"/>
                  <a:pt x="977" y="595"/>
                </a:cubicBezTo>
                <a:cubicBezTo>
                  <a:pt x="977" y="594"/>
                  <a:pt x="978" y="593"/>
                  <a:pt x="976" y="593"/>
                </a:cubicBezTo>
                <a:cubicBezTo>
                  <a:pt x="975" y="593"/>
                  <a:pt x="974" y="592"/>
                  <a:pt x="973" y="592"/>
                </a:cubicBezTo>
                <a:cubicBezTo>
                  <a:pt x="973" y="592"/>
                  <a:pt x="973" y="593"/>
                  <a:pt x="973" y="593"/>
                </a:cubicBezTo>
                <a:cubicBezTo>
                  <a:pt x="973" y="593"/>
                  <a:pt x="970" y="594"/>
                  <a:pt x="971" y="594"/>
                </a:cubicBezTo>
                <a:cubicBezTo>
                  <a:pt x="972" y="595"/>
                  <a:pt x="971" y="595"/>
                  <a:pt x="971" y="595"/>
                </a:cubicBezTo>
                <a:cubicBezTo>
                  <a:pt x="970" y="595"/>
                  <a:pt x="970" y="596"/>
                  <a:pt x="970" y="595"/>
                </a:cubicBezTo>
                <a:cubicBezTo>
                  <a:pt x="970" y="595"/>
                  <a:pt x="970" y="594"/>
                  <a:pt x="969" y="594"/>
                </a:cubicBezTo>
                <a:cubicBezTo>
                  <a:pt x="969" y="594"/>
                  <a:pt x="969" y="594"/>
                  <a:pt x="969" y="593"/>
                </a:cubicBezTo>
                <a:cubicBezTo>
                  <a:pt x="969" y="593"/>
                  <a:pt x="968" y="593"/>
                  <a:pt x="968" y="593"/>
                </a:cubicBezTo>
                <a:cubicBezTo>
                  <a:pt x="968" y="592"/>
                  <a:pt x="969" y="592"/>
                  <a:pt x="968" y="591"/>
                </a:cubicBezTo>
                <a:cubicBezTo>
                  <a:pt x="968" y="591"/>
                  <a:pt x="967" y="591"/>
                  <a:pt x="968" y="590"/>
                </a:cubicBezTo>
                <a:cubicBezTo>
                  <a:pt x="968" y="590"/>
                  <a:pt x="968" y="590"/>
                  <a:pt x="968" y="590"/>
                </a:cubicBezTo>
                <a:cubicBezTo>
                  <a:pt x="968" y="589"/>
                  <a:pt x="968" y="589"/>
                  <a:pt x="968" y="589"/>
                </a:cubicBezTo>
                <a:cubicBezTo>
                  <a:pt x="969" y="588"/>
                  <a:pt x="968" y="587"/>
                  <a:pt x="969" y="587"/>
                </a:cubicBezTo>
                <a:cubicBezTo>
                  <a:pt x="969" y="586"/>
                  <a:pt x="967" y="584"/>
                  <a:pt x="967" y="584"/>
                </a:cubicBezTo>
                <a:cubicBezTo>
                  <a:pt x="967" y="584"/>
                  <a:pt x="968" y="583"/>
                  <a:pt x="968" y="582"/>
                </a:cubicBezTo>
                <a:cubicBezTo>
                  <a:pt x="969" y="581"/>
                  <a:pt x="967" y="581"/>
                  <a:pt x="968" y="580"/>
                </a:cubicBezTo>
                <a:cubicBezTo>
                  <a:pt x="968" y="579"/>
                  <a:pt x="968" y="579"/>
                  <a:pt x="968" y="579"/>
                </a:cubicBezTo>
                <a:cubicBezTo>
                  <a:pt x="968" y="577"/>
                  <a:pt x="970" y="578"/>
                  <a:pt x="970" y="577"/>
                </a:cubicBezTo>
                <a:cubicBezTo>
                  <a:pt x="971" y="577"/>
                  <a:pt x="972" y="577"/>
                  <a:pt x="972" y="577"/>
                </a:cubicBezTo>
                <a:cubicBezTo>
                  <a:pt x="973" y="577"/>
                  <a:pt x="973" y="577"/>
                  <a:pt x="973" y="577"/>
                </a:cubicBezTo>
                <a:close/>
                <a:moveTo>
                  <a:pt x="984" y="599"/>
                </a:moveTo>
                <a:cubicBezTo>
                  <a:pt x="984" y="600"/>
                  <a:pt x="983" y="601"/>
                  <a:pt x="982" y="601"/>
                </a:cubicBezTo>
                <a:cubicBezTo>
                  <a:pt x="983" y="600"/>
                  <a:pt x="983" y="599"/>
                  <a:pt x="984" y="599"/>
                </a:cubicBezTo>
                <a:cubicBezTo>
                  <a:pt x="984" y="600"/>
                  <a:pt x="984" y="599"/>
                  <a:pt x="984" y="599"/>
                </a:cubicBezTo>
                <a:close/>
                <a:moveTo>
                  <a:pt x="983" y="656"/>
                </a:moveTo>
                <a:cubicBezTo>
                  <a:pt x="982" y="655"/>
                  <a:pt x="981" y="655"/>
                  <a:pt x="981" y="655"/>
                </a:cubicBezTo>
                <a:cubicBezTo>
                  <a:pt x="981" y="655"/>
                  <a:pt x="980" y="655"/>
                  <a:pt x="980" y="655"/>
                </a:cubicBezTo>
                <a:cubicBezTo>
                  <a:pt x="980" y="654"/>
                  <a:pt x="980" y="654"/>
                  <a:pt x="980" y="653"/>
                </a:cubicBezTo>
                <a:cubicBezTo>
                  <a:pt x="980" y="653"/>
                  <a:pt x="980" y="652"/>
                  <a:pt x="980" y="652"/>
                </a:cubicBezTo>
                <a:cubicBezTo>
                  <a:pt x="979" y="651"/>
                  <a:pt x="979" y="651"/>
                  <a:pt x="979" y="650"/>
                </a:cubicBezTo>
                <a:cubicBezTo>
                  <a:pt x="979" y="649"/>
                  <a:pt x="980" y="648"/>
                  <a:pt x="979" y="648"/>
                </a:cubicBezTo>
                <a:cubicBezTo>
                  <a:pt x="979" y="647"/>
                  <a:pt x="978" y="647"/>
                  <a:pt x="978" y="646"/>
                </a:cubicBezTo>
                <a:cubicBezTo>
                  <a:pt x="979" y="645"/>
                  <a:pt x="979" y="645"/>
                  <a:pt x="979" y="644"/>
                </a:cubicBezTo>
                <a:cubicBezTo>
                  <a:pt x="978" y="644"/>
                  <a:pt x="978" y="644"/>
                  <a:pt x="977" y="644"/>
                </a:cubicBezTo>
                <a:cubicBezTo>
                  <a:pt x="978" y="643"/>
                  <a:pt x="978" y="643"/>
                  <a:pt x="978" y="643"/>
                </a:cubicBezTo>
                <a:cubicBezTo>
                  <a:pt x="978" y="642"/>
                  <a:pt x="978" y="643"/>
                  <a:pt x="978" y="642"/>
                </a:cubicBezTo>
                <a:cubicBezTo>
                  <a:pt x="978" y="642"/>
                  <a:pt x="978" y="641"/>
                  <a:pt x="978" y="641"/>
                </a:cubicBezTo>
                <a:cubicBezTo>
                  <a:pt x="978" y="640"/>
                  <a:pt x="979" y="640"/>
                  <a:pt x="979" y="640"/>
                </a:cubicBezTo>
                <a:cubicBezTo>
                  <a:pt x="979" y="639"/>
                  <a:pt x="979" y="639"/>
                  <a:pt x="979" y="639"/>
                </a:cubicBezTo>
                <a:cubicBezTo>
                  <a:pt x="979" y="638"/>
                  <a:pt x="979" y="638"/>
                  <a:pt x="979" y="638"/>
                </a:cubicBezTo>
                <a:cubicBezTo>
                  <a:pt x="978" y="637"/>
                  <a:pt x="979" y="636"/>
                  <a:pt x="979" y="635"/>
                </a:cubicBezTo>
                <a:cubicBezTo>
                  <a:pt x="979" y="633"/>
                  <a:pt x="978" y="632"/>
                  <a:pt x="978" y="630"/>
                </a:cubicBezTo>
                <a:cubicBezTo>
                  <a:pt x="979" y="631"/>
                  <a:pt x="979" y="631"/>
                  <a:pt x="980" y="632"/>
                </a:cubicBezTo>
                <a:cubicBezTo>
                  <a:pt x="980" y="632"/>
                  <a:pt x="981" y="632"/>
                  <a:pt x="981" y="633"/>
                </a:cubicBezTo>
                <a:cubicBezTo>
                  <a:pt x="981" y="634"/>
                  <a:pt x="981" y="635"/>
                  <a:pt x="981" y="635"/>
                </a:cubicBezTo>
                <a:cubicBezTo>
                  <a:pt x="981" y="635"/>
                  <a:pt x="981" y="636"/>
                  <a:pt x="982" y="637"/>
                </a:cubicBezTo>
                <a:cubicBezTo>
                  <a:pt x="981" y="637"/>
                  <a:pt x="982" y="638"/>
                  <a:pt x="981" y="638"/>
                </a:cubicBezTo>
                <a:cubicBezTo>
                  <a:pt x="981" y="639"/>
                  <a:pt x="981" y="641"/>
                  <a:pt x="981" y="642"/>
                </a:cubicBezTo>
                <a:cubicBezTo>
                  <a:pt x="980" y="642"/>
                  <a:pt x="981" y="645"/>
                  <a:pt x="981" y="645"/>
                </a:cubicBezTo>
                <a:cubicBezTo>
                  <a:pt x="980" y="646"/>
                  <a:pt x="980" y="646"/>
                  <a:pt x="981" y="647"/>
                </a:cubicBezTo>
                <a:cubicBezTo>
                  <a:pt x="981" y="647"/>
                  <a:pt x="981" y="647"/>
                  <a:pt x="981" y="647"/>
                </a:cubicBezTo>
                <a:cubicBezTo>
                  <a:pt x="981" y="648"/>
                  <a:pt x="982" y="648"/>
                  <a:pt x="982" y="648"/>
                </a:cubicBezTo>
                <a:cubicBezTo>
                  <a:pt x="982" y="649"/>
                  <a:pt x="982" y="650"/>
                  <a:pt x="981" y="650"/>
                </a:cubicBezTo>
                <a:cubicBezTo>
                  <a:pt x="981" y="650"/>
                  <a:pt x="982" y="650"/>
                  <a:pt x="982" y="651"/>
                </a:cubicBezTo>
                <a:cubicBezTo>
                  <a:pt x="982" y="652"/>
                  <a:pt x="982" y="652"/>
                  <a:pt x="982" y="653"/>
                </a:cubicBezTo>
                <a:cubicBezTo>
                  <a:pt x="982" y="653"/>
                  <a:pt x="983" y="654"/>
                  <a:pt x="983" y="654"/>
                </a:cubicBezTo>
                <a:cubicBezTo>
                  <a:pt x="983" y="654"/>
                  <a:pt x="983" y="655"/>
                  <a:pt x="983" y="656"/>
                </a:cubicBezTo>
                <a:cubicBezTo>
                  <a:pt x="982" y="655"/>
                  <a:pt x="983" y="656"/>
                  <a:pt x="983" y="656"/>
                </a:cubicBezTo>
                <a:close/>
                <a:moveTo>
                  <a:pt x="975" y="622"/>
                </a:moveTo>
                <a:cubicBezTo>
                  <a:pt x="975" y="622"/>
                  <a:pt x="975" y="622"/>
                  <a:pt x="974" y="622"/>
                </a:cubicBezTo>
                <a:cubicBezTo>
                  <a:pt x="973" y="622"/>
                  <a:pt x="974" y="621"/>
                  <a:pt x="973" y="621"/>
                </a:cubicBezTo>
                <a:cubicBezTo>
                  <a:pt x="972" y="621"/>
                  <a:pt x="973" y="620"/>
                  <a:pt x="973" y="620"/>
                </a:cubicBezTo>
                <a:cubicBezTo>
                  <a:pt x="974" y="620"/>
                  <a:pt x="976" y="621"/>
                  <a:pt x="975" y="622"/>
                </a:cubicBezTo>
                <a:close/>
                <a:moveTo>
                  <a:pt x="968" y="625"/>
                </a:moveTo>
                <a:cubicBezTo>
                  <a:pt x="968" y="626"/>
                  <a:pt x="965" y="626"/>
                  <a:pt x="966" y="625"/>
                </a:cubicBezTo>
                <a:cubicBezTo>
                  <a:pt x="965" y="625"/>
                  <a:pt x="964" y="626"/>
                  <a:pt x="963" y="626"/>
                </a:cubicBezTo>
                <a:cubicBezTo>
                  <a:pt x="963" y="626"/>
                  <a:pt x="963" y="624"/>
                  <a:pt x="963" y="624"/>
                </a:cubicBezTo>
                <a:cubicBezTo>
                  <a:pt x="963" y="623"/>
                  <a:pt x="963" y="623"/>
                  <a:pt x="963" y="623"/>
                </a:cubicBezTo>
                <a:cubicBezTo>
                  <a:pt x="963" y="623"/>
                  <a:pt x="962" y="623"/>
                  <a:pt x="962" y="623"/>
                </a:cubicBezTo>
                <a:cubicBezTo>
                  <a:pt x="962" y="622"/>
                  <a:pt x="963" y="621"/>
                  <a:pt x="962" y="621"/>
                </a:cubicBezTo>
                <a:cubicBezTo>
                  <a:pt x="962" y="621"/>
                  <a:pt x="962" y="621"/>
                  <a:pt x="962" y="621"/>
                </a:cubicBezTo>
                <a:cubicBezTo>
                  <a:pt x="962" y="621"/>
                  <a:pt x="962" y="620"/>
                  <a:pt x="962" y="620"/>
                </a:cubicBezTo>
                <a:cubicBezTo>
                  <a:pt x="962" y="620"/>
                  <a:pt x="961" y="618"/>
                  <a:pt x="961" y="618"/>
                </a:cubicBezTo>
                <a:cubicBezTo>
                  <a:pt x="960" y="618"/>
                  <a:pt x="959" y="616"/>
                  <a:pt x="959" y="616"/>
                </a:cubicBezTo>
                <a:cubicBezTo>
                  <a:pt x="958" y="616"/>
                  <a:pt x="957" y="615"/>
                  <a:pt x="957" y="615"/>
                </a:cubicBezTo>
                <a:cubicBezTo>
                  <a:pt x="957" y="615"/>
                  <a:pt x="957" y="613"/>
                  <a:pt x="956" y="613"/>
                </a:cubicBezTo>
                <a:cubicBezTo>
                  <a:pt x="956" y="613"/>
                  <a:pt x="956" y="612"/>
                  <a:pt x="956" y="612"/>
                </a:cubicBezTo>
                <a:cubicBezTo>
                  <a:pt x="956" y="611"/>
                  <a:pt x="956" y="611"/>
                  <a:pt x="956" y="611"/>
                </a:cubicBezTo>
                <a:cubicBezTo>
                  <a:pt x="956" y="610"/>
                  <a:pt x="955" y="610"/>
                  <a:pt x="955" y="609"/>
                </a:cubicBezTo>
                <a:cubicBezTo>
                  <a:pt x="955" y="609"/>
                  <a:pt x="956" y="608"/>
                  <a:pt x="956" y="608"/>
                </a:cubicBezTo>
                <a:cubicBezTo>
                  <a:pt x="956" y="607"/>
                  <a:pt x="956" y="607"/>
                  <a:pt x="956" y="606"/>
                </a:cubicBezTo>
                <a:cubicBezTo>
                  <a:pt x="956" y="605"/>
                  <a:pt x="956" y="606"/>
                  <a:pt x="956" y="606"/>
                </a:cubicBezTo>
                <a:cubicBezTo>
                  <a:pt x="955" y="605"/>
                  <a:pt x="955" y="604"/>
                  <a:pt x="955" y="604"/>
                </a:cubicBezTo>
                <a:cubicBezTo>
                  <a:pt x="955" y="603"/>
                  <a:pt x="955" y="602"/>
                  <a:pt x="955" y="601"/>
                </a:cubicBezTo>
                <a:cubicBezTo>
                  <a:pt x="955" y="601"/>
                  <a:pt x="954" y="601"/>
                  <a:pt x="954" y="601"/>
                </a:cubicBezTo>
                <a:cubicBezTo>
                  <a:pt x="954" y="600"/>
                  <a:pt x="954" y="600"/>
                  <a:pt x="954" y="599"/>
                </a:cubicBezTo>
                <a:cubicBezTo>
                  <a:pt x="955" y="599"/>
                  <a:pt x="955" y="599"/>
                  <a:pt x="955" y="599"/>
                </a:cubicBezTo>
                <a:cubicBezTo>
                  <a:pt x="955" y="599"/>
                  <a:pt x="955" y="598"/>
                  <a:pt x="955" y="597"/>
                </a:cubicBezTo>
                <a:cubicBezTo>
                  <a:pt x="955" y="597"/>
                  <a:pt x="955" y="596"/>
                  <a:pt x="955" y="596"/>
                </a:cubicBezTo>
                <a:cubicBezTo>
                  <a:pt x="956" y="596"/>
                  <a:pt x="956" y="596"/>
                  <a:pt x="956" y="596"/>
                </a:cubicBezTo>
                <a:cubicBezTo>
                  <a:pt x="958" y="596"/>
                  <a:pt x="957" y="596"/>
                  <a:pt x="957" y="597"/>
                </a:cubicBezTo>
                <a:cubicBezTo>
                  <a:pt x="958" y="599"/>
                  <a:pt x="958" y="600"/>
                  <a:pt x="958" y="602"/>
                </a:cubicBezTo>
                <a:cubicBezTo>
                  <a:pt x="958" y="603"/>
                  <a:pt x="958" y="604"/>
                  <a:pt x="958" y="605"/>
                </a:cubicBezTo>
                <a:cubicBezTo>
                  <a:pt x="958" y="606"/>
                  <a:pt x="959" y="606"/>
                  <a:pt x="958" y="606"/>
                </a:cubicBezTo>
                <a:cubicBezTo>
                  <a:pt x="958" y="607"/>
                  <a:pt x="959" y="607"/>
                  <a:pt x="958" y="608"/>
                </a:cubicBezTo>
                <a:cubicBezTo>
                  <a:pt x="958" y="609"/>
                  <a:pt x="958" y="609"/>
                  <a:pt x="958" y="609"/>
                </a:cubicBezTo>
                <a:cubicBezTo>
                  <a:pt x="958" y="610"/>
                  <a:pt x="958" y="610"/>
                  <a:pt x="958" y="611"/>
                </a:cubicBezTo>
                <a:cubicBezTo>
                  <a:pt x="958" y="611"/>
                  <a:pt x="958" y="611"/>
                  <a:pt x="958" y="612"/>
                </a:cubicBezTo>
                <a:cubicBezTo>
                  <a:pt x="959" y="612"/>
                  <a:pt x="959" y="612"/>
                  <a:pt x="960" y="612"/>
                </a:cubicBezTo>
                <a:cubicBezTo>
                  <a:pt x="960" y="612"/>
                  <a:pt x="960" y="612"/>
                  <a:pt x="960" y="612"/>
                </a:cubicBezTo>
                <a:cubicBezTo>
                  <a:pt x="962" y="613"/>
                  <a:pt x="960" y="613"/>
                  <a:pt x="961" y="613"/>
                </a:cubicBezTo>
                <a:cubicBezTo>
                  <a:pt x="961" y="613"/>
                  <a:pt x="961" y="613"/>
                  <a:pt x="961" y="613"/>
                </a:cubicBezTo>
                <a:cubicBezTo>
                  <a:pt x="961" y="614"/>
                  <a:pt x="962" y="614"/>
                  <a:pt x="962" y="614"/>
                </a:cubicBezTo>
                <a:cubicBezTo>
                  <a:pt x="962" y="615"/>
                  <a:pt x="963" y="614"/>
                  <a:pt x="963" y="615"/>
                </a:cubicBezTo>
                <a:cubicBezTo>
                  <a:pt x="963" y="616"/>
                  <a:pt x="962" y="619"/>
                  <a:pt x="963" y="619"/>
                </a:cubicBezTo>
                <a:cubicBezTo>
                  <a:pt x="963" y="619"/>
                  <a:pt x="964" y="619"/>
                  <a:pt x="964" y="620"/>
                </a:cubicBezTo>
                <a:cubicBezTo>
                  <a:pt x="964" y="620"/>
                  <a:pt x="964" y="620"/>
                  <a:pt x="964" y="621"/>
                </a:cubicBezTo>
                <a:cubicBezTo>
                  <a:pt x="964" y="621"/>
                  <a:pt x="964" y="621"/>
                  <a:pt x="965" y="621"/>
                </a:cubicBezTo>
                <a:cubicBezTo>
                  <a:pt x="965" y="622"/>
                  <a:pt x="965" y="622"/>
                  <a:pt x="966" y="622"/>
                </a:cubicBezTo>
                <a:cubicBezTo>
                  <a:pt x="966" y="622"/>
                  <a:pt x="966" y="622"/>
                  <a:pt x="966" y="623"/>
                </a:cubicBezTo>
                <a:cubicBezTo>
                  <a:pt x="966" y="623"/>
                  <a:pt x="966" y="623"/>
                  <a:pt x="967" y="624"/>
                </a:cubicBezTo>
                <a:cubicBezTo>
                  <a:pt x="967" y="624"/>
                  <a:pt x="968" y="625"/>
                  <a:pt x="968" y="625"/>
                </a:cubicBezTo>
                <a:cubicBezTo>
                  <a:pt x="968" y="625"/>
                  <a:pt x="968" y="625"/>
                  <a:pt x="968" y="625"/>
                </a:cubicBezTo>
                <a:close/>
                <a:moveTo>
                  <a:pt x="953" y="591"/>
                </a:moveTo>
                <a:cubicBezTo>
                  <a:pt x="953" y="590"/>
                  <a:pt x="953" y="589"/>
                  <a:pt x="953" y="588"/>
                </a:cubicBezTo>
                <a:cubicBezTo>
                  <a:pt x="953" y="588"/>
                  <a:pt x="953" y="587"/>
                  <a:pt x="953" y="586"/>
                </a:cubicBezTo>
                <a:cubicBezTo>
                  <a:pt x="954" y="587"/>
                  <a:pt x="954" y="586"/>
                  <a:pt x="955" y="587"/>
                </a:cubicBezTo>
                <a:cubicBezTo>
                  <a:pt x="955" y="587"/>
                  <a:pt x="955" y="587"/>
                  <a:pt x="956" y="587"/>
                </a:cubicBezTo>
                <a:cubicBezTo>
                  <a:pt x="956" y="588"/>
                  <a:pt x="955" y="588"/>
                  <a:pt x="956" y="588"/>
                </a:cubicBezTo>
                <a:cubicBezTo>
                  <a:pt x="956" y="589"/>
                  <a:pt x="956" y="589"/>
                  <a:pt x="955" y="590"/>
                </a:cubicBezTo>
                <a:cubicBezTo>
                  <a:pt x="955" y="591"/>
                  <a:pt x="954" y="591"/>
                  <a:pt x="953" y="591"/>
                </a:cubicBezTo>
                <a:cubicBezTo>
                  <a:pt x="953" y="590"/>
                  <a:pt x="953" y="591"/>
                  <a:pt x="953" y="591"/>
                </a:cubicBezTo>
                <a:close/>
                <a:moveTo>
                  <a:pt x="952" y="627"/>
                </a:moveTo>
                <a:cubicBezTo>
                  <a:pt x="953" y="628"/>
                  <a:pt x="951" y="628"/>
                  <a:pt x="951" y="629"/>
                </a:cubicBezTo>
                <a:cubicBezTo>
                  <a:pt x="950" y="630"/>
                  <a:pt x="950" y="629"/>
                  <a:pt x="949" y="629"/>
                </a:cubicBezTo>
                <a:cubicBezTo>
                  <a:pt x="949" y="627"/>
                  <a:pt x="950" y="627"/>
                  <a:pt x="951" y="626"/>
                </a:cubicBezTo>
                <a:cubicBezTo>
                  <a:pt x="952" y="626"/>
                  <a:pt x="952" y="626"/>
                  <a:pt x="952" y="626"/>
                </a:cubicBezTo>
                <a:cubicBezTo>
                  <a:pt x="953" y="626"/>
                  <a:pt x="953" y="627"/>
                  <a:pt x="953" y="627"/>
                </a:cubicBezTo>
                <a:cubicBezTo>
                  <a:pt x="953" y="627"/>
                  <a:pt x="952" y="627"/>
                  <a:pt x="952" y="627"/>
                </a:cubicBezTo>
                <a:close/>
                <a:moveTo>
                  <a:pt x="954" y="582"/>
                </a:moveTo>
                <a:cubicBezTo>
                  <a:pt x="955" y="581"/>
                  <a:pt x="955" y="581"/>
                  <a:pt x="955" y="581"/>
                </a:cubicBezTo>
                <a:cubicBezTo>
                  <a:pt x="955" y="580"/>
                  <a:pt x="955" y="580"/>
                  <a:pt x="956" y="580"/>
                </a:cubicBezTo>
                <a:cubicBezTo>
                  <a:pt x="956" y="579"/>
                  <a:pt x="958" y="579"/>
                  <a:pt x="958" y="579"/>
                </a:cubicBezTo>
                <a:cubicBezTo>
                  <a:pt x="958" y="581"/>
                  <a:pt x="956" y="581"/>
                  <a:pt x="956" y="583"/>
                </a:cubicBezTo>
                <a:cubicBezTo>
                  <a:pt x="955" y="583"/>
                  <a:pt x="954" y="582"/>
                  <a:pt x="954" y="582"/>
                </a:cubicBezTo>
                <a:cubicBezTo>
                  <a:pt x="954" y="581"/>
                  <a:pt x="954" y="582"/>
                  <a:pt x="954" y="582"/>
                </a:cubicBezTo>
                <a:close/>
                <a:moveTo>
                  <a:pt x="963" y="569"/>
                </a:moveTo>
                <a:cubicBezTo>
                  <a:pt x="964" y="569"/>
                  <a:pt x="964" y="569"/>
                  <a:pt x="964" y="568"/>
                </a:cubicBezTo>
                <a:cubicBezTo>
                  <a:pt x="964" y="568"/>
                  <a:pt x="965" y="568"/>
                  <a:pt x="965" y="567"/>
                </a:cubicBezTo>
                <a:cubicBezTo>
                  <a:pt x="965" y="567"/>
                  <a:pt x="966" y="566"/>
                  <a:pt x="966" y="567"/>
                </a:cubicBezTo>
                <a:cubicBezTo>
                  <a:pt x="966" y="567"/>
                  <a:pt x="966" y="568"/>
                  <a:pt x="966" y="568"/>
                </a:cubicBezTo>
                <a:cubicBezTo>
                  <a:pt x="966" y="568"/>
                  <a:pt x="964" y="570"/>
                  <a:pt x="964" y="570"/>
                </a:cubicBezTo>
                <a:cubicBezTo>
                  <a:pt x="963" y="571"/>
                  <a:pt x="963" y="571"/>
                  <a:pt x="962" y="571"/>
                </a:cubicBezTo>
                <a:cubicBezTo>
                  <a:pt x="962" y="571"/>
                  <a:pt x="962" y="571"/>
                  <a:pt x="962" y="571"/>
                </a:cubicBezTo>
                <a:cubicBezTo>
                  <a:pt x="962" y="570"/>
                  <a:pt x="962" y="569"/>
                  <a:pt x="963" y="569"/>
                </a:cubicBezTo>
                <a:close/>
                <a:moveTo>
                  <a:pt x="971" y="512"/>
                </a:moveTo>
                <a:cubicBezTo>
                  <a:pt x="971" y="512"/>
                  <a:pt x="971" y="512"/>
                  <a:pt x="971" y="513"/>
                </a:cubicBezTo>
                <a:cubicBezTo>
                  <a:pt x="971" y="513"/>
                  <a:pt x="972" y="513"/>
                  <a:pt x="972" y="513"/>
                </a:cubicBezTo>
                <a:cubicBezTo>
                  <a:pt x="972" y="513"/>
                  <a:pt x="971" y="513"/>
                  <a:pt x="971" y="513"/>
                </a:cubicBezTo>
                <a:cubicBezTo>
                  <a:pt x="971" y="513"/>
                  <a:pt x="971" y="512"/>
                  <a:pt x="971" y="512"/>
                </a:cubicBezTo>
                <a:close/>
                <a:moveTo>
                  <a:pt x="988" y="556"/>
                </a:moveTo>
                <a:cubicBezTo>
                  <a:pt x="988" y="556"/>
                  <a:pt x="988" y="556"/>
                  <a:pt x="988" y="555"/>
                </a:cubicBezTo>
                <a:cubicBezTo>
                  <a:pt x="988" y="555"/>
                  <a:pt x="988" y="554"/>
                  <a:pt x="988" y="555"/>
                </a:cubicBezTo>
                <a:cubicBezTo>
                  <a:pt x="988" y="554"/>
                  <a:pt x="988" y="554"/>
                  <a:pt x="988" y="554"/>
                </a:cubicBezTo>
                <a:cubicBezTo>
                  <a:pt x="988" y="554"/>
                  <a:pt x="988" y="553"/>
                  <a:pt x="988" y="553"/>
                </a:cubicBezTo>
                <a:cubicBezTo>
                  <a:pt x="990" y="553"/>
                  <a:pt x="990" y="553"/>
                  <a:pt x="990" y="555"/>
                </a:cubicBezTo>
                <a:cubicBezTo>
                  <a:pt x="990" y="556"/>
                  <a:pt x="990" y="555"/>
                  <a:pt x="990" y="555"/>
                </a:cubicBezTo>
                <a:cubicBezTo>
                  <a:pt x="990" y="556"/>
                  <a:pt x="990" y="556"/>
                  <a:pt x="990" y="556"/>
                </a:cubicBezTo>
                <a:cubicBezTo>
                  <a:pt x="990" y="557"/>
                  <a:pt x="990" y="558"/>
                  <a:pt x="990" y="559"/>
                </a:cubicBezTo>
                <a:cubicBezTo>
                  <a:pt x="991" y="559"/>
                  <a:pt x="991" y="560"/>
                  <a:pt x="991" y="560"/>
                </a:cubicBezTo>
                <a:cubicBezTo>
                  <a:pt x="991" y="560"/>
                  <a:pt x="992" y="561"/>
                  <a:pt x="992" y="562"/>
                </a:cubicBezTo>
                <a:cubicBezTo>
                  <a:pt x="992" y="562"/>
                  <a:pt x="992" y="563"/>
                  <a:pt x="992" y="564"/>
                </a:cubicBezTo>
                <a:cubicBezTo>
                  <a:pt x="990" y="563"/>
                  <a:pt x="991" y="562"/>
                  <a:pt x="990" y="561"/>
                </a:cubicBezTo>
                <a:cubicBezTo>
                  <a:pt x="990" y="561"/>
                  <a:pt x="988" y="560"/>
                  <a:pt x="988" y="559"/>
                </a:cubicBezTo>
                <a:cubicBezTo>
                  <a:pt x="988" y="559"/>
                  <a:pt x="988" y="558"/>
                  <a:pt x="987" y="558"/>
                </a:cubicBezTo>
                <a:cubicBezTo>
                  <a:pt x="987" y="558"/>
                  <a:pt x="988" y="557"/>
                  <a:pt x="988" y="556"/>
                </a:cubicBezTo>
                <a:close/>
                <a:moveTo>
                  <a:pt x="992" y="513"/>
                </a:moveTo>
                <a:cubicBezTo>
                  <a:pt x="993" y="513"/>
                  <a:pt x="994" y="512"/>
                  <a:pt x="995" y="512"/>
                </a:cubicBezTo>
                <a:cubicBezTo>
                  <a:pt x="995" y="513"/>
                  <a:pt x="995" y="514"/>
                  <a:pt x="995" y="514"/>
                </a:cubicBezTo>
                <a:cubicBezTo>
                  <a:pt x="995" y="515"/>
                  <a:pt x="994" y="515"/>
                  <a:pt x="994" y="515"/>
                </a:cubicBezTo>
                <a:cubicBezTo>
                  <a:pt x="994" y="515"/>
                  <a:pt x="992" y="515"/>
                  <a:pt x="992" y="514"/>
                </a:cubicBezTo>
                <a:cubicBezTo>
                  <a:pt x="992" y="514"/>
                  <a:pt x="992" y="513"/>
                  <a:pt x="992" y="513"/>
                </a:cubicBezTo>
                <a:cubicBezTo>
                  <a:pt x="993" y="513"/>
                  <a:pt x="992" y="513"/>
                  <a:pt x="992" y="513"/>
                </a:cubicBezTo>
                <a:close/>
                <a:moveTo>
                  <a:pt x="890" y="501"/>
                </a:moveTo>
                <a:cubicBezTo>
                  <a:pt x="890" y="501"/>
                  <a:pt x="890" y="500"/>
                  <a:pt x="890" y="501"/>
                </a:cubicBezTo>
                <a:cubicBezTo>
                  <a:pt x="890" y="501"/>
                  <a:pt x="889" y="501"/>
                  <a:pt x="889" y="501"/>
                </a:cubicBezTo>
                <a:cubicBezTo>
                  <a:pt x="889" y="500"/>
                  <a:pt x="889" y="500"/>
                  <a:pt x="888" y="500"/>
                </a:cubicBezTo>
                <a:cubicBezTo>
                  <a:pt x="887" y="500"/>
                  <a:pt x="887" y="500"/>
                  <a:pt x="886" y="500"/>
                </a:cubicBezTo>
                <a:cubicBezTo>
                  <a:pt x="886" y="500"/>
                  <a:pt x="885" y="500"/>
                  <a:pt x="884" y="499"/>
                </a:cubicBezTo>
                <a:cubicBezTo>
                  <a:pt x="884" y="499"/>
                  <a:pt x="884" y="499"/>
                  <a:pt x="884" y="499"/>
                </a:cubicBezTo>
                <a:cubicBezTo>
                  <a:pt x="884" y="498"/>
                  <a:pt x="884" y="498"/>
                  <a:pt x="884" y="498"/>
                </a:cubicBezTo>
                <a:cubicBezTo>
                  <a:pt x="883" y="497"/>
                  <a:pt x="881" y="496"/>
                  <a:pt x="883" y="496"/>
                </a:cubicBezTo>
                <a:cubicBezTo>
                  <a:pt x="884" y="496"/>
                  <a:pt x="884" y="496"/>
                  <a:pt x="884" y="497"/>
                </a:cubicBezTo>
                <a:cubicBezTo>
                  <a:pt x="884" y="498"/>
                  <a:pt x="886" y="498"/>
                  <a:pt x="886" y="498"/>
                </a:cubicBezTo>
                <a:cubicBezTo>
                  <a:pt x="887" y="499"/>
                  <a:pt x="887" y="499"/>
                  <a:pt x="888" y="499"/>
                </a:cubicBezTo>
                <a:cubicBezTo>
                  <a:pt x="888" y="498"/>
                  <a:pt x="889" y="498"/>
                  <a:pt x="889" y="499"/>
                </a:cubicBezTo>
                <a:cubicBezTo>
                  <a:pt x="889" y="499"/>
                  <a:pt x="890" y="499"/>
                  <a:pt x="890" y="499"/>
                </a:cubicBezTo>
                <a:cubicBezTo>
                  <a:pt x="890" y="500"/>
                  <a:pt x="890" y="500"/>
                  <a:pt x="890" y="501"/>
                </a:cubicBezTo>
                <a:close/>
                <a:moveTo>
                  <a:pt x="886" y="688"/>
                </a:moveTo>
                <a:cubicBezTo>
                  <a:pt x="886" y="688"/>
                  <a:pt x="885" y="689"/>
                  <a:pt x="885" y="688"/>
                </a:cubicBezTo>
                <a:cubicBezTo>
                  <a:pt x="885" y="687"/>
                  <a:pt x="886" y="689"/>
                  <a:pt x="885" y="687"/>
                </a:cubicBezTo>
                <a:cubicBezTo>
                  <a:pt x="886" y="687"/>
                  <a:pt x="886" y="688"/>
                  <a:pt x="886" y="688"/>
                </a:cubicBezTo>
                <a:close/>
                <a:moveTo>
                  <a:pt x="1003" y="217"/>
                </a:moveTo>
                <a:cubicBezTo>
                  <a:pt x="1003" y="218"/>
                  <a:pt x="1002" y="218"/>
                  <a:pt x="1002" y="218"/>
                </a:cubicBezTo>
                <a:cubicBezTo>
                  <a:pt x="1002" y="218"/>
                  <a:pt x="1002" y="219"/>
                  <a:pt x="1002" y="220"/>
                </a:cubicBezTo>
                <a:cubicBezTo>
                  <a:pt x="1002" y="220"/>
                  <a:pt x="1001" y="220"/>
                  <a:pt x="1001" y="219"/>
                </a:cubicBezTo>
                <a:cubicBezTo>
                  <a:pt x="1001" y="221"/>
                  <a:pt x="1001" y="221"/>
                  <a:pt x="1000" y="221"/>
                </a:cubicBezTo>
                <a:cubicBezTo>
                  <a:pt x="999" y="221"/>
                  <a:pt x="999" y="221"/>
                  <a:pt x="998" y="221"/>
                </a:cubicBezTo>
                <a:cubicBezTo>
                  <a:pt x="998" y="221"/>
                  <a:pt x="998" y="220"/>
                  <a:pt x="998" y="220"/>
                </a:cubicBezTo>
                <a:cubicBezTo>
                  <a:pt x="997" y="220"/>
                  <a:pt x="997" y="220"/>
                  <a:pt x="997" y="220"/>
                </a:cubicBezTo>
                <a:cubicBezTo>
                  <a:pt x="996" y="219"/>
                  <a:pt x="996" y="219"/>
                  <a:pt x="996" y="219"/>
                </a:cubicBezTo>
                <a:cubicBezTo>
                  <a:pt x="996" y="218"/>
                  <a:pt x="993" y="217"/>
                  <a:pt x="994" y="216"/>
                </a:cubicBezTo>
                <a:cubicBezTo>
                  <a:pt x="994" y="216"/>
                  <a:pt x="994" y="216"/>
                  <a:pt x="995" y="216"/>
                </a:cubicBezTo>
                <a:cubicBezTo>
                  <a:pt x="995" y="216"/>
                  <a:pt x="995" y="217"/>
                  <a:pt x="995" y="217"/>
                </a:cubicBezTo>
                <a:cubicBezTo>
                  <a:pt x="996" y="217"/>
                  <a:pt x="996" y="216"/>
                  <a:pt x="996" y="217"/>
                </a:cubicBezTo>
                <a:cubicBezTo>
                  <a:pt x="996" y="217"/>
                  <a:pt x="997" y="217"/>
                  <a:pt x="997" y="217"/>
                </a:cubicBezTo>
                <a:cubicBezTo>
                  <a:pt x="998" y="217"/>
                  <a:pt x="998" y="217"/>
                  <a:pt x="998" y="216"/>
                </a:cubicBezTo>
                <a:cubicBezTo>
                  <a:pt x="998" y="216"/>
                  <a:pt x="998" y="215"/>
                  <a:pt x="998" y="214"/>
                </a:cubicBezTo>
                <a:cubicBezTo>
                  <a:pt x="997" y="214"/>
                  <a:pt x="996" y="214"/>
                  <a:pt x="997" y="213"/>
                </a:cubicBezTo>
                <a:cubicBezTo>
                  <a:pt x="996" y="213"/>
                  <a:pt x="995" y="213"/>
                  <a:pt x="995" y="214"/>
                </a:cubicBezTo>
                <a:cubicBezTo>
                  <a:pt x="994" y="212"/>
                  <a:pt x="996" y="213"/>
                  <a:pt x="996" y="213"/>
                </a:cubicBezTo>
                <a:cubicBezTo>
                  <a:pt x="996" y="212"/>
                  <a:pt x="997" y="211"/>
                  <a:pt x="997" y="212"/>
                </a:cubicBezTo>
                <a:cubicBezTo>
                  <a:pt x="998" y="213"/>
                  <a:pt x="998" y="213"/>
                  <a:pt x="998" y="214"/>
                </a:cubicBezTo>
                <a:cubicBezTo>
                  <a:pt x="998" y="215"/>
                  <a:pt x="999" y="215"/>
                  <a:pt x="999" y="215"/>
                </a:cubicBezTo>
                <a:cubicBezTo>
                  <a:pt x="1000" y="216"/>
                  <a:pt x="1001" y="216"/>
                  <a:pt x="1002" y="216"/>
                </a:cubicBezTo>
                <a:cubicBezTo>
                  <a:pt x="1002" y="217"/>
                  <a:pt x="1003" y="216"/>
                  <a:pt x="1003" y="217"/>
                </a:cubicBezTo>
                <a:cubicBezTo>
                  <a:pt x="1003" y="218"/>
                  <a:pt x="1003" y="217"/>
                  <a:pt x="1003" y="217"/>
                </a:cubicBezTo>
                <a:close/>
                <a:moveTo>
                  <a:pt x="993" y="204"/>
                </a:moveTo>
                <a:cubicBezTo>
                  <a:pt x="994" y="204"/>
                  <a:pt x="995" y="204"/>
                  <a:pt x="995" y="203"/>
                </a:cubicBezTo>
                <a:cubicBezTo>
                  <a:pt x="996" y="203"/>
                  <a:pt x="996" y="204"/>
                  <a:pt x="997" y="204"/>
                </a:cubicBezTo>
                <a:cubicBezTo>
                  <a:pt x="998" y="205"/>
                  <a:pt x="997" y="205"/>
                  <a:pt x="996" y="205"/>
                </a:cubicBezTo>
                <a:cubicBezTo>
                  <a:pt x="996" y="205"/>
                  <a:pt x="995" y="205"/>
                  <a:pt x="995" y="205"/>
                </a:cubicBezTo>
                <a:cubicBezTo>
                  <a:pt x="994" y="205"/>
                  <a:pt x="995" y="205"/>
                  <a:pt x="995" y="205"/>
                </a:cubicBezTo>
                <a:cubicBezTo>
                  <a:pt x="994" y="205"/>
                  <a:pt x="993" y="204"/>
                  <a:pt x="993" y="204"/>
                </a:cubicBezTo>
                <a:close/>
                <a:moveTo>
                  <a:pt x="991" y="198"/>
                </a:moveTo>
                <a:cubicBezTo>
                  <a:pt x="990" y="198"/>
                  <a:pt x="991" y="199"/>
                  <a:pt x="990" y="200"/>
                </a:cubicBezTo>
                <a:cubicBezTo>
                  <a:pt x="990" y="200"/>
                  <a:pt x="989" y="201"/>
                  <a:pt x="989" y="201"/>
                </a:cubicBezTo>
                <a:cubicBezTo>
                  <a:pt x="989" y="201"/>
                  <a:pt x="988" y="200"/>
                  <a:pt x="988" y="200"/>
                </a:cubicBezTo>
                <a:cubicBezTo>
                  <a:pt x="988" y="200"/>
                  <a:pt x="988" y="200"/>
                  <a:pt x="988" y="199"/>
                </a:cubicBezTo>
                <a:cubicBezTo>
                  <a:pt x="988" y="199"/>
                  <a:pt x="987" y="198"/>
                  <a:pt x="986" y="197"/>
                </a:cubicBezTo>
                <a:cubicBezTo>
                  <a:pt x="986" y="197"/>
                  <a:pt x="986" y="197"/>
                  <a:pt x="985" y="197"/>
                </a:cubicBezTo>
                <a:cubicBezTo>
                  <a:pt x="984" y="197"/>
                  <a:pt x="985" y="196"/>
                  <a:pt x="984" y="195"/>
                </a:cubicBezTo>
                <a:cubicBezTo>
                  <a:pt x="983" y="195"/>
                  <a:pt x="984" y="195"/>
                  <a:pt x="983" y="195"/>
                </a:cubicBezTo>
                <a:cubicBezTo>
                  <a:pt x="982" y="195"/>
                  <a:pt x="982" y="194"/>
                  <a:pt x="982" y="193"/>
                </a:cubicBezTo>
                <a:cubicBezTo>
                  <a:pt x="982" y="193"/>
                  <a:pt x="985" y="194"/>
                  <a:pt x="984" y="192"/>
                </a:cubicBezTo>
                <a:cubicBezTo>
                  <a:pt x="984" y="192"/>
                  <a:pt x="987" y="193"/>
                  <a:pt x="987" y="191"/>
                </a:cubicBezTo>
                <a:cubicBezTo>
                  <a:pt x="987" y="190"/>
                  <a:pt x="987" y="190"/>
                  <a:pt x="986" y="189"/>
                </a:cubicBezTo>
                <a:cubicBezTo>
                  <a:pt x="985" y="189"/>
                  <a:pt x="983" y="190"/>
                  <a:pt x="983" y="189"/>
                </a:cubicBezTo>
                <a:cubicBezTo>
                  <a:pt x="983" y="188"/>
                  <a:pt x="983" y="188"/>
                  <a:pt x="983" y="187"/>
                </a:cubicBezTo>
                <a:cubicBezTo>
                  <a:pt x="984" y="188"/>
                  <a:pt x="985" y="188"/>
                  <a:pt x="987" y="188"/>
                </a:cubicBezTo>
                <a:cubicBezTo>
                  <a:pt x="987" y="188"/>
                  <a:pt x="988" y="188"/>
                  <a:pt x="988" y="188"/>
                </a:cubicBezTo>
                <a:cubicBezTo>
                  <a:pt x="988" y="189"/>
                  <a:pt x="988" y="190"/>
                  <a:pt x="988" y="190"/>
                </a:cubicBezTo>
                <a:cubicBezTo>
                  <a:pt x="988" y="190"/>
                  <a:pt x="988" y="191"/>
                  <a:pt x="988" y="191"/>
                </a:cubicBezTo>
                <a:cubicBezTo>
                  <a:pt x="988" y="192"/>
                  <a:pt x="988" y="192"/>
                  <a:pt x="988" y="193"/>
                </a:cubicBezTo>
                <a:cubicBezTo>
                  <a:pt x="988" y="194"/>
                  <a:pt x="989" y="193"/>
                  <a:pt x="990" y="194"/>
                </a:cubicBezTo>
                <a:cubicBezTo>
                  <a:pt x="990" y="195"/>
                  <a:pt x="991" y="197"/>
                  <a:pt x="991" y="197"/>
                </a:cubicBezTo>
                <a:cubicBezTo>
                  <a:pt x="991" y="197"/>
                  <a:pt x="991" y="198"/>
                  <a:pt x="991" y="198"/>
                </a:cubicBezTo>
                <a:close/>
                <a:moveTo>
                  <a:pt x="980" y="179"/>
                </a:moveTo>
                <a:cubicBezTo>
                  <a:pt x="981" y="179"/>
                  <a:pt x="982" y="179"/>
                  <a:pt x="983" y="180"/>
                </a:cubicBezTo>
                <a:cubicBezTo>
                  <a:pt x="983" y="180"/>
                  <a:pt x="984" y="180"/>
                  <a:pt x="984" y="181"/>
                </a:cubicBezTo>
                <a:cubicBezTo>
                  <a:pt x="985" y="181"/>
                  <a:pt x="984" y="182"/>
                  <a:pt x="985" y="182"/>
                </a:cubicBezTo>
                <a:cubicBezTo>
                  <a:pt x="986" y="182"/>
                  <a:pt x="986" y="182"/>
                  <a:pt x="986" y="183"/>
                </a:cubicBezTo>
                <a:cubicBezTo>
                  <a:pt x="985" y="183"/>
                  <a:pt x="983" y="183"/>
                  <a:pt x="982" y="183"/>
                </a:cubicBezTo>
                <a:cubicBezTo>
                  <a:pt x="982" y="181"/>
                  <a:pt x="980" y="180"/>
                  <a:pt x="980" y="179"/>
                </a:cubicBezTo>
                <a:cubicBezTo>
                  <a:pt x="981" y="179"/>
                  <a:pt x="980" y="179"/>
                  <a:pt x="980" y="179"/>
                </a:cubicBezTo>
                <a:close/>
                <a:moveTo>
                  <a:pt x="972" y="203"/>
                </a:moveTo>
                <a:cubicBezTo>
                  <a:pt x="972" y="204"/>
                  <a:pt x="972" y="204"/>
                  <a:pt x="973" y="205"/>
                </a:cubicBezTo>
                <a:cubicBezTo>
                  <a:pt x="972" y="205"/>
                  <a:pt x="970" y="204"/>
                  <a:pt x="969" y="205"/>
                </a:cubicBezTo>
                <a:cubicBezTo>
                  <a:pt x="969" y="205"/>
                  <a:pt x="968" y="206"/>
                  <a:pt x="968" y="206"/>
                </a:cubicBezTo>
                <a:cubicBezTo>
                  <a:pt x="968" y="207"/>
                  <a:pt x="967" y="206"/>
                  <a:pt x="967" y="206"/>
                </a:cubicBezTo>
                <a:cubicBezTo>
                  <a:pt x="965" y="206"/>
                  <a:pt x="966" y="205"/>
                  <a:pt x="965" y="204"/>
                </a:cubicBezTo>
                <a:cubicBezTo>
                  <a:pt x="965" y="203"/>
                  <a:pt x="964" y="203"/>
                  <a:pt x="964" y="202"/>
                </a:cubicBezTo>
                <a:cubicBezTo>
                  <a:pt x="964" y="202"/>
                  <a:pt x="964" y="202"/>
                  <a:pt x="963" y="201"/>
                </a:cubicBezTo>
                <a:cubicBezTo>
                  <a:pt x="963" y="201"/>
                  <a:pt x="963" y="200"/>
                  <a:pt x="963" y="200"/>
                </a:cubicBezTo>
                <a:cubicBezTo>
                  <a:pt x="963" y="199"/>
                  <a:pt x="962" y="198"/>
                  <a:pt x="962" y="198"/>
                </a:cubicBezTo>
                <a:cubicBezTo>
                  <a:pt x="961" y="197"/>
                  <a:pt x="961" y="197"/>
                  <a:pt x="960" y="196"/>
                </a:cubicBezTo>
                <a:cubicBezTo>
                  <a:pt x="961" y="196"/>
                  <a:pt x="962" y="195"/>
                  <a:pt x="962" y="195"/>
                </a:cubicBezTo>
                <a:cubicBezTo>
                  <a:pt x="962" y="195"/>
                  <a:pt x="963" y="195"/>
                  <a:pt x="964" y="195"/>
                </a:cubicBezTo>
                <a:cubicBezTo>
                  <a:pt x="964" y="195"/>
                  <a:pt x="964" y="194"/>
                  <a:pt x="964" y="194"/>
                </a:cubicBezTo>
                <a:cubicBezTo>
                  <a:pt x="964" y="194"/>
                  <a:pt x="964" y="194"/>
                  <a:pt x="964" y="194"/>
                </a:cubicBezTo>
                <a:cubicBezTo>
                  <a:pt x="964" y="193"/>
                  <a:pt x="965" y="193"/>
                  <a:pt x="965" y="194"/>
                </a:cubicBezTo>
                <a:cubicBezTo>
                  <a:pt x="966" y="194"/>
                  <a:pt x="967" y="194"/>
                  <a:pt x="967" y="194"/>
                </a:cubicBezTo>
                <a:cubicBezTo>
                  <a:pt x="968" y="195"/>
                  <a:pt x="967" y="196"/>
                  <a:pt x="968" y="196"/>
                </a:cubicBezTo>
                <a:cubicBezTo>
                  <a:pt x="968" y="196"/>
                  <a:pt x="969" y="196"/>
                  <a:pt x="969" y="196"/>
                </a:cubicBezTo>
                <a:cubicBezTo>
                  <a:pt x="969" y="196"/>
                  <a:pt x="969" y="196"/>
                  <a:pt x="969" y="196"/>
                </a:cubicBezTo>
                <a:cubicBezTo>
                  <a:pt x="970" y="197"/>
                  <a:pt x="970" y="197"/>
                  <a:pt x="971" y="197"/>
                </a:cubicBezTo>
                <a:cubicBezTo>
                  <a:pt x="972" y="198"/>
                  <a:pt x="971" y="198"/>
                  <a:pt x="972" y="199"/>
                </a:cubicBezTo>
                <a:cubicBezTo>
                  <a:pt x="973" y="200"/>
                  <a:pt x="974" y="202"/>
                  <a:pt x="974" y="204"/>
                </a:cubicBezTo>
                <a:cubicBezTo>
                  <a:pt x="974" y="203"/>
                  <a:pt x="973" y="203"/>
                  <a:pt x="972" y="203"/>
                </a:cubicBezTo>
                <a:cubicBezTo>
                  <a:pt x="972" y="204"/>
                  <a:pt x="972" y="203"/>
                  <a:pt x="972" y="203"/>
                </a:cubicBezTo>
                <a:close/>
                <a:moveTo>
                  <a:pt x="952" y="224"/>
                </a:moveTo>
                <a:cubicBezTo>
                  <a:pt x="950" y="223"/>
                  <a:pt x="952" y="223"/>
                  <a:pt x="952" y="224"/>
                </a:cubicBezTo>
                <a:close/>
                <a:moveTo>
                  <a:pt x="949" y="222"/>
                </a:moveTo>
                <a:cubicBezTo>
                  <a:pt x="949" y="220"/>
                  <a:pt x="948" y="220"/>
                  <a:pt x="948" y="219"/>
                </a:cubicBezTo>
                <a:cubicBezTo>
                  <a:pt x="948" y="218"/>
                  <a:pt x="948" y="218"/>
                  <a:pt x="947" y="217"/>
                </a:cubicBezTo>
                <a:cubicBezTo>
                  <a:pt x="947" y="217"/>
                  <a:pt x="947" y="216"/>
                  <a:pt x="948" y="216"/>
                </a:cubicBezTo>
                <a:cubicBezTo>
                  <a:pt x="948" y="215"/>
                  <a:pt x="948" y="215"/>
                  <a:pt x="949" y="215"/>
                </a:cubicBezTo>
                <a:cubicBezTo>
                  <a:pt x="949" y="215"/>
                  <a:pt x="950" y="215"/>
                  <a:pt x="950" y="216"/>
                </a:cubicBezTo>
                <a:cubicBezTo>
                  <a:pt x="950" y="217"/>
                  <a:pt x="950" y="219"/>
                  <a:pt x="951" y="219"/>
                </a:cubicBezTo>
                <a:cubicBezTo>
                  <a:pt x="951" y="219"/>
                  <a:pt x="950" y="220"/>
                  <a:pt x="950" y="221"/>
                </a:cubicBezTo>
                <a:cubicBezTo>
                  <a:pt x="950" y="222"/>
                  <a:pt x="950" y="222"/>
                  <a:pt x="949" y="222"/>
                </a:cubicBezTo>
                <a:cubicBezTo>
                  <a:pt x="949" y="220"/>
                  <a:pt x="949" y="222"/>
                  <a:pt x="949" y="222"/>
                </a:cubicBezTo>
                <a:close/>
                <a:moveTo>
                  <a:pt x="862" y="255"/>
                </a:moveTo>
                <a:cubicBezTo>
                  <a:pt x="862" y="255"/>
                  <a:pt x="862" y="255"/>
                  <a:pt x="862" y="255"/>
                </a:cubicBezTo>
                <a:cubicBezTo>
                  <a:pt x="862" y="255"/>
                  <a:pt x="862" y="255"/>
                  <a:pt x="862" y="255"/>
                </a:cubicBezTo>
                <a:cubicBezTo>
                  <a:pt x="862" y="255"/>
                  <a:pt x="862" y="255"/>
                  <a:pt x="862" y="255"/>
                </a:cubicBezTo>
                <a:close/>
                <a:moveTo>
                  <a:pt x="901" y="211"/>
                </a:moveTo>
                <a:cubicBezTo>
                  <a:pt x="901" y="211"/>
                  <a:pt x="901" y="211"/>
                  <a:pt x="901" y="212"/>
                </a:cubicBezTo>
                <a:cubicBezTo>
                  <a:pt x="902" y="212"/>
                  <a:pt x="902" y="211"/>
                  <a:pt x="903" y="211"/>
                </a:cubicBezTo>
                <a:cubicBezTo>
                  <a:pt x="903" y="212"/>
                  <a:pt x="904" y="212"/>
                  <a:pt x="904" y="213"/>
                </a:cubicBezTo>
                <a:cubicBezTo>
                  <a:pt x="903" y="213"/>
                  <a:pt x="902" y="212"/>
                  <a:pt x="901" y="212"/>
                </a:cubicBezTo>
                <a:cubicBezTo>
                  <a:pt x="900" y="212"/>
                  <a:pt x="900" y="212"/>
                  <a:pt x="900" y="211"/>
                </a:cubicBezTo>
                <a:cubicBezTo>
                  <a:pt x="900" y="211"/>
                  <a:pt x="901" y="211"/>
                  <a:pt x="901" y="211"/>
                </a:cubicBezTo>
                <a:close/>
                <a:moveTo>
                  <a:pt x="898" y="211"/>
                </a:moveTo>
                <a:cubicBezTo>
                  <a:pt x="898" y="211"/>
                  <a:pt x="898" y="211"/>
                  <a:pt x="897" y="212"/>
                </a:cubicBezTo>
                <a:cubicBezTo>
                  <a:pt x="897" y="211"/>
                  <a:pt x="898" y="211"/>
                  <a:pt x="898" y="211"/>
                </a:cubicBezTo>
                <a:cubicBezTo>
                  <a:pt x="898" y="211"/>
                  <a:pt x="898" y="211"/>
                  <a:pt x="898" y="211"/>
                </a:cubicBezTo>
                <a:close/>
                <a:moveTo>
                  <a:pt x="894" y="153"/>
                </a:moveTo>
                <a:cubicBezTo>
                  <a:pt x="895" y="154"/>
                  <a:pt x="895" y="153"/>
                  <a:pt x="895" y="154"/>
                </a:cubicBezTo>
                <a:cubicBezTo>
                  <a:pt x="895" y="154"/>
                  <a:pt x="895" y="154"/>
                  <a:pt x="894" y="153"/>
                </a:cubicBezTo>
                <a:cubicBezTo>
                  <a:pt x="895" y="154"/>
                  <a:pt x="894" y="153"/>
                  <a:pt x="894" y="153"/>
                </a:cubicBezTo>
                <a:close/>
                <a:moveTo>
                  <a:pt x="888" y="219"/>
                </a:moveTo>
                <a:cubicBezTo>
                  <a:pt x="886" y="219"/>
                  <a:pt x="887" y="222"/>
                  <a:pt x="886" y="222"/>
                </a:cubicBezTo>
                <a:cubicBezTo>
                  <a:pt x="886" y="220"/>
                  <a:pt x="887" y="217"/>
                  <a:pt x="888" y="216"/>
                </a:cubicBezTo>
                <a:cubicBezTo>
                  <a:pt x="888" y="217"/>
                  <a:pt x="888" y="216"/>
                  <a:pt x="889" y="217"/>
                </a:cubicBezTo>
                <a:cubicBezTo>
                  <a:pt x="888" y="218"/>
                  <a:pt x="888" y="218"/>
                  <a:pt x="888" y="219"/>
                </a:cubicBezTo>
                <a:close/>
                <a:moveTo>
                  <a:pt x="887" y="162"/>
                </a:moveTo>
                <a:cubicBezTo>
                  <a:pt x="887" y="162"/>
                  <a:pt x="888" y="163"/>
                  <a:pt x="887" y="163"/>
                </a:cubicBezTo>
                <a:cubicBezTo>
                  <a:pt x="887" y="164"/>
                  <a:pt x="887" y="163"/>
                  <a:pt x="887" y="162"/>
                </a:cubicBezTo>
                <a:close/>
                <a:moveTo>
                  <a:pt x="884" y="215"/>
                </a:moveTo>
                <a:cubicBezTo>
                  <a:pt x="884" y="216"/>
                  <a:pt x="884" y="216"/>
                  <a:pt x="883" y="217"/>
                </a:cubicBezTo>
                <a:cubicBezTo>
                  <a:pt x="882" y="217"/>
                  <a:pt x="883" y="217"/>
                  <a:pt x="882" y="217"/>
                </a:cubicBezTo>
                <a:cubicBezTo>
                  <a:pt x="882" y="218"/>
                  <a:pt x="881" y="218"/>
                  <a:pt x="881" y="218"/>
                </a:cubicBezTo>
                <a:cubicBezTo>
                  <a:pt x="881" y="218"/>
                  <a:pt x="881" y="218"/>
                  <a:pt x="880" y="218"/>
                </a:cubicBezTo>
                <a:cubicBezTo>
                  <a:pt x="880" y="219"/>
                  <a:pt x="878" y="219"/>
                  <a:pt x="877" y="219"/>
                </a:cubicBezTo>
                <a:cubicBezTo>
                  <a:pt x="877" y="219"/>
                  <a:pt x="877" y="219"/>
                  <a:pt x="877" y="218"/>
                </a:cubicBezTo>
                <a:cubicBezTo>
                  <a:pt x="877" y="218"/>
                  <a:pt x="877" y="218"/>
                  <a:pt x="877" y="218"/>
                </a:cubicBezTo>
                <a:cubicBezTo>
                  <a:pt x="877" y="217"/>
                  <a:pt x="877" y="216"/>
                  <a:pt x="878" y="215"/>
                </a:cubicBezTo>
                <a:cubicBezTo>
                  <a:pt x="879" y="215"/>
                  <a:pt x="879" y="215"/>
                  <a:pt x="880" y="215"/>
                </a:cubicBezTo>
                <a:cubicBezTo>
                  <a:pt x="880" y="215"/>
                  <a:pt x="880" y="214"/>
                  <a:pt x="881" y="214"/>
                </a:cubicBezTo>
                <a:cubicBezTo>
                  <a:pt x="881" y="213"/>
                  <a:pt x="881" y="213"/>
                  <a:pt x="881" y="212"/>
                </a:cubicBezTo>
                <a:cubicBezTo>
                  <a:pt x="881" y="212"/>
                  <a:pt x="881" y="212"/>
                  <a:pt x="881" y="211"/>
                </a:cubicBezTo>
                <a:cubicBezTo>
                  <a:pt x="881" y="211"/>
                  <a:pt x="882" y="211"/>
                  <a:pt x="882" y="211"/>
                </a:cubicBezTo>
                <a:cubicBezTo>
                  <a:pt x="882" y="212"/>
                  <a:pt x="882" y="212"/>
                  <a:pt x="883" y="212"/>
                </a:cubicBezTo>
                <a:cubicBezTo>
                  <a:pt x="884" y="213"/>
                  <a:pt x="885" y="214"/>
                  <a:pt x="884" y="215"/>
                </a:cubicBezTo>
                <a:cubicBezTo>
                  <a:pt x="884" y="217"/>
                  <a:pt x="884" y="215"/>
                  <a:pt x="884" y="215"/>
                </a:cubicBezTo>
                <a:close/>
                <a:moveTo>
                  <a:pt x="856" y="188"/>
                </a:moveTo>
                <a:cubicBezTo>
                  <a:pt x="856" y="188"/>
                  <a:pt x="856" y="188"/>
                  <a:pt x="857" y="188"/>
                </a:cubicBezTo>
                <a:cubicBezTo>
                  <a:pt x="856" y="188"/>
                  <a:pt x="856" y="188"/>
                  <a:pt x="856" y="188"/>
                </a:cubicBezTo>
                <a:cubicBezTo>
                  <a:pt x="857" y="188"/>
                  <a:pt x="856" y="188"/>
                  <a:pt x="856" y="188"/>
                </a:cubicBezTo>
                <a:close/>
                <a:moveTo>
                  <a:pt x="1706" y="179"/>
                </a:moveTo>
                <a:cubicBezTo>
                  <a:pt x="1706" y="179"/>
                  <a:pt x="1706" y="178"/>
                  <a:pt x="1706" y="178"/>
                </a:cubicBezTo>
                <a:cubicBezTo>
                  <a:pt x="1707" y="179"/>
                  <a:pt x="1708" y="179"/>
                  <a:pt x="1709" y="179"/>
                </a:cubicBezTo>
                <a:cubicBezTo>
                  <a:pt x="1708" y="178"/>
                  <a:pt x="1707" y="176"/>
                  <a:pt x="1706" y="176"/>
                </a:cubicBezTo>
                <a:cubicBezTo>
                  <a:pt x="1706" y="176"/>
                  <a:pt x="1707" y="175"/>
                  <a:pt x="1707" y="175"/>
                </a:cubicBezTo>
                <a:cubicBezTo>
                  <a:pt x="1707" y="175"/>
                  <a:pt x="1706" y="175"/>
                  <a:pt x="1706" y="175"/>
                </a:cubicBezTo>
                <a:cubicBezTo>
                  <a:pt x="1705" y="174"/>
                  <a:pt x="1708" y="174"/>
                  <a:pt x="1708" y="174"/>
                </a:cubicBezTo>
                <a:cubicBezTo>
                  <a:pt x="1709" y="173"/>
                  <a:pt x="1709" y="172"/>
                  <a:pt x="1709" y="171"/>
                </a:cubicBezTo>
                <a:cubicBezTo>
                  <a:pt x="1708" y="171"/>
                  <a:pt x="1707" y="171"/>
                  <a:pt x="1707" y="171"/>
                </a:cubicBezTo>
                <a:cubicBezTo>
                  <a:pt x="1706" y="171"/>
                  <a:pt x="1707" y="171"/>
                  <a:pt x="1706" y="171"/>
                </a:cubicBezTo>
                <a:cubicBezTo>
                  <a:pt x="1706" y="169"/>
                  <a:pt x="1707" y="170"/>
                  <a:pt x="1709" y="170"/>
                </a:cubicBezTo>
                <a:cubicBezTo>
                  <a:pt x="1709" y="170"/>
                  <a:pt x="1710" y="171"/>
                  <a:pt x="1710" y="170"/>
                </a:cubicBezTo>
                <a:cubicBezTo>
                  <a:pt x="1711" y="170"/>
                  <a:pt x="1713" y="170"/>
                  <a:pt x="1713" y="171"/>
                </a:cubicBezTo>
                <a:cubicBezTo>
                  <a:pt x="1713" y="171"/>
                  <a:pt x="1713" y="171"/>
                  <a:pt x="1713" y="170"/>
                </a:cubicBezTo>
                <a:cubicBezTo>
                  <a:pt x="1713" y="170"/>
                  <a:pt x="1714" y="171"/>
                  <a:pt x="1714" y="171"/>
                </a:cubicBezTo>
                <a:cubicBezTo>
                  <a:pt x="1714" y="171"/>
                  <a:pt x="1715" y="170"/>
                  <a:pt x="1715" y="170"/>
                </a:cubicBezTo>
                <a:cubicBezTo>
                  <a:pt x="1715" y="170"/>
                  <a:pt x="1715" y="169"/>
                  <a:pt x="1715" y="169"/>
                </a:cubicBezTo>
                <a:cubicBezTo>
                  <a:pt x="1715" y="169"/>
                  <a:pt x="1718" y="169"/>
                  <a:pt x="1716" y="168"/>
                </a:cubicBezTo>
                <a:cubicBezTo>
                  <a:pt x="1716" y="168"/>
                  <a:pt x="1716" y="167"/>
                  <a:pt x="1717" y="167"/>
                </a:cubicBezTo>
                <a:cubicBezTo>
                  <a:pt x="1718" y="167"/>
                  <a:pt x="1718" y="166"/>
                  <a:pt x="1718" y="165"/>
                </a:cubicBezTo>
                <a:cubicBezTo>
                  <a:pt x="1717" y="165"/>
                  <a:pt x="1717" y="165"/>
                  <a:pt x="1716" y="165"/>
                </a:cubicBezTo>
                <a:cubicBezTo>
                  <a:pt x="1716" y="165"/>
                  <a:pt x="1716" y="165"/>
                  <a:pt x="1716" y="164"/>
                </a:cubicBezTo>
                <a:cubicBezTo>
                  <a:pt x="1715" y="164"/>
                  <a:pt x="1714" y="164"/>
                  <a:pt x="1714" y="163"/>
                </a:cubicBezTo>
                <a:cubicBezTo>
                  <a:pt x="1714" y="163"/>
                  <a:pt x="1713" y="163"/>
                  <a:pt x="1713" y="163"/>
                </a:cubicBezTo>
                <a:cubicBezTo>
                  <a:pt x="1713" y="163"/>
                  <a:pt x="1712" y="162"/>
                  <a:pt x="1712" y="162"/>
                </a:cubicBezTo>
                <a:cubicBezTo>
                  <a:pt x="1711" y="162"/>
                  <a:pt x="1711" y="162"/>
                  <a:pt x="1711" y="161"/>
                </a:cubicBezTo>
                <a:cubicBezTo>
                  <a:pt x="1711" y="161"/>
                  <a:pt x="1710" y="161"/>
                  <a:pt x="1710" y="161"/>
                </a:cubicBezTo>
                <a:cubicBezTo>
                  <a:pt x="1709" y="160"/>
                  <a:pt x="1709" y="160"/>
                  <a:pt x="1709" y="160"/>
                </a:cubicBezTo>
                <a:cubicBezTo>
                  <a:pt x="1708" y="158"/>
                  <a:pt x="1708" y="159"/>
                  <a:pt x="1707" y="158"/>
                </a:cubicBezTo>
                <a:cubicBezTo>
                  <a:pt x="1707" y="158"/>
                  <a:pt x="1708" y="158"/>
                  <a:pt x="1707" y="158"/>
                </a:cubicBezTo>
                <a:cubicBezTo>
                  <a:pt x="1707" y="158"/>
                  <a:pt x="1707" y="158"/>
                  <a:pt x="1707" y="158"/>
                </a:cubicBezTo>
                <a:cubicBezTo>
                  <a:pt x="1707" y="157"/>
                  <a:pt x="1705" y="158"/>
                  <a:pt x="1705" y="157"/>
                </a:cubicBezTo>
                <a:cubicBezTo>
                  <a:pt x="1702" y="157"/>
                  <a:pt x="1699" y="157"/>
                  <a:pt x="1697" y="158"/>
                </a:cubicBezTo>
                <a:cubicBezTo>
                  <a:pt x="1697" y="159"/>
                  <a:pt x="1697" y="160"/>
                  <a:pt x="1698" y="161"/>
                </a:cubicBezTo>
                <a:cubicBezTo>
                  <a:pt x="1697" y="161"/>
                  <a:pt x="1695" y="161"/>
                  <a:pt x="1695" y="160"/>
                </a:cubicBezTo>
                <a:cubicBezTo>
                  <a:pt x="1696" y="159"/>
                  <a:pt x="1696" y="158"/>
                  <a:pt x="1695" y="157"/>
                </a:cubicBezTo>
                <a:cubicBezTo>
                  <a:pt x="1695" y="157"/>
                  <a:pt x="1696" y="157"/>
                  <a:pt x="1696" y="157"/>
                </a:cubicBezTo>
                <a:cubicBezTo>
                  <a:pt x="1696" y="156"/>
                  <a:pt x="1695" y="156"/>
                  <a:pt x="1694" y="154"/>
                </a:cubicBezTo>
                <a:cubicBezTo>
                  <a:pt x="1694" y="154"/>
                  <a:pt x="1693" y="155"/>
                  <a:pt x="1693" y="154"/>
                </a:cubicBezTo>
                <a:cubicBezTo>
                  <a:pt x="1693" y="154"/>
                  <a:pt x="1694" y="153"/>
                  <a:pt x="1693" y="153"/>
                </a:cubicBezTo>
                <a:cubicBezTo>
                  <a:pt x="1693" y="153"/>
                  <a:pt x="1692" y="153"/>
                  <a:pt x="1692" y="153"/>
                </a:cubicBezTo>
                <a:cubicBezTo>
                  <a:pt x="1690" y="153"/>
                  <a:pt x="1690" y="152"/>
                  <a:pt x="1689" y="151"/>
                </a:cubicBezTo>
                <a:cubicBezTo>
                  <a:pt x="1689" y="151"/>
                  <a:pt x="1689" y="151"/>
                  <a:pt x="1688" y="151"/>
                </a:cubicBezTo>
                <a:cubicBezTo>
                  <a:pt x="1688" y="151"/>
                  <a:pt x="1688" y="151"/>
                  <a:pt x="1688" y="151"/>
                </a:cubicBezTo>
                <a:cubicBezTo>
                  <a:pt x="1688" y="151"/>
                  <a:pt x="1688" y="151"/>
                  <a:pt x="1688" y="151"/>
                </a:cubicBezTo>
                <a:cubicBezTo>
                  <a:pt x="1687" y="150"/>
                  <a:pt x="1688" y="150"/>
                  <a:pt x="1687" y="150"/>
                </a:cubicBezTo>
                <a:cubicBezTo>
                  <a:pt x="1687" y="150"/>
                  <a:pt x="1687" y="150"/>
                  <a:pt x="1687" y="150"/>
                </a:cubicBezTo>
                <a:cubicBezTo>
                  <a:pt x="1686" y="149"/>
                  <a:pt x="1686" y="149"/>
                  <a:pt x="1685" y="149"/>
                </a:cubicBezTo>
                <a:cubicBezTo>
                  <a:pt x="1684" y="148"/>
                  <a:pt x="1684" y="148"/>
                  <a:pt x="1683" y="148"/>
                </a:cubicBezTo>
                <a:cubicBezTo>
                  <a:pt x="1683" y="148"/>
                  <a:pt x="1682" y="147"/>
                  <a:pt x="1682" y="146"/>
                </a:cubicBezTo>
                <a:cubicBezTo>
                  <a:pt x="1681" y="146"/>
                  <a:pt x="1681" y="146"/>
                  <a:pt x="1680" y="146"/>
                </a:cubicBezTo>
                <a:cubicBezTo>
                  <a:pt x="1680" y="146"/>
                  <a:pt x="1679" y="145"/>
                  <a:pt x="1680" y="145"/>
                </a:cubicBezTo>
                <a:cubicBezTo>
                  <a:pt x="1680" y="145"/>
                  <a:pt x="1679" y="143"/>
                  <a:pt x="1679" y="143"/>
                </a:cubicBezTo>
                <a:cubicBezTo>
                  <a:pt x="1678" y="143"/>
                  <a:pt x="1678" y="143"/>
                  <a:pt x="1677" y="143"/>
                </a:cubicBezTo>
                <a:cubicBezTo>
                  <a:pt x="1676" y="143"/>
                  <a:pt x="1677" y="143"/>
                  <a:pt x="1676" y="142"/>
                </a:cubicBezTo>
                <a:cubicBezTo>
                  <a:pt x="1675" y="142"/>
                  <a:pt x="1674" y="142"/>
                  <a:pt x="1674" y="142"/>
                </a:cubicBezTo>
                <a:cubicBezTo>
                  <a:pt x="1672" y="141"/>
                  <a:pt x="1673" y="140"/>
                  <a:pt x="1671" y="139"/>
                </a:cubicBezTo>
                <a:cubicBezTo>
                  <a:pt x="1671" y="139"/>
                  <a:pt x="1672" y="138"/>
                  <a:pt x="1671" y="138"/>
                </a:cubicBezTo>
                <a:cubicBezTo>
                  <a:pt x="1670" y="138"/>
                  <a:pt x="1670" y="138"/>
                  <a:pt x="1669" y="138"/>
                </a:cubicBezTo>
                <a:cubicBezTo>
                  <a:pt x="1669" y="138"/>
                  <a:pt x="1669" y="137"/>
                  <a:pt x="1669" y="137"/>
                </a:cubicBezTo>
                <a:cubicBezTo>
                  <a:pt x="1668" y="137"/>
                  <a:pt x="1669" y="136"/>
                  <a:pt x="1669" y="136"/>
                </a:cubicBezTo>
                <a:cubicBezTo>
                  <a:pt x="1669" y="136"/>
                  <a:pt x="1668" y="135"/>
                  <a:pt x="1668" y="135"/>
                </a:cubicBezTo>
                <a:cubicBezTo>
                  <a:pt x="1668" y="135"/>
                  <a:pt x="1668" y="135"/>
                  <a:pt x="1668" y="135"/>
                </a:cubicBezTo>
                <a:cubicBezTo>
                  <a:pt x="1667" y="134"/>
                  <a:pt x="1663" y="135"/>
                  <a:pt x="1663" y="134"/>
                </a:cubicBezTo>
                <a:cubicBezTo>
                  <a:pt x="1664" y="134"/>
                  <a:pt x="1663" y="134"/>
                  <a:pt x="1663" y="134"/>
                </a:cubicBezTo>
                <a:cubicBezTo>
                  <a:pt x="1663" y="134"/>
                  <a:pt x="1663" y="134"/>
                  <a:pt x="1662" y="133"/>
                </a:cubicBezTo>
                <a:cubicBezTo>
                  <a:pt x="1662" y="133"/>
                  <a:pt x="1661" y="133"/>
                  <a:pt x="1661" y="133"/>
                </a:cubicBezTo>
                <a:cubicBezTo>
                  <a:pt x="1660" y="133"/>
                  <a:pt x="1660" y="133"/>
                  <a:pt x="1659" y="134"/>
                </a:cubicBezTo>
                <a:cubicBezTo>
                  <a:pt x="1659" y="134"/>
                  <a:pt x="1657" y="134"/>
                  <a:pt x="1657" y="133"/>
                </a:cubicBezTo>
                <a:cubicBezTo>
                  <a:pt x="1656" y="133"/>
                  <a:pt x="1656" y="133"/>
                  <a:pt x="1655" y="133"/>
                </a:cubicBezTo>
                <a:cubicBezTo>
                  <a:pt x="1655" y="132"/>
                  <a:pt x="1655" y="131"/>
                  <a:pt x="1655" y="131"/>
                </a:cubicBezTo>
                <a:cubicBezTo>
                  <a:pt x="1654" y="131"/>
                  <a:pt x="1654" y="131"/>
                  <a:pt x="1654" y="131"/>
                </a:cubicBezTo>
                <a:cubicBezTo>
                  <a:pt x="1654" y="130"/>
                  <a:pt x="1651" y="130"/>
                  <a:pt x="1650" y="130"/>
                </a:cubicBezTo>
                <a:cubicBezTo>
                  <a:pt x="1650" y="130"/>
                  <a:pt x="1650" y="130"/>
                  <a:pt x="1650" y="129"/>
                </a:cubicBezTo>
                <a:cubicBezTo>
                  <a:pt x="1649" y="129"/>
                  <a:pt x="1649" y="129"/>
                  <a:pt x="1649" y="129"/>
                </a:cubicBezTo>
                <a:cubicBezTo>
                  <a:pt x="1649" y="129"/>
                  <a:pt x="1648" y="129"/>
                  <a:pt x="1648" y="128"/>
                </a:cubicBezTo>
                <a:cubicBezTo>
                  <a:pt x="1648" y="127"/>
                  <a:pt x="1647" y="129"/>
                  <a:pt x="1647" y="129"/>
                </a:cubicBezTo>
                <a:cubicBezTo>
                  <a:pt x="1646" y="129"/>
                  <a:pt x="1644" y="129"/>
                  <a:pt x="1643" y="129"/>
                </a:cubicBezTo>
                <a:cubicBezTo>
                  <a:pt x="1642" y="129"/>
                  <a:pt x="1642" y="129"/>
                  <a:pt x="1641" y="129"/>
                </a:cubicBezTo>
                <a:cubicBezTo>
                  <a:pt x="1641" y="128"/>
                  <a:pt x="1641" y="128"/>
                  <a:pt x="1640" y="128"/>
                </a:cubicBezTo>
                <a:cubicBezTo>
                  <a:pt x="1640" y="128"/>
                  <a:pt x="1640" y="128"/>
                  <a:pt x="1640" y="128"/>
                </a:cubicBezTo>
                <a:cubicBezTo>
                  <a:pt x="1640" y="128"/>
                  <a:pt x="1639" y="128"/>
                  <a:pt x="1638" y="129"/>
                </a:cubicBezTo>
                <a:cubicBezTo>
                  <a:pt x="1638" y="129"/>
                  <a:pt x="1637" y="129"/>
                  <a:pt x="1637" y="129"/>
                </a:cubicBezTo>
                <a:cubicBezTo>
                  <a:pt x="1637" y="129"/>
                  <a:pt x="1635" y="128"/>
                  <a:pt x="1636" y="128"/>
                </a:cubicBezTo>
                <a:cubicBezTo>
                  <a:pt x="1635" y="128"/>
                  <a:pt x="1635" y="128"/>
                  <a:pt x="1634" y="128"/>
                </a:cubicBezTo>
                <a:cubicBezTo>
                  <a:pt x="1634" y="128"/>
                  <a:pt x="1634" y="128"/>
                  <a:pt x="1634" y="128"/>
                </a:cubicBezTo>
                <a:cubicBezTo>
                  <a:pt x="1632" y="128"/>
                  <a:pt x="1631" y="128"/>
                  <a:pt x="1630" y="128"/>
                </a:cubicBezTo>
                <a:cubicBezTo>
                  <a:pt x="1629" y="128"/>
                  <a:pt x="1630" y="128"/>
                  <a:pt x="1629" y="128"/>
                </a:cubicBezTo>
                <a:cubicBezTo>
                  <a:pt x="1628" y="127"/>
                  <a:pt x="1628" y="127"/>
                  <a:pt x="1627" y="127"/>
                </a:cubicBezTo>
                <a:cubicBezTo>
                  <a:pt x="1627" y="128"/>
                  <a:pt x="1627" y="129"/>
                  <a:pt x="1627" y="130"/>
                </a:cubicBezTo>
                <a:cubicBezTo>
                  <a:pt x="1627" y="130"/>
                  <a:pt x="1627" y="131"/>
                  <a:pt x="1627" y="132"/>
                </a:cubicBezTo>
                <a:cubicBezTo>
                  <a:pt x="1627" y="132"/>
                  <a:pt x="1628" y="132"/>
                  <a:pt x="1628" y="132"/>
                </a:cubicBezTo>
                <a:cubicBezTo>
                  <a:pt x="1629" y="133"/>
                  <a:pt x="1629" y="135"/>
                  <a:pt x="1629" y="136"/>
                </a:cubicBezTo>
                <a:cubicBezTo>
                  <a:pt x="1629" y="136"/>
                  <a:pt x="1628" y="136"/>
                  <a:pt x="1628" y="136"/>
                </a:cubicBezTo>
                <a:cubicBezTo>
                  <a:pt x="1627" y="136"/>
                  <a:pt x="1628" y="137"/>
                  <a:pt x="1627" y="137"/>
                </a:cubicBezTo>
                <a:cubicBezTo>
                  <a:pt x="1627" y="138"/>
                  <a:pt x="1627" y="138"/>
                  <a:pt x="1626" y="138"/>
                </a:cubicBezTo>
                <a:cubicBezTo>
                  <a:pt x="1625" y="138"/>
                  <a:pt x="1625" y="138"/>
                  <a:pt x="1625" y="139"/>
                </a:cubicBezTo>
                <a:cubicBezTo>
                  <a:pt x="1625" y="139"/>
                  <a:pt x="1626" y="139"/>
                  <a:pt x="1625" y="140"/>
                </a:cubicBezTo>
                <a:cubicBezTo>
                  <a:pt x="1625" y="140"/>
                  <a:pt x="1624" y="140"/>
                  <a:pt x="1623" y="140"/>
                </a:cubicBezTo>
                <a:cubicBezTo>
                  <a:pt x="1622" y="140"/>
                  <a:pt x="1619" y="141"/>
                  <a:pt x="1619" y="140"/>
                </a:cubicBezTo>
                <a:cubicBezTo>
                  <a:pt x="1619" y="139"/>
                  <a:pt x="1619" y="137"/>
                  <a:pt x="1618" y="136"/>
                </a:cubicBezTo>
                <a:cubicBezTo>
                  <a:pt x="1618" y="135"/>
                  <a:pt x="1616" y="136"/>
                  <a:pt x="1616" y="135"/>
                </a:cubicBezTo>
                <a:cubicBezTo>
                  <a:pt x="1616" y="134"/>
                  <a:pt x="1617" y="133"/>
                  <a:pt x="1616" y="133"/>
                </a:cubicBezTo>
                <a:cubicBezTo>
                  <a:pt x="1615" y="132"/>
                  <a:pt x="1616" y="132"/>
                  <a:pt x="1616" y="131"/>
                </a:cubicBezTo>
                <a:cubicBezTo>
                  <a:pt x="1615" y="131"/>
                  <a:pt x="1614" y="132"/>
                  <a:pt x="1614" y="133"/>
                </a:cubicBezTo>
                <a:cubicBezTo>
                  <a:pt x="1614" y="133"/>
                  <a:pt x="1613" y="133"/>
                  <a:pt x="1613" y="133"/>
                </a:cubicBezTo>
                <a:cubicBezTo>
                  <a:pt x="1613" y="133"/>
                  <a:pt x="1613" y="133"/>
                  <a:pt x="1613" y="133"/>
                </a:cubicBezTo>
                <a:cubicBezTo>
                  <a:pt x="1612" y="133"/>
                  <a:pt x="1612" y="133"/>
                  <a:pt x="1612" y="133"/>
                </a:cubicBezTo>
                <a:cubicBezTo>
                  <a:pt x="1611" y="133"/>
                  <a:pt x="1609" y="134"/>
                  <a:pt x="1608" y="134"/>
                </a:cubicBezTo>
                <a:cubicBezTo>
                  <a:pt x="1608" y="134"/>
                  <a:pt x="1608" y="133"/>
                  <a:pt x="1609" y="133"/>
                </a:cubicBezTo>
                <a:cubicBezTo>
                  <a:pt x="1608" y="133"/>
                  <a:pt x="1607" y="133"/>
                  <a:pt x="1607" y="133"/>
                </a:cubicBezTo>
                <a:cubicBezTo>
                  <a:pt x="1606" y="132"/>
                  <a:pt x="1605" y="131"/>
                  <a:pt x="1604" y="132"/>
                </a:cubicBezTo>
                <a:cubicBezTo>
                  <a:pt x="1604" y="133"/>
                  <a:pt x="1601" y="131"/>
                  <a:pt x="1601" y="132"/>
                </a:cubicBezTo>
                <a:cubicBezTo>
                  <a:pt x="1600" y="133"/>
                  <a:pt x="1600" y="133"/>
                  <a:pt x="1600" y="133"/>
                </a:cubicBezTo>
                <a:cubicBezTo>
                  <a:pt x="1599" y="133"/>
                  <a:pt x="1599" y="133"/>
                  <a:pt x="1599" y="133"/>
                </a:cubicBezTo>
                <a:cubicBezTo>
                  <a:pt x="1598" y="132"/>
                  <a:pt x="1598" y="132"/>
                  <a:pt x="1598" y="131"/>
                </a:cubicBezTo>
                <a:cubicBezTo>
                  <a:pt x="1596" y="131"/>
                  <a:pt x="1593" y="131"/>
                  <a:pt x="1590" y="131"/>
                </a:cubicBezTo>
                <a:cubicBezTo>
                  <a:pt x="1590" y="131"/>
                  <a:pt x="1589" y="131"/>
                  <a:pt x="1588" y="131"/>
                </a:cubicBezTo>
                <a:cubicBezTo>
                  <a:pt x="1588" y="132"/>
                  <a:pt x="1588" y="132"/>
                  <a:pt x="1588" y="132"/>
                </a:cubicBezTo>
                <a:cubicBezTo>
                  <a:pt x="1587" y="132"/>
                  <a:pt x="1587" y="132"/>
                  <a:pt x="1587" y="132"/>
                </a:cubicBezTo>
                <a:cubicBezTo>
                  <a:pt x="1586" y="132"/>
                  <a:pt x="1586" y="133"/>
                  <a:pt x="1586" y="133"/>
                </a:cubicBezTo>
                <a:cubicBezTo>
                  <a:pt x="1585" y="133"/>
                  <a:pt x="1585" y="132"/>
                  <a:pt x="1584" y="133"/>
                </a:cubicBezTo>
                <a:cubicBezTo>
                  <a:pt x="1584" y="133"/>
                  <a:pt x="1583" y="133"/>
                  <a:pt x="1583" y="133"/>
                </a:cubicBezTo>
                <a:cubicBezTo>
                  <a:pt x="1583" y="133"/>
                  <a:pt x="1583" y="134"/>
                  <a:pt x="1583" y="134"/>
                </a:cubicBezTo>
                <a:cubicBezTo>
                  <a:pt x="1582" y="134"/>
                  <a:pt x="1583" y="135"/>
                  <a:pt x="1583" y="135"/>
                </a:cubicBezTo>
                <a:cubicBezTo>
                  <a:pt x="1583" y="136"/>
                  <a:pt x="1582" y="136"/>
                  <a:pt x="1582" y="137"/>
                </a:cubicBezTo>
                <a:cubicBezTo>
                  <a:pt x="1582" y="137"/>
                  <a:pt x="1582" y="138"/>
                  <a:pt x="1582" y="139"/>
                </a:cubicBezTo>
                <a:cubicBezTo>
                  <a:pt x="1581" y="139"/>
                  <a:pt x="1581" y="139"/>
                  <a:pt x="1581" y="139"/>
                </a:cubicBezTo>
                <a:cubicBezTo>
                  <a:pt x="1581" y="138"/>
                  <a:pt x="1581" y="137"/>
                  <a:pt x="1581" y="137"/>
                </a:cubicBezTo>
                <a:cubicBezTo>
                  <a:pt x="1580" y="136"/>
                  <a:pt x="1581" y="135"/>
                  <a:pt x="1580" y="134"/>
                </a:cubicBezTo>
                <a:cubicBezTo>
                  <a:pt x="1579" y="134"/>
                  <a:pt x="1580" y="133"/>
                  <a:pt x="1579" y="132"/>
                </a:cubicBezTo>
                <a:cubicBezTo>
                  <a:pt x="1578" y="132"/>
                  <a:pt x="1577" y="132"/>
                  <a:pt x="1577" y="132"/>
                </a:cubicBezTo>
                <a:cubicBezTo>
                  <a:pt x="1577" y="131"/>
                  <a:pt x="1577" y="131"/>
                  <a:pt x="1577" y="130"/>
                </a:cubicBezTo>
                <a:cubicBezTo>
                  <a:pt x="1577" y="130"/>
                  <a:pt x="1577" y="130"/>
                  <a:pt x="1576" y="130"/>
                </a:cubicBezTo>
                <a:cubicBezTo>
                  <a:pt x="1577" y="129"/>
                  <a:pt x="1577" y="129"/>
                  <a:pt x="1578" y="128"/>
                </a:cubicBezTo>
                <a:cubicBezTo>
                  <a:pt x="1577" y="127"/>
                  <a:pt x="1577" y="127"/>
                  <a:pt x="1577" y="126"/>
                </a:cubicBezTo>
                <a:cubicBezTo>
                  <a:pt x="1576" y="126"/>
                  <a:pt x="1576" y="126"/>
                  <a:pt x="1576" y="126"/>
                </a:cubicBezTo>
                <a:cubicBezTo>
                  <a:pt x="1576" y="125"/>
                  <a:pt x="1574" y="125"/>
                  <a:pt x="1574" y="125"/>
                </a:cubicBezTo>
                <a:cubicBezTo>
                  <a:pt x="1573" y="125"/>
                  <a:pt x="1573" y="124"/>
                  <a:pt x="1573" y="123"/>
                </a:cubicBezTo>
                <a:cubicBezTo>
                  <a:pt x="1572" y="123"/>
                  <a:pt x="1572" y="123"/>
                  <a:pt x="1572" y="123"/>
                </a:cubicBezTo>
                <a:cubicBezTo>
                  <a:pt x="1572" y="122"/>
                  <a:pt x="1570" y="122"/>
                  <a:pt x="1569" y="122"/>
                </a:cubicBezTo>
                <a:cubicBezTo>
                  <a:pt x="1569" y="122"/>
                  <a:pt x="1569" y="122"/>
                  <a:pt x="1569" y="122"/>
                </a:cubicBezTo>
                <a:cubicBezTo>
                  <a:pt x="1568" y="122"/>
                  <a:pt x="1568" y="121"/>
                  <a:pt x="1567" y="121"/>
                </a:cubicBezTo>
                <a:cubicBezTo>
                  <a:pt x="1566" y="121"/>
                  <a:pt x="1565" y="121"/>
                  <a:pt x="1565" y="122"/>
                </a:cubicBezTo>
                <a:cubicBezTo>
                  <a:pt x="1565" y="122"/>
                  <a:pt x="1564" y="121"/>
                  <a:pt x="1564" y="121"/>
                </a:cubicBezTo>
                <a:cubicBezTo>
                  <a:pt x="1563" y="121"/>
                  <a:pt x="1564" y="122"/>
                  <a:pt x="1563" y="122"/>
                </a:cubicBezTo>
                <a:cubicBezTo>
                  <a:pt x="1563" y="122"/>
                  <a:pt x="1562" y="122"/>
                  <a:pt x="1563" y="122"/>
                </a:cubicBezTo>
                <a:cubicBezTo>
                  <a:pt x="1563" y="122"/>
                  <a:pt x="1562" y="122"/>
                  <a:pt x="1561" y="122"/>
                </a:cubicBezTo>
                <a:cubicBezTo>
                  <a:pt x="1561" y="122"/>
                  <a:pt x="1560" y="123"/>
                  <a:pt x="1560" y="122"/>
                </a:cubicBezTo>
                <a:cubicBezTo>
                  <a:pt x="1560" y="122"/>
                  <a:pt x="1560" y="122"/>
                  <a:pt x="1560" y="122"/>
                </a:cubicBezTo>
                <a:cubicBezTo>
                  <a:pt x="1559" y="121"/>
                  <a:pt x="1558" y="122"/>
                  <a:pt x="1557" y="122"/>
                </a:cubicBezTo>
                <a:cubicBezTo>
                  <a:pt x="1556" y="122"/>
                  <a:pt x="1557" y="122"/>
                  <a:pt x="1556" y="122"/>
                </a:cubicBezTo>
                <a:cubicBezTo>
                  <a:pt x="1555" y="122"/>
                  <a:pt x="1556" y="121"/>
                  <a:pt x="1555" y="121"/>
                </a:cubicBezTo>
                <a:cubicBezTo>
                  <a:pt x="1554" y="121"/>
                  <a:pt x="1553" y="122"/>
                  <a:pt x="1552" y="122"/>
                </a:cubicBezTo>
                <a:cubicBezTo>
                  <a:pt x="1550" y="123"/>
                  <a:pt x="1549" y="123"/>
                  <a:pt x="1547" y="122"/>
                </a:cubicBezTo>
                <a:cubicBezTo>
                  <a:pt x="1547" y="122"/>
                  <a:pt x="1546" y="122"/>
                  <a:pt x="1546" y="122"/>
                </a:cubicBezTo>
                <a:cubicBezTo>
                  <a:pt x="1545" y="122"/>
                  <a:pt x="1545" y="122"/>
                  <a:pt x="1544" y="122"/>
                </a:cubicBezTo>
                <a:cubicBezTo>
                  <a:pt x="1543" y="122"/>
                  <a:pt x="1544" y="123"/>
                  <a:pt x="1543" y="123"/>
                </a:cubicBezTo>
                <a:cubicBezTo>
                  <a:pt x="1542" y="123"/>
                  <a:pt x="1541" y="123"/>
                  <a:pt x="1541" y="123"/>
                </a:cubicBezTo>
                <a:cubicBezTo>
                  <a:pt x="1541" y="124"/>
                  <a:pt x="1541" y="124"/>
                  <a:pt x="1541" y="124"/>
                </a:cubicBezTo>
                <a:cubicBezTo>
                  <a:pt x="1540" y="124"/>
                  <a:pt x="1538" y="123"/>
                  <a:pt x="1538" y="124"/>
                </a:cubicBezTo>
                <a:cubicBezTo>
                  <a:pt x="1537" y="124"/>
                  <a:pt x="1535" y="124"/>
                  <a:pt x="1533" y="124"/>
                </a:cubicBezTo>
                <a:cubicBezTo>
                  <a:pt x="1533" y="124"/>
                  <a:pt x="1533" y="124"/>
                  <a:pt x="1532" y="124"/>
                </a:cubicBezTo>
                <a:cubicBezTo>
                  <a:pt x="1532" y="124"/>
                  <a:pt x="1531" y="124"/>
                  <a:pt x="1531" y="124"/>
                </a:cubicBezTo>
                <a:cubicBezTo>
                  <a:pt x="1531" y="124"/>
                  <a:pt x="1528" y="125"/>
                  <a:pt x="1528" y="124"/>
                </a:cubicBezTo>
                <a:cubicBezTo>
                  <a:pt x="1528" y="124"/>
                  <a:pt x="1527" y="124"/>
                  <a:pt x="1527" y="124"/>
                </a:cubicBezTo>
                <a:cubicBezTo>
                  <a:pt x="1527" y="124"/>
                  <a:pt x="1526" y="124"/>
                  <a:pt x="1526" y="124"/>
                </a:cubicBezTo>
                <a:cubicBezTo>
                  <a:pt x="1525" y="124"/>
                  <a:pt x="1525" y="124"/>
                  <a:pt x="1525" y="124"/>
                </a:cubicBezTo>
                <a:cubicBezTo>
                  <a:pt x="1524" y="124"/>
                  <a:pt x="1525" y="124"/>
                  <a:pt x="1524" y="124"/>
                </a:cubicBezTo>
                <a:cubicBezTo>
                  <a:pt x="1524" y="124"/>
                  <a:pt x="1524" y="124"/>
                  <a:pt x="1524" y="124"/>
                </a:cubicBezTo>
                <a:cubicBezTo>
                  <a:pt x="1524" y="124"/>
                  <a:pt x="1524" y="124"/>
                  <a:pt x="1524" y="124"/>
                </a:cubicBezTo>
                <a:cubicBezTo>
                  <a:pt x="1523" y="124"/>
                  <a:pt x="1523" y="124"/>
                  <a:pt x="1523" y="124"/>
                </a:cubicBezTo>
                <a:cubicBezTo>
                  <a:pt x="1524" y="123"/>
                  <a:pt x="1525" y="121"/>
                  <a:pt x="1526" y="120"/>
                </a:cubicBezTo>
                <a:cubicBezTo>
                  <a:pt x="1527" y="120"/>
                  <a:pt x="1527" y="119"/>
                  <a:pt x="1527" y="119"/>
                </a:cubicBezTo>
                <a:cubicBezTo>
                  <a:pt x="1527" y="118"/>
                  <a:pt x="1526" y="118"/>
                  <a:pt x="1526" y="118"/>
                </a:cubicBezTo>
                <a:cubicBezTo>
                  <a:pt x="1524" y="118"/>
                  <a:pt x="1524" y="119"/>
                  <a:pt x="1524" y="117"/>
                </a:cubicBezTo>
                <a:cubicBezTo>
                  <a:pt x="1524" y="117"/>
                  <a:pt x="1524" y="117"/>
                  <a:pt x="1524" y="116"/>
                </a:cubicBezTo>
                <a:cubicBezTo>
                  <a:pt x="1525" y="116"/>
                  <a:pt x="1525" y="117"/>
                  <a:pt x="1525" y="116"/>
                </a:cubicBezTo>
                <a:cubicBezTo>
                  <a:pt x="1525" y="116"/>
                  <a:pt x="1526" y="116"/>
                  <a:pt x="1526" y="116"/>
                </a:cubicBezTo>
                <a:cubicBezTo>
                  <a:pt x="1526" y="116"/>
                  <a:pt x="1526" y="118"/>
                  <a:pt x="1527" y="117"/>
                </a:cubicBezTo>
                <a:cubicBezTo>
                  <a:pt x="1529" y="117"/>
                  <a:pt x="1530" y="115"/>
                  <a:pt x="1529" y="114"/>
                </a:cubicBezTo>
                <a:cubicBezTo>
                  <a:pt x="1529" y="114"/>
                  <a:pt x="1527" y="113"/>
                  <a:pt x="1527" y="113"/>
                </a:cubicBezTo>
                <a:cubicBezTo>
                  <a:pt x="1526" y="113"/>
                  <a:pt x="1526" y="112"/>
                  <a:pt x="1526" y="112"/>
                </a:cubicBezTo>
                <a:cubicBezTo>
                  <a:pt x="1525" y="112"/>
                  <a:pt x="1525" y="112"/>
                  <a:pt x="1524" y="112"/>
                </a:cubicBezTo>
                <a:cubicBezTo>
                  <a:pt x="1523" y="112"/>
                  <a:pt x="1523" y="112"/>
                  <a:pt x="1523" y="111"/>
                </a:cubicBezTo>
                <a:cubicBezTo>
                  <a:pt x="1521" y="111"/>
                  <a:pt x="1520" y="111"/>
                  <a:pt x="1519" y="111"/>
                </a:cubicBezTo>
                <a:cubicBezTo>
                  <a:pt x="1519" y="111"/>
                  <a:pt x="1519" y="111"/>
                  <a:pt x="1519" y="111"/>
                </a:cubicBezTo>
                <a:cubicBezTo>
                  <a:pt x="1518" y="111"/>
                  <a:pt x="1517" y="110"/>
                  <a:pt x="1516" y="111"/>
                </a:cubicBezTo>
                <a:cubicBezTo>
                  <a:pt x="1515" y="111"/>
                  <a:pt x="1515" y="112"/>
                  <a:pt x="1515" y="112"/>
                </a:cubicBezTo>
                <a:cubicBezTo>
                  <a:pt x="1514" y="113"/>
                  <a:pt x="1514" y="113"/>
                  <a:pt x="1513" y="114"/>
                </a:cubicBezTo>
                <a:cubicBezTo>
                  <a:pt x="1513" y="115"/>
                  <a:pt x="1513" y="115"/>
                  <a:pt x="1512" y="116"/>
                </a:cubicBezTo>
                <a:cubicBezTo>
                  <a:pt x="1511" y="116"/>
                  <a:pt x="1512" y="116"/>
                  <a:pt x="1512" y="117"/>
                </a:cubicBezTo>
                <a:cubicBezTo>
                  <a:pt x="1511" y="117"/>
                  <a:pt x="1512" y="116"/>
                  <a:pt x="1511" y="117"/>
                </a:cubicBezTo>
                <a:cubicBezTo>
                  <a:pt x="1511" y="118"/>
                  <a:pt x="1511" y="118"/>
                  <a:pt x="1511" y="118"/>
                </a:cubicBezTo>
                <a:cubicBezTo>
                  <a:pt x="1510" y="118"/>
                  <a:pt x="1510" y="119"/>
                  <a:pt x="1510" y="119"/>
                </a:cubicBezTo>
                <a:cubicBezTo>
                  <a:pt x="1509" y="119"/>
                  <a:pt x="1509" y="119"/>
                  <a:pt x="1509" y="119"/>
                </a:cubicBezTo>
                <a:cubicBezTo>
                  <a:pt x="1509" y="119"/>
                  <a:pt x="1508" y="120"/>
                  <a:pt x="1508" y="120"/>
                </a:cubicBezTo>
                <a:cubicBezTo>
                  <a:pt x="1507" y="120"/>
                  <a:pt x="1506" y="119"/>
                  <a:pt x="1505" y="119"/>
                </a:cubicBezTo>
                <a:cubicBezTo>
                  <a:pt x="1505" y="118"/>
                  <a:pt x="1505" y="118"/>
                  <a:pt x="1506" y="118"/>
                </a:cubicBezTo>
                <a:cubicBezTo>
                  <a:pt x="1507" y="118"/>
                  <a:pt x="1507" y="118"/>
                  <a:pt x="1507" y="117"/>
                </a:cubicBezTo>
                <a:cubicBezTo>
                  <a:pt x="1507" y="117"/>
                  <a:pt x="1507" y="117"/>
                  <a:pt x="1506" y="117"/>
                </a:cubicBezTo>
                <a:cubicBezTo>
                  <a:pt x="1506" y="117"/>
                  <a:pt x="1506" y="116"/>
                  <a:pt x="1506" y="116"/>
                </a:cubicBezTo>
                <a:cubicBezTo>
                  <a:pt x="1506" y="115"/>
                  <a:pt x="1506" y="116"/>
                  <a:pt x="1507" y="116"/>
                </a:cubicBezTo>
                <a:cubicBezTo>
                  <a:pt x="1508" y="115"/>
                  <a:pt x="1508" y="115"/>
                  <a:pt x="1509" y="114"/>
                </a:cubicBezTo>
                <a:cubicBezTo>
                  <a:pt x="1509" y="113"/>
                  <a:pt x="1509" y="113"/>
                  <a:pt x="1510" y="113"/>
                </a:cubicBezTo>
                <a:cubicBezTo>
                  <a:pt x="1510" y="113"/>
                  <a:pt x="1511" y="113"/>
                  <a:pt x="1511" y="113"/>
                </a:cubicBezTo>
                <a:cubicBezTo>
                  <a:pt x="1511" y="114"/>
                  <a:pt x="1510" y="114"/>
                  <a:pt x="1510" y="114"/>
                </a:cubicBezTo>
                <a:cubicBezTo>
                  <a:pt x="1510" y="116"/>
                  <a:pt x="1511" y="114"/>
                  <a:pt x="1512" y="114"/>
                </a:cubicBezTo>
                <a:cubicBezTo>
                  <a:pt x="1512" y="112"/>
                  <a:pt x="1512" y="112"/>
                  <a:pt x="1511" y="112"/>
                </a:cubicBezTo>
                <a:cubicBezTo>
                  <a:pt x="1511" y="112"/>
                  <a:pt x="1510" y="112"/>
                  <a:pt x="1509" y="112"/>
                </a:cubicBezTo>
                <a:cubicBezTo>
                  <a:pt x="1509" y="112"/>
                  <a:pt x="1508" y="112"/>
                  <a:pt x="1508" y="112"/>
                </a:cubicBezTo>
                <a:cubicBezTo>
                  <a:pt x="1508" y="112"/>
                  <a:pt x="1508" y="112"/>
                  <a:pt x="1507" y="112"/>
                </a:cubicBezTo>
                <a:cubicBezTo>
                  <a:pt x="1506" y="112"/>
                  <a:pt x="1505" y="112"/>
                  <a:pt x="1505" y="112"/>
                </a:cubicBezTo>
                <a:cubicBezTo>
                  <a:pt x="1504" y="112"/>
                  <a:pt x="1503" y="113"/>
                  <a:pt x="1503" y="112"/>
                </a:cubicBezTo>
                <a:cubicBezTo>
                  <a:pt x="1501" y="112"/>
                  <a:pt x="1502" y="111"/>
                  <a:pt x="1501" y="110"/>
                </a:cubicBezTo>
                <a:cubicBezTo>
                  <a:pt x="1502" y="110"/>
                  <a:pt x="1503" y="109"/>
                  <a:pt x="1503" y="110"/>
                </a:cubicBezTo>
                <a:cubicBezTo>
                  <a:pt x="1503" y="110"/>
                  <a:pt x="1503" y="110"/>
                  <a:pt x="1503" y="110"/>
                </a:cubicBezTo>
                <a:cubicBezTo>
                  <a:pt x="1504" y="110"/>
                  <a:pt x="1505" y="110"/>
                  <a:pt x="1507" y="110"/>
                </a:cubicBezTo>
                <a:cubicBezTo>
                  <a:pt x="1506" y="109"/>
                  <a:pt x="1506" y="109"/>
                  <a:pt x="1506" y="109"/>
                </a:cubicBezTo>
                <a:cubicBezTo>
                  <a:pt x="1505" y="109"/>
                  <a:pt x="1504" y="109"/>
                  <a:pt x="1504" y="109"/>
                </a:cubicBezTo>
                <a:cubicBezTo>
                  <a:pt x="1503" y="109"/>
                  <a:pt x="1504" y="108"/>
                  <a:pt x="1503" y="108"/>
                </a:cubicBezTo>
                <a:cubicBezTo>
                  <a:pt x="1502" y="108"/>
                  <a:pt x="1500" y="108"/>
                  <a:pt x="1500" y="108"/>
                </a:cubicBezTo>
                <a:cubicBezTo>
                  <a:pt x="1499" y="108"/>
                  <a:pt x="1498" y="108"/>
                  <a:pt x="1497" y="108"/>
                </a:cubicBezTo>
                <a:cubicBezTo>
                  <a:pt x="1497" y="108"/>
                  <a:pt x="1494" y="107"/>
                  <a:pt x="1494" y="107"/>
                </a:cubicBezTo>
                <a:cubicBezTo>
                  <a:pt x="1493" y="107"/>
                  <a:pt x="1493" y="107"/>
                  <a:pt x="1492" y="107"/>
                </a:cubicBezTo>
                <a:cubicBezTo>
                  <a:pt x="1492" y="107"/>
                  <a:pt x="1492" y="107"/>
                  <a:pt x="1491" y="107"/>
                </a:cubicBezTo>
                <a:cubicBezTo>
                  <a:pt x="1491" y="107"/>
                  <a:pt x="1491" y="107"/>
                  <a:pt x="1491" y="107"/>
                </a:cubicBezTo>
                <a:cubicBezTo>
                  <a:pt x="1491" y="107"/>
                  <a:pt x="1490" y="107"/>
                  <a:pt x="1490" y="106"/>
                </a:cubicBezTo>
                <a:cubicBezTo>
                  <a:pt x="1490" y="106"/>
                  <a:pt x="1490" y="106"/>
                  <a:pt x="1489" y="106"/>
                </a:cubicBezTo>
                <a:cubicBezTo>
                  <a:pt x="1489" y="106"/>
                  <a:pt x="1489" y="106"/>
                  <a:pt x="1488" y="106"/>
                </a:cubicBezTo>
                <a:cubicBezTo>
                  <a:pt x="1488" y="106"/>
                  <a:pt x="1488" y="106"/>
                  <a:pt x="1488" y="106"/>
                </a:cubicBezTo>
                <a:cubicBezTo>
                  <a:pt x="1487" y="106"/>
                  <a:pt x="1487" y="105"/>
                  <a:pt x="1486" y="105"/>
                </a:cubicBezTo>
                <a:cubicBezTo>
                  <a:pt x="1486" y="104"/>
                  <a:pt x="1486" y="105"/>
                  <a:pt x="1486" y="105"/>
                </a:cubicBezTo>
                <a:cubicBezTo>
                  <a:pt x="1485" y="105"/>
                  <a:pt x="1484" y="105"/>
                  <a:pt x="1483" y="105"/>
                </a:cubicBezTo>
                <a:cubicBezTo>
                  <a:pt x="1483" y="106"/>
                  <a:pt x="1484" y="105"/>
                  <a:pt x="1485" y="106"/>
                </a:cubicBezTo>
                <a:cubicBezTo>
                  <a:pt x="1487" y="108"/>
                  <a:pt x="1481" y="108"/>
                  <a:pt x="1480" y="108"/>
                </a:cubicBezTo>
                <a:cubicBezTo>
                  <a:pt x="1480" y="108"/>
                  <a:pt x="1480" y="108"/>
                  <a:pt x="1480" y="109"/>
                </a:cubicBezTo>
                <a:cubicBezTo>
                  <a:pt x="1480" y="109"/>
                  <a:pt x="1480" y="109"/>
                  <a:pt x="1480" y="110"/>
                </a:cubicBezTo>
                <a:cubicBezTo>
                  <a:pt x="1480" y="110"/>
                  <a:pt x="1481" y="110"/>
                  <a:pt x="1481" y="110"/>
                </a:cubicBezTo>
                <a:cubicBezTo>
                  <a:pt x="1481" y="111"/>
                  <a:pt x="1483" y="110"/>
                  <a:pt x="1484" y="110"/>
                </a:cubicBezTo>
                <a:cubicBezTo>
                  <a:pt x="1485" y="111"/>
                  <a:pt x="1485" y="111"/>
                  <a:pt x="1485" y="112"/>
                </a:cubicBezTo>
                <a:cubicBezTo>
                  <a:pt x="1484" y="111"/>
                  <a:pt x="1483" y="112"/>
                  <a:pt x="1483" y="111"/>
                </a:cubicBezTo>
                <a:cubicBezTo>
                  <a:pt x="1481" y="111"/>
                  <a:pt x="1479" y="111"/>
                  <a:pt x="1479" y="113"/>
                </a:cubicBezTo>
                <a:cubicBezTo>
                  <a:pt x="1479" y="114"/>
                  <a:pt x="1479" y="115"/>
                  <a:pt x="1480" y="116"/>
                </a:cubicBezTo>
                <a:cubicBezTo>
                  <a:pt x="1480" y="116"/>
                  <a:pt x="1481" y="116"/>
                  <a:pt x="1480" y="117"/>
                </a:cubicBezTo>
                <a:cubicBezTo>
                  <a:pt x="1480" y="119"/>
                  <a:pt x="1480" y="119"/>
                  <a:pt x="1478" y="119"/>
                </a:cubicBezTo>
                <a:cubicBezTo>
                  <a:pt x="1478" y="119"/>
                  <a:pt x="1478" y="118"/>
                  <a:pt x="1477" y="118"/>
                </a:cubicBezTo>
                <a:cubicBezTo>
                  <a:pt x="1476" y="118"/>
                  <a:pt x="1477" y="119"/>
                  <a:pt x="1476" y="119"/>
                </a:cubicBezTo>
                <a:cubicBezTo>
                  <a:pt x="1476" y="118"/>
                  <a:pt x="1476" y="118"/>
                  <a:pt x="1476" y="118"/>
                </a:cubicBezTo>
                <a:cubicBezTo>
                  <a:pt x="1476" y="117"/>
                  <a:pt x="1475" y="117"/>
                  <a:pt x="1475" y="116"/>
                </a:cubicBezTo>
                <a:cubicBezTo>
                  <a:pt x="1475" y="116"/>
                  <a:pt x="1474" y="116"/>
                  <a:pt x="1474" y="117"/>
                </a:cubicBezTo>
                <a:cubicBezTo>
                  <a:pt x="1474" y="117"/>
                  <a:pt x="1474" y="116"/>
                  <a:pt x="1473" y="116"/>
                </a:cubicBezTo>
                <a:cubicBezTo>
                  <a:pt x="1473" y="117"/>
                  <a:pt x="1472" y="117"/>
                  <a:pt x="1473" y="118"/>
                </a:cubicBezTo>
                <a:cubicBezTo>
                  <a:pt x="1473" y="119"/>
                  <a:pt x="1473" y="119"/>
                  <a:pt x="1474" y="119"/>
                </a:cubicBezTo>
                <a:cubicBezTo>
                  <a:pt x="1473" y="120"/>
                  <a:pt x="1473" y="120"/>
                  <a:pt x="1472" y="120"/>
                </a:cubicBezTo>
                <a:cubicBezTo>
                  <a:pt x="1472" y="120"/>
                  <a:pt x="1472" y="121"/>
                  <a:pt x="1472" y="121"/>
                </a:cubicBezTo>
                <a:cubicBezTo>
                  <a:pt x="1471" y="121"/>
                  <a:pt x="1471" y="120"/>
                  <a:pt x="1471" y="120"/>
                </a:cubicBezTo>
                <a:cubicBezTo>
                  <a:pt x="1470" y="120"/>
                  <a:pt x="1470" y="120"/>
                  <a:pt x="1469" y="121"/>
                </a:cubicBezTo>
                <a:cubicBezTo>
                  <a:pt x="1469" y="121"/>
                  <a:pt x="1469" y="120"/>
                  <a:pt x="1468" y="120"/>
                </a:cubicBezTo>
                <a:cubicBezTo>
                  <a:pt x="1468" y="120"/>
                  <a:pt x="1467" y="120"/>
                  <a:pt x="1467" y="120"/>
                </a:cubicBezTo>
                <a:cubicBezTo>
                  <a:pt x="1466" y="120"/>
                  <a:pt x="1467" y="119"/>
                  <a:pt x="1466" y="119"/>
                </a:cubicBezTo>
                <a:cubicBezTo>
                  <a:pt x="1465" y="119"/>
                  <a:pt x="1465" y="118"/>
                  <a:pt x="1464" y="118"/>
                </a:cubicBezTo>
                <a:cubicBezTo>
                  <a:pt x="1464" y="118"/>
                  <a:pt x="1464" y="117"/>
                  <a:pt x="1463" y="117"/>
                </a:cubicBezTo>
                <a:cubicBezTo>
                  <a:pt x="1463" y="117"/>
                  <a:pt x="1463" y="117"/>
                  <a:pt x="1462" y="117"/>
                </a:cubicBezTo>
                <a:cubicBezTo>
                  <a:pt x="1462" y="116"/>
                  <a:pt x="1461" y="115"/>
                  <a:pt x="1461" y="115"/>
                </a:cubicBezTo>
                <a:cubicBezTo>
                  <a:pt x="1460" y="115"/>
                  <a:pt x="1460" y="116"/>
                  <a:pt x="1459" y="115"/>
                </a:cubicBezTo>
                <a:cubicBezTo>
                  <a:pt x="1458" y="114"/>
                  <a:pt x="1458" y="115"/>
                  <a:pt x="1457" y="115"/>
                </a:cubicBezTo>
                <a:cubicBezTo>
                  <a:pt x="1457" y="115"/>
                  <a:pt x="1456" y="115"/>
                  <a:pt x="1456" y="115"/>
                </a:cubicBezTo>
                <a:cubicBezTo>
                  <a:pt x="1456" y="116"/>
                  <a:pt x="1455" y="116"/>
                  <a:pt x="1454" y="116"/>
                </a:cubicBezTo>
                <a:cubicBezTo>
                  <a:pt x="1454" y="117"/>
                  <a:pt x="1453" y="118"/>
                  <a:pt x="1452" y="118"/>
                </a:cubicBezTo>
                <a:cubicBezTo>
                  <a:pt x="1452" y="118"/>
                  <a:pt x="1451" y="118"/>
                  <a:pt x="1451" y="118"/>
                </a:cubicBezTo>
                <a:cubicBezTo>
                  <a:pt x="1450" y="119"/>
                  <a:pt x="1450" y="119"/>
                  <a:pt x="1449" y="119"/>
                </a:cubicBezTo>
                <a:cubicBezTo>
                  <a:pt x="1449" y="118"/>
                  <a:pt x="1449" y="117"/>
                  <a:pt x="1449" y="116"/>
                </a:cubicBezTo>
                <a:cubicBezTo>
                  <a:pt x="1449" y="115"/>
                  <a:pt x="1448" y="115"/>
                  <a:pt x="1448" y="114"/>
                </a:cubicBezTo>
                <a:cubicBezTo>
                  <a:pt x="1448" y="114"/>
                  <a:pt x="1448" y="113"/>
                  <a:pt x="1448" y="113"/>
                </a:cubicBezTo>
                <a:cubicBezTo>
                  <a:pt x="1448" y="113"/>
                  <a:pt x="1447" y="113"/>
                  <a:pt x="1447" y="113"/>
                </a:cubicBezTo>
                <a:cubicBezTo>
                  <a:pt x="1446" y="112"/>
                  <a:pt x="1446" y="115"/>
                  <a:pt x="1445" y="115"/>
                </a:cubicBezTo>
                <a:cubicBezTo>
                  <a:pt x="1445" y="115"/>
                  <a:pt x="1445" y="117"/>
                  <a:pt x="1445" y="117"/>
                </a:cubicBezTo>
                <a:cubicBezTo>
                  <a:pt x="1446" y="118"/>
                  <a:pt x="1445" y="118"/>
                  <a:pt x="1444" y="119"/>
                </a:cubicBezTo>
                <a:cubicBezTo>
                  <a:pt x="1444" y="119"/>
                  <a:pt x="1444" y="120"/>
                  <a:pt x="1444" y="121"/>
                </a:cubicBezTo>
                <a:cubicBezTo>
                  <a:pt x="1444" y="122"/>
                  <a:pt x="1444" y="123"/>
                  <a:pt x="1443" y="124"/>
                </a:cubicBezTo>
                <a:cubicBezTo>
                  <a:pt x="1442" y="125"/>
                  <a:pt x="1440" y="128"/>
                  <a:pt x="1439" y="127"/>
                </a:cubicBezTo>
                <a:cubicBezTo>
                  <a:pt x="1439" y="126"/>
                  <a:pt x="1439" y="126"/>
                  <a:pt x="1439" y="125"/>
                </a:cubicBezTo>
                <a:cubicBezTo>
                  <a:pt x="1440" y="124"/>
                  <a:pt x="1440" y="124"/>
                  <a:pt x="1440" y="123"/>
                </a:cubicBezTo>
                <a:cubicBezTo>
                  <a:pt x="1439" y="123"/>
                  <a:pt x="1439" y="123"/>
                  <a:pt x="1439" y="124"/>
                </a:cubicBezTo>
                <a:cubicBezTo>
                  <a:pt x="1438" y="123"/>
                  <a:pt x="1438" y="123"/>
                  <a:pt x="1437" y="123"/>
                </a:cubicBezTo>
                <a:cubicBezTo>
                  <a:pt x="1436" y="123"/>
                  <a:pt x="1436" y="122"/>
                  <a:pt x="1436" y="122"/>
                </a:cubicBezTo>
                <a:cubicBezTo>
                  <a:pt x="1435" y="121"/>
                  <a:pt x="1433" y="122"/>
                  <a:pt x="1432" y="122"/>
                </a:cubicBezTo>
                <a:cubicBezTo>
                  <a:pt x="1432" y="121"/>
                  <a:pt x="1432" y="121"/>
                  <a:pt x="1431" y="121"/>
                </a:cubicBezTo>
                <a:cubicBezTo>
                  <a:pt x="1431" y="121"/>
                  <a:pt x="1430" y="119"/>
                  <a:pt x="1430" y="119"/>
                </a:cubicBezTo>
                <a:cubicBezTo>
                  <a:pt x="1429" y="119"/>
                  <a:pt x="1428" y="120"/>
                  <a:pt x="1427" y="119"/>
                </a:cubicBezTo>
                <a:cubicBezTo>
                  <a:pt x="1427" y="118"/>
                  <a:pt x="1429" y="117"/>
                  <a:pt x="1430" y="117"/>
                </a:cubicBezTo>
                <a:cubicBezTo>
                  <a:pt x="1430" y="116"/>
                  <a:pt x="1429" y="115"/>
                  <a:pt x="1428" y="115"/>
                </a:cubicBezTo>
                <a:cubicBezTo>
                  <a:pt x="1428" y="116"/>
                  <a:pt x="1429" y="116"/>
                  <a:pt x="1428" y="117"/>
                </a:cubicBezTo>
                <a:cubicBezTo>
                  <a:pt x="1428" y="117"/>
                  <a:pt x="1427" y="117"/>
                  <a:pt x="1426" y="117"/>
                </a:cubicBezTo>
                <a:cubicBezTo>
                  <a:pt x="1426" y="116"/>
                  <a:pt x="1426" y="115"/>
                  <a:pt x="1425" y="114"/>
                </a:cubicBezTo>
                <a:cubicBezTo>
                  <a:pt x="1425" y="114"/>
                  <a:pt x="1424" y="114"/>
                  <a:pt x="1424" y="114"/>
                </a:cubicBezTo>
                <a:cubicBezTo>
                  <a:pt x="1424" y="113"/>
                  <a:pt x="1424" y="114"/>
                  <a:pt x="1423" y="114"/>
                </a:cubicBezTo>
                <a:cubicBezTo>
                  <a:pt x="1423" y="113"/>
                  <a:pt x="1421" y="111"/>
                  <a:pt x="1420" y="111"/>
                </a:cubicBezTo>
                <a:cubicBezTo>
                  <a:pt x="1419" y="112"/>
                  <a:pt x="1419" y="112"/>
                  <a:pt x="1419" y="113"/>
                </a:cubicBezTo>
                <a:cubicBezTo>
                  <a:pt x="1419" y="114"/>
                  <a:pt x="1419" y="115"/>
                  <a:pt x="1420" y="115"/>
                </a:cubicBezTo>
                <a:cubicBezTo>
                  <a:pt x="1420" y="116"/>
                  <a:pt x="1420" y="116"/>
                  <a:pt x="1419" y="116"/>
                </a:cubicBezTo>
                <a:cubicBezTo>
                  <a:pt x="1419" y="116"/>
                  <a:pt x="1419" y="115"/>
                  <a:pt x="1418" y="114"/>
                </a:cubicBezTo>
                <a:cubicBezTo>
                  <a:pt x="1418" y="114"/>
                  <a:pt x="1418" y="114"/>
                  <a:pt x="1418" y="113"/>
                </a:cubicBezTo>
                <a:cubicBezTo>
                  <a:pt x="1418" y="113"/>
                  <a:pt x="1418" y="113"/>
                  <a:pt x="1418" y="113"/>
                </a:cubicBezTo>
                <a:cubicBezTo>
                  <a:pt x="1417" y="113"/>
                  <a:pt x="1417" y="112"/>
                  <a:pt x="1416" y="112"/>
                </a:cubicBezTo>
                <a:cubicBezTo>
                  <a:pt x="1416" y="112"/>
                  <a:pt x="1415" y="112"/>
                  <a:pt x="1415" y="112"/>
                </a:cubicBezTo>
                <a:cubicBezTo>
                  <a:pt x="1415" y="111"/>
                  <a:pt x="1414" y="112"/>
                  <a:pt x="1414" y="112"/>
                </a:cubicBezTo>
                <a:cubicBezTo>
                  <a:pt x="1414" y="112"/>
                  <a:pt x="1414" y="111"/>
                  <a:pt x="1414" y="111"/>
                </a:cubicBezTo>
                <a:cubicBezTo>
                  <a:pt x="1413" y="111"/>
                  <a:pt x="1413" y="111"/>
                  <a:pt x="1413" y="111"/>
                </a:cubicBezTo>
                <a:cubicBezTo>
                  <a:pt x="1412" y="111"/>
                  <a:pt x="1413" y="111"/>
                  <a:pt x="1412" y="111"/>
                </a:cubicBezTo>
                <a:cubicBezTo>
                  <a:pt x="1412" y="111"/>
                  <a:pt x="1411" y="111"/>
                  <a:pt x="1410" y="110"/>
                </a:cubicBezTo>
                <a:cubicBezTo>
                  <a:pt x="1410" y="110"/>
                  <a:pt x="1409" y="109"/>
                  <a:pt x="1409" y="109"/>
                </a:cubicBezTo>
                <a:cubicBezTo>
                  <a:pt x="1408" y="109"/>
                  <a:pt x="1407" y="109"/>
                  <a:pt x="1408" y="109"/>
                </a:cubicBezTo>
                <a:cubicBezTo>
                  <a:pt x="1409" y="109"/>
                  <a:pt x="1409" y="107"/>
                  <a:pt x="1410" y="107"/>
                </a:cubicBezTo>
                <a:cubicBezTo>
                  <a:pt x="1409" y="107"/>
                  <a:pt x="1407" y="106"/>
                  <a:pt x="1407" y="107"/>
                </a:cubicBezTo>
                <a:cubicBezTo>
                  <a:pt x="1407" y="107"/>
                  <a:pt x="1405" y="107"/>
                  <a:pt x="1405" y="106"/>
                </a:cubicBezTo>
                <a:cubicBezTo>
                  <a:pt x="1404" y="106"/>
                  <a:pt x="1403" y="106"/>
                  <a:pt x="1403" y="107"/>
                </a:cubicBezTo>
                <a:cubicBezTo>
                  <a:pt x="1403" y="107"/>
                  <a:pt x="1403" y="108"/>
                  <a:pt x="1403" y="108"/>
                </a:cubicBezTo>
                <a:cubicBezTo>
                  <a:pt x="1402" y="108"/>
                  <a:pt x="1401" y="108"/>
                  <a:pt x="1400" y="108"/>
                </a:cubicBezTo>
                <a:cubicBezTo>
                  <a:pt x="1399" y="108"/>
                  <a:pt x="1400" y="108"/>
                  <a:pt x="1399" y="108"/>
                </a:cubicBezTo>
                <a:cubicBezTo>
                  <a:pt x="1399" y="108"/>
                  <a:pt x="1398" y="108"/>
                  <a:pt x="1398" y="108"/>
                </a:cubicBezTo>
                <a:cubicBezTo>
                  <a:pt x="1397" y="107"/>
                  <a:pt x="1397" y="107"/>
                  <a:pt x="1396" y="106"/>
                </a:cubicBezTo>
                <a:cubicBezTo>
                  <a:pt x="1396" y="106"/>
                  <a:pt x="1396" y="107"/>
                  <a:pt x="1396" y="106"/>
                </a:cubicBezTo>
                <a:cubicBezTo>
                  <a:pt x="1395" y="106"/>
                  <a:pt x="1395" y="106"/>
                  <a:pt x="1394" y="106"/>
                </a:cubicBezTo>
                <a:cubicBezTo>
                  <a:pt x="1394" y="106"/>
                  <a:pt x="1394" y="106"/>
                  <a:pt x="1394" y="106"/>
                </a:cubicBezTo>
                <a:cubicBezTo>
                  <a:pt x="1393" y="106"/>
                  <a:pt x="1393" y="106"/>
                  <a:pt x="1393" y="106"/>
                </a:cubicBezTo>
                <a:cubicBezTo>
                  <a:pt x="1393" y="106"/>
                  <a:pt x="1393" y="105"/>
                  <a:pt x="1392" y="105"/>
                </a:cubicBezTo>
                <a:cubicBezTo>
                  <a:pt x="1392" y="105"/>
                  <a:pt x="1392" y="105"/>
                  <a:pt x="1392" y="105"/>
                </a:cubicBezTo>
                <a:cubicBezTo>
                  <a:pt x="1391" y="105"/>
                  <a:pt x="1391" y="105"/>
                  <a:pt x="1391" y="106"/>
                </a:cubicBezTo>
                <a:cubicBezTo>
                  <a:pt x="1389" y="105"/>
                  <a:pt x="1388" y="105"/>
                  <a:pt x="1386" y="105"/>
                </a:cubicBezTo>
                <a:cubicBezTo>
                  <a:pt x="1386" y="105"/>
                  <a:pt x="1386" y="106"/>
                  <a:pt x="1386" y="106"/>
                </a:cubicBezTo>
                <a:cubicBezTo>
                  <a:pt x="1385" y="106"/>
                  <a:pt x="1384" y="105"/>
                  <a:pt x="1383" y="104"/>
                </a:cubicBezTo>
                <a:cubicBezTo>
                  <a:pt x="1383" y="104"/>
                  <a:pt x="1382" y="104"/>
                  <a:pt x="1382" y="104"/>
                </a:cubicBezTo>
                <a:cubicBezTo>
                  <a:pt x="1381" y="104"/>
                  <a:pt x="1382" y="104"/>
                  <a:pt x="1381" y="103"/>
                </a:cubicBezTo>
                <a:cubicBezTo>
                  <a:pt x="1380" y="103"/>
                  <a:pt x="1379" y="103"/>
                  <a:pt x="1379" y="103"/>
                </a:cubicBezTo>
                <a:cubicBezTo>
                  <a:pt x="1379" y="103"/>
                  <a:pt x="1379" y="103"/>
                  <a:pt x="1378" y="103"/>
                </a:cubicBezTo>
                <a:cubicBezTo>
                  <a:pt x="1378" y="101"/>
                  <a:pt x="1378" y="103"/>
                  <a:pt x="1377" y="102"/>
                </a:cubicBezTo>
                <a:cubicBezTo>
                  <a:pt x="1377" y="102"/>
                  <a:pt x="1377" y="102"/>
                  <a:pt x="1377" y="102"/>
                </a:cubicBezTo>
                <a:cubicBezTo>
                  <a:pt x="1376" y="101"/>
                  <a:pt x="1378" y="101"/>
                  <a:pt x="1378" y="101"/>
                </a:cubicBezTo>
                <a:cubicBezTo>
                  <a:pt x="1378" y="100"/>
                  <a:pt x="1378" y="99"/>
                  <a:pt x="1378" y="99"/>
                </a:cubicBezTo>
                <a:cubicBezTo>
                  <a:pt x="1378" y="97"/>
                  <a:pt x="1378" y="97"/>
                  <a:pt x="1376" y="97"/>
                </a:cubicBezTo>
                <a:cubicBezTo>
                  <a:pt x="1376" y="97"/>
                  <a:pt x="1376" y="97"/>
                  <a:pt x="1376" y="97"/>
                </a:cubicBezTo>
                <a:cubicBezTo>
                  <a:pt x="1375" y="98"/>
                  <a:pt x="1376" y="97"/>
                  <a:pt x="1375" y="97"/>
                </a:cubicBezTo>
                <a:cubicBezTo>
                  <a:pt x="1374" y="97"/>
                  <a:pt x="1373" y="97"/>
                  <a:pt x="1373" y="97"/>
                </a:cubicBezTo>
                <a:cubicBezTo>
                  <a:pt x="1372" y="97"/>
                  <a:pt x="1371" y="98"/>
                  <a:pt x="1370" y="97"/>
                </a:cubicBezTo>
                <a:cubicBezTo>
                  <a:pt x="1369" y="97"/>
                  <a:pt x="1369" y="96"/>
                  <a:pt x="1368" y="96"/>
                </a:cubicBezTo>
                <a:cubicBezTo>
                  <a:pt x="1368" y="97"/>
                  <a:pt x="1366" y="97"/>
                  <a:pt x="1366" y="96"/>
                </a:cubicBezTo>
                <a:cubicBezTo>
                  <a:pt x="1366" y="96"/>
                  <a:pt x="1364" y="96"/>
                  <a:pt x="1363" y="95"/>
                </a:cubicBezTo>
                <a:cubicBezTo>
                  <a:pt x="1361" y="95"/>
                  <a:pt x="1361" y="97"/>
                  <a:pt x="1359" y="97"/>
                </a:cubicBezTo>
                <a:cubicBezTo>
                  <a:pt x="1359" y="98"/>
                  <a:pt x="1358" y="98"/>
                  <a:pt x="1358" y="99"/>
                </a:cubicBezTo>
                <a:cubicBezTo>
                  <a:pt x="1357" y="99"/>
                  <a:pt x="1357" y="98"/>
                  <a:pt x="1357" y="99"/>
                </a:cubicBezTo>
                <a:cubicBezTo>
                  <a:pt x="1357" y="99"/>
                  <a:pt x="1355" y="100"/>
                  <a:pt x="1355" y="100"/>
                </a:cubicBezTo>
                <a:cubicBezTo>
                  <a:pt x="1355" y="101"/>
                  <a:pt x="1354" y="101"/>
                  <a:pt x="1354" y="102"/>
                </a:cubicBezTo>
                <a:cubicBezTo>
                  <a:pt x="1354" y="103"/>
                  <a:pt x="1354" y="103"/>
                  <a:pt x="1355" y="103"/>
                </a:cubicBezTo>
                <a:cubicBezTo>
                  <a:pt x="1356" y="103"/>
                  <a:pt x="1356" y="104"/>
                  <a:pt x="1356" y="105"/>
                </a:cubicBezTo>
                <a:cubicBezTo>
                  <a:pt x="1356" y="105"/>
                  <a:pt x="1356" y="105"/>
                  <a:pt x="1356" y="105"/>
                </a:cubicBezTo>
                <a:cubicBezTo>
                  <a:pt x="1356" y="106"/>
                  <a:pt x="1356" y="105"/>
                  <a:pt x="1355" y="106"/>
                </a:cubicBezTo>
                <a:cubicBezTo>
                  <a:pt x="1355" y="107"/>
                  <a:pt x="1353" y="108"/>
                  <a:pt x="1353" y="109"/>
                </a:cubicBezTo>
                <a:cubicBezTo>
                  <a:pt x="1353" y="109"/>
                  <a:pt x="1354" y="109"/>
                  <a:pt x="1353" y="110"/>
                </a:cubicBezTo>
                <a:cubicBezTo>
                  <a:pt x="1353" y="111"/>
                  <a:pt x="1352" y="108"/>
                  <a:pt x="1352" y="108"/>
                </a:cubicBezTo>
                <a:cubicBezTo>
                  <a:pt x="1353" y="108"/>
                  <a:pt x="1353" y="107"/>
                  <a:pt x="1353" y="107"/>
                </a:cubicBezTo>
                <a:cubicBezTo>
                  <a:pt x="1354" y="107"/>
                  <a:pt x="1354" y="106"/>
                  <a:pt x="1354" y="106"/>
                </a:cubicBezTo>
                <a:cubicBezTo>
                  <a:pt x="1354" y="106"/>
                  <a:pt x="1353" y="106"/>
                  <a:pt x="1353" y="105"/>
                </a:cubicBezTo>
                <a:cubicBezTo>
                  <a:pt x="1353" y="105"/>
                  <a:pt x="1352" y="105"/>
                  <a:pt x="1353" y="105"/>
                </a:cubicBezTo>
                <a:cubicBezTo>
                  <a:pt x="1353" y="105"/>
                  <a:pt x="1353" y="105"/>
                  <a:pt x="1353" y="105"/>
                </a:cubicBezTo>
                <a:cubicBezTo>
                  <a:pt x="1353" y="104"/>
                  <a:pt x="1354" y="105"/>
                  <a:pt x="1354" y="105"/>
                </a:cubicBezTo>
                <a:cubicBezTo>
                  <a:pt x="1355" y="105"/>
                  <a:pt x="1355" y="103"/>
                  <a:pt x="1354" y="103"/>
                </a:cubicBezTo>
                <a:cubicBezTo>
                  <a:pt x="1353" y="102"/>
                  <a:pt x="1353" y="101"/>
                  <a:pt x="1354" y="100"/>
                </a:cubicBezTo>
                <a:cubicBezTo>
                  <a:pt x="1354" y="99"/>
                  <a:pt x="1354" y="98"/>
                  <a:pt x="1353" y="98"/>
                </a:cubicBezTo>
                <a:cubicBezTo>
                  <a:pt x="1353" y="98"/>
                  <a:pt x="1352" y="96"/>
                  <a:pt x="1352" y="97"/>
                </a:cubicBezTo>
                <a:cubicBezTo>
                  <a:pt x="1352" y="97"/>
                  <a:pt x="1352" y="98"/>
                  <a:pt x="1352" y="99"/>
                </a:cubicBezTo>
                <a:cubicBezTo>
                  <a:pt x="1352" y="100"/>
                  <a:pt x="1350" y="99"/>
                  <a:pt x="1349" y="99"/>
                </a:cubicBezTo>
                <a:cubicBezTo>
                  <a:pt x="1348" y="99"/>
                  <a:pt x="1348" y="99"/>
                  <a:pt x="1347" y="99"/>
                </a:cubicBezTo>
                <a:cubicBezTo>
                  <a:pt x="1346" y="99"/>
                  <a:pt x="1347" y="100"/>
                  <a:pt x="1346" y="100"/>
                </a:cubicBezTo>
                <a:cubicBezTo>
                  <a:pt x="1346" y="100"/>
                  <a:pt x="1346" y="99"/>
                  <a:pt x="1346" y="99"/>
                </a:cubicBezTo>
                <a:cubicBezTo>
                  <a:pt x="1345" y="99"/>
                  <a:pt x="1346" y="100"/>
                  <a:pt x="1345" y="99"/>
                </a:cubicBezTo>
                <a:cubicBezTo>
                  <a:pt x="1345" y="98"/>
                  <a:pt x="1344" y="97"/>
                  <a:pt x="1344" y="96"/>
                </a:cubicBezTo>
                <a:cubicBezTo>
                  <a:pt x="1343" y="96"/>
                  <a:pt x="1343" y="96"/>
                  <a:pt x="1343" y="96"/>
                </a:cubicBezTo>
                <a:cubicBezTo>
                  <a:pt x="1343" y="97"/>
                  <a:pt x="1343" y="97"/>
                  <a:pt x="1343" y="97"/>
                </a:cubicBezTo>
                <a:cubicBezTo>
                  <a:pt x="1342" y="97"/>
                  <a:pt x="1342" y="97"/>
                  <a:pt x="1342" y="96"/>
                </a:cubicBezTo>
                <a:cubicBezTo>
                  <a:pt x="1341" y="96"/>
                  <a:pt x="1341" y="96"/>
                  <a:pt x="1341" y="96"/>
                </a:cubicBezTo>
                <a:cubicBezTo>
                  <a:pt x="1340" y="95"/>
                  <a:pt x="1339" y="98"/>
                  <a:pt x="1338" y="99"/>
                </a:cubicBezTo>
                <a:cubicBezTo>
                  <a:pt x="1338" y="99"/>
                  <a:pt x="1338" y="98"/>
                  <a:pt x="1337" y="99"/>
                </a:cubicBezTo>
                <a:cubicBezTo>
                  <a:pt x="1337" y="100"/>
                  <a:pt x="1337" y="100"/>
                  <a:pt x="1337" y="100"/>
                </a:cubicBezTo>
                <a:cubicBezTo>
                  <a:pt x="1338" y="102"/>
                  <a:pt x="1339" y="102"/>
                  <a:pt x="1340" y="101"/>
                </a:cubicBezTo>
                <a:cubicBezTo>
                  <a:pt x="1340" y="102"/>
                  <a:pt x="1339" y="103"/>
                  <a:pt x="1338" y="103"/>
                </a:cubicBezTo>
                <a:cubicBezTo>
                  <a:pt x="1337" y="103"/>
                  <a:pt x="1336" y="102"/>
                  <a:pt x="1336" y="102"/>
                </a:cubicBezTo>
                <a:cubicBezTo>
                  <a:pt x="1336" y="102"/>
                  <a:pt x="1336" y="103"/>
                  <a:pt x="1336" y="103"/>
                </a:cubicBezTo>
                <a:cubicBezTo>
                  <a:pt x="1336" y="103"/>
                  <a:pt x="1336" y="103"/>
                  <a:pt x="1335" y="103"/>
                </a:cubicBezTo>
                <a:cubicBezTo>
                  <a:pt x="1335" y="104"/>
                  <a:pt x="1335" y="104"/>
                  <a:pt x="1334" y="104"/>
                </a:cubicBezTo>
                <a:cubicBezTo>
                  <a:pt x="1333" y="105"/>
                  <a:pt x="1331" y="105"/>
                  <a:pt x="1331" y="106"/>
                </a:cubicBezTo>
                <a:cubicBezTo>
                  <a:pt x="1330" y="106"/>
                  <a:pt x="1329" y="105"/>
                  <a:pt x="1328" y="105"/>
                </a:cubicBezTo>
                <a:cubicBezTo>
                  <a:pt x="1327" y="106"/>
                  <a:pt x="1327" y="106"/>
                  <a:pt x="1326" y="106"/>
                </a:cubicBezTo>
                <a:cubicBezTo>
                  <a:pt x="1326" y="106"/>
                  <a:pt x="1325" y="106"/>
                  <a:pt x="1325" y="106"/>
                </a:cubicBezTo>
                <a:cubicBezTo>
                  <a:pt x="1324" y="106"/>
                  <a:pt x="1325" y="106"/>
                  <a:pt x="1325" y="106"/>
                </a:cubicBezTo>
                <a:cubicBezTo>
                  <a:pt x="1324" y="106"/>
                  <a:pt x="1324" y="106"/>
                  <a:pt x="1324" y="106"/>
                </a:cubicBezTo>
                <a:cubicBezTo>
                  <a:pt x="1324" y="107"/>
                  <a:pt x="1324" y="107"/>
                  <a:pt x="1323" y="107"/>
                </a:cubicBezTo>
                <a:cubicBezTo>
                  <a:pt x="1322" y="108"/>
                  <a:pt x="1322" y="108"/>
                  <a:pt x="1321" y="108"/>
                </a:cubicBezTo>
                <a:cubicBezTo>
                  <a:pt x="1320" y="108"/>
                  <a:pt x="1321" y="108"/>
                  <a:pt x="1321" y="108"/>
                </a:cubicBezTo>
                <a:cubicBezTo>
                  <a:pt x="1320" y="109"/>
                  <a:pt x="1319" y="108"/>
                  <a:pt x="1318" y="108"/>
                </a:cubicBezTo>
                <a:cubicBezTo>
                  <a:pt x="1318" y="108"/>
                  <a:pt x="1314" y="109"/>
                  <a:pt x="1313" y="109"/>
                </a:cubicBezTo>
                <a:cubicBezTo>
                  <a:pt x="1313" y="108"/>
                  <a:pt x="1317" y="108"/>
                  <a:pt x="1317" y="108"/>
                </a:cubicBezTo>
                <a:cubicBezTo>
                  <a:pt x="1319" y="107"/>
                  <a:pt x="1320" y="107"/>
                  <a:pt x="1322" y="106"/>
                </a:cubicBezTo>
                <a:cubicBezTo>
                  <a:pt x="1323" y="106"/>
                  <a:pt x="1323" y="104"/>
                  <a:pt x="1324" y="104"/>
                </a:cubicBezTo>
                <a:cubicBezTo>
                  <a:pt x="1325" y="103"/>
                  <a:pt x="1326" y="103"/>
                  <a:pt x="1327" y="103"/>
                </a:cubicBezTo>
                <a:cubicBezTo>
                  <a:pt x="1328" y="103"/>
                  <a:pt x="1328" y="102"/>
                  <a:pt x="1329" y="102"/>
                </a:cubicBezTo>
                <a:cubicBezTo>
                  <a:pt x="1329" y="102"/>
                  <a:pt x="1329" y="102"/>
                  <a:pt x="1329" y="102"/>
                </a:cubicBezTo>
                <a:cubicBezTo>
                  <a:pt x="1329" y="102"/>
                  <a:pt x="1331" y="102"/>
                  <a:pt x="1331" y="101"/>
                </a:cubicBezTo>
                <a:cubicBezTo>
                  <a:pt x="1331" y="101"/>
                  <a:pt x="1333" y="100"/>
                  <a:pt x="1333" y="100"/>
                </a:cubicBezTo>
                <a:cubicBezTo>
                  <a:pt x="1333" y="99"/>
                  <a:pt x="1333" y="99"/>
                  <a:pt x="1333" y="99"/>
                </a:cubicBezTo>
                <a:cubicBezTo>
                  <a:pt x="1334" y="98"/>
                  <a:pt x="1335" y="98"/>
                  <a:pt x="1335" y="98"/>
                </a:cubicBezTo>
                <a:cubicBezTo>
                  <a:pt x="1335" y="97"/>
                  <a:pt x="1336" y="96"/>
                  <a:pt x="1335" y="96"/>
                </a:cubicBezTo>
                <a:cubicBezTo>
                  <a:pt x="1335" y="95"/>
                  <a:pt x="1335" y="95"/>
                  <a:pt x="1335" y="95"/>
                </a:cubicBezTo>
                <a:cubicBezTo>
                  <a:pt x="1335" y="95"/>
                  <a:pt x="1336" y="95"/>
                  <a:pt x="1336" y="95"/>
                </a:cubicBezTo>
                <a:cubicBezTo>
                  <a:pt x="1336" y="95"/>
                  <a:pt x="1336" y="94"/>
                  <a:pt x="1337" y="93"/>
                </a:cubicBezTo>
                <a:cubicBezTo>
                  <a:pt x="1337" y="92"/>
                  <a:pt x="1338" y="92"/>
                  <a:pt x="1339" y="92"/>
                </a:cubicBezTo>
                <a:cubicBezTo>
                  <a:pt x="1340" y="92"/>
                  <a:pt x="1341" y="92"/>
                  <a:pt x="1342" y="92"/>
                </a:cubicBezTo>
                <a:cubicBezTo>
                  <a:pt x="1342" y="91"/>
                  <a:pt x="1342" y="91"/>
                  <a:pt x="1343" y="91"/>
                </a:cubicBezTo>
                <a:cubicBezTo>
                  <a:pt x="1344" y="91"/>
                  <a:pt x="1343" y="91"/>
                  <a:pt x="1344" y="91"/>
                </a:cubicBezTo>
                <a:cubicBezTo>
                  <a:pt x="1344" y="91"/>
                  <a:pt x="1344" y="91"/>
                  <a:pt x="1344" y="91"/>
                </a:cubicBezTo>
                <a:cubicBezTo>
                  <a:pt x="1345" y="91"/>
                  <a:pt x="1345" y="90"/>
                  <a:pt x="1346" y="90"/>
                </a:cubicBezTo>
                <a:cubicBezTo>
                  <a:pt x="1347" y="90"/>
                  <a:pt x="1348" y="90"/>
                  <a:pt x="1350" y="90"/>
                </a:cubicBezTo>
                <a:cubicBezTo>
                  <a:pt x="1350" y="90"/>
                  <a:pt x="1349" y="90"/>
                  <a:pt x="1350" y="90"/>
                </a:cubicBezTo>
                <a:cubicBezTo>
                  <a:pt x="1351" y="90"/>
                  <a:pt x="1350" y="89"/>
                  <a:pt x="1351" y="89"/>
                </a:cubicBezTo>
                <a:cubicBezTo>
                  <a:pt x="1352" y="89"/>
                  <a:pt x="1351" y="89"/>
                  <a:pt x="1352" y="89"/>
                </a:cubicBezTo>
                <a:cubicBezTo>
                  <a:pt x="1354" y="89"/>
                  <a:pt x="1355" y="89"/>
                  <a:pt x="1356" y="88"/>
                </a:cubicBezTo>
                <a:cubicBezTo>
                  <a:pt x="1357" y="87"/>
                  <a:pt x="1358" y="88"/>
                  <a:pt x="1358" y="86"/>
                </a:cubicBezTo>
                <a:cubicBezTo>
                  <a:pt x="1357" y="85"/>
                  <a:pt x="1356" y="84"/>
                  <a:pt x="1356" y="83"/>
                </a:cubicBezTo>
                <a:cubicBezTo>
                  <a:pt x="1354" y="83"/>
                  <a:pt x="1354" y="82"/>
                  <a:pt x="1354" y="81"/>
                </a:cubicBezTo>
                <a:cubicBezTo>
                  <a:pt x="1355" y="81"/>
                  <a:pt x="1356" y="82"/>
                  <a:pt x="1357" y="82"/>
                </a:cubicBezTo>
                <a:cubicBezTo>
                  <a:pt x="1358" y="82"/>
                  <a:pt x="1358" y="80"/>
                  <a:pt x="1358" y="79"/>
                </a:cubicBezTo>
                <a:cubicBezTo>
                  <a:pt x="1357" y="79"/>
                  <a:pt x="1358" y="78"/>
                  <a:pt x="1357" y="78"/>
                </a:cubicBezTo>
                <a:cubicBezTo>
                  <a:pt x="1356" y="78"/>
                  <a:pt x="1356" y="77"/>
                  <a:pt x="1355" y="76"/>
                </a:cubicBezTo>
                <a:cubicBezTo>
                  <a:pt x="1355" y="75"/>
                  <a:pt x="1355" y="74"/>
                  <a:pt x="1354" y="74"/>
                </a:cubicBezTo>
                <a:cubicBezTo>
                  <a:pt x="1353" y="73"/>
                  <a:pt x="1352" y="73"/>
                  <a:pt x="1351" y="73"/>
                </a:cubicBezTo>
                <a:cubicBezTo>
                  <a:pt x="1351" y="73"/>
                  <a:pt x="1351" y="73"/>
                  <a:pt x="1350" y="73"/>
                </a:cubicBezTo>
                <a:cubicBezTo>
                  <a:pt x="1349" y="73"/>
                  <a:pt x="1349" y="72"/>
                  <a:pt x="1349" y="71"/>
                </a:cubicBezTo>
                <a:cubicBezTo>
                  <a:pt x="1349" y="70"/>
                  <a:pt x="1349" y="70"/>
                  <a:pt x="1349" y="69"/>
                </a:cubicBezTo>
                <a:cubicBezTo>
                  <a:pt x="1348" y="69"/>
                  <a:pt x="1348" y="68"/>
                  <a:pt x="1347" y="68"/>
                </a:cubicBezTo>
                <a:cubicBezTo>
                  <a:pt x="1346" y="68"/>
                  <a:pt x="1347" y="68"/>
                  <a:pt x="1346" y="68"/>
                </a:cubicBezTo>
                <a:cubicBezTo>
                  <a:pt x="1346" y="68"/>
                  <a:pt x="1346" y="69"/>
                  <a:pt x="1345" y="69"/>
                </a:cubicBezTo>
                <a:cubicBezTo>
                  <a:pt x="1345" y="69"/>
                  <a:pt x="1344" y="68"/>
                  <a:pt x="1343" y="69"/>
                </a:cubicBezTo>
                <a:cubicBezTo>
                  <a:pt x="1343" y="69"/>
                  <a:pt x="1344" y="69"/>
                  <a:pt x="1343" y="69"/>
                </a:cubicBezTo>
                <a:cubicBezTo>
                  <a:pt x="1342" y="69"/>
                  <a:pt x="1341" y="70"/>
                  <a:pt x="1341" y="69"/>
                </a:cubicBezTo>
                <a:cubicBezTo>
                  <a:pt x="1340" y="68"/>
                  <a:pt x="1340" y="68"/>
                  <a:pt x="1339" y="68"/>
                </a:cubicBezTo>
                <a:cubicBezTo>
                  <a:pt x="1338" y="69"/>
                  <a:pt x="1337" y="69"/>
                  <a:pt x="1336" y="69"/>
                </a:cubicBezTo>
                <a:cubicBezTo>
                  <a:pt x="1335" y="70"/>
                  <a:pt x="1333" y="70"/>
                  <a:pt x="1332" y="70"/>
                </a:cubicBezTo>
                <a:cubicBezTo>
                  <a:pt x="1331" y="71"/>
                  <a:pt x="1330" y="73"/>
                  <a:pt x="1329" y="73"/>
                </a:cubicBezTo>
                <a:cubicBezTo>
                  <a:pt x="1328" y="73"/>
                  <a:pt x="1327" y="73"/>
                  <a:pt x="1326" y="73"/>
                </a:cubicBezTo>
                <a:cubicBezTo>
                  <a:pt x="1326" y="73"/>
                  <a:pt x="1326" y="73"/>
                  <a:pt x="1326" y="72"/>
                </a:cubicBezTo>
                <a:cubicBezTo>
                  <a:pt x="1327" y="71"/>
                  <a:pt x="1327" y="72"/>
                  <a:pt x="1327" y="72"/>
                </a:cubicBezTo>
                <a:cubicBezTo>
                  <a:pt x="1327" y="71"/>
                  <a:pt x="1327" y="70"/>
                  <a:pt x="1328" y="70"/>
                </a:cubicBezTo>
                <a:cubicBezTo>
                  <a:pt x="1328" y="67"/>
                  <a:pt x="1323" y="69"/>
                  <a:pt x="1324" y="67"/>
                </a:cubicBezTo>
                <a:cubicBezTo>
                  <a:pt x="1323" y="67"/>
                  <a:pt x="1322" y="68"/>
                  <a:pt x="1321" y="68"/>
                </a:cubicBezTo>
                <a:cubicBezTo>
                  <a:pt x="1321" y="68"/>
                  <a:pt x="1320" y="68"/>
                  <a:pt x="1320" y="68"/>
                </a:cubicBezTo>
                <a:cubicBezTo>
                  <a:pt x="1320" y="68"/>
                  <a:pt x="1320" y="68"/>
                  <a:pt x="1319" y="68"/>
                </a:cubicBezTo>
                <a:cubicBezTo>
                  <a:pt x="1319" y="68"/>
                  <a:pt x="1320" y="68"/>
                  <a:pt x="1320" y="67"/>
                </a:cubicBezTo>
                <a:cubicBezTo>
                  <a:pt x="1320" y="67"/>
                  <a:pt x="1320" y="67"/>
                  <a:pt x="1320" y="67"/>
                </a:cubicBezTo>
                <a:cubicBezTo>
                  <a:pt x="1320" y="67"/>
                  <a:pt x="1320" y="67"/>
                  <a:pt x="1320" y="67"/>
                </a:cubicBezTo>
                <a:cubicBezTo>
                  <a:pt x="1319" y="67"/>
                  <a:pt x="1319" y="67"/>
                  <a:pt x="1319" y="67"/>
                </a:cubicBezTo>
                <a:cubicBezTo>
                  <a:pt x="1319" y="67"/>
                  <a:pt x="1318" y="68"/>
                  <a:pt x="1318" y="67"/>
                </a:cubicBezTo>
                <a:cubicBezTo>
                  <a:pt x="1318" y="66"/>
                  <a:pt x="1319" y="66"/>
                  <a:pt x="1319" y="65"/>
                </a:cubicBezTo>
                <a:cubicBezTo>
                  <a:pt x="1320" y="65"/>
                  <a:pt x="1320" y="65"/>
                  <a:pt x="1321" y="65"/>
                </a:cubicBezTo>
                <a:cubicBezTo>
                  <a:pt x="1321" y="63"/>
                  <a:pt x="1319" y="63"/>
                  <a:pt x="1317" y="63"/>
                </a:cubicBezTo>
                <a:cubicBezTo>
                  <a:pt x="1317" y="63"/>
                  <a:pt x="1317" y="62"/>
                  <a:pt x="1317" y="61"/>
                </a:cubicBezTo>
                <a:cubicBezTo>
                  <a:pt x="1316" y="62"/>
                  <a:pt x="1315" y="62"/>
                  <a:pt x="1314" y="61"/>
                </a:cubicBezTo>
                <a:cubicBezTo>
                  <a:pt x="1313" y="61"/>
                  <a:pt x="1313" y="61"/>
                  <a:pt x="1312" y="61"/>
                </a:cubicBezTo>
                <a:cubicBezTo>
                  <a:pt x="1312" y="61"/>
                  <a:pt x="1312" y="61"/>
                  <a:pt x="1312" y="61"/>
                </a:cubicBezTo>
                <a:cubicBezTo>
                  <a:pt x="1311" y="61"/>
                  <a:pt x="1311" y="61"/>
                  <a:pt x="1311" y="61"/>
                </a:cubicBezTo>
                <a:cubicBezTo>
                  <a:pt x="1311" y="62"/>
                  <a:pt x="1311" y="62"/>
                  <a:pt x="1311" y="62"/>
                </a:cubicBezTo>
                <a:cubicBezTo>
                  <a:pt x="1311" y="63"/>
                  <a:pt x="1310" y="63"/>
                  <a:pt x="1309" y="63"/>
                </a:cubicBezTo>
                <a:cubicBezTo>
                  <a:pt x="1308" y="63"/>
                  <a:pt x="1308" y="63"/>
                  <a:pt x="1308" y="62"/>
                </a:cubicBezTo>
                <a:cubicBezTo>
                  <a:pt x="1307" y="62"/>
                  <a:pt x="1306" y="62"/>
                  <a:pt x="1306" y="62"/>
                </a:cubicBezTo>
                <a:cubicBezTo>
                  <a:pt x="1305" y="63"/>
                  <a:pt x="1302" y="63"/>
                  <a:pt x="1302" y="64"/>
                </a:cubicBezTo>
                <a:cubicBezTo>
                  <a:pt x="1302" y="64"/>
                  <a:pt x="1302" y="65"/>
                  <a:pt x="1302" y="65"/>
                </a:cubicBezTo>
                <a:cubicBezTo>
                  <a:pt x="1302" y="65"/>
                  <a:pt x="1302" y="66"/>
                  <a:pt x="1301" y="66"/>
                </a:cubicBezTo>
                <a:cubicBezTo>
                  <a:pt x="1301" y="66"/>
                  <a:pt x="1300" y="66"/>
                  <a:pt x="1300" y="67"/>
                </a:cubicBezTo>
                <a:cubicBezTo>
                  <a:pt x="1299" y="67"/>
                  <a:pt x="1299" y="68"/>
                  <a:pt x="1299" y="68"/>
                </a:cubicBezTo>
                <a:cubicBezTo>
                  <a:pt x="1299" y="68"/>
                  <a:pt x="1299" y="68"/>
                  <a:pt x="1298" y="68"/>
                </a:cubicBezTo>
                <a:cubicBezTo>
                  <a:pt x="1294" y="69"/>
                  <a:pt x="1301" y="72"/>
                  <a:pt x="1300" y="73"/>
                </a:cubicBezTo>
                <a:cubicBezTo>
                  <a:pt x="1299" y="73"/>
                  <a:pt x="1298" y="73"/>
                  <a:pt x="1297" y="72"/>
                </a:cubicBezTo>
                <a:cubicBezTo>
                  <a:pt x="1297" y="71"/>
                  <a:pt x="1296" y="71"/>
                  <a:pt x="1295" y="72"/>
                </a:cubicBezTo>
                <a:cubicBezTo>
                  <a:pt x="1295" y="72"/>
                  <a:pt x="1294" y="73"/>
                  <a:pt x="1294" y="72"/>
                </a:cubicBezTo>
                <a:cubicBezTo>
                  <a:pt x="1294" y="72"/>
                  <a:pt x="1291" y="72"/>
                  <a:pt x="1291" y="72"/>
                </a:cubicBezTo>
                <a:cubicBezTo>
                  <a:pt x="1291" y="72"/>
                  <a:pt x="1288" y="72"/>
                  <a:pt x="1288" y="73"/>
                </a:cubicBezTo>
                <a:cubicBezTo>
                  <a:pt x="1288" y="73"/>
                  <a:pt x="1288" y="73"/>
                  <a:pt x="1289" y="73"/>
                </a:cubicBezTo>
                <a:cubicBezTo>
                  <a:pt x="1289" y="73"/>
                  <a:pt x="1289" y="74"/>
                  <a:pt x="1289" y="74"/>
                </a:cubicBezTo>
                <a:cubicBezTo>
                  <a:pt x="1290" y="74"/>
                  <a:pt x="1290" y="74"/>
                  <a:pt x="1290" y="74"/>
                </a:cubicBezTo>
                <a:cubicBezTo>
                  <a:pt x="1290" y="75"/>
                  <a:pt x="1291" y="75"/>
                  <a:pt x="1291" y="75"/>
                </a:cubicBezTo>
                <a:cubicBezTo>
                  <a:pt x="1291" y="75"/>
                  <a:pt x="1291" y="76"/>
                  <a:pt x="1291" y="77"/>
                </a:cubicBezTo>
                <a:cubicBezTo>
                  <a:pt x="1291" y="77"/>
                  <a:pt x="1291" y="78"/>
                  <a:pt x="1291" y="78"/>
                </a:cubicBezTo>
                <a:cubicBezTo>
                  <a:pt x="1290" y="78"/>
                  <a:pt x="1290" y="78"/>
                  <a:pt x="1290" y="79"/>
                </a:cubicBezTo>
                <a:cubicBezTo>
                  <a:pt x="1290" y="79"/>
                  <a:pt x="1290" y="79"/>
                  <a:pt x="1290" y="79"/>
                </a:cubicBezTo>
                <a:cubicBezTo>
                  <a:pt x="1290" y="79"/>
                  <a:pt x="1290" y="78"/>
                  <a:pt x="1290" y="78"/>
                </a:cubicBezTo>
                <a:cubicBezTo>
                  <a:pt x="1290" y="77"/>
                  <a:pt x="1290" y="77"/>
                  <a:pt x="1290" y="76"/>
                </a:cubicBezTo>
                <a:cubicBezTo>
                  <a:pt x="1290" y="75"/>
                  <a:pt x="1289" y="75"/>
                  <a:pt x="1288" y="74"/>
                </a:cubicBezTo>
                <a:cubicBezTo>
                  <a:pt x="1287" y="74"/>
                  <a:pt x="1285" y="75"/>
                  <a:pt x="1285" y="76"/>
                </a:cubicBezTo>
                <a:cubicBezTo>
                  <a:pt x="1284" y="76"/>
                  <a:pt x="1284" y="78"/>
                  <a:pt x="1283" y="78"/>
                </a:cubicBezTo>
                <a:cubicBezTo>
                  <a:pt x="1283" y="78"/>
                  <a:pt x="1283" y="77"/>
                  <a:pt x="1283" y="78"/>
                </a:cubicBezTo>
                <a:cubicBezTo>
                  <a:pt x="1282" y="78"/>
                  <a:pt x="1282" y="78"/>
                  <a:pt x="1282" y="77"/>
                </a:cubicBezTo>
                <a:cubicBezTo>
                  <a:pt x="1281" y="77"/>
                  <a:pt x="1281" y="78"/>
                  <a:pt x="1281" y="78"/>
                </a:cubicBezTo>
                <a:cubicBezTo>
                  <a:pt x="1281" y="78"/>
                  <a:pt x="1280" y="79"/>
                  <a:pt x="1280" y="79"/>
                </a:cubicBezTo>
                <a:cubicBezTo>
                  <a:pt x="1280" y="78"/>
                  <a:pt x="1280" y="78"/>
                  <a:pt x="1279" y="77"/>
                </a:cubicBezTo>
                <a:cubicBezTo>
                  <a:pt x="1279" y="79"/>
                  <a:pt x="1278" y="79"/>
                  <a:pt x="1277" y="79"/>
                </a:cubicBezTo>
                <a:cubicBezTo>
                  <a:pt x="1276" y="79"/>
                  <a:pt x="1277" y="79"/>
                  <a:pt x="1276" y="79"/>
                </a:cubicBezTo>
                <a:cubicBezTo>
                  <a:pt x="1276" y="79"/>
                  <a:pt x="1275" y="80"/>
                  <a:pt x="1275" y="79"/>
                </a:cubicBezTo>
                <a:cubicBezTo>
                  <a:pt x="1275" y="79"/>
                  <a:pt x="1277" y="78"/>
                  <a:pt x="1276" y="78"/>
                </a:cubicBezTo>
                <a:cubicBezTo>
                  <a:pt x="1277" y="78"/>
                  <a:pt x="1277" y="78"/>
                  <a:pt x="1277" y="77"/>
                </a:cubicBezTo>
                <a:cubicBezTo>
                  <a:pt x="1277" y="77"/>
                  <a:pt x="1278" y="76"/>
                  <a:pt x="1278" y="76"/>
                </a:cubicBezTo>
                <a:cubicBezTo>
                  <a:pt x="1279" y="75"/>
                  <a:pt x="1274" y="74"/>
                  <a:pt x="1274" y="75"/>
                </a:cubicBezTo>
                <a:cubicBezTo>
                  <a:pt x="1274" y="75"/>
                  <a:pt x="1273" y="75"/>
                  <a:pt x="1272" y="75"/>
                </a:cubicBezTo>
                <a:cubicBezTo>
                  <a:pt x="1272" y="74"/>
                  <a:pt x="1272" y="74"/>
                  <a:pt x="1271" y="74"/>
                </a:cubicBezTo>
                <a:cubicBezTo>
                  <a:pt x="1271" y="75"/>
                  <a:pt x="1271" y="75"/>
                  <a:pt x="1271" y="76"/>
                </a:cubicBezTo>
                <a:cubicBezTo>
                  <a:pt x="1270" y="75"/>
                  <a:pt x="1269" y="74"/>
                  <a:pt x="1269" y="74"/>
                </a:cubicBezTo>
                <a:cubicBezTo>
                  <a:pt x="1268" y="74"/>
                  <a:pt x="1267" y="74"/>
                  <a:pt x="1267" y="75"/>
                </a:cubicBezTo>
                <a:cubicBezTo>
                  <a:pt x="1267" y="75"/>
                  <a:pt x="1266" y="75"/>
                  <a:pt x="1266" y="74"/>
                </a:cubicBezTo>
                <a:cubicBezTo>
                  <a:pt x="1266" y="75"/>
                  <a:pt x="1266" y="75"/>
                  <a:pt x="1266" y="76"/>
                </a:cubicBezTo>
                <a:cubicBezTo>
                  <a:pt x="1265" y="75"/>
                  <a:pt x="1265" y="75"/>
                  <a:pt x="1264" y="75"/>
                </a:cubicBezTo>
                <a:cubicBezTo>
                  <a:pt x="1264" y="75"/>
                  <a:pt x="1264" y="74"/>
                  <a:pt x="1264" y="74"/>
                </a:cubicBezTo>
                <a:cubicBezTo>
                  <a:pt x="1263" y="74"/>
                  <a:pt x="1264" y="75"/>
                  <a:pt x="1263" y="75"/>
                </a:cubicBezTo>
                <a:cubicBezTo>
                  <a:pt x="1262" y="75"/>
                  <a:pt x="1262" y="75"/>
                  <a:pt x="1262" y="76"/>
                </a:cubicBezTo>
                <a:cubicBezTo>
                  <a:pt x="1262" y="76"/>
                  <a:pt x="1262" y="76"/>
                  <a:pt x="1262" y="77"/>
                </a:cubicBezTo>
                <a:cubicBezTo>
                  <a:pt x="1260" y="77"/>
                  <a:pt x="1258" y="77"/>
                  <a:pt x="1255" y="77"/>
                </a:cubicBezTo>
                <a:cubicBezTo>
                  <a:pt x="1255" y="77"/>
                  <a:pt x="1255" y="77"/>
                  <a:pt x="1255" y="78"/>
                </a:cubicBezTo>
                <a:cubicBezTo>
                  <a:pt x="1255" y="78"/>
                  <a:pt x="1255" y="77"/>
                  <a:pt x="1254" y="78"/>
                </a:cubicBezTo>
                <a:cubicBezTo>
                  <a:pt x="1254" y="78"/>
                  <a:pt x="1255" y="78"/>
                  <a:pt x="1254" y="78"/>
                </a:cubicBezTo>
                <a:cubicBezTo>
                  <a:pt x="1254" y="78"/>
                  <a:pt x="1254" y="78"/>
                  <a:pt x="1253" y="78"/>
                </a:cubicBezTo>
                <a:cubicBezTo>
                  <a:pt x="1253" y="78"/>
                  <a:pt x="1251" y="78"/>
                  <a:pt x="1251" y="78"/>
                </a:cubicBezTo>
                <a:cubicBezTo>
                  <a:pt x="1251" y="79"/>
                  <a:pt x="1250" y="78"/>
                  <a:pt x="1250" y="78"/>
                </a:cubicBezTo>
                <a:cubicBezTo>
                  <a:pt x="1250" y="79"/>
                  <a:pt x="1248" y="79"/>
                  <a:pt x="1248" y="79"/>
                </a:cubicBezTo>
                <a:cubicBezTo>
                  <a:pt x="1247" y="78"/>
                  <a:pt x="1247" y="78"/>
                  <a:pt x="1246" y="78"/>
                </a:cubicBezTo>
                <a:cubicBezTo>
                  <a:pt x="1246" y="78"/>
                  <a:pt x="1246" y="79"/>
                  <a:pt x="1246" y="79"/>
                </a:cubicBezTo>
                <a:cubicBezTo>
                  <a:pt x="1244" y="79"/>
                  <a:pt x="1244" y="79"/>
                  <a:pt x="1243" y="80"/>
                </a:cubicBezTo>
                <a:cubicBezTo>
                  <a:pt x="1243" y="80"/>
                  <a:pt x="1242" y="80"/>
                  <a:pt x="1242" y="80"/>
                </a:cubicBezTo>
                <a:cubicBezTo>
                  <a:pt x="1242" y="80"/>
                  <a:pt x="1241" y="81"/>
                  <a:pt x="1241" y="81"/>
                </a:cubicBezTo>
                <a:cubicBezTo>
                  <a:pt x="1240" y="81"/>
                  <a:pt x="1240" y="81"/>
                  <a:pt x="1239" y="81"/>
                </a:cubicBezTo>
                <a:cubicBezTo>
                  <a:pt x="1238" y="81"/>
                  <a:pt x="1238" y="81"/>
                  <a:pt x="1238" y="81"/>
                </a:cubicBezTo>
                <a:cubicBezTo>
                  <a:pt x="1238" y="81"/>
                  <a:pt x="1237" y="81"/>
                  <a:pt x="1237" y="82"/>
                </a:cubicBezTo>
                <a:cubicBezTo>
                  <a:pt x="1237" y="82"/>
                  <a:pt x="1236" y="81"/>
                  <a:pt x="1236" y="81"/>
                </a:cubicBezTo>
                <a:cubicBezTo>
                  <a:pt x="1235" y="81"/>
                  <a:pt x="1236" y="82"/>
                  <a:pt x="1235" y="82"/>
                </a:cubicBezTo>
                <a:cubicBezTo>
                  <a:pt x="1235" y="82"/>
                  <a:pt x="1235" y="81"/>
                  <a:pt x="1235" y="81"/>
                </a:cubicBezTo>
                <a:cubicBezTo>
                  <a:pt x="1235" y="81"/>
                  <a:pt x="1233" y="81"/>
                  <a:pt x="1233" y="82"/>
                </a:cubicBezTo>
                <a:cubicBezTo>
                  <a:pt x="1233" y="82"/>
                  <a:pt x="1233" y="82"/>
                  <a:pt x="1234" y="82"/>
                </a:cubicBezTo>
                <a:cubicBezTo>
                  <a:pt x="1235" y="82"/>
                  <a:pt x="1235" y="83"/>
                  <a:pt x="1236" y="83"/>
                </a:cubicBezTo>
                <a:cubicBezTo>
                  <a:pt x="1236" y="83"/>
                  <a:pt x="1235" y="84"/>
                  <a:pt x="1235" y="84"/>
                </a:cubicBezTo>
                <a:cubicBezTo>
                  <a:pt x="1235" y="84"/>
                  <a:pt x="1234" y="84"/>
                  <a:pt x="1234" y="85"/>
                </a:cubicBezTo>
                <a:cubicBezTo>
                  <a:pt x="1234" y="85"/>
                  <a:pt x="1233" y="85"/>
                  <a:pt x="1233" y="85"/>
                </a:cubicBezTo>
                <a:cubicBezTo>
                  <a:pt x="1233" y="86"/>
                  <a:pt x="1233" y="86"/>
                  <a:pt x="1233" y="86"/>
                </a:cubicBezTo>
                <a:cubicBezTo>
                  <a:pt x="1233" y="87"/>
                  <a:pt x="1233" y="87"/>
                  <a:pt x="1233" y="88"/>
                </a:cubicBezTo>
                <a:cubicBezTo>
                  <a:pt x="1232" y="88"/>
                  <a:pt x="1232" y="87"/>
                  <a:pt x="1231" y="87"/>
                </a:cubicBezTo>
                <a:cubicBezTo>
                  <a:pt x="1230" y="87"/>
                  <a:pt x="1232" y="87"/>
                  <a:pt x="1230" y="86"/>
                </a:cubicBezTo>
                <a:cubicBezTo>
                  <a:pt x="1230" y="86"/>
                  <a:pt x="1230" y="86"/>
                  <a:pt x="1229" y="86"/>
                </a:cubicBezTo>
                <a:cubicBezTo>
                  <a:pt x="1229" y="86"/>
                  <a:pt x="1228" y="87"/>
                  <a:pt x="1228" y="88"/>
                </a:cubicBezTo>
                <a:cubicBezTo>
                  <a:pt x="1229" y="88"/>
                  <a:pt x="1230" y="88"/>
                  <a:pt x="1231" y="88"/>
                </a:cubicBezTo>
                <a:cubicBezTo>
                  <a:pt x="1231" y="89"/>
                  <a:pt x="1232" y="90"/>
                  <a:pt x="1232" y="90"/>
                </a:cubicBezTo>
                <a:cubicBezTo>
                  <a:pt x="1231" y="90"/>
                  <a:pt x="1231" y="90"/>
                  <a:pt x="1230" y="90"/>
                </a:cubicBezTo>
                <a:cubicBezTo>
                  <a:pt x="1230" y="90"/>
                  <a:pt x="1228" y="90"/>
                  <a:pt x="1228" y="91"/>
                </a:cubicBezTo>
                <a:cubicBezTo>
                  <a:pt x="1228" y="91"/>
                  <a:pt x="1228" y="91"/>
                  <a:pt x="1229" y="92"/>
                </a:cubicBezTo>
                <a:cubicBezTo>
                  <a:pt x="1229" y="92"/>
                  <a:pt x="1231" y="92"/>
                  <a:pt x="1231" y="93"/>
                </a:cubicBezTo>
                <a:cubicBezTo>
                  <a:pt x="1231" y="93"/>
                  <a:pt x="1231" y="94"/>
                  <a:pt x="1231" y="94"/>
                </a:cubicBezTo>
                <a:cubicBezTo>
                  <a:pt x="1232" y="95"/>
                  <a:pt x="1232" y="95"/>
                  <a:pt x="1232" y="96"/>
                </a:cubicBezTo>
                <a:cubicBezTo>
                  <a:pt x="1232" y="96"/>
                  <a:pt x="1233" y="96"/>
                  <a:pt x="1233" y="97"/>
                </a:cubicBezTo>
                <a:cubicBezTo>
                  <a:pt x="1233" y="97"/>
                  <a:pt x="1233" y="98"/>
                  <a:pt x="1233" y="99"/>
                </a:cubicBezTo>
                <a:cubicBezTo>
                  <a:pt x="1232" y="99"/>
                  <a:pt x="1230" y="99"/>
                  <a:pt x="1229" y="99"/>
                </a:cubicBezTo>
                <a:cubicBezTo>
                  <a:pt x="1230" y="98"/>
                  <a:pt x="1231" y="98"/>
                  <a:pt x="1231" y="97"/>
                </a:cubicBezTo>
                <a:cubicBezTo>
                  <a:pt x="1231" y="97"/>
                  <a:pt x="1230" y="96"/>
                  <a:pt x="1230" y="96"/>
                </a:cubicBezTo>
                <a:cubicBezTo>
                  <a:pt x="1230" y="96"/>
                  <a:pt x="1229" y="96"/>
                  <a:pt x="1230" y="96"/>
                </a:cubicBezTo>
                <a:cubicBezTo>
                  <a:pt x="1229" y="95"/>
                  <a:pt x="1228" y="96"/>
                  <a:pt x="1228" y="95"/>
                </a:cubicBezTo>
                <a:cubicBezTo>
                  <a:pt x="1228" y="95"/>
                  <a:pt x="1227" y="95"/>
                  <a:pt x="1226" y="96"/>
                </a:cubicBezTo>
                <a:cubicBezTo>
                  <a:pt x="1226" y="96"/>
                  <a:pt x="1227" y="96"/>
                  <a:pt x="1226" y="96"/>
                </a:cubicBezTo>
                <a:cubicBezTo>
                  <a:pt x="1225" y="96"/>
                  <a:pt x="1224" y="96"/>
                  <a:pt x="1224" y="96"/>
                </a:cubicBezTo>
                <a:cubicBezTo>
                  <a:pt x="1224" y="96"/>
                  <a:pt x="1223" y="96"/>
                  <a:pt x="1222" y="96"/>
                </a:cubicBezTo>
                <a:cubicBezTo>
                  <a:pt x="1222" y="97"/>
                  <a:pt x="1222" y="97"/>
                  <a:pt x="1221" y="97"/>
                </a:cubicBezTo>
                <a:cubicBezTo>
                  <a:pt x="1220" y="96"/>
                  <a:pt x="1219" y="95"/>
                  <a:pt x="1218" y="95"/>
                </a:cubicBezTo>
                <a:cubicBezTo>
                  <a:pt x="1217" y="95"/>
                  <a:pt x="1217" y="96"/>
                  <a:pt x="1216" y="96"/>
                </a:cubicBezTo>
                <a:cubicBezTo>
                  <a:pt x="1215" y="96"/>
                  <a:pt x="1216" y="96"/>
                  <a:pt x="1215" y="96"/>
                </a:cubicBezTo>
                <a:cubicBezTo>
                  <a:pt x="1215" y="96"/>
                  <a:pt x="1215" y="96"/>
                  <a:pt x="1215" y="97"/>
                </a:cubicBezTo>
                <a:cubicBezTo>
                  <a:pt x="1213" y="97"/>
                  <a:pt x="1212" y="96"/>
                  <a:pt x="1211" y="96"/>
                </a:cubicBezTo>
                <a:cubicBezTo>
                  <a:pt x="1211" y="97"/>
                  <a:pt x="1211" y="97"/>
                  <a:pt x="1210" y="97"/>
                </a:cubicBezTo>
                <a:cubicBezTo>
                  <a:pt x="1210" y="97"/>
                  <a:pt x="1210" y="97"/>
                  <a:pt x="1210" y="97"/>
                </a:cubicBezTo>
                <a:cubicBezTo>
                  <a:pt x="1209" y="97"/>
                  <a:pt x="1208" y="97"/>
                  <a:pt x="1207" y="97"/>
                </a:cubicBezTo>
                <a:cubicBezTo>
                  <a:pt x="1206" y="97"/>
                  <a:pt x="1207" y="97"/>
                  <a:pt x="1206" y="97"/>
                </a:cubicBezTo>
                <a:cubicBezTo>
                  <a:pt x="1205" y="98"/>
                  <a:pt x="1204" y="97"/>
                  <a:pt x="1204" y="98"/>
                </a:cubicBezTo>
                <a:cubicBezTo>
                  <a:pt x="1204" y="99"/>
                  <a:pt x="1204" y="99"/>
                  <a:pt x="1203" y="99"/>
                </a:cubicBezTo>
                <a:cubicBezTo>
                  <a:pt x="1203" y="100"/>
                  <a:pt x="1203" y="100"/>
                  <a:pt x="1203" y="100"/>
                </a:cubicBezTo>
                <a:cubicBezTo>
                  <a:pt x="1203" y="101"/>
                  <a:pt x="1203" y="101"/>
                  <a:pt x="1203" y="102"/>
                </a:cubicBezTo>
                <a:cubicBezTo>
                  <a:pt x="1202" y="102"/>
                  <a:pt x="1203" y="102"/>
                  <a:pt x="1203" y="103"/>
                </a:cubicBezTo>
                <a:cubicBezTo>
                  <a:pt x="1203" y="103"/>
                  <a:pt x="1202" y="103"/>
                  <a:pt x="1202" y="103"/>
                </a:cubicBezTo>
                <a:cubicBezTo>
                  <a:pt x="1202" y="104"/>
                  <a:pt x="1202" y="104"/>
                  <a:pt x="1202" y="104"/>
                </a:cubicBezTo>
                <a:cubicBezTo>
                  <a:pt x="1202" y="105"/>
                  <a:pt x="1202" y="104"/>
                  <a:pt x="1202" y="105"/>
                </a:cubicBezTo>
                <a:cubicBezTo>
                  <a:pt x="1202" y="105"/>
                  <a:pt x="1202" y="106"/>
                  <a:pt x="1202" y="106"/>
                </a:cubicBezTo>
                <a:cubicBezTo>
                  <a:pt x="1202" y="108"/>
                  <a:pt x="1202" y="110"/>
                  <a:pt x="1204" y="111"/>
                </a:cubicBezTo>
                <a:cubicBezTo>
                  <a:pt x="1205" y="111"/>
                  <a:pt x="1205" y="111"/>
                  <a:pt x="1205" y="111"/>
                </a:cubicBezTo>
                <a:cubicBezTo>
                  <a:pt x="1205" y="111"/>
                  <a:pt x="1206" y="112"/>
                  <a:pt x="1206" y="112"/>
                </a:cubicBezTo>
                <a:cubicBezTo>
                  <a:pt x="1207" y="112"/>
                  <a:pt x="1208" y="112"/>
                  <a:pt x="1209" y="112"/>
                </a:cubicBezTo>
                <a:cubicBezTo>
                  <a:pt x="1209" y="112"/>
                  <a:pt x="1210" y="112"/>
                  <a:pt x="1211" y="113"/>
                </a:cubicBezTo>
                <a:cubicBezTo>
                  <a:pt x="1211" y="113"/>
                  <a:pt x="1211" y="114"/>
                  <a:pt x="1212" y="114"/>
                </a:cubicBezTo>
                <a:cubicBezTo>
                  <a:pt x="1212" y="114"/>
                  <a:pt x="1213" y="114"/>
                  <a:pt x="1214" y="114"/>
                </a:cubicBezTo>
                <a:cubicBezTo>
                  <a:pt x="1214" y="115"/>
                  <a:pt x="1215" y="115"/>
                  <a:pt x="1215" y="116"/>
                </a:cubicBezTo>
                <a:cubicBezTo>
                  <a:pt x="1215" y="118"/>
                  <a:pt x="1214" y="117"/>
                  <a:pt x="1214" y="118"/>
                </a:cubicBezTo>
                <a:cubicBezTo>
                  <a:pt x="1214" y="119"/>
                  <a:pt x="1214" y="118"/>
                  <a:pt x="1214" y="119"/>
                </a:cubicBezTo>
                <a:cubicBezTo>
                  <a:pt x="1214" y="119"/>
                  <a:pt x="1214" y="119"/>
                  <a:pt x="1213" y="119"/>
                </a:cubicBezTo>
                <a:cubicBezTo>
                  <a:pt x="1213" y="120"/>
                  <a:pt x="1213" y="120"/>
                  <a:pt x="1213" y="120"/>
                </a:cubicBezTo>
                <a:cubicBezTo>
                  <a:pt x="1213" y="121"/>
                  <a:pt x="1213" y="122"/>
                  <a:pt x="1214" y="123"/>
                </a:cubicBezTo>
                <a:cubicBezTo>
                  <a:pt x="1214" y="124"/>
                  <a:pt x="1215" y="124"/>
                  <a:pt x="1215" y="125"/>
                </a:cubicBezTo>
                <a:cubicBezTo>
                  <a:pt x="1215" y="126"/>
                  <a:pt x="1215" y="127"/>
                  <a:pt x="1214" y="128"/>
                </a:cubicBezTo>
                <a:cubicBezTo>
                  <a:pt x="1213" y="128"/>
                  <a:pt x="1211" y="127"/>
                  <a:pt x="1211" y="128"/>
                </a:cubicBezTo>
                <a:cubicBezTo>
                  <a:pt x="1211" y="128"/>
                  <a:pt x="1211" y="129"/>
                  <a:pt x="1211" y="129"/>
                </a:cubicBezTo>
                <a:cubicBezTo>
                  <a:pt x="1212" y="129"/>
                  <a:pt x="1212" y="130"/>
                  <a:pt x="1212" y="130"/>
                </a:cubicBezTo>
                <a:cubicBezTo>
                  <a:pt x="1213" y="130"/>
                  <a:pt x="1214" y="131"/>
                  <a:pt x="1214" y="131"/>
                </a:cubicBezTo>
                <a:cubicBezTo>
                  <a:pt x="1215" y="131"/>
                  <a:pt x="1216" y="132"/>
                  <a:pt x="1217" y="132"/>
                </a:cubicBezTo>
                <a:cubicBezTo>
                  <a:pt x="1217" y="133"/>
                  <a:pt x="1218" y="132"/>
                  <a:pt x="1218" y="132"/>
                </a:cubicBezTo>
                <a:cubicBezTo>
                  <a:pt x="1219" y="132"/>
                  <a:pt x="1220" y="131"/>
                  <a:pt x="1221" y="131"/>
                </a:cubicBezTo>
                <a:cubicBezTo>
                  <a:pt x="1222" y="132"/>
                  <a:pt x="1221" y="133"/>
                  <a:pt x="1223" y="133"/>
                </a:cubicBezTo>
                <a:cubicBezTo>
                  <a:pt x="1223" y="133"/>
                  <a:pt x="1223" y="133"/>
                  <a:pt x="1224" y="133"/>
                </a:cubicBezTo>
                <a:cubicBezTo>
                  <a:pt x="1224" y="133"/>
                  <a:pt x="1224" y="134"/>
                  <a:pt x="1224" y="134"/>
                </a:cubicBezTo>
                <a:cubicBezTo>
                  <a:pt x="1224" y="135"/>
                  <a:pt x="1224" y="136"/>
                  <a:pt x="1225" y="136"/>
                </a:cubicBezTo>
                <a:cubicBezTo>
                  <a:pt x="1223" y="136"/>
                  <a:pt x="1223" y="136"/>
                  <a:pt x="1223" y="134"/>
                </a:cubicBezTo>
                <a:cubicBezTo>
                  <a:pt x="1223" y="133"/>
                  <a:pt x="1223" y="134"/>
                  <a:pt x="1222" y="133"/>
                </a:cubicBezTo>
                <a:cubicBezTo>
                  <a:pt x="1221" y="133"/>
                  <a:pt x="1221" y="132"/>
                  <a:pt x="1219" y="133"/>
                </a:cubicBezTo>
                <a:cubicBezTo>
                  <a:pt x="1219" y="133"/>
                  <a:pt x="1218" y="134"/>
                  <a:pt x="1218" y="133"/>
                </a:cubicBezTo>
                <a:cubicBezTo>
                  <a:pt x="1218" y="133"/>
                  <a:pt x="1215" y="133"/>
                  <a:pt x="1215" y="133"/>
                </a:cubicBezTo>
                <a:cubicBezTo>
                  <a:pt x="1214" y="133"/>
                  <a:pt x="1214" y="133"/>
                  <a:pt x="1213" y="133"/>
                </a:cubicBezTo>
                <a:cubicBezTo>
                  <a:pt x="1213" y="133"/>
                  <a:pt x="1213" y="133"/>
                  <a:pt x="1213" y="133"/>
                </a:cubicBezTo>
                <a:cubicBezTo>
                  <a:pt x="1212" y="133"/>
                  <a:pt x="1211" y="133"/>
                  <a:pt x="1211" y="132"/>
                </a:cubicBezTo>
                <a:cubicBezTo>
                  <a:pt x="1211" y="131"/>
                  <a:pt x="1211" y="131"/>
                  <a:pt x="1211" y="131"/>
                </a:cubicBezTo>
                <a:cubicBezTo>
                  <a:pt x="1210" y="130"/>
                  <a:pt x="1209" y="128"/>
                  <a:pt x="1208" y="128"/>
                </a:cubicBezTo>
                <a:cubicBezTo>
                  <a:pt x="1208" y="128"/>
                  <a:pt x="1207" y="130"/>
                  <a:pt x="1207" y="130"/>
                </a:cubicBezTo>
                <a:cubicBezTo>
                  <a:pt x="1206" y="131"/>
                  <a:pt x="1206" y="131"/>
                  <a:pt x="1205" y="131"/>
                </a:cubicBezTo>
                <a:cubicBezTo>
                  <a:pt x="1205" y="130"/>
                  <a:pt x="1206" y="130"/>
                  <a:pt x="1206" y="129"/>
                </a:cubicBezTo>
                <a:cubicBezTo>
                  <a:pt x="1207" y="129"/>
                  <a:pt x="1207" y="129"/>
                  <a:pt x="1207" y="127"/>
                </a:cubicBezTo>
                <a:cubicBezTo>
                  <a:pt x="1207" y="127"/>
                  <a:pt x="1208" y="125"/>
                  <a:pt x="1208" y="125"/>
                </a:cubicBezTo>
                <a:cubicBezTo>
                  <a:pt x="1209" y="125"/>
                  <a:pt x="1208" y="122"/>
                  <a:pt x="1208" y="122"/>
                </a:cubicBezTo>
                <a:cubicBezTo>
                  <a:pt x="1208" y="121"/>
                  <a:pt x="1209" y="120"/>
                  <a:pt x="1209" y="119"/>
                </a:cubicBezTo>
                <a:cubicBezTo>
                  <a:pt x="1210" y="119"/>
                  <a:pt x="1210" y="119"/>
                  <a:pt x="1211" y="118"/>
                </a:cubicBezTo>
                <a:cubicBezTo>
                  <a:pt x="1211" y="117"/>
                  <a:pt x="1212" y="117"/>
                  <a:pt x="1212" y="117"/>
                </a:cubicBezTo>
                <a:cubicBezTo>
                  <a:pt x="1212" y="116"/>
                  <a:pt x="1212" y="116"/>
                  <a:pt x="1211" y="115"/>
                </a:cubicBezTo>
                <a:cubicBezTo>
                  <a:pt x="1210" y="115"/>
                  <a:pt x="1208" y="115"/>
                  <a:pt x="1206" y="115"/>
                </a:cubicBezTo>
                <a:cubicBezTo>
                  <a:pt x="1206" y="115"/>
                  <a:pt x="1205" y="115"/>
                  <a:pt x="1204" y="115"/>
                </a:cubicBezTo>
                <a:cubicBezTo>
                  <a:pt x="1203" y="115"/>
                  <a:pt x="1204" y="115"/>
                  <a:pt x="1203" y="115"/>
                </a:cubicBezTo>
                <a:cubicBezTo>
                  <a:pt x="1203" y="115"/>
                  <a:pt x="1202" y="114"/>
                  <a:pt x="1202" y="113"/>
                </a:cubicBezTo>
                <a:cubicBezTo>
                  <a:pt x="1201" y="112"/>
                  <a:pt x="1201" y="112"/>
                  <a:pt x="1200" y="112"/>
                </a:cubicBezTo>
                <a:cubicBezTo>
                  <a:pt x="1200" y="112"/>
                  <a:pt x="1199" y="111"/>
                  <a:pt x="1199" y="111"/>
                </a:cubicBezTo>
                <a:cubicBezTo>
                  <a:pt x="1199" y="111"/>
                  <a:pt x="1198" y="111"/>
                  <a:pt x="1198" y="111"/>
                </a:cubicBezTo>
                <a:cubicBezTo>
                  <a:pt x="1198" y="111"/>
                  <a:pt x="1198" y="110"/>
                  <a:pt x="1197" y="110"/>
                </a:cubicBezTo>
                <a:cubicBezTo>
                  <a:pt x="1197" y="110"/>
                  <a:pt x="1197" y="110"/>
                  <a:pt x="1197" y="110"/>
                </a:cubicBezTo>
                <a:cubicBezTo>
                  <a:pt x="1196" y="110"/>
                  <a:pt x="1196" y="110"/>
                  <a:pt x="1196" y="110"/>
                </a:cubicBezTo>
                <a:cubicBezTo>
                  <a:pt x="1196" y="110"/>
                  <a:pt x="1195" y="110"/>
                  <a:pt x="1195" y="110"/>
                </a:cubicBezTo>
                <a:cubicBezTo>
                  <a:pt x="1194" y="109"/>
                  <a:pt x="1194" y="109"/>
                  <a:pt x="1193" y="109"/>
                </a:cubicBezTo>
                <a:cubicBezTo>
                  <a:pt x="1192" y="109"/>
                  <a:pt x="1192" y="109"/>
                  <a:pt x="1192" y="110"/>
                </a:cubicBezTo>
                <a:cubicBezTo>
                  <a:pt x="1192" y="110"/>
                  <a:pt x="1191" y="110"/>
                  <a:pt x="1191" y="110"/>
                </a:cubicBezTo>
                <a:cubicBezTo>
                  <a:pt x="1190" y="110"/>
                  <a:pt x="1190" y="111"/>
                  <a:pt x="1190" y="111"/>
                </a:cubicBezTo>
                <a:cubicBezTo>
                  <a:pt x="1189" y="111"/>
                  <a:pt x="1189" y="111"/>
                  <a:pt x="1189" y="111"/>
                </a:cubicBezTo>
                <a:cubicBezTo>
                  <a:pt x="1189" y="111"/>
                  <a:pt x="1187" y="112"/>
                  <a:pt x="1187" y="112"/>
                </a:cubicBezTo>
                <a:cubicBezTo>
                  <a:pt x="1187" y="112"/>
                  <a:pt x="1189" y="112"/>
                  <a:pt x="1189" y="112"/>
                </a:cubicBezTo>
                <a:cubicBezTo>
                  <a:pt x="1189" y="112"/>
                  <a:pt x="1189" y="113"/>
                  <a:pt x="1189" y="113"/>
                </a:cubicBezTo>
                <a:cubicBezTo>
                  <a:pt x="1190" y="113"/>
                  <a:pt x="1190" y="113"/>
                  <a:pt x="1191" y="113"/>
                </a:cubicBezTo>
                <a:cubicBezTo>
                  <a:pt x="1191" y="114"/>
                  <a:pt x="1189" y="116"/>
                  <a:pt x="1188" y="116"/>
                </a:cubicBezTo>
                <a:cubicBezTo>
                  <a:pt x="1188" y="116"/>
                  <a:pt x="1188" y="116"/>
                  <a:pt x="1187" y="116"/>
                </a:cubicBezTo>
                <a:cubicBezTo>
                  <a:pt x="1186" y="115"/>
                  <a:pt x="1186" y="114"/>
                  <a:pt x="1185" y="114"/>
                </a:cubicBezTo>
                <a:cubicBezTo>
                  <a:pt x="1184" y="114"/>
                  <a:pt x="1184" y="114"/>
                  <a:pt x="1184" y="114"/>
                </a:cubicBezTo>
                <a:cubicBezTo>
                  <a:pt x="1183" y="114"/>
                  <a:pt x="1182" y="114"/>
                  <a:pt x="1182" y="114"/>
                </a:cubicBezTo>
                <a:cubicBezTo>
                  <a:pt x="1181" y="114"/>
                  <a:pt x="1181" y="115"/>
                  <a:pt x="1180" y="116"/>
                </a:cubicBezTo>
                <a:cubicBezTo>
                  <a:pt x="1180" y="116"/>
                  <a:pt x="1180" y="117"/>
                  <a:pt x="1181" y="117"/>
                </a:cubicBezTo>
                <a:cubicBezTo>
                  <a:pt x="1181" y="118"/>
                  <a:pt x="1182" y="118"/>
                  <a:pt x="1182" y="118"/>
                </a:cubicBezTo>
                <a:cubicBezTo>
                  <a:pt x="1183" y="118"/>
                  <a:pt x="1183" y="119"/>
                  <a:pt x="1183" y="119"/>
                </a:cubicBezTo>
                <a:cubicBezTo>
                  <a:pt x="1184" y="119"/>
                  <a:pt x="1184" y="119"/>
                  <a:pt x="1185" y="119"/>
                </a:cubicBezTo>
                <a:cubicBezTo>
                  <a:pt x="1185" y="119"/>
                  <a:pt x="1185" y="120"/>
                  <a:pt x="1185" y="120"/>
                </a:cubicBezTo>
                <a:cubicBezTo>
                  <a:pt x="1186" y="120"/>
                  <a:pt x="1186" y="120"/>
                  <a:pt x="1186" y="120"/>
                </a:cubicBezTo>
                <a:cubicBezTo>
                  <a:pt x="1187" y="120"/>
                  <a:pt x="1186" y="121"/>
                  <a:pt x="1187" y="121"/>
                </a:cubicBezTo>
                <a:cubicBezTo>
                  <a:pt x="1187" y="121"/>
                  <a:pt x="1187" y="121"/>
                  <a:pt x="1188" y="121"/>
                </a:cubicBezTo>
                <a:cubicBezTo>
                  <a:pt x="1188" y="122"/>
                  <a:pt x="1188" y="122"/>
                  <a:pt x="1187" y="123"/>
                </a:cubicBezTo>
                <a:cubicBezTo>
                  <a:pt x="1188" y="123"/>
                  <a:pt x="1190" y="124"/>
                  <a:pt x="1190" y="124"/>
                </a:cubicBezTo>
                <a:cubicBezTo>
                  <a:pt x="1190" y="124"/>
                  <a:pt x="1188" y="123"/>
                  <a:pt x="1188" y="124"/>
                </a:cubicBezTo>
                <a:cubicBezTo>
                  <a:pt x="1188" y="124"/>
                  <a:pt x="1188" y="122"/>
                  <a:pt x="1187" y="122"/>
                </a:cubicBezTo>
                <a:cubicBezTo>
                  <a:pt x="1186" y="122"/>
                  <a:pt x="1184" y="122"/>
                  <a:pt x="1184" y="122"/>
                </a:cubicBezTo>
                <a:cubicBezTo>
                  <a:pt x="1184" y="122"/>
                  <a:pt x="1182" y="123"/>
                  <a:pt x="1182" y="122"/>
                </a:cubicBezTo>
                <a:cubicBezTo>
                  <a:pt x="1182" y="122"/>
                  <a:pt x="1180" y="122"/>
                  <a:pt x="1180" y="122"/>
                </a:cubicBezTo>
                <a:cubicBezTo>
                  <a:pt x="1179" y="122"/>
                  <a:pt x="1179" y="122"/>
                  <a:pt x="1179" y="122"/>
                </a:cubicBezTo>
                <a:cubicBezTo>
                  <a:pt x="1178" y="123"/>
                  <a:pt x="1178" y="123"/>
                  <a:pt x="1177" y="123"/>
                </a:cubicBezTo>
                <a:cubicBezTo>
                  <a:pt x="1176" y="122"/>
                  <a:pt x="1175" y="121"/>
                  <a:pt x="1175" y="121"/>
                </a:cubicBezTo>
                <a:cubicBezTo>
                  <a:pt x="1175" y="121"/>
                  <a:pt x="1175" y="120"/>
                  <a:pt x="1175" y="119"/>
                </a:cubicBezTo>
                <a:cubicBezTo>
                  <a:pt x="1175" y="119"/>
                  <a:pt x="1175" y="119"/>
                  <a:pt x="1175" y="118"/>
                </a:cubicBezTo>
                <a:cubicBezTo>
                  <a:pt x="1175" y="117"/>
                  <a:pt x="1174" y="117"/>
                  <a:pt x="1174" y="117"/>
                </a:cubicBezTo>
                <a:cubicBezTo>
                  <a:pt x="1174" y="116"/>
                  <a:pt x="1174" y="116"/>
                  <a:pt x="1174" y="115"/>
                </a:cubicBezTo>
                <a:cubicBezTo>
                  <a:pt x="1174" y="115"/>
                  <a:pt x="1174" y="115"/>
                  <a:pt x="1174" y="114"/>
                </a:cubicBezTo>
                <a:cubicBezTo>
                  <a:pt x="1174" y="114"/>
                  <a:pt x="1173" y="114"/>
                  <a:pt x="1173" y="114"/>
                </a:cubicBezTo>
                <a:cubicBezTo>
                  <a:pt x="1173" y="114"/>
                  <a:pt x="1173" y="113"/>
                  <a:pt x="1173" y="113"/>
                </a:cubicBezTo>
                <a:cubicBezTo>
                  <a:pt x="1174" y="112"/>
                  <a:pt x="1174" y="112"/>
                  <a:pt x="1174" y="112"/>
                </a:cubicBezTo>
                <a:cubicBezTo>
                  <a:pt x="1174" y="112"/>
                  <a:pt x="1174" y="112"/>
                  <a:pt x="1174" y="112"/>
                </a:cubicBezTo>
                <a:cubicBezTo>
                  <a:pt x="1174" y="112"/>
                  <a:pt x="1175" y="111"/>
                  <a:pt x="1175" y="111"/>
                </a:cubicBezTo>
                <a:cubicBezTo>
                  <a:pt x="1174" y="111"/>
                  <a:pt x="1173" y="110"/>
                  <a:pt x="1173" y="110"/>
                </a:cubicBezTo>
                <a:cubicBezTo>
                  <a:pt x="1173" y="109"/>
                  <a:pt x="1173" y="108"/>
                  <a:pt x="1174" y="108"/>
                </a:cubicBezTo>
                <a:cubicBezTo>
                  <a:pt x="1174" y="107"/>
                  <a:pt x="1174" y="106"/>
                  <a:pt x="1173" y="106"/>
                </a:cubicBezTo>
                <a:cubicBezTo>
                  <a:pt x="1173" y="106"/>
                  <a:pt x="1173" y="106"/>
                  <a:pt x="1173" y="105"/>
                </a:cubicBezTo>
                <a:cubicBezTo>
                  <a:pt x="1172" y="104"/>
                  <a:pt x="1172" y="105"/>
                  <a:pt x="1171" y="105"/>
                </a:cubicBezTo>
                <a:cubicBezTo>
                  <a:pt x="1172" y="108"/>
                  <a:pt x="1172" y="110"/>
                  <a:pt x="1172" y="113"/>
                </a:cubicBezTo>
                <a:cubicBezTo>
                  <a:pt x="1171" y="114"/>
                  <a:pt x="1171" y="115"/>
                  <a:pt x="1171" y="115"/>
                </a:cubicBezTo>
                <a:cubicBezTo>
                  <a:pt x="1170" y="115"/>
                  <a:pt x="1170" y="115"/>
                  <a:pt x="1170" y="116"/>
                </a:cubicBezTo>
                <a:cubicBezTo>
                  <a:pt x="1170" y="116"/>
                  <a:pt x="1169" y="116"/>
                  <a:pt x="1169" y="117"/>
                </a:cubicBezTo>
                <a:cubicBezTo>
                  <a:pt x="1169" y="117"/>
                  <a:pt x="1169" y="117"/>
                  <a:pt x="1169" y="117"/>
                </a:cubicBezTo>
                <a:cubicBezTo>
                  <a:pt x="1168" y="117"/>
                  <a:pt x="1169" y="117"/>
                  <a:pt x="1168" y="117"/>
                </a:cubicBezTo>
                <a:cubicBezTo>
                  <a:pt x="1168" y="118"/>
                  <a:pt x="1168" y="118"/>
                  <a:pt x="1168" y="119"/>
                </a:cubicBezTo>
                <a:cubicBezTo>
                  <a:pt x="1168" y="120"/>
                  <a:pt x="1168" y="120"/>
                  <a:pt x="1167" y="121"/>
                </a:cubicBezTo>
                <a:cubicBezTo>
                  <a:pt x="1167" y="122"/>
                  <a:pt x="1166" y="122"/>
                  <a:pt x="1166" y="122"/>
                </a:cubicBezTo>
                <a:cubicBezTo>
                  <a:pt x="1167" y="123"/>
                  <a:pt x="1167" y="124"/>
                  <a:pt x="1167" y="124"/>
                </a:cubicBezTo>
                <a:cubicBezTo>
                  <a:pt x="1168" y="124"/>
                  <a:pt x="1168" y="124"/>
                  <a:pt x="1168" y="124"/>
                </a:cubicBezTo>
                <a:cubicBezTo>
                  <a:pt x="1168" y="124"/>
                  <a:pt x="1168" y="125"/>
                  <a:pt x="1168" y="125"/>
                </a:cubicBezTo>
                <a:cubicBezTo>
                  <a:pt x="1168" y="125"/>
                  <a:pt x="1168" y="125"/>
                  <a:pt x="1168" y="125"/>
                </a:cubicBezTo>
                <a:cubicBezTo>
                  <a:pt x="1168" y="125"/>
                  <a:pt x="1168" y="126"/>
                  <a:pt x="1169" y="126"/>
                </a:cubicBezTo>
                <a:cubicBezTo>
                  <a:pt x="1169" y="126"/>
                  <a:pt x="1169" y="127"/>
                  <a:pt x="1170" y="127"/>
                </a:cubicBezTo>
                <a:cubicBezTo>
                  <a:pt x="1169" y="128"/>
                  <a:pt x="1169" y="129"/>
                  <a:pt x="1169" y="129"/>
                </a:cubicBezTo>
                <a:cubicBezTo>
                  <a:pt x="1169" y="129"/>
                  <a:pt x="1168" y="129"/>
                  <a:pt x="1168" y="130"/>
                </a:cubicBezTo>
                <a:cubicBezTo>
                  <a:pt x="1168" y="131"/>
                  <a:pt x="1168" y="130"/>
                  <a:pt x="1168" y="131"/>
                </a:cubicBezTo>
                <a:cubicBezTo>
                  <a:pt x="1168" y="131"/>
                  <a:pt x="1168" y="131"/>
                  <a:pt x="1168" y="131"/>
                </a:cubicBezTo>
                <a:cubicBezTo>
                  <a:pt x="1168" y="131"/>
                  <a:pt x="1168" y="131"/>
                  <a:pt x="1168" y="132"/>
                </a:cubicBezTo>
                <a:cubicBezTo>
                  <a:pt x="1168" y="132"/>
                  <a:pt x="1168" y="133"/>
                  <a:pt x="1168" y="134"/>
                </a:cubicBezTo>
                <a:cubicBezTo>
                  <a:pt x="1168" y="134"/>
                  <a:pt x="1169" y="134"/>
                  <a:pt x="1169" y="135"/>
                </a:cubicBezTo>
                <a:cubicBezTo>
                  <a:pt x="1169" y="136"/>
                  <a:pt x="1169" y="137"/>
                  <a:pt x="1170" y="137"/>
                </a:cubicBezTo>
                <a:cubicBezTo>
                  <a:pt x="1170" y="138"/>
                  <a:pt x="1171" y="138"/>
                  <a:pt x="1171" y="137"/>
                </a:cubicBezTo>
                <a:cubicBezTo>
                  <a:pt x="1171" y="136"/>
                  <a:pt x="1174" y="137"/>
                  <a:pt x="1175" y="136"/>
                </a:cubicBezTo>
                <a:cubicBezTo>
                  <a:pt x="1175" y="136"/>
                  <a:pt x="1175" y="136"/>
                  <a:pt x="1175" y="136"/>
                </a:cubicBezTo>
                <a:cubicBezTo>
                  <a:pt x="1175" y="136"/>
                  <a:pt x="1176" y="136"/>
                  <a:pt x="1176" y="135"/>
                </a:cubicBezTo>
                <a:cubicBezTo>
                  <a:pt x="1177" y="135"/>
                  <a:pt x="1178" y="135"/>
                  <a:pt x="1179" y="135"/>
                </a:cubicBezTo>
                <a:cubicBezTo>
                  <a:pt x="1181" y="135"/>
                  <a:pt x="1179" y="135"/>
                  <a:pt x="1180" y="135"/>
                </a:cubicBezTo>
                <a:cubicBezTo>
                  <a:pt x="1180" y="135"/>
                  <a:pt x="1180" y="135"/>
                  <a:pt x="1181" y="135"/>
                </a:cubicBezTo>
                <a:cubicBezTo>
                  <a:pt x="1181" y="136"/>
                  <a:pt x="1179" y="136"/>
                  <a:pt x="1181" y="136"/>
                </a:cubicBezTo>
                <a:cubicBezTo>
                  <a:pt x="1182" y="136"/>
                  <a:pt x="1183" y="136"/>
                  <a:pt x="1183" y="136"/>
                </a:cubicBezTo>
                <a:cubicBezTo>
                  <a:pt x="1184" y="136"/>
                  <a:pt x="1185" y="137"/>
                  <a:pt x="1185" y="137"/>
                </a:cubicBezTo>
                <a:cubicBezTo>
                  <a:pt x="1186" y="137"/>
                  <a:pt x="1186" y="138"/>
                  <a:pt x="1186" y="139"/>
                </a:cubicBezTo>
                <a:cubicBezTo>
                  <a:pt x="1187" y="139"/>
                  <a:pt x="1187" y="139"/>
                  <a:pt x="1187" y="140"/>
                </a:cubicBezTo>
                <a:cubicBezTo>
                  <a:pt x="1187" y="140"/>
                  <a:pt x="1187" y="140"/>
                  <a:pt x="1187" y="141"/>
                </a:cubicBezTo>
                <a:cubicBezTo>
                  <a:pt x="1187" y="141"/>
                  <a:pt x="1187" y="141"/>
                  <a:pt x="1187" y="141"/>
                </a:cubicBezTo>
                <a:cubicBezTo>
                  <a:pt x="1188" y="141"/>
                  <a:pt x="1188" y="141"/>
                  <a:pt x="1188" y="142"/>
                </a:cubicBezTo>
                <a:cubicBezTo>
                  <a:pt x="1189" y="142"/>
                  <a:pt x="1189" y="142"/>
                  <a:pt x="1189" y="143"/>
                </a:cubicBezTo>
                <a:cubicBezTo>
                  <a:pt x="1189" y="143"/>
                  <a:pt x="1190" y="144"/>
                  <a:pt x="1190" y="145"/>
                </a:cubicBezTo>
                <a:cubicBezTo>
                  <a:pt x="1190" y="146"/>
                  <a:pt x="1188" y="146"/>
                  <a:pt x="1187" y="146"/>
                </a:cubicBezTo>
                <a:cubicBezTo>
                  <a:pt x="1187" y="147"/>
                  <a:pt x="1187" y="147"/>
                  <a:pt x="1187" y="148"/>
                </a:cubicBezTo>
                <a:cubicBezTo>
                  <a:pt x="1187" y="149"/>
                  <a:pt x="1187" y="149"/>
                  <a:pt x="1188" y="150"/>
                </a:cubicBezTo>
                <a:cubicBezTo>
                  <a:pt x="1188" y="150"/>
                  <a:pt x="1189" y="150"/>
                  <a:pt x="1189" y="150"/>
                </a:cubicBezTo>
                <a:cubicBezTo>
                  <a:pt x="1189" y="150"/>
                  <a:pt x="1190" y="151"/>
                  <a:pt x="1190" y="151"/>
                </a:cubicBezTo>
                <a:cubicBezTo>
                  <a:pt x="1190" y="151"/>
                  <a:pt x="1191" y="151"/>
                  <a:pt x="1191" y="151"/>
                </a:cubicBezTo>
                <a:cubicBezTo>
                  <a:pt x="1191" y="151"/>
                  <a:pt x="1192" y="151"/>
                  <a:pt x="1192" y="151"/>
                </a:cubicBezTo>
                <a:cubicBezTo>
                  <a:pt x="1193" y="151"/>
                  <a:pt x="1192" y="152"/>
                  <a:pt x="1193" y="152"/>
                </a:cubicBezTo>
                <a:cubicBezTo>
                  <a:pt x="1194" y="152"/>
                  <a:pt x="1193" y="152"/>
                  <a:pt x="1194" y="152"/>
                </a:cubicBezTo>
                <a:cubicBezTo>
                  <a:pt x="1194" y="152"/>
                  <a:pt x="1194" y="152"/>
                  <a:pt x="1195" y="152"/>
                </a:cubicBezTo>
                <a:cubicBezTo>
                  <a:pt x="1195" y="152"/>
                  <a:pt x="1195" y="152"/>
                  <a:pt x="1195" y="152"/>
                </a:cubicBezTo>
                <a:cubicBezTo>
                  <a:pt x="1196" y="153"/>
                  <a:pt x="1196" y="152"/>
                  <a:pt x="1196" y="153"/>
                </a:cubicBezTo>
                <a:cubicBezTo>
                  <a:pt x="1197" y="154"/>
                  <a:pt x="1195" y="154"/>
                  <a:pt x="1194" y="154"/>
                </a:cubicBezTo>
                <a:cubicBezTo>
                  <a:pt x="1194" y="153"/>
                  <a:pt x="1194" y="153"/>
                  <a:pt x="1194" y="153"/>
                </a:cubicBezTo>
                <a:cubicBezTo>
                  <a:pt x="1193" y="153"/>
                  <a:pt x="1194" y="153"/>
                  <a:pt x="1193" y="153"/>
                </a:cubicBezTo>
                <a:cubicBezTo>
                  <a:pt x="1192" y="153"/>
                  <a:pt x="1192" y="153"/>
                  <a:pt x="1191" y="153"/>
                </a:cubicBezTo>
                <a:cubicBezTo>
                  <a:pt x="1191" y="153"/>
                  <a:pt x="1190" y="152"/>
                  <a:pt x="1190" y="152"/>
                </a:cubicBezTo>
                <a:cubicBezTo>
                  <a:pt x="1189" y="152"/>
                  <a:pt x="1188" y="152"/>
                  <a:pt x="1188" y="152"/>
                </a:cubicBezTo>
                <a:cubicBezTo>
                  <a:pt x="1188" y="153"/>
                  <a:pt x="1188" y="153"/>
                  <a:pt x="1188" y="154"/>
                </a:cubicBezTo>
                <a:cubicBezTo>
                  <a:pt x="1188" y="154"/>
                  <a:pt x="1188" y="154"/>
                  <a:pt x="1188" y="154"/>
                </a:cubicBezTo>
                <a:cubicBezTo>
                  <a:pt x="1187" y="154"/>
                  <a:pt x="1186" y="153"/>
                  <a:pt x="1184" y="152"/>
                </a:cubicBezTo>
                <a:cubicBezTo>
                  <a:pt x="1183" y="151"/>
                  <a:pt x="1184" y="150"/>
                  <a:pt x="1184" y="149"/>
                </a:cubicBezTo>
                <a:cubicBezTo>
                  <a:pt x="1185" y="147"/>
                  <a:pt x="1185" y="145"/>
                  <a:pt x="1185" y="144"/>
                </a:cubicBezTo>
                <a:cubicBezTo>
                  <a:pt x="1185" y="143"/>
                  <a:pt x="1185" y="143"/>
                  <a:pt x="1185" y="142"/>
                </a:cubicBezTo>
                <a:cubicBezTo>
                  <a:pt x="1185" y="142"/>
                  <a:pt x="1184" y="143"/>
                  <a:pt x="1184" y="142"/>
                </a:cubicBezTo>
                <a:cubicBezTo>
                  <a:pt x="1184" y="142"/>
                  <a:pt x="1184" y="142"/>
                  <a:pt x="1183" y="141"/>
                </a:cubicBezTo>
                <a:cubicBezTo>
                  <a:pt x="1183" y="141"/>
                  <a:pt x="1183" y="137"/>
                  <a:pt x="1182" y="137"/>
                </a:cubicBezTo>
                <a:cubicBezTo>
                  <a:pt x="1181" y="137"/>
                  <a:pt x="1181" y="137"/>
                  <a:pt x="1180" y="137"/>
                </a:cubicBezTo>
                <a:cubicBezTo>
                  <a:pt x="1180" y="137"/>
                  <a:pt x="1179" y="137"/>
                  <a:pt x="1179" y="137"/>
                </a:cubicBezTo>
                <a:cubicBezTo>
                  <a:pt x="1179" y="137"/>
                  <a:pt x="1179" y="139"/>
                  <a:pt x="1178" y="139"/>
                </a:cubicBezTo>
                <a:cubicBezTo>
                  <a:pt x="1178" y="139"/>
                  <a:pt x="1178" y="139"/>
                  <a:pt x="1177" y="139"/>
                </a:cubicBezTo>
                <a:cubicBezTo>
                  <a:pt x="1177" y="139"/>
                  <a:pt x="1177" y="139"/>
                  <a:pt x="1177" y="139"/>
                </a:cubicBezTo>
                <a:cubicBezTo>
                  <a:pt x="1176" y="139"/>
                  <a:pt x="1175" y="139"/>
                  <a:pt x="1174" y="140"/>
                </a:cubicBezTo>
                <a:cubicBezTo>
                  <a:pt x="1174" y="140"/>
                  <a:pt x="1173" y="140"/>
                  <a:pt x="1172" y="140"/>
                </a:cubicBezTo>
                <a:cubicBezTo>
                  <a:pt x="1172" y="141"/>
                  <a:pt x="1172" y="142"/>
                  <a:pt x="1172" y="142"/>
                </a:cubicBezTo>
                <a:cubicBezTo>
                  <a:pt x="1172" y="143"/>
                  <a:pt x="1171" y="143"/>
                  <a:pt x="1171" y="144"/>
                </a:cubicBezTo>
                <a:cubicBezTo>
                  <a:pt x="1172" y="144"/>
                  <a:pt x="1172" y="145"/>
                  <a:pt x="1172" y="145"/>
                </a:cubicBezTo>
                <a:cubicBezTo>
                  <a:pt x="1172" y="147"/>
                  <a:pt x="1172" y="148"/>
                  <a:pt x="1171" y="150"/>
                </a:cubicBezTo>
                <a:cubicBezTo>
                  <a:pt x="1171" y="150"/>
                  <a:pt x="1171" y="150"/>
                  <a:pt x="1171" y="150"/>
                </a:cubicBezTo>
                <a:cubicBezTo>
                  <a:pt x="1171" y="151"/>
                  <a:pt x="1171" y="151"/>
                  <a:pt x="1171" y="151"/>
                </a:cubicBezTo>
                <a:cubicBezTo>
                  <a:pt x="1171" y="151"/>
                  <a:pt x="1171" y="152"/>
                  <a:pt x="1171" y="152"/>
                </a:cubicBezTo>
                <a:cubicBezTo>
                  <a:pt x="1171" y="153"/>
                  <a:pt x="1171" y="153"/>
                  <a:pt x="1170" y="153"/>
                </a:cubicBezTo>
                <a:cubicBezTo>
                  <a:pt x="1170" y="154"/>
                  <a:pt x="1170" y="154"/>
                  <a:pt x="1170" y="155"/>
                </a:cubicBezTo>
                <a:cubicBezTo>
                  <a:pt x="1169" y="155"/>
                  <a:pt x="1169" y="155"/>
                  <a:pt x="1169" y="155"/>
                </a:cubicBezTo>
                <a:cubicBezTo>
                  <a:pt x="1169" y="157"/>
                  <a:pt x="1166" y="157"/>
                  <a:pt x="1165" y="157"/>
                </a:cubicBezTo>
                <a:cubicBezTo>
                  <a:pt x="1164" y="157"/>
                  <a:pt x="1162" y="158"/>
                  <a:pt x="1161" y="159"/>
                </a:cubicBezTo>
                <a:cubicBezTo>
                  <a:pt x="1160" y="159"/>
                  <a:pt x="1160" y="159"/>
                  <a:pt x="1160" y="160"/>
                </a:cubicBezTo>
                <a:cubicBezTo>
                  <a:pt x="1161" y="160"/>
                  <a:pt x="1161" y="160"/>
                  <a:pt x="1162" y="160"/>
                </a:cubicBezTo>
                <a:cubicBezTo>
                  <a:pt x="1163" y="160"/>
                  <a:pt x="1163" y="160"/>
                  <a:pt x="1163" y="161"/>
                </a:cubicBezTo>
                <a:cubicBezTo>
                  <a:pt x="1163" y="162"/>
                  <a:pt x="1163" y="163"/>
                  <a:pt x="1163" y="164"/>
                </a:cubicBezTo>
                <a:cubicBezTo>
                  <a:pt x="1163" y="165"/>
                  <a:pt x="1163" y="165"/>
                  <a:pt x="1164" y="165"/>
                </a:cubicBezTo>
                <a:cubicBezTo>
                  <a:pt x="1164" y="165"/>
                  <a:pt x="1164" y="166"/>
                  <a:pt x="1164" y="166"/>
                </a:cubicBezTo>
                <a:cubicBezTo>
                  <a:pt x="1164" y="166"/>
                  <a:pt x="1163" y="166"/>
                  <a:pt x="1164" y="166"/>
                </a:cubicBezTo>
                <a:cubicBezTo>
                  <a:pt x="1163" y="165"/>
                  <a:pt x="1163" y="165"/>
                  <a:pt x="1162" y="165"/>
                </a:cubicBezTo>
                <a:cubicBezTo>
                  <a:pt x="1162" y="165"/>
                  <a:pt x="1161" y="164"/>
                  <a:pt x="1161" y="163"/>
                </a:cubicBezTo>
                <a:cubicBezTo>
                  <a:pt x="1161" y="163"/>
                  <a:pt x="1161" y="163"/>
                  <a:pt x="1160" y="163"/>
                </a:cubicBezTo>
                <a:cubicBezTo>
                  <a:pt x="1159" y="162"/>
                  <a:pt x="1160" y="162"/>
                  <a:pt x="1159" y="161"/>
                </a:cubicBezTo>
                <a:cubicBezTo>
                  <a:pt x="1158" y="161"/>
                  <a:pt x="1156" y="161"/>
                  <a:pt x="1155" y="161"/>
                </a:cubicBezTo>
                <a:cubicBezTo>
                  <a:pt x="1155" y="161"/>
                  <a:pt x="1154" y="161"/>
                  <a:pt x="1153" y="161"/>
                </a:cubicBezTo>
                <a:cubicBezTo>
                  <a:pt x="1154" y="161"/>
                  <a:pt x="1152" y="161"/>
                  <a:pt x="1151" y="161"/>
                </a:cubicBezTo>
                <a:cubicBezTo>
                  <a:pt x="1151" y="161"/>
                  <a:pt x="1151" y="161"/>
                  <a:pt x="1151" y="161"/>
                </a:cubicBezTo>
                <a:cubicBezTo>
                  <a:pt x="1150" y="159"/>
                  <a:pt x="1150" y="161"/>
                  <a:pt x="1149" y="160"/>
                </a:cubicBezTo>
                <a:cubicBezTo>
                  <a:pt x="1149" y="160"/>
                  <a:pt x="1150" y="160"/>
                  <a:pt x="1149" y="159"/>
                </a:cubicBezTo>
                <a:cubicBezTo>
                  <a:pt x="1148" y="159"/>
                  <a:pt x="1148" y="158"/>
                  <a:pt x="1148" y="157"/>
                </a:cubicBezTo>
                <a:cubicBezTo>
                  <a:pt x="1149" y="157"/>
                  <a:pt x="1151" y="157"/>
                  <a:pt x="1152" y="157"/>
                </a:cubicBezTo>
                <a:cubicBezTo>
                  <a:pt x="1153" y="157"/>
                  <a:pt x="1156" y="158"/>
                  <a:pt x="1156" y="157"/>
                </a:cubicBezTo>
                <a:cubicBezTo>
                  <a:pt x="1156" y="157"/>
                  <a:pt x="1157" y="157"/>
                  <a:pt x="1157" y="157"/>
                </a:cubicBezTo>
                <a:cubicBezTo>
                  <a:pt x="1158" y="157"/>
                  <a:pt x="1158" y="156"/>
                  <a:pt x="1158" y="155"/>
                </a:cubicBezTo>
                <a:cubicBezTo>
                  <a:pt x="1159" y="154"/>
                  <a:pt x="1160" y="155"/>
                  <a:pt x="1161" y="156"/>
                </a:cubicBezTo>
                <a:cubicBezTo>
                  <a:pt x="1161" y="156"/>
                  <a:pt x="1162" y="156"/>
                  <a:pt x="1162" y="156"/>
                </a:cubicBezTo>
                <a:cubicBezTo>
                  <a:pt x="1162" y="155"/>
                  <a:pt x="1162" y="155"/>
                  <a:pt x="1163" y="155"/>
                </a:cubicBezTo>
                <a:cubicBezTo>
                  <a:pt x="1163" y="155"/>
                  <a:pt x="1163" y="154"/>
                  <a:pt x="1163" y="154"/>
                </a:cubicBezTo>
                <a:cubicBezTo>
                  <a:pt x="1163" y="153"/>
                  <a:pt x="1162" y="154"/>
                  <a:pt x="1163" y="153"/>
                </a:cubicBezTo>
                <a:cubicBezTo>
                  <a:pt x="1164" y="153"/>
                  <a:pt x="1164" y="152"/>
                  <a:pt x="1164" y="151"/>
                </a:cubicBezTo>
                <a:cubicBezTo>
                  <a:pt x="1164" y="151"/>
                  <a:pt x="1166" y="150"/>
                  <a:pt x="1166" y="150"/>
                </a:cubicBezTo>
                <a:cubicBezTo>
                  <a:pt x="1166" y="149"/>
                  <a:pt x="1166" y="149"/>
                  <a:pt x="1166" y="148"/>
                </a:cubicBezTo>
                <a:cubicBezTo>
                  <a:pt x="1166" y="148"/>
                  <a:pt x="1165" y="148"/>
                  <a:pt x="1165" y="148"/>
                </a:cubicBezTo>
                <a:cubicBezTo>
                  <a:pt x="1164" y="148"/>
                  <a:pt x="1165" y="147"/>
                  <a:pt x="1165" y="147"/>
                </a:cubicBezTo>
                <a:cubicBezTo>
                  <a:pt x="1165" y="146"/>
                  <a:pt x="1165" y="145"/>
                  <a:pt x="1166" y="145"/>
                </a:cubicBezTo>
                <a:cubicBezTo>
                  <a:pt x="1166" y="144"/>
                  <a:pt x="1166" y="144"/>
                  <a:pt x="1166" y="143"/>
                </a:cubicBezTo>
                <a:cubicBezTo>
                  <a:pt x="1166" y="143"/>
                  <a:pt x="1167" y="144"/>
                  <a:pt x="1167" y="143"/>
                </a:cubicBezTo>
                <a:cubicBezTo>
                  <a:pt x="1167" y="141"/>
                  <a:pt x="1165" y="141"/>
                  <a:pt x="1164" y="140"/>
                </a:cubicBezTo>
                <a:cubicBezTo>
                  <a:pt x="1164" y="140"/>
                  <a:pt x="1164" y="140"/>
                  <a:pt x="1164" y="139"/>
                </a:cubicBezTo>
                <a:cubicBezTo>
                  <a:pt x="1164" y="139"/>
                  <a:pt x="1163" y="139"/>
                  <a:pt x="1163" y="138"/>
                </a:cubicBezTo>
                <a:cubicBezTo>
                  <a:pt x="1163" y="138"/>
                  <a:pt x="1162" y="136"/>
                  <a:pt x="1162" y="136"/>
                </a:cubicBezTo>
                <a:cubicBezTo>
                  <a:pt x="1162" y="136"/>
                  <a:pt x="1162" y="135"/>
                  <a:pt x="1162" y="135"/>
                </a:cubicBezTo>
                <a:cubicBezTo>
                  <a:pt x="1162" y="134"/>
                  <a:pt x="1162" y="135"/>
                  <a:pt x="1162" y="134"/>
                </a:cubicBezTo>
                <a:cubicBezTo>
                  <a:pt x="1162" y="134"/>
                  <a:pt x="1161" y="132"/>
                  <a:pt x="1162" y="132"/>
                </a:cubicBezTo>
                <a:cubicBezTo>
                  <a:pt x="1162" y="132"/>
                  <a:pt x="1162" y="130"/>
                  <a:pt x="1163" y="130"/>
                </a:cubicBezTo>
                <a:cubicBezTo>
                  <a:pt x="1163" y="130"/>
                  <a:pt x="1163" y="129"/>
                  <a:pt x="1163" y="129"/>
                </a:cubicBezTo>
                <a:cubicBezTo>
                  <a:pt x="1164" y="129"/>
                  <a:pt x="1163" y="128"/>
                  <a:pt x="1163" y="127"/>
                </a:cubicBezTo>
                <a:cubicBezTo>
                  <a:pt x="1163" y="127"/>
                  <a:pt x="1163" y="127"/>
                  <a:pt x="1162" y="126"/>
                </a:cubicBezTo>
                <a:cubicBezTo>
                  <a:pt x="1162" y="126"/>
                  <a:pt x="1162" y="125"/>
                  <a:pt x="1162" y="125"/>
                </a:cubicBezTo>
                <a:cubicBezTo>
                  <a:pt x="1163" y="125"/>
                  <a:pt x="1163" y="124"/>
                  <a:pt x="1163" y="124"/>
                </a:cubicBezTo>
                <a:cubicBezTo>
                  <a:pt x="1162" y="124"/>
                  <a:pt x="1161" y="124"/>
                  <a:pt x="1161" y="123"/>
                </a:cubicBezTo>
                <a:cubicBezTo>
                  <a:pt x="1160" y="123"/>
                  <a:pt x="1160" y="123"/>
                  <a:pt x="1160" y="122"/>
                </a:cubicBezTo>
                <a:cubicBezTo>
                  <a:pt x="1160" y="122"/>
                  <a:pt x="1160" y="121"/>
                  <a:pt x="1159" y="121"/>
                </a:cubicBezTo>
                <a:cubicBezTo>
                  <a:pt x="1159" y="120"/>
                  <a:pt x="1159" y="119"/>
                  <a:pt x="1160" y="119"/>
                </a:cubicBezTo>
                <a:cubicBezTo>
                  <a:pt x="1160" y="118"/>
                  <a:pt x="1160" y="119"/>
                  <a:pt x="1160" y="118"/>
                </a:cubicBezTo>
                <a:cubicBezTo>
                  <a:pt x="1161" y="118"/>
                  <a:pt x="1161" y="117"/>
                  <a:pt x="1161" y="117"/>
                </a:cubicBezTo>
                <a:cubicBezTo>
                  <a:pt x="1162" y="117"/>
                  <a:pt x="1162" y="114"/>
                  <a:pt x="1163" y="114"/>
                </a:cubicBezTo>
                <a:cubicBezTo>
                  <a:pt x="1162" y="113"/>
                  <a:pt x="1162" y="112"/>
                  <a:pt x="1162" y="111"/>
                </a:cubicBezTo>
                <a:cubicBezTo>
                  <a:pt x="1163" y="111"/>
                  <a:pt x="1162" y="110"/>
                  <a:pt x="1163" y="110"/>
                </a:cubicBezTo>
                <a:cubicBezTo>
                  <a:pt x="1164" y="109"/>
                  <a:pt x="1163" y="109"/>
                  <a:pt x="1163" y="109"/>
                </a:cubicBezTo>
                <a:cubicBezTo>
                  <a:pt x="1163" y="108"/>
                  <a:pt x="1163" y="108"/>
                  <a:pt x="1163" y="107"/>
                </a:cubicBezTo>
                <a:cubicBezTo>
                  <a:pt x="1163" y="107"/>
                  <a:pt x="1163" y="107"/>
                  <a:pt x="1163" y="107"/>
                </a:cubicBezTo>
                <a:cubicBezTo>
                  <a:pt x="1163" y="106"/>
                  <a:pt x="1163" y="107"/>
                  <a:pt x="1163" y="106"/>
                </a:cubicBezTo>
                <a:cubicBezTo>
                  <a:pt x="1162" y="106"/>
                  <a:pt x="1162" y="105"/>
                  <a:pt x="1162" y="104"/>
                </a:cubicBezTo>
                <a:cubicBezTo>
                  <a:pt x="1161" y="104"/>
                  <a:pt x="1160" y="104"/>
                  <a:pt x="1160" y="103"/>
                </a:cubicBezTo>
                <a:cubicBezTo>
                  <a:pt x="1159" y="103"/>
                  <a:pt x="1159" y="103"/>
                  <a:pt x="1159" y="103"/>
                </a:cubicBezTo>
                <a:cubicBezTo>
                  <a:pt x="1158" y="103"/>
                  <a:pt x="1158" y="103"/>
                  <a:pt x="1157" y="103"/>
                </a:cubicBezTo>
                <a:cubicBezTo>
                  <a:pt x="1156" y="103"/>
                  <a:pt x="1155" y="103"/>
                  <a:pt x="1154" y="103"/>
                </a:cubicBezTo>
                <a:cubicBezTo>
                  <a:pt x="1153" y="103"/>
                  <a:pt x="1152" y="103"/>
                  <a:pt x="1151" y="103"/>
                </a:cubicBezTo>
                <a:cubicBezTo>
                  <a:pt x="1150" y="103"/>
                  <a:pt x="1150" y="103"/>
                  <a:pt x="1150" y="103"/>
                </a:cubicBezTo>
                <a:cubicBezTo>
                  <a:pt x="1151" y="104"/>
                  <a:pt x="1147" y="104"/>
                  <a:pt x="1147" y="105"/>
                </a:cubicBezTo>
                <a:cubicBezTo>
                  <a:pt x="1147" y="106"/>
                  <a:pt x="1147" y="105"/>
                  <a:pt x="1147" y="106"/>
                </a:cubicBezTo>
                <a:cubicBezTo>
                  <a:pt x="1147" y="106"/>
                  <a:pt x="1147" y="106"/>
                  <a:pt x="1147" y="106"/>
                </a:cubicBezTo>
                <a:cubicBezTo>
                  <a:pt x="1147" y="107"/>
                  <a:pt x="1147" y="106"/>
                  <a:pt x="1147" y="106"/>
                </a:cubicBezTo>
                <a:cubicBezTo>
                  <a:pt x="1146" y="107"/>
                  <a:pt x="1146" y="107"/>
                  <a:pt x="1146" y="108"/>
                </a:cubicBezTo>
                <a:cubicBezTo>
                  <a:pt x="1146" y="108"/>
                  <a:pt x="1146" y="108"/>
                  <a:pt x="1146" y="108"/>
                </a:cubicBezTo>
                <a:cubicBezTo>
                  <a:pt x="1146" y="108"/>
                  <a:pt x="1146" y="109"/>
                  <a:pt x="1146" y="109"/>
                </a:cubicBezTo>
                <a:cubicBezTo>
                  <a:pt x="1146" y="109"/>
                  <a:pt x="1146" y="109"/>
                  <a:pt x="1145" y="109"/>
                </a:cubicBezTo>
                <a:cubicBezTo>
                  <a:pt x="1145" y="109"/>
                  <a:pt x="1146" y="109"/>
                  <a:pt x="1145" y="109"/>
                </a:cubicBezTo>
                <a:cubicBezTo>
                  <a:pt x="1145" y="110"/>
                  <a:pt x="1145" y="109"/>
                  <a:pt x="1145" y="110"/>
                </a:cubicBezTo>
                <a:cubicBezTo>
                  <a:pt x="1145" y="111"/>
                  <a:pt x="1144" y="110"/>
                  <a:pt x="1144" y="111"/>
                </a:cubicBezTo>
                <a:cubicBezTo>
                  <a:pt x="1144" y="112"/>
                  <a:pt x="1142" y="113"/>
                  <a:pt x="1142" y="113"/>
                </a:cubicBezTo>
                <a:cubicBezTo>
                  <a:pt x="1141" y="114"/>
                  <a:pt x="1140" y="116"/>
                  <a:pt x="1140" y="116"/>
                </a:cubicBezTo>
                <a:cubicBezTo>
                  <a:pt x="1140" y="116"/>
                  <a:pt x="1140" y="117"/>
                  <a:pt x="1139" y="117"/>
                </a:cubicBezTo>
                <a:cubicBezTo>
                  <a:pt x="1139" y="117"/>
                  <a:pt x="1139" y="117"/>
                  <a:pt x="1138" y="117"/>
                </a:cubicBezTo>
                <a:cubicBezTo>
                  <a:pt x="1136" y="117"/>
                  <a:pt x="1136" y="119"/>
                  <a:pt x="1137" y="121"/>
                </a:cubicBezTo>
                <a:cubicBezTo>
                  <a:pt x="1136" y="120"/>
                  <a:pt x="1136" y="121"/>
                  <a:pt x="1136" y="121"/>
                </a:cubicBezTo>
                <a:cubicBezTo>
                  <a:pt x="1136" y="122"/>
                  <a:pt x="1137" y="122"/>
                  <a:pt x="1137" y="122"/>
                </a:cubicBezTo>
                <a:cubicBezTo>
                  <a:pt x="1137" y="123"/>
                  <a:pt x="1137" y="123"/>
                  <a:pt x="1137" y="123"/>
                </a:cubicBezTo>
                <a:cubicBezTo>
                  <a:pt x="1137" y="123"/>
                  <a:pt x="1137" y="123"/>
                  <a:pt x="1137" y="123"/>
                </a:cubicBezTo>
                <a:cubicBezTo>
                  <a:pt x="1137" y="124"/>
                  <a:pt x="1138" y="124"/>
                  <a:pt x="1138" y="125"/>
                </a:cubicBezTo>
                <a:cubicBezTo>
                  <a:pt x="1138" y="125"/>
                  <a:pt x="1137" y="126"/>
                  <a:pt x="1137" y="127"/>
                </a:cubicBezTo>
                <a:cubicBezTo>
                  <a:pt x="1138" y="127"/>
                  <a:pt x="1138" y="127"/>
                  <a:pt x="1138" y="128"/>
                </a:cubicBezTo>
                <a:cubicBezTo>
                  <a:pt x="1138" y="128"/>
                  <a:pt x="1138" y="129"/>
                  <a:pt x="1137" y="129"/>
                </a:cubicBezTo>
                <a:cubicBezTo>
                  <a:pt x="1137" y="129"/>
                  <a:pt x="1136" y="129"/>
                  <a:pt x="1136" y="129"/>
                </a:cubicBezTo>
                <a:cubicBezTo>
                  <a:pt x="1136" y="130"/>
                  <a:pt x="1136" y="132"/>
                  <a:pt x="1136" y="133"/>
                </a:cubicBezTo>
                <a:cubicBezTo>
                  <a:pt x="1137" y="133"/>
                  <a:pt x="1137" y="133"/>
                  <a:pt x="1138" y="133"/>
                </a:cubicBezTo>
                <a:cubicBezTo>
                  <a:pt x="1139" y="134"/>
                  <a:pt x="1140" y="134"/>
                  <a:pt x="1140" y="134"/>
                </a:cubicBezTo>
                <a:cubicBezTo>
                  <a:pt x="1140" y="134"/>
                  <a:pt x="1140" y="134"/>
                  <a:pt x="1140" y="134"/>
                </a:cubicBezTo>
                <a:cubicBezTo>
                  <a:pt x="1141" y="134"/>
                  <a:pt x="1141" y="134"/>
                  <a:pt x="1141" y="134"/>
                </a:cubicBezTo>
                <a:cubicBezTo>
                  <a:pt x="1141" y="135"/>
                  <a:pt x="1140" y="136"/>
                  <a:pt x="1140" y="137"/>
                </a:cubicBezTo>
                <a:cubicBezTo>
                  <a:pt x="1140" y="137"/>
                  <a:pt x="1140" y="138"/>
                  <a:pt x="1140" y="138"/>
                </a:cubicBezTo>
                <a:cubicBezTo>
                  <a:pt x="1141" y="139"/>
                  <a:pt x="1141" y="139"/>
                  <a:pt x="1141" y="139"/>
                </a:cubicBezTo>
                <a:cubicBezTo>
                  <a:pt x="1141" y="141"/>
                  <a:pt x="1142" y="140"/>
                  <a:pt x="1143" y="140"/>
                </a:cubicBezTo>
                <a:cubicBezTo>
                  <a:pt x="1143" y="141"/>
                  <a:pt x="1142" y="142"/>
                  <a:pt x="1142" y="144"/>
                </a:cubicBezTo>
                <a:cubicBezTo>
                  <a:pt x="1142" y="144"/>
                  <a:pt x="1141" y="144"/>
                  <a:pt x="1141" y="145"/>
                </a:cubicBezTo>
                <a:cubicBezTo>
                  <a:pt x="1141" y="145"/>
                  <a:pt x="1141" y="145"/>
                  <a:pt x="1141" y="145"/>
                </a:cubicBezTo>
                <a:cubicBezTo>
                  <a:pt x="1141" y="146"/>
                  <a:pt x="1141" y="146"/>
                  <a:pt x="1140" y="146"/>
                </a:cubicBezTo>
                <a:cubicBezTo>
                  <a:pt x="1139" y="146"/>
                  <a:pt x="1139" y="146"/>
                  <a:pt x="1139" y="145"/>
                </a:cubicBezTo>
                <a:cubicBezTo>
                  <a:pt x="1139" y="144"/>
                  <a:pt x="1139" y="144"/>
                  <a:pt x="1138" y="144"/>
                </a:cubicBezTo>
                <a:cubicBezTo>
                  <a:pt x="1137" y="144"/>
                  <a:pt x="1137" y="144"/>
                  <a:pt x="1137" y="143"/>
                </a:cubicBezTo>
                <a:cubicBezTo>
                  <a:pt x="1137" y="143"/>
                  <a:pt x="1136" y="142"/>
                  <a:pt x="1136" y="142"/>
                </a:cubicBezTo>
                <a:cubicBezTo>
                  <a:pt x="1135" y="141"/>
                  <a:pt x="1136" y="142"/>
                  <a:pt x="1135" y="141"/>
                </a:cubicBezTo>
                <a:cubicBezTo>
                  <a:pt x="1135" y="140"/>
                  <a:pt x="1134" y="140"/>
                  <a:pt x="1134" y="140"/>
                </a:cubicBezTo>
                <a:cubicBezTo>
                  <a:pt x="1134" y="139"/>
                  <a:pt x="1133" y="140"/>
                  <a:pt x="1133" y="139"/>
                </a:cubicBezTo>
                <a:cubicBezTo>
                  <a:pt x="1133" y="139"/>
                  <a:pt x="1132" y="139"/>
                  <a:pt x="1132" y="139"/>
                </a:cubicBezTo>
                <a:cubicBezTo>
                  <a:pt x="1131" y="139"/>
                  <a:pt x="1130" y="139"/>
                  <a:pt x="1130" y="138"/>
                </a:cubicBezTo>
                <a:cubicBezTo>
                  <a:pt x="1130" y="138"/>
                  <a:pt x="1130" y="138"/>
                  <a:pt x="1131" y="137"/>
                </a:cubicBezTo>
                <a:cubicBezTo>
                  <a:pt x="1129" y="137"/>
                  <a:pt x="1128" y="136"/>
                  <a:pt x="1127" y="136"/>
                </a:cubicBezTo>
                <a:cubicBezTo>
                  <a:pt x="1126" y="137"/>
                  <a:pt x="1125" y="140"/>
                  <a:pt x="1125" y="137"/>
                </a:cubicBezTo>
                <a:cubicBezTo>
                  <a:pt x="1125" y="137"/>
                  <a:pt x="1125" y="137"/>
                  <a:pt x="1125" y="136"/>
                </a:cubicBezTo>
                <a:cubicBezTo>
                  <a:pt x="1125" y="136"/>
                  <a:pt x="1126" y="134"/>
                  <a:pt x="1125" y="134"/>
                </a:cubicBezTo>
                <a:cubicBezTo>
                  <a:pt x="1124" y="134"/>
                  <a:pt x="1124" y="134"/>
                  <a:pt x="1123" y="134"/>
                </a:cubicBezTo>
                <a:cubicBezTo>
                  <a:pt x="1122" y="134"/>
                  <a:pt x="1121" y="134"/>
                  <a:pt x="1120" y="134"/>
                </a:cubicBezTo>
                <a:cubicBezTo>
                  <a:pt x="1119" y="134"/>
                  <a:pt x="1119" y="133"/>
                  <a:pt x="1119" y="132"/>
                </a:cubicBezTo>
                <a:cubicBezTo>
                  <a:pt x="1119" y="132"/>
                  <a:pt x="1119" y="133"/>
                  <a:pt x="1118" y="133"/>
                </a:cubicBezTo>
                <a:cubicBezTo>
                  <a:pt x="1118" y="132"/>
                  <a:pt x="1118" y="132"/>
                  <a:pt x="1118" y="132"/>
                </a:cubicBezTo>
                <a:cubicBezTo>
                  <a:pt x="1118" y="131"/>
                  <a:pt x="1117" y="132"/>
                  <a:pt x="1117" y="131"/>
                </a:cubicBezTo>
                <a:cubicBezTo>
                  <a:pt x="1117" y="131"/>
                  <a:pt x="1115" y="131"/>
                  <a:pt x="1115" y="132"/>
                </a:cubicBezTo>
                <a:cubicBezTo>
                  <a:pt x="1115" y="132"/>
                  <a:pt x="1114" y="132"/>
                  <a:pt x="1114" y="133"/>
                </a:cubicBezTo>
                <a:cubicBezTo>
                  <a:pt x="1113" y="133"/>
                  <a:pt x="1113" y="133"/>
                  <a:pt x="1112" y="132"/>
                </a:cubicBezTo>
                <a:cubicBezTo>
                  <a:pt x="1110" y="132"/>
                  <a:pt x="1109" y="132"/>
                  <a:pt x="1108" y="132"/>
                </a:cubicBezTo>
                <a:cubicBezTo>
                  <a:pt x="1107" y="132"/>
                  <a:pt x="1107" y="133"/>
                  <a:pt x="1107" y="133"/>
                </a:cubicBezTo>
                <a:cubicBezTo>
                  <a:pt x="1107" y="134"/>
                  <a:pt x="1106" y="133"/>
                  <a:pt x="1105" y="133"/>
                </a:cubicBezTo>
                <a:cubicBezTo>
                  <a:pt x="1105" y="133"/>
                  <a:pt x="1105" y="134"/>
                  <a:pt x="1104" y="134"/>
                </a:cubicBezTo>
                <a:cubicBezTo>
                  <a:pt x="1105" y="135"/>
                  <a:pt x="1106" y="136"/>
                  <a:pt x="1106" y="137"/>
                </a:cubicBezTo>
                <a:cubicBezTo>
                  <a:pt x="1106" y="138"/>
                  <a:pt x="1107" y="139"/>
                  <a:pt x="1107" y="140"/>
                </a:cubicBezTo>
                <a:cubicBezTo>
                  <a:pt x="1107" y="141"/>
                  <a:pt x="1107" y="141"/>
                  <a:pt x="1106" y="141"/>
                </a:cubicBezTo>
                <a:cubicBezTo>
                  <a:pt x="1106" y="141"/>
                  <a:pt x="1106" y="142"/>
                  <a:pt x="1106" y="142"/>
                </a:cubicBezTo>
                <a:cubicBezTo>
                  <a:pt x="1106" y="143"/>
                  <a:pt x="1105" y="143"/>
                  <a:pt x="1104" y="143"/>
                </a:cubicBezTo>
                <a:cubicBezTo>
                  <a:pt x="1104" y="143"/>
                  <a:pt x="1103" y="143"/>
                  <a:pt x="1103" y="142"/>
                </a:cubicBezTo>
                <a:cubicBezTo>
                  <a:pt x="1103" y="142"/>
                  <a:pt x="1102" y="142"/>
                  <a:pt x="1102" y="142"/>
                </a:cubicBezTo>
                <a:cubicBezTo>
                  <a:pt x="1102" y="143"/>
                  <a:pt x="1100" y="142"/>
                  <a:pt x="1101" y="144"/>
                </a:cubicBezTo>
                <a:cubicBezTo>
                  <a:pt x="1101" y="145"/>
                  <a:pt x="1101" y="145"/>
                  <a:pt x="1100" y="146"/>
                </a:cubicBezTo>
                <a:cubicBezTo>
                  <a:pt x="1100" y="145"/>
                  <a:pt x="1099" y="145"/>
                  <a:pt x="1099" y="145"/>
                </a:cubicBezTo>
                <a:cubicBezTo>
                  <a:pt x="1099" y="144"/>
                  <a:pt x="1098" y="144"/>
                  <a:pt x="1098" y="143"/>
                </a:cubicBezTo>
                <a:cubicBezTo>
                  <a:pt x="1098" y="143"/>
                  <a:pt x="1098" y="142"/>
                  <a:pt x="1098" y="142"/>
                </a:cubicBezTo>
                <a:cubicBezTo>
                  <a:pt x="1097" y="141"/>
                  <a:pt x="1098" y="141"/>
                  <a:pt x="1098" y="140"/>
                </a:cubicBezTo>
                <a:cubicBezTo>
                  <a:pt x="1096" y="140"/>
                  <a:pt x="1095" y="140"/>
                  <a:pt x="1093" y="141"/>
                </a:cubicBezTo>
                <a:cubicBezTo>
                  <a:pt x="1092" y="141"/>
                  <a:pt x="1092" y="141"/>
                  <a:pt x="1091" y="142"/>
                </a:cubicBezTo>
                <a:cubicBezTo>
                  <a:pt x="1091" y="143"/>
                  <a:pt x="1090" y="143"/>
                  <a:pt x="1089" y="143"/>
                </a:cubicBezTo>
                <a:cubicBezTo>
                  <a:pt x="1088" y="142"/>
                  <a:pt x="1088" y="141"/>
                  <a:pt x="1087" y="141"/>
                </a:cubicBezTo>
                <a:cubicBezTo>
                  <a:pt x="1086" y="141"/>
                  <a:pt x="1085" y="141"/>
                  <a:pt x="1083" y="141"/>
                </a:cubicBezTo>
                <a:cubicBezTo>
                  <a:pt x="1082" y="142"/>
                  <a:pt x="1080" y="143"/>
                  <a:pt x="1078" y="143"/>
                </a:cubicBezTo>
                <a:cubicBezTo>
                  <a:pt x="1078" y="144"/>
                  <a:pt x="1079" y="144"/>
                  <a:pt x="1079" y="145"/>
                </a:cubicBezTo>
                <a:cubicBezTo>
                  <a:pt x="1079" y="145"/>
                  <a:pt x="1079" y="145"/>
                  <a:pt x="1078" y="145"/>
                </a:cubicBezTo>
                <a:cubicBezTo>
                  <a:pt x="1078" y="145"/>
                  <a:pt x="1077" y="145"/>
                  <a:pt x="1077" y="144"/>
                </a:cubicBezTo>
                <a:cubicBezTo>
                  <a:pt x="1076" y="144"/>
                  <a:pt x="1075" y="145"/>
                  <a:pt x="1074" y="145"/>
                </a:cubicBezTo>
                <a:cubicBezTo>
                  <a:pt x="1074" y="146"/>
                  <a:pt x="1073" y="145"/>
                  <a:pt x="1073" y="145"/>
                </a:cubicBezTo>
                <a:cubicBezTo>
                  <a:pt x="1072" y="145"/>
                  <a:pt x="1071" y="145"/>
                  <a:pt x="1070" y="145"/>
                </a:cubicBezTo>
                <a:cubicBezTo>
                  <a:pt x="1070" y="143"/>
                  <a:pt x="1071" y="144"/>
                  <a:pt x="1073" y="144"/>
                </a:cubicBezTo>
                <a:cubicBezTo>
                  <a:pt x="1073" y="144"/>
                  <a:pt x="1073" y="144"/>
                  <a:pt x="1073" y="144"/>
                </a:cubicBezTo>
                <a:cubicBezTo>
                  <a:pt x="1073" y="142"/>
                  <a:pt x="1072" y="142"/>
                  <a:pt x="1072" y="141"/>
                </a:cubicBezTo>
                <a:cubicBezTo>
                  <a:pt x="1072" y="140"/>
                  <a:pt x="1071" y="141"/>
                  <a:pt x="1070" y="141"/>
                </a:cubicBezTo>
                <a:cubicBezTo>
                  <a:pt x="1070" y="140"/>
                  <a:pt x="1071" y="139"/>
                  <a:pt x="1071" y="139"/>
                </a:cubicBezTo>
                <a:cubicBezTo>
                  <a:pt x="1070" y="139"/>
                  <a:pt x="1069" y="139"/>
                  <a:pt x="1069" y="139"/>
                </a:cubicBezTo>
                <a:cubicBezTo>
                  <a:pt x="1068" y="140"/>
                  <a:pt x="1070" y="140"/>
                  <a:pt x="1068" y="140"/>
                </a:cubicBezTo>
                <a:cubicBezTo>
                  <a:pt x="1068" y="140"/>
                  <a:pt x="1068" y="140"/>
                  <a:pt x="1068" y="141"/>
                </a:cubicBezTo>
                <a:cubicBezTo>
                  <a:pt x="1067" y="141"/>
                  <a:pt x="1067" y="141"/>
                  <a:pt x="1066" y="141"/>
                </a:cubicBezTo>
                <a:cubicBezTo>
                  <a:pt x="1065" y="141"/>
                  <a:pt x="1066" y="142"/>
                  <a:pt x="1066" y="143"/>
                </a:cubicBezTo>
                <a:cubicBezTo>
                  <a:pt x="1066" y="143"/>
                  <a:pt x="1066" y="144"/>
                  <a:pt x="1065" y="144"/>
                </a:cubicBezTo>
                <a:cubicBezTo>
                  <a:pt x="1065" y="144"/>
                  <a:pt x="1065" y="143"/>
                  <a:pt x="1065" y="142"/>
                </a:cubicBezTo>
                <a:cubicBezTo>
                  <a:pt x="1064" y="142"/>
                  <a:pt x="1063" y="142"/>
                  <a:pt x="1062" y="143"/>
                </a:cubicBezTo>
                <a:cubicBezTo>
                  <a:pt x="1061" y="143"/>
                  <a:pt x="1061" y="144"/>
                  <a:pt x="1060" y="144"/>
                </a:cubicBezTo>
                <a:cubicBezTo>
                  <a:pt x="1059" y="144"/>
                  <a:pt x="1059" y="144"/>
                  <a:pt x="1058" y="144"/>
                </a:cubicBezTo>
                <a:cubicBezTo>
                  <a:pt x="1059" y="144"/>
                  <a:pt x="1057" y="144"/>
                  <a:pt x="1058" y="144"/>
                </a:cubicBezTo>
                <a:cubicBezTo>
                  <a:pt x="1057" y="145"/>
                  <a:pt x="1056" y="145"/>
                  <a:pt x="1055" y="145"/>
                </a:cubicBezTo>
                <a:cubicBezTo>
                  <a:pt x="1055" y="145"/>
                  <a:pt x="1055" y="146"/>
                  <a:pt x="1055" y="146"/>
                </a:cubicBezTo>
                <a:cubicBezTo>
                  <a:pt x="1054" y="146"/>
                  <a:pt x="1054" y="146"/>
                  <a:pt x="1054" y="146"/>
                </a:cubicBezTo>
                <a:cubicBezTo>
                  <a:pt x="1053" y="147"/>
                  <a:pt x="1052" y="147"/>
                  <a:pt x="1051" y="147"/>
                </a:cubicBezTo>
                <a:cubicBezTo>
                  <a:pt x="1050" y="148"/>
                  <a:pt x="1049" y="148"/>
                  <a:pt x="1048" y="148"/>
                </a:cubicBezTo>
                <a:cubicBezTo>
                  <a:pt x="1048" y="148"/>
                  <a:pt x="1048" y="148"/>
                  <a:pt x="1048" y="149"/>
                </a:cubicBezTo>
                <a:cubicBezTo>
                  <a:pt x="1048" y="149"/>
                  <a:pt x="1047" y="149"/>
                  <a:pt x="1047" y="150"/>
                </a:cubicBezTo>
                <a:cubicBezTo>
                  <a:pt x="1047" y="149"/>
                  <a:pt x="1047" y="149"/>
                  <a:pt x="1046" y="149"/>
                </a:cubicBezTo>
                <a:cubicBezTo>
                  <a:pt x="1046" y="150"/>
                  <a:pt x="1045" y="150"/>
                  <a:pt x="1044" y="150"/>
                </a:cubicBezTo>
                <a:cubicBezTo>
                  <a:pt x="1044" y="152"/>
                  <a:pt x="1043" y="153"/>
                  <a:pt x="1043" y="155"/>
                </a:cubicBezTo>
                <a:cubicBezTo>
                  <a:pt x="1043" y="155"/>
                  <a:pt x="1043" y="156"/>
                  <a:pt x="1043" y="157"/>
                </a:cubicBezTo>
                <a:cubicBezTo>
                  <a:pt x="1043" y="157"/>
                  <a:pt x="1042" y="157"/>
                  <a:pt x="1041" y="156"/>
                </a:cubicBezTo>
                <a:cubicBezTo>
                  <a:pt x="1041" y="157"/>
                  <a:pt x="1041" y="158"/>
                  <a:pt x="1040" y="158"/>
                </a:cubicBezTo>
                <a:cubicBezTo>
                  <a:pt x="1040" y="158"/>
                  <a:pt x="1039" y="158"/>
                  <a:pt x="1039" y="158"/>
                </a:cubicBezTo>
                <a:cubicBezTo>
                  <a:pt x="1039" y="158"/>
                  <a:pt x="1039" y="158"/>
                  <a:pt x="1039" y="158"/>
                </a:cubicBezTo>
                <a:cubicBezTo>
                  <a:pt x="1038" y="158"/>
                  <a:pt x="1038" y="158"/>
                  <a:pt x="1037" y="158"/>
                </a:cubicBezTo>
                <a:cubicBezTo>
                  <a:pt x="1036" y="158"/>
                  <a:pt x="1036" y="159"/>
                  <a:pt x="1036" y="159"/>
                </a:cubicBezTo>
                <a:cubicBezTo>
                  <a:pt x="1035" y="159"/>
                  <a:pt x="1035" y="159"/>
                  <a:pt x="1034" y="158"/>
                </a:cubicBezTo>
                <a:cubicBezTo>
                  <a:pt x="1034" y="157"/>
                  <a:pt x="1034" y="156"/>
                  <a:pt x="1034" y="155"/>
                </a:cubicBezTo>
                <a:cubicBezTo>
                  <a:pt x="1033" y="155"/>
                  <a:pt x="1033" y="155"/>
                  <a:pt x="1033" y="154"/>
                </a:cubicBezTo>
                <a:cubicBezTo>
                  <a:pt x="1033" y="153"/>
                  <a:pt x="1033" y="153"/>
                  <a:pt x="1033" y="153"/>
                </a:cubicBezTo>
                <a:cubicBezTo>
                  <a:pt x="1034" y="152"/>
                  <a:pt x="1034" y="152"/>
                  <a:pt x="1034" y="151"/>
                </a:cubicBezTo>
                <a:cubicBezTo>
                  <a:pt x="1034" y="150"/>
                  <a:pt x="1036" y="151"/>
                  <a:pt x="1036" y="151"/>
                </a:cubicBezTo>
                <a:cubicBezTo>
                  <a:pt x="1036" y="150"/>
                  <a:pt x="1039" y="150"/>
                  <a:pt x="1040" y="150"/>
                </a:cubicBezTo>
                <a:cubicBezTo>
                  <a:pt x="1040" y="149"/>
                  <a:pt x="1039" y="149"/>
                  <a:pt x="1039" y="148"/>
                </a:cubicBezTo>
                <a:cubicBezTo>
                  <a:pt x="1039" y="148"/>
                  <a:pt x="1039" y="148"/>
                  <a:pt x="1039" y="148"/>
                </a:cubicBezTo>
                <a:cubicBezTo>
                  <a:pt x="1039" y="148"/>
                  <a:pt x="1039" y="147"/>
                  <a:pt x="1039" y="147"/>
                </a:cubicBezTo>
                <a:cubicBezTo>
                  <a:pt x="1038" y="146"/>
                  <a:pt x="1037" y="146"/>
                  <a:pt x="1037" y="145"/>
                </a:cubicBezTo>
                <a:cubicBezTo>
                  <a:pt x="1037" y="143"/>
                  <a:pt x="1035" y="142"/>
                  <a:pt x="1035" y="142"/>
                </a:cubicBezTo>
                <a:cubicBezTo>
                  <a:pt x="1033" y="142"/>
                  <a:pt x="1032" y="141"/>
                  <a:pt x="1030" y="141"/>
                </a:cubicBezTo>
                <a:cubicBezTo>
                  <a:pt x="1030" y="141"/>
                  <a:pt x="1029" y="141"/>
                  <a:pt x="1029" y="141"/>
                </a:cubicBezTo>
                <a:cubicBezTo>
                  <a:pt x="1029" y="140"/>
                  <a:pt x="1028" y="141"/>
                  <a:pt x="1027" y="140"/>
                </a:cubicBezTo>
                <a:cubicBezTo>
                  <a:pt x="1027" y="140"/>
                  <a:pt x="1026" y="139"/>
                  <a:pt x="1025" y="139"/>
                </a:cubicBezTo>
                <a:cubicBezTo>
                  <a:pt x="1025" y="140"/>
                  <a:pt x="1026" y="142"/>
                  <a:pt x="1027" y="142"/>
                </a:cubicBezTo>
                <a:cubicBezTo>
                  <a:pt x="1028" y="143"/>
                  <a:pt x="1027" y="143"/>
                  <a:pt x="1028" y="143"/>
                </a:cubicBezTo>
                <a:cubicBezTo>
                  <a:pt x="1028" y="143"/>
                  <a:pt x="1028" y="143"/>
                  <a:pt x="1028" y="143"/>
                </a:cubicBezTo>
                <a:cubicBezTo>
                  <a:pt x="1028" y="144"/>
                  <a:pt x="1028" y="144"/>
                  <a:pt x="1028" y="145"/>
                </a:cubicBezTo>
                <a:cubicBezTo>
                  <a:pt x="1028" y="145"/>
                  <a:pt x="1028" y="145"/>
                  <a:pt x="1028" y="145"/>
                </a:cubicBezTo>
                <a:cubicBezTo>
                  <a:pt x="1028" y="145"/>
                  <a:pt x="1028" y="146"/>
                  <a:pt x="1027" y="146"/>
                </a:cubicBezTo>
                <a:cubicBezTo>
                  <a:pt x="1027" y="146"/>
                  <a:pt x="1027" y="147"/>
                  <a:pt x="1027" y="147"/>
                </a:cubicBezTo>
                <a:cubicBezTo>
                  <a:pt x="1027" y="148"/>
                  <a:pt x="1027" y="148"/>
                  <a:pt x="1026" y="148"/>
                </a:cubicBezTo>
                <a:cubicBezTo>
                  <a:pt x="1026" y="148"/>
                  <a:pt x="1026" y="148"/>
                  <a:pt x="1026" y="149"/>
                </a:cubicBezTo>
                <a:cubicBezTo>
                  <a:pt x="1025" y="149"/>
                  <a:pt x="1026" y="149"/>
                  <a:pt x="1026" y="150"/>
                </a:cubicBezTo>
                <a:cubicBezTo>
                  <a:pt x="1025" y="150"/>
                  <a:pt x="1025" y="150"/>
                  <a:pt x="1025" y="151"/>
                </a:cubicBezTo>
                <a:cubicBezTo>
                  <a:pt x="1025" y="151"/>
                  <a:pt x="1024" y="152"/>
                  <a:pt x="1025" y="152"/>
                </a:cubicBezTo>
                <a:cubicBezTo>
                  <a:pt x="1026" y="152"/>
                  <a:pt x="1026" y="153"/>
                  <a:pt x="1027" y="153"/>
                </a:cubicBezTo>
                <a:cubicBezTo>
                  <a:pt x="1027" y="154"/>
                  <a:pt x="1027" y="154"/>
                  <a:pt x="1027" y="154"/>
                </a:cubicBezTo>
                <a:cubicBezTo>
                  <a:pt x="1027" y="154"/>
                  <a:pt x="1027" y="154"/>
                  <a:pt x="1027" y="154"/>
                </a:cubicBezTo>
                <a:cubicBezTo>
                  <a:pt x="1027" y="156"/>
                  <a:pt x="1026" y="156"/>
                  <a:pt x="1025" y="156"/>
                </a:cubicBezTo>
                <a:cubicBezTo>
                  <a:pt x="1025" y="157"/>
                  <a:pt x="1025" y="158"/>
                  <a:pt x="1025" y="158"/>
                </a:cubicBezTo>
                <a:cubicBezTo>
                  <a:pt x="1025" y="158"/>
                  <a:pt x="1024" y="158"/>
                  <a:pt x="1024" y="158"/>
                </a:cubicBezTo>
                <a:cubicBezTo>
                  <a:pt x="1024" y="159"/>
                  <a:pt x="1024" y="159"/>
                  <a:pt x="1024" y="159"/>
                </a:cubicBezTo>
                <a:cubicBezTo>
                  <a:pt x="1024" y="160"/>
                  <a:pt x="1023" y="162"/>
                  <a:pt x="1024" y="162"/>
                </a:cubicBezTo>
                <a:cubicBezTo>
                  <a:pt x="1023" y="162"/>
                  <a:pt x="1022" y="162"/>
                  <a:pt x="1021" y="162"/>
                </a:cubicBezTo>
                <a:cubicBezTo>
                  <a:pt x="1022" y="162"/>
                  <a:pt x="1022" y="161"/>
                  <a:pt x="1022" y="161"/>
                </a:cubicBezTo>
                <a:cubicBezTo>
                  <a:pt x="1022" y="161"/>
                  <a:pt x="1022" y="161"/>
                  <a:pt x="1021" y="160"/>
                </a:cubicBezTo>
                <a:cubicBezTo>
                  <a:pt x="1021" y="160"/>
                  <a:pt x="1021" y="160"/>
                  <a:pt x="1021" y="160"/>
                </a:cubicBezTo>
                <a:cubicBezTo>
                  <a:pt x="1020" y="160"/>
                  <a:pt x="1020" y="159"/>
                  <a:pt x="1019" y="159"/>
                </a:cubicBezTo>
                <a:cubicBezTo>
                  <a:pt x="1018" y="159"/>
                  <a:pt x="1018" y="159"/>
                  <a:pt x="1018" y="158"/>
                </a:cubicBezTo>
                <a:cubicBezTo>
                  <a:pt x="1017" y="158"/>
                  <a:pt x="1017" y="158"/>
                  <a:pt x="1016" y="158"/>
                </a:cubicBezTo>
                <a:cubicBezTo>
                  <a:pt x="1016" y="158"/>
                  <a:pt x="1016" y="159"/>
                  <a:pt x="1015" y="159"/>
                </a:cubicBezTo>
                <a:cubicBezTo>
                  <a:pt x="1014" y="159"/>
                  <a:pt x="1014" y="160"/>
                  <a:pt x="1013" y="160"/>
                </a:cubicBezTo>
                <a:cubicBezTo>
                  <a:pt x="1012" y="160"/>
                  <a:pt x="1011" y="160"/>
                  <a:pt x="1011" y="162"/>
                </a:cubicBezTo>
                <a:cubicBezTo>
                  <a:pt x="1011" y="162"/>
                  <a:pt x="1009" y="164"/>
                  <a:pt x="1008" y="164"/>
                </a:cubicBezTo>
                <a:cubicBezTo>
                  <a:pt x="1008" y="164"/>
                  <a:pt x="1008" y="164"/>
                  <a:pt x="1007" y="164"/>
                </a:cubicBezTo>
                <a:cubicBezTo>
                  <a:pt x="1007" y="165"/>
                  <a:pt x="1007" y="166"/>
                  <a:pt x="1007" y="167"/>
                </a:cubicBezTo>
                <a:cubicBezTo>
                  <a:pt x="1008" y="167"/>
                  <a:pt x="1008" y="168"/>
                  <a:pt x="1009" y="168"/>
                </a:cubicBezTo>
                <a:cubicBezTo>
                  <a:pt x="1009" y="168"/>
                  <a:pt x="1009" y="169"/>
                  <a:pt x="1009" y="169"/>
                </a:cubicBezTo>
                <a:cubicBezTo>
                  <a:pt x="1009" y="169"/>
                  <a:pt x="1010" y="169"/>
                  <a:pt x="1010" y="169"/>
                </a:cubicBezTo>
                <a:cubicBezTo>
                  <a:pt x="1011" y="171"/>
                  <a:pt x="1011" y="171"/>
                  <a:pt x="1011" y="172"/>
                </a:cubicBezTo>
                <a:cubicBezTo>
                  <a:pt x="1010" y="172"/>
                  <a:pt x="1010" y="172"/>
                  <a:pt x="1009" y="172"/>
                </a:cubicBezTo>
                <a:cubicBezTo>
                  <a:pt x="1009" y="172"/>
                  <a:pt x="1009" y="172"/>
                  <a:pt x="1009" y="172"/>
                </a:cubicBezTo>
                <a:cubicBezTo>
                  <a:pt x="1008" y="172"/>
                  <a:pt x="1007" y="172"/>
                  <a:pt x="1006" y="172"/>
                </a:cubicBezTo>
                <a:cubicBezTo>
                  <a:pt x="1006" y="172"/>
                  <a:pt x="1007" y="171"/>
                  <a:pt x="1006" y="171"/>
                </a:cubicBezTo>
                <a:cubicBezTo>
                  <a:pt x="1006" y="171"/>
                  <a:pt x="1005" y="171"/>
                  <a:pt x="1005" y="171"/>
                </a:cubicBezTo>
                <a:cubicBezTo>
                  <a:pt x="1005" y="171"/>
                  <a:pt x="1005" y="171"/>
                  <a:pt x="1005" y="171"/>
                </a:cubicBezTo>
                <a:cubicBezTo>
                  <a:pt x="1004" y="171"/>
                  <a:pt x="1003" y="171"/>
                  <a:pt x="1003" y="170"/>
                </a:cubicBezTo>
                <a:cubicBezTo>
                  <a:pt x="1003" y="170"/>
                  <a:pt x="1002" y="170"/>
                  <a:pt x="1002" y="171"/>
                </a:cubicBezTo>
                <a:cubicBezTo>
                  <a:pt x="1002" y="171"/>
                  <a:pt x="1002" y="172"/>
                  <a:pt x="1001" y="171"/>
                </a:cubicBezTo>
                <a:cubicBezTo>
                  <a:pt x="1001" y="171"/>
                  <a:pt x="1003" y="170"/>
                  <a:pt x="1003" y="169"/>
                </a:cubicBezTo>
                <a:cubicBezTo>
                  <a:pt x="1002" y="169"/>
                  <a:pt x="1002" y="169"/>
                  <a:pt x="1000" y="168"/>
                </a:cubicBezTo>
                <a:cubicBezTo>
                  <a:pt x="1000" y="168"/>
                  <a:pt x="1000" y="168"/>
                  <a:pt x="999" y="167"/>
                </a:cubicBezTo>
                <a:cubicBezTo>
                  <a:pt x="998" y="167"/>
                  <a:pt x="997" y="166"/>
                  <a:pt x="997" y="166"/>
                </a:cubicBezTo>
                <a:cubicBezTo>
                  <a:pt x="996" y="167"/>
                  <a:pt x="996" y="168"/>
                  <a:pt x="997" y="169"/>
                </a:cubicBezTo>
                <a:cubicBezTo>
                  <a:pt x="996" y="169"/>
                  <a:pt x="996" y="169"/>
                  <a:pt x="995" y="170"/>
                </a:cubicBezTo>
                <a:cubicBezTo>
                  <a:pt x="995" y="170"/>
                  <a:pt x="995" y="171"/>
                  <a:pt x="996" y="171"/>
                </a:cubicBezTo>
                <a:cubicBezTo>
                  <a:pt x="996" y="171"/>
                  <a:pt x="996" y="172"/>
                  <a:pt x="996" y="172"/>
                </a:cubicBezTo>
                <a:cubicBezTo>
                  <a:pt x="997" y="173"/>
                  <a:pt x="998" y="174"/>
                  <a:pt x="999" y="174"/>
                </a:cubicBezTo>
                <a:cubicBezTo>
                  <a:pt x="1000" y="174"/>
                  <a:pt x="1000" y="175"/>
                  <a:pt x="1000" y="176"/>
                </a:cubicBezTo>
                <a:cubicBezTo>
                  <a:pt x="1000" y="177"/>
                  <a:pt x="1000" y="177"/>
                  <a:pt x="1000" y="177"/>
                </a:cubicBezTo>
                <a:cubicBezTo>
                  <a:pt x="1000" y="178"/>
                  <a:pt x="999" y="178"/>
                  <a:pt x="999" y="178"/>
                </a:cubicBezTo>
                <a:cubicBezTo>
                  <a:pt x="1000" y="178"/>
                  <a:pt x="1000" y="179"/>
                  <a:pt x="1000" y="179"/>
                </a:cubicBezTo>
                <a:cubicBezTo>
                  <a:pt x="1000" y="179"/>
                  <a:pt x="998" y="179"/>
                  <a:pt x="998" y="179"/>
                </a:cubicBezTo>
                <a:cubicBezTo>
                  <a:pt x="997" y="180"/>
                  <a:pt x="999" y="180"/>
                  <a:pt x="997" y="180"/>
                </a:cubicBezTo>
                <a:cubicBezTo>
                  <a:pt x="997" y="180"/>
                  <a:pt x="997" y="180"/>
                  <a:pt x="997" y="180"/>
                </a:cubicBezTo>
                <a:cubicBezTo>
                  <a:pt x="997" y="179"/>
                  <a:pt x="995" y="179"/>
                  <a:pt x="995" y="179"/>
                </a:cubicBezTo>
                <a:cubicBezTo>
                  <a:pt x="994" y="178"/>
                  <a:pt x="992" y="178"/>
                  <a:pt x="991" y="179"/>
                </a:cubicBezTo>
                <a:cubicBezTo>
                  <a:pt x="990" y="178"/>
                  <a:pt x="990" y="177"/>
                  <a:pt x="990" y="177"/>
                </a:cubicBezTo>
                <a:cubicBezTo>
                  <a:pt x="990" y="176"/>
                  <a:pt x="990" y="176"/>
                  <a:pt x="989" y="175"/>
                </a:cubicBezTo>
                <a:cubicBezTo>
                  <a:pt x="989" y="175"/>
                  <a:pt x="988" y="175"/>
                  <a:pt x="988" y="176"/>
                </a:cubicBezTo>
                <a:cubicBezTo>
                  <a:pt x="987" y="176"/>
                  <a:pt x="986" y="176"/>
                  <a:pt x="986" y="174"/>
                </a:cubicBezTo>
                <a:cubicBezTo>
                  <a:pt x="986" y="174"/>
                  <a:pt x="986" y="173"/>
                  <a:pt x="986" y="172"/>
                </a:cubicBezTo>
                <a:cubicBezTo>
                  <a:pt x="986" y="172"/>
                  <a:pt x="986" y="172"/>
                  <a:pt x="986" y="172"/>
                </a:cubicBezTo>
                <a:cubicBezTo>
                  <a:pt x="985" y="172"/>
                  <a:pt x="986" y="171"/>
                  <a:pt x="986" y="171"/>
                </a:cubicBezTo>
                <a:cubicBezTo>
                  <a:pt x="986" y="170"/>
                  <a:pt x="986" y="169"/>
                  <a:pt x="986" y="169"/>
                </a:cubicBezTo>
                <a:cubicBezTo>
                  <a:pt x="985" y="169"/>
                  <a:pt x="985" y="169"/>
                  <a:pt x="985" y="168"/>
                </a:cubicBezTo>
                <a:cubicBezTo>
                  <a:pt x="985" y="168"/>
                  <a:pt x="985" y="167"/>
                  <a:pt x="984" y="167"/>
                </a:cubicBezTo>
                <a:cubicBezTo>
                  <a:pt x="985" y="167"/>
                  <a:pt x="984" y="165"/>
                  <a:pt x="985" y="165"/>
                </a:cubicBezTo>
                <a:cubicBezTo>
                  <a:pt x="986" y="165"/>
                  <a:pt x="985" y="163"/>
                  <a:pt x="985" y="163"/>
                </a:cubicBezTo>
                <a:cubicBezTo>
                  <a:pt x="984" y="163"/>
                  <a:pt x="984" y="163"/>
                  <a:pt x="984" y="163"/>
                </a:cubicBezTo>
                <a:cubicBezTo>
                  <a:pt x="983" y="162"/>
                  <a:pt x="983" y="162"/>
                  <a:pt x="983" y="162"/>
                </a:cubicBezTo>
                <a:cubicBezTo>
                  <a:pt x="983" y="161"/>
                  <a:pt x="981" y="162"/>
                  <a:pt x="981" y="162"/>
                </a:cubicBezTo>
                <a:cubicBezTo>
                  <a:pt x="980" y="162"/>
                  <a:pt x="981" y="161"/>
                  <a:pt x="980" y="161"/>
                </a:cubicBezTo>
                <a:cubicBezTo>
                  <a:pt x="980" y="161"/>
                  <a:pt x="980" y="161"/>
                  <a:pt x="980" y="161"/>
                </a:cubicBezTo>
                <a:cubicBezTo>
                  <a:pt x="979" y="161"/>
                  <a:pt x="980" y="161"/>
                  <a:pt x="980" y="161"/>
                </a:cubicBezTo>
                <a:cubicBezTo>
                  <a:pt x="979" y="161"/>
                  <a:pt x="978" y="161"/>
                  <a:pt x="977" y="160"/>
                </a:cubicBezTo>
                <a:cubicBezTo>
                  <a:pt x="977" y="160"/>
                  <a:pt x="976" y="160"/>
                  <a:pt x="975" y="160"/>
                </a:cubicBezTo>
                <a:cubicBezTo>
                  <a:pt x="975" y="160"/>
                  <a:pt x="975" y="160"/>
                  <a:pt x="975" y="160"/>
                </a:cubicBezTo>
                <a:cubicBezTo>
                  <a:pt x="976" y="160"/>
                  <a:pt x="976" y="160"/>
                  <a:pt x="977" y="160"/>
                </a:cubicBezTo>
                <a:cubicBezTo>
                  <a:pt x="977" y="160"/>
                  <a:pt x="977" y="159"/>
                  <a:pt x="977" y="159"/>
                </a:cubicBezTo>
                <a:cubicBezTo>
                  <a:pt x="977" y="159"/>
                  <a:pt x="977" y="158"/>
                  <a:pt x="977" y="159"/>
                </a:cubicBezTo>
                <a:cubicBezTo>
                  <a:pt x="976" y="159"/>
                  <a:pt x="975" y="158"/>
                  <a:pt x="975" y="158"/>
                </a:cubicBezTo>
                <a:cubicBezTo>
                  <a:pt x="974" y="158"/>
                  <a:pt x="974" y="157"/>
                  <a:pt x="974" y="157"/>
                </a:cubicBezTo>
                <a:cubicBezTo>
                  <a:pt x="975" y="157"/>
                  <a:pt x="975" y="157"/>
                  <a:pt x="976" y="156"/>
                </a:cubicBezTo>
                <a:cubicBezTo>
                  <a:pt x="974" y="155"/>
                  <a:pt x="974" y="155"/>
                  <a:pt x="973" y="156"/>
                </a:cubicBezTo>
                <a:cubicBezTo>
                  <a:pt x="973" y="156"/>
                  <a:pt x="973" y="156"/>
                  <a:pt x="973" y="155"/>
                </a:cubicBezTo>
                <a:cubicBezTo>
                  <a:pt x="973" y="155"/>
                  <a:pt x="972" y="155"/>
                  <a:pt x="972" y="155"/>
                </a:cubicBezTo>
                <a:cubicBezTo>
                  <a:pt x="972" y="155"/>
                  <a:pt x="973" y="155"/>
                  <a:pt x="973" y="154"/>
                </a:cubicBezTo>
                <a:cubicBezTo>
                  <a:pt x="973" y="154"/>
                  <a:pt x="973" y="154"/>
                  <a:pt x="972" y="154"/>
                </a:cubicBezTo>
                <a:cubicBezTo>
                  <a:pt x="972" y="154"/>
                  <a:pt x="972" y="153"/>
                  <a:pt x="972" y="153"/>
                </a:cubicBezTo>
                <a:cubicBezTo>
                  <a:pt x="972" y="153"/>
                  <a:pt x="972" y="152"/>
                  <a:pt x="971" y="152"/>
                </a:cubicBezTo>
                <a:cubicBezTo>
                  <a:pt x="971" y="152"/>
                  <a:pt x="970" y="152"/>
                  <a:pt x="971" y="151"/>
                </a:cubicBezTo>
                <a:cubicBezTo>
                  <a:pt x="971" y="151"/>
                  <a:pt x="971" y="151"/>
                  <a:pt x="972" y="151"/>
                </a:cubicBezTo>
                <a:cubicBezTo>
                  <a:pt x="972" y="152"/>
                  <a:pt x="972" y="151"/>
                  <a:pt x="973" y="152"/>
                </a:cubicBezTo>
                <a:cubicBezTo>
                  <a:pt x="974" y="152"/>
                  <a:pt x="973" y="153"/>
                  <a:pt x="974" y="153"/>
                </a:cubicBezTo>
                <a:cubicBezTo>
                  <a:pt x="974" y="153"/>
                  <a:pt x="974" y="153"/>
                  <a:pt x="975" y="153"/>
                </a:cubicBezTo>
                <a:cubicBezTo>
                  <a:pt x="975" y="153"/>
                  <a:pt x="975" y="154"/>
                  <a:pt x="975" y="154"/>
                </a:cubicBezTo>
                <a:cubicBezTo>
                  <a:pt x="976" y="154"/>
                  <a:pt x="976" y="154"/>
                  <a:pt x="976" y="154"/>
                </a:cubicBezTo>
                <a:cubicBezTo>
                  <a:pt x="977" y="154"/>
                  <a:pt x="978" y="154"/>
                  <a:pt x="978" y="154"/>
                </a:cubicBezTo>
                <a:cubicBezTo>
                  <a:pt x="978" y="155"/>
                  <a:pt x="981" y="155"/>
                  <a:pt x="981" y="156"/>
                </a:cubicBezTo>
                <a:cubicBezTo>
                  <a:pt x="981" y="157"/>
                  <a:pt x="981" y="157"/>
                  <a:pt x="982" y="157"/>
                </a:cubicBezTo>
                <a:cubicBezTo>
                  <a:pt x="982" y="157"/>
                  <a:pt x="982" y="156"/>
                  <a:pt x="982" y="155"/>
                </a:cubicBezTo>
                <a:cubicBezTo>
                  <a:pt x="982" y="155"/>
                  <a:pt x="982" y="155"/>
                  <a:pt x="982" y="155"/>
                </a:cubicBezTo>
                <a:cubicBezTo>
                  <a:pt x="983" y="155"/>
                  <a:pt x="983" y="156"/>
                  <a:pt x="983" y="157"/>
                </a:cubicBezTo>
                <a:cubicBezTo>
                  <a:pt x="983" y="158"/>
                  <a:pt x="985" y="158"/>
                  <a:pt x="986" y="158"/>
                </a:cubicBezTo>
                <a:cubicBezTo>
                  <a:pt x="987" y="158"/>
                  <a:pt x="987" y="159"/>
                  <a:pt x="988" y="159"/>
                </a:cubicBezTo>
                <a:cubicBezTo>
                  <a:pt x="989" y="159"/>
                  <a:pt x="989" y="159"/>
                  <a:pt x="990" y="159"/>
                </a:cubicBezTo>
                <a:cubicBezTo>
                  <a:pt x="990" y="159"/>
                  <a:pt x="990" y="159"/>
                  <a:pt x="990" y="159"/>
                </a:cubicBezTo>
                <a:cubicBezTo>
                  <a:pt x="991" y="159"/>
                  <a:pt x="991" y="159"/>
                  <a:pt x="992" y="160"/>
                </a:cubicBezTo>
                <a:cubicBezTo>
                  <a:pt x="993" y="160"/>
                  <a:pt x="992" y="160"/>
                  <a:pt x="993" y="160"/>
                </a:cubicBezTo>
                <a:cubicBezTo>
                  <a:pt x="993" y="160"/>
                  <a:pt x="994" y="160"/>
                  <a:pt x="995" y="160"/>
                </a:cubicBezTo>
                <a:cubicBezTo>
                  <a:pt x="996" y="160"/>
                  <a:pt x="996" y="160"/>
                  <a:pt x="997" y="160"/>
                </a:cubicBezTo>
                <a:cubicBezTo>
                  <a:pt x="997" y="160"/>
                  <a:pt x="997" y="160"/>
                  <a:pt x="997" y="160"/>
                </a:cubicBezTo>
                <a:cubicBezTo>
                  <a:pt x="997" y="161"/>
                  <a:pt x="998" y="161"/>
                  <a:pt x="998" y="161"/>
                </a:cubicBezTo>
                <a:cubicBezTo>
                  <a:pt x="1000" y="161"/>
                  <a:pt x="1002" y="161"/>
                  <a:pt x="1003" y="161"/>
                </a:cubicBezTo>
                <a:cubicBezTo>
                  <a:pt x="1003" y="161"/>
                  <a:pt x="1003" y="161"/>
                  <a:pt x="1004" y="161"/>
                </a:cubicBezTo>
                <a:cubicBezTo>
                  <a:pt x="1004" y="161"/>
                  <a:pt x="1004" y="160"/>
                  <a:pt x="1004" y="160"/>
                </a:cubicBezTo>
                <a:cubicBezTo>
                  <a:pt x="1004" y="160"/>
                  <a:pt x="1005" y="160"/>
                  <a:pt x="1005" y="160"/>
                </a:cubicBezTo>
                <a:cubicBezTo>
                  <a:pt x="1005" y="160"/>
                  <a:pt x="1005" y="160"/>
                  <a:pt x="1005" y="160"/>
                </a:cubicBezTo>
                <a:cubicBezTo>
                  <a:pt x="1005" y="160"/>
                  <a:pt x="1005" y="160"/>
                  <a:pt x="1006" y="160"/>
                </a:cubicBezTo>
                <a:cubicBezTo>
                  <a:pt x="1006" y="159"/>
                  <a:pt x="1006" y="159"/>
                  <a:pt x="1006" y="159"/>
                </a:cubicBezTo>
                <a:cubicBezTo>
                  <a:pt x="1007" y="159"/>
                  <a:pt x="1008" y="158"/>
                  <a:pt x="1008" y="158"/>
                </a:cubicBezTo>
                <a:cubicBezTo>
                  <a:pt x="1009" y="157"/>
                  <a:pt x="1009" y="157"/>
                  <a:pt x="1009" y="157"/>
                </a:cubicBezTo>
                <a:cubicBezTo>
                  <a:pt x="1009" y="157"/>
                  <a:pt x="1009" y="157"/>
                  <a:pt x="1009" y="156"/>
                </a:cubicBezTo>
                <a:cubicBezTo>
                  <a:pt x="1010" y="156"/>
                  <a:pt x="1010" y="156"/>
                  <a:pt x="1011" y="155"/>
                </a:cubicBezTo>
                <a:cubicBezTo>
                  <a:pt x="1012" y="155"/>
                  <a:pt x="1012" y="154"/>
                  <a:pt x="1012" y="154"/>
                </a:cubicBezTo>
                <a:cubicBezTo>
                  <a:pt x="1012" y="153"/>
                  <a:pt x="1012" y="152"/>
                  <a:pt x="1012" y="151"/>
                </a:cubicBezTo>
                <a:cubicBezTo>
                  <a:pt x="1012" y="151"/>
                  <a:pt x="1012" y="150"/>
                  <a:pt x="1012" y="150"/>
                </a:cubicBezTo>
                <a:cubicBezTo>
                  <a:pt x="1012" y="150"/>
                  <a:pt x="1011" y="149"/>
                  <a:pt x="1011" y="149"/>
                </a:cubicBezTo>
                <a:cubicBezTo>
                  <a:pt x="1011" y="149"/>
                  <a:pt x="1011" y="149"/>
                  <a:pt x="1011" y="149"/>
                </a:cubicBezTo>
                <a:cubicBezTo>
                  <a:pt x="1010" y="149"/>
                  <a:pt x="1010" y="148"/>
                  <a:pt x="1010" y="148"/>
                </a:cubicBezTo>
                <a:cubicBezTo>
                  <a:pt x="1009" y="148"/>
                  <a:pt x="1009" y="147"/>
                  <a:pt x="1009" y="147"/>
                </a:cubicBezTo>
                <a:cubicBezTo>
                  <a:pt x="1009" y="146"/>
                  <a:pt x="1005" y="147"/>
                  <a:pt x="1005" y="145"/>
                </a:cubicBezTo>
                <a:cubicBezTo>
                  <a:pt x="1005" y="145"/>
                  <a:pt x="1005" y="145"/>
                  <a:pt x="1005" y="144"/>
                </a:cubicBezTo>
                <a:cubicBezTo>
                  <a:pt x="1005" y="144"/>
                  <a:pt x="1005" y="144"/>
                  <a:pt x="1004" y="144"/>
                </a:cubicBezTo>
                <a:cubicBezTo>
                  <a:pt x="1004" y="144"/>
                  <a:pt x="1004" y="144"/>
                  <a:pt x="1003" y="144"/>
                </a:cubicBezTo>
                <a:cubicBezTo>
                  <a:pt x="1003" y="144"/>
                  <a:pt x="1003" y="143"/>
                  <a:pt x="1002" y="143"/>
                </a:cubicBezTo>
                <a:cubicBezTo>
                  <a:pt x="1001" y="142"/>
                  <a:pt x="1000" y="142"/>
                  <a:pt x="1000" y="142"/>
                </a:cubicBezTo>
                <a:cubicBezTo>
                  <a:pt x="999" y="141"/>
                  <a:pt x="999" y="141"/>
                  <a:pt x="999" y="141"/>
                </a:cubicBezTo>
                <a:cubicBezTo>
                  <a:pt x="999" y="140"/>
                  <a:pt x="998" y="141"/>
                  <a:pt x="998" y="141"/>
                </a:cubicBezTo>
                <a:cubicBezTo>
                  <a:pt x="998" y="140"/>
                  <a:pt x="998" y="140"/>
                  <a:pt x="998" y="140"/>
                </a:cubicBezTo>
                <a:cubicBezTo>
                  <a:pt x="997" y="140"/>
                  <a:pt x="997" y="140"/>
                  <a:pt x="996" y="140"/>
                </a:cubicBezTo>
                <a:cubicBezTo>
                  <a:pt x="995" y="139"/>
                  <a:pt x="995" y="139"/>
                  <a:pt x="993" y="138"/>
                </a:cubicBezTo>
                <a:cubicBezTo>
                  <a:pt x="992" y="138"/>
                  <a:pt x="990" y="137"/>
                  <a:pt x="988" y="136"/>
                </a:cubicBezTo>
                <a:cubicBezTo>
                  <a:pt x="988" y="137"/>
                  <a:pt x="988" y="136"/>
                  <a:pt x="987" y="136"/>
                </a:cubicBezTo>
                <a:cubicBezTo>
                  <a:pt x="987" y="136"/>
                  <a:pt x="986" y="135"/>
                  <a:pt x="986" y="135"/>
                </a:cubicBezTo>
                <a:cubicBezTo>
                  <a:pt x="985" y="135"/>
                  <a:pt x="985" y="135"/>
                  <a:pt x="984" y="135"/>
                </a:cubicBezTo>
                <a:cubicBezTo>
                  <a:pt x="984" y="135"/>
                  <a:pt x="984" y="135"/>
                  <a:pt x="983" y="135"/>
                </a:cubicBezTo>
                <a:cubicBezTo>
                  <a:pt x="983" y="134"/>
                  <a:pt x="982" y="134"/>
                  <a:pt x="982" y="134"/>
                </a:cubicBezTo>
                <a:cubicBezTo>
                  <a:pt x="981" y="134"/>
                  <a:pt x="981" y="134"/>
                  <a:pt x="980" y="133"/>
                </a:cubicBezTo>
                <a:cubicBezTo>
                  <a:pt x="979" y="133"/>
                  <a:pt x="978" y="133"/>
                  <a:pt x="977" y="133"/>
                </a:cubicBezTo>
                <a:cubicBezTo>
                  <a:pt x="977" y="133"/>
                  <a:pt x="978" y="132"/>
                  <a:pt x="977" y="132"/>
                </a:cubicBezTo>
                <a:cubicBezTo>
                  <a:pt x="977" y="132"/>
                  <a:pt x="977" y="132"/>
                  <a:pt x="977" y="133"/>
                </a:cubicBezTo>
                <a:cubicBezTo>
                  <a:pt x="976" y="133"/>
                  <a:pt x="976" y="132"/>
                  <a:pt x="975" y="132"/>
                </a:cubicBezTo>
                <a:cubicBezTo>
                  <a:pt x="975" y="132"/>
                  <a:pt x="974" y="132"/>
                  <a:pt x="973" y="133"/>
                </a:cubicBezTo>
                <a:cubicBezTo>
                  <a:pt x="974" y="131"/>
                  <a:pt x="971" y="133"/>
                  <a:pt x="971" y="131"/>
                </a:cubicBezTo>
                <a:cubicBezTo>
                  <a:pt x="971" y="131"/>
                  <a:pt x="972" y="131"/>
                  <a:pt x="972" y="131"/>
                </a:cubicBezTo>
                <a:cubicBezTo>
                  <a:pt x="973" y="131"/>
                  <a:pt x="973" y="130"/>
                  <a:pt x="974" y="130"/>
                </a:cubicBezTo>
                <a:cubicBezTo>
                  <a:pt x="974" y="129"/>
                  <a:pt x="973" y="129"/>
                  <a:pt x="973" y="129"/>
                </a:cubicBezTo>
                <a:cubicBezTo>
                  <a:pt x="971" y="129"/>
                  <a:pt x="971" y="128"/>
                  <a:pt x="970" y="128"/>
                </a:cubicBezTo>
                <a:cubicBezTo>
                  <a:pt x="970" y="128"/>
                  <a:pt x="969" y="128"/>
                  <a:pt x="970" y="129"/>
                </a:cubicBezTo>
                <a:cubicBezTo>
                  <a:pt x="969" y="129"/>
                  <a:pt x="968" y="128"/>
                  <a:pt x="968" y="129"/>
                </a:cubicBezTo>
                <a:cubicBezTo>
                  <a:pt x="968" y="129"/>
                  <a:pt x="968" y="129"/>
                  <a:pt x="967" y="129"/>
                </a:cubicBezTo>
                <a:cubicBezTo>
                  <a:pt x="967" y="129"/>
                  <a:pt x="967" y="129"/>
                  <a:pt x="967" y="129"/>
                </a:cubicBezTo>
                <a:cubicBezTo>
                  <a:pt x="966" y="129"/>
                  <a:pt x="966" y="129"/>
                  <a:pt x="965" y="129"/>
                </a:cubicBezTo>
                <a:cubicBezTo>
                  <a:pt x="964" y="129"/>
                  <a:pt x="963" y="127"/>
                  <a:pt x="962" y="129"/>
                </a:cubicBezTo>
                <a:cubicBezTo>
                  <a:pt x="962" y="129"/>
                  <a:pt x="962" y="129"/>
                  <a:pt x="961" y="128"/>
                </a:cubicBezTo>
                <a:cubicBezTo>
                  <a:pt x="961" y="129"/>
                  <a:pt x="961" y="129"/>
                  <a:pt x="961" y="129"/>
                </a:cubicBezTo>
                <a:cubicBezTo>
                  <a:pt x="961" y="130"/>
                  <a:pt x="960" y="130"/>
                  <a:pt x="959" y="130"/>
                </a:cubicBezTo>
                <a:cubicBezTo>
                  <a:pt x="959" y="129"/>
                  <a:pt x="958" y="128"/>
                  <a:pt x="958" y="127"/>
                </a:cubicBezTo>
                <a:cubicBezTo>
                  <a:pt x="958" y="127"/>
                  <a:pt x="959" y="127"/>
                  <a:pt x="959" y="128"/>
                </a:cubicBezTo>
                <a:cubicBezTo>
                  <a:pt x="959" y="128"/>
                  <a:pt x="960" y="128"/>
                  <a:pt x="960" y="128"/>
                </a:cubicBezTo>
                <a:cubicBezTo>
                  <a:pt x="960" y="127"/>
                  <a:pt x="961" y="127"/>
                  <a:pt x="962" y="127"/>
                </a:cubicBezTo>
                <a:cubicBezTo>
                  <a:pt x="962" y="125"/>
                  <a:pt x="964" y="126"/>
                  <a:pt x="965" y="126"/>
                </a:cubicBezTo>
                <a:cubicBezTo>
                  <a:pt x="965" y="125"/>
                  <a:pt x="965" y="125"/>
                  <a:pt x="965" y="124"/>
                </a:cubicBezTo>
                <a:cubicBezTo>
                  <a:pt x="965" y="124"/>
                  <a:pt x="964" y="124"/>
                  <a:pt x="964" y="124"/>
                </a:cubicBezTo>
                <a:cubicBezTo>
                  <a:pt x="964" y="123"/>
                  <a:pt x="964" y="123"/>
                  <a:pt x="963" y="123"/>
                </a:cubicBezTo>
                <a:cubicBezTo>
                  <a:pt x="963" y="123"/>
                  <a:pt x="962" y="123"/>
                  <a:pt x="961" y="123"/>
                </a:cubicBezTo>
                <a:cubicBezTo>
                  <a:pt x="962" y="123"/>
                  <a:pt x="962" y="122"/>
                  <a:pt x="962" y="122"/>
                </a:cubicBezTo>
                <a:cubicBezTo>
                  <a:pt x="962" y="121"/>
                  <a:pt x="962" y="121"/>
                  <a:pt x="961" y="121"/>
                </a:cubicBezTo>
                <a:cubicBezTo>
                  <a:pt x="961" y="121"/>
                  <a:pt x="961" y="122"/>
                  <a:pt x="960" y="122"/>
                </a:cubicBezTo>
                <a:cubicBezTo>
                  <a:pt x="960" y="122"/>
                  <a:pt x="960" y="121"/>
                  <a:pt x="960" y="121"/>
                </a:cubicBezTo>
                <a:cubicBezTo>
                  <a:pt x="959" y="121"/>
                  <a:pt x="959" y="121"/>
                  <a:pt x="958" y="120"/>
                </a:cubicBezTo>
                <a:cubicBezTo>
                  <a:pt x="958" y="119"/>
                  <a:pt x="957" y="119"/>
                  <a:pt x="957" y="119"/>
                </a:cubicBezTo>
                <a:cubicBezTo>
                  <a:pt x="956" y="119"/>
                  <a:pt x="956" y="120"/>
                  <a:pt x="956" y="120"/>
                </a:cubicBezTo>
                <a:cubicBezTo>
                  <a:pt x="955" y="121"/>
                  <a:pt x="956" y="121"/>
                  <a:pt x="956" y="122"/>
                </a:cubicBezTo>
                <a:cubicBezTo>
                  <a:pt x="956" y="123"/>
                  <a:pt x="955" y="123"/>
                  <a:pt x="955" y="124"/>
                </a:cubicBezTo>
                <a:cubicBezTo>
                  <a:pt x="954" y="124"/>
                  <a:pt x="954" y="123"/>
                  <a:pt x="954" y="122"/>
                </a:cubicBezTo>
                <a:cubicBezTo>
                  <a:pt x="955" y="122"/>
                  <a:pt x="955" y="121"/>
                  <a:pt x="955" y="121"/>
                </a:cubicBezTo>
                <a:cubicBezTo>
                  <a:pt x="954" y="121"/>
                  <a:pt x="954" y="121"/>
                  <a:pt x="953" y="122"/>
                </a:cubicBezTo>
                <a:cubicBezTo>
                  <a:pt x="953" y="121"/>
                  <a:pt x="952" y="120"/>
                  <a:pt x="953" y="120"/>
                </a:cubicBezTo>
                <a:cubicBezTo>
                  <a:pt x="954" y="119"/>
                  <a:pt x="955" y="119"/>
                  <a:pt x="955" y="118"/>
                </a:cubicBezTo>
                <a:cubicBezTo>
                  <a:pt x="955" y="118"/>
                  <a:pt x="954" y="119"/>
                  <a:pt x="954" y="118"/>
                </a:cubicBezTo>
                <a:cubicBezTo>
                  <a:pt x="954" y="118"/>
                  <a:pt x="954" y="117"/>
                  <a:pt x="954" y="117"/>
                </a:cubicBezTo>
                <a:cubicBezTo>
                  <a:pt x="954" y="117"/>
                  <a:pt x="953" y="118"/>
                  <a:pt x="952" y="117"/>
                </a:cubicBezTo>
                <a:cubicBezTo>
                  <a:pt x="952" y="117"/>
                  <a:pt x="952" y="116"/>
                  <a:pt x="952" y="116"/>
                </a:cubicBezTo>
                <a:cubicBezTo>
                  <a:pt x="951" y="116"/>
                  <a:pt x="951" y="116"/>
                  <a:pt x="950" y="116"/>
                </a:cubicBezTo>
                <a:cubicBezTo>
                  <a:pt x="950" y="117"/>
                  <a:pt x="951" y="118"/>
                  <a:pt x="950" y="118"/>
                </a:cubicBezTo>
                <a:cubicBezTo>
                  <a:pt x="950" y="118"/>
                  <a:pt x="950" y="118"/>
                  <a:pt x="950" y="118"/>
                </a:cubicBezTo>
                <a:cubicBezTo>
                  <a:pt x="950" y="118"/>
                  <a:pt x="949" y="118"/>
                  <a:pt x="949" y="118"/>
                </a:cubicBezTo>
                <a:cubicBezTo>
                  <a:pt x="949" y="119"/>
                  <a:pt x="949" y="120"/>
                  <a:pt x="950" y="121"/>
                </a:cubicBezTo>
                <a:cubicBezTo>
                  <a:pt x="948" y="121"/>
                  <a:pt x="948" y="121"/>
                  <a:pt x="948" y="123"/>
                </a:cubicBezTo>
                <a:cubicBezTo>
                  <a:pt x="948" y="124"/>
                  <a:pt x="946" y="124"/>
                  <a:pt x="946" y="124"/>
                </a:cubicBezTo>
                <a:cubicBezTo>
                  <a:pt x="945" y="125"/>
                  <a:pt x="946" y="126"/>
                  <a:pt x="945" y="126"/>
                </a:cubicBezTo>
                <a:cubicBezTo>
                  <a:pt x="945" y="125"/>
                  <a:pt x="945" y="124"/>
                  <a:pt x="945" y="123"/>
                </a:cubicBezTo>
                <a:cubicBezTo>
                  <a:pt x="945" y="123"/>
                  <a:pt x="945" y="123"/>
                  <a:pt x="945" y="122"/>
                </a:cubicBezTo>
                <a:cubicBezTo>
                  <a:pt x="945" y="122"/>
                  <a:pt x="945" y="122"/>
                  <a:pt x="946" y="121"/>
                </a:cubicBezTo>
                <a:cubicBezTo>
                  <a:pt x="946" y="121"/>
                  <a:pt x="946" y="120"/>
                  <a:pt x="946" y="121"/>
                </a:cubicBezTo>
                <a:cubicBezTo>
                  <a:pt x="946" y="120"/>
                  <a:pt x="946" y="119"/>
                  <a:pt x="946" y="119"/>
                </a:cubicBezTo>
                <a:cubicBezTo>
                  <a:pt x="946" y="119"/>
                  <a:pt x="945" y="119"/>
                  <a:pt x="945" y="119"/>
                </a:cubicBezTo>
                <a:cubicBezTo>
                  <a:pt x="945" y="121"/>
                  <a:pt x="945" y="120"/>
                  <a:pt x="945" y="120"/>
                </a:cubicBezTo>
                <a:cubicBezTo>
                  <a:pt x="944" y="121"/>
                  <a:pt x="944" y="122"/>
                  <a:pt x="943" y="122"/>
                </a:cubicBezTo>
                <a:cubicBezTo>
                  <a:pt x="943" y="122"/>
                  <a:pt x="942" y="124"/>
                  <a:pt x="942" y="124"/>
                </a:cubicBezTo>
                <a:cubicBezTo>
                  <a:pt x="942" y="125"/>
                  <a:pt x="942" y="125"/>
                  <a:pt x="941" y="125"/>
                </a:cubicBezTo>
                <a:cubicBezTo>
                  <a:pt x="940" y="125"/>
                  <a:pt x="940" y="127"/>
                  <a:pt x="940" y="127"/>
                </a:cubicBezTo>
                <a:cubicBezTo>
                  <a:pt x="940" y="128"/>
                  <a:pt x="939" y="128"/>
                  <a:pt x="939" y="129"/>
                </a:cubicBezTo>
                <a:cubicBezTo>
                  <a:pt x="939" y="129"/>
                  <a:pt x="938" y="129"/>
                  <a:pt x="938" y="129"/>
                </a:cubicBezTo>
                <a:cubicBezTo>
                  <a:pt x="938" y="128"/>
                  <a:pt x="938" y="128"/>
                  <a:pt x="938" y="127"/>
                </a:cubicBezTo>
                <a:cubicBezTo>
                  <a:pt x="939" y="126"/>
                  <a:pt x="938" y="125"/>
                  <a:pt x="939" y="124"/>
                </a:cubicBezTo>
                <a:cubicBezTo>
                  <a:pt x="940" y="124"/>
                  <a:pt x="940" y="124"/>
                  <a:pt x="941" y="124"/>
                </a:cubicBezTo>
                <a:cubicBezTo>
                  <a:pt x="941" y="123"/>
                  <a:pt x="941" y="122"/>
                  <a:pt x="941" y="122"/>
                </a:cubicBezTo>
                <a:cubicBezTo>
                  <a:pt x="941" y="121"/>
                  <a:pt x="941" y="122"/>
                  <a:pt x="941" y="121"/>
                </a:cubicBezTo>
                <a:cubicBezTo>
                  <a:pt x="940" y="121"/>
                  <a:pt x="940" y="122"/>
                  <a:pt x="939" y="122"/>
                </a:cubicBezTo>
                <a:cubicBezTo>
                  <a:pt x="939" y="121"/>
                  <a:pt x="940" y="121"/>
                  <a:pt x="939" y="121"/>
                </a:cubicBezTo>
                <a:cubicBezTo>
                  <a:pt x="938" y="121"/>
                  <a:pt x="939" y="121"/>
                  <a:pt x="939" y="121"/>
                </a:cubicBezTo>
                <a:cubicBezTo>
                  <a:pt x="938" y="121"/>
                  <a:pt x="938" y="121"/>
                  <a:pt x="937" y="121"/>
                </a:cubicBezTo>
                <a:cubicBezTo>
                  <a:pt x="937" y="120"/>
                  <a:pt x="936" y="120"/>
                  <a:pt x="935" y="119"/>
                </a:cubicBezTo>
                <a:cubicBezTo>
                  <a:pt x="935" y="120"/>
                  <a:pt x="935" y="122"/>
                  <a:pt x="935" y="122"/>
                </a:cubicBezTo>
                <a:cubicBezTo>
                  <a:pt x="935" y="123"/>
                  <a:pt x="936" y="124"/>
                  <a:pt x="935" y="124"/>
                </a:cubicBezTo>
                <a:cubicBezTo>
                  <a:pt x="934" y="124"/>
                  <a:pt x="934" y="123"/>
                  <a:pt x="934" y="122"/>
                </a:cubicBezTo>
                <a:cubicBezTo>
                  <a:pt x="934" y="121"/>
                  <a:pt x="933" y="122"/>
                  <a:pt x="932" y="122"/>
                </a:cubicBezTo>
                <a:cubicBezTo>
                  <a:pt x="932" y="122"/>
                  <a:pt x="932" y="122"/>
                  <a:pt x="932" y="123"/>
                </a:cubicBezTo>
                <a:cubicBezTo>
                  <a:pt x="932" y="123"/>
                  <a:pt x="932" y="123"/>
                  <a:pt x="932" y="124"/>
                </a:cubicBezTo>
                <a:cubicBezTo>
                  <a:pt x="931" y="124"/>
                  <a:pt x="931" y="124"/>
                  <a:pt x="930" y="124"/>
                </a:cubicBezTo>
                <a:cubicBezTo>
                  <a:pt x="930" y="125"/>
                  <a:pt x="930" y="125"/>
                  <a:pt x="930" y="125"/>
                </a:cubicBezTo>
                <a:cubicBezTo>
                  <a:pt x="929" y="126"/>
                  <a:pt x="928" y="125"/>
                  <a:pt x="928" y="126"/>
                </a:cubicBezTo>
                <a:cubicBezTo>
                  <a:pt x="928" y="126"/>
                  <a:pt x="928" y="127"/>
                  <a:pt x="928" y="127"/>
                </a:cubicBezTo>
                <a:cubicBezTo>
                  <a:pt x="927" y="127"/>
                  <a:pt x="928" y="127"/>
                  <a:pt x="928" y="127"/>
                </a:cubicBezTo>
                <a:cubicBezTo>
                  <a:pt x="927" y="127"/>
                  <a:pt x="927" y="127"/>
                  <a:pt x="927" y="127"/>
                </a:cubicBezTo>
                <a:cubicBezTo>
                  <a:pt x="927" y="127"/>
                  <a:pt x="927" y="127"/>
                  <a:pt x="926" y="127"/>
                </a:cubicBezTo>
                <a:cubicBezTo>
                  <a:pt x="925" y="126"/>
                  <a:pt x="924" y="125"/>
                  <a:pt x="924" y="124"/>
                </a:cubicBezTo>
                <a:cubicBezTo>
                  <a:pt x="924" y="124"/>
                  <a:pt x="923" y="124"/>
                  <a:pt x="923" y="125"/>
                </a:cubicBezTo>
                <a:cubicBezTo>
                  <a:pt x="922" y="124"/>
                  <a:pt x="922" y="124"/>
                  <a:pt x="921" y="123"/>
                </a:cubicBezTo>
                <a:cubicBezTo>
                  <a:pt x="920" y="125"/>
                  <a:pt x="920" y="124"/>
                  <a:pt x="919" y="124"/>
                </a:cubicBezTo>
                <a:cubicBezTo>
                  <a:pt x="919" y="125"/>
                  <a:pt x="919" y="126"/>
                  <a:pt x="919" y="126"/>
                </a:cubicBezTo>
                <a:cubicBezTo>
                  <a:pt x="920" y="126"/>
                  <a:pt x="920" y="125"/>
                  <a:pt x="921" y="126"/>
                </a:cubicBezTo>
                <a:cubicBezTo>
                  <a:pt x="922" y="127"/>
                  <a:pt x="922" y="128"/>
                  <a:pt x="922" y="129"/>
                </a:cubicBezTo>
                <a:cubicBezTo>
                  <a:pt x="921" y="128"/>
                  <a:pt x="920" y="127"/>
                  <a:pt x="918" y="127"/>
                </a:cubicBezTo>
                <a:cubicBezTo>
                  <a:pt x="918" y="127"/>
                  <a:pt x="918" y="127"/>
                  <a:pt x="918" y="127"/>
                </a:cubicBezTo>
                <a:cubicBezTo>
                  <a:pt x="918" y="128"/>
                  <a:pt x="919" y="128"/>
                  <a:pt x="919" y="128"/>
                </a:cubicBezTo>
                <a:cubicBezTo>
                  <a:pt x="918" y="130"/>
                  <a:pt x="918" y="130"/>
                  <a:pt x="917" y="129"/>
                </a:cubicBezTo>
                <a:cubicBezTo>
                  <a:pt x="917" y="129"/>
                  <a:pt x="917" y="128"/>
                  <a:pt x="917" y="127"/>
                </a:cubicBezTo>
                <a:cubicBezTo>
                  <a:pt x="917" y="127"/>
                  <a:pt x="916" y="128"/>
                  <a:pt x="916" y="128"/>
                </a:cubicBezTo>
                <a:cubicBezTo>
                  <a:pt x="917" y="130"/>
                  <a:pt x="915" y="129"/>
                  <a:pt x="915" y="131"/>
                </a:cubicBezTo>
                <a:cubicBezTo>
                  <a:pt x="914" y="130"/>
                  <a:pt x="915" y="129"/>
                  <a:pt x="915" y="129"/>
                </a:cubicBezTo>
                <a:cubicBezTo>
                  <a:pt x="915" y="128"/>
                  <a:pt x="915" y="128"/>
                  <a:pt x="914" y="127"/>
                </a:cubicBezTo>
                <a:cubicBezTo>
                  <a:pt x="914" y="129"/>
                  <a:pt x="913" y="128"/>
                  <a:pt x="913" y="129"/>
                </a:cubicBezTo>
                <a:cubicBezTo>
                  <a:pt x="913" y="129"/>
                  <a:pt x="913" y="129"/>
                  <a:pt x="913" y="130"/>
                </a:cubicBezTo>
                <a:cubicBezTo>
                  <a:pt x="912" y="130"/>
                  <a:pt x="911" y="131"/>
                  <a:pt x="911" y="131"/>
                </a:cubicBezTo>
                <a:cubicBezTo>
                  <a:pt x="910" y="130"/>
                  <a:pt x="910" y="130"/>
                  <a:pt x="910" y="129"/>
                </a:cubicBezTo>
                <a:cubicBezTo>
                  <a:pt x="910" y="129"/>
                  <a:pt x="910" y="129"/>
                  <a:pt x="910" y="129"/>
                </a:cubicBezTo>
                <a:cubicBezTo>
                  <a:pt x="910" y="129"/>
                  <a:pt x="909" y="129"/>
                  <a:pt x="909" y="129"/>
                </a:cubicBezTo>
                <a:cubicBezTo>
                  <a:pt x="909" y="130"/>
                  <a:pt x="909" y="130"/>
                  <a:pt x="908" y="130"/>
                </a:cubicBezTo>
                <a:cubicBezTo>
                  <a:pt x="908" y="131"/>
                  <a:pt x="908" y="131"/>
                  <a:pt x="908" y="132"/>
                </a:cubicBezTo>
                <a:cubicBezTo>
                  <a:pt x="908" y="132"/>
                  <a:pt x="909" y="132"/>
                  <a:pt x="909" y="132"/>
                </a:cubicBezTo>
                <a:cubicBezTo>
                  <a:pt x="909" y="133"/>
                  <a:pt x="909" y="134"/>
                  <a:pt x="909" y="135"/>
                </a:cubicBezTo>
                <a:cubicBezTo>
                  <a:pt x="909" y="135"/>
                  <a:pt x="909" y="134"/>
                  <a:pt x="909" y="134"/>
                </a:cubicBezTo>
                <a:cubicBezTo>
                  <a:pt x="909" y="133"/>
                  <a:pt x="909" y="134"/>
                  <a:pt x="908" y="133"/>
                </a:cubicBezTo>
                <a:cubicBezTo>
                  <a:pt x="908" y="133"/>
                  <a:pt x="907" y="132"/>
                  <a:pt x="906" y="132"/>
                </a:cubicBezTo>
                <a:cubicBezTo>
                  <a:pt x="907" y="133"/>
                  <a:pt x="907" y="133"/>
                  <a:pt x="908" y="134"/>
                </a:cubicBezTo>
                <a:cubicBezTo>
                  <a:pt x="907" y="134"/>
                  <a:pt x="907" y="134"/>
                  <a:pt x="907" y="135"/>
                </a:cubicBezTo>
                <a:cubicBezTo>
                  <a:pt x="906" y="134"/>
                  <a:pt x="905" y="135"/>
                  <a:pt x="905" y="134"/>
                </a:cubicBezTo>
                <a:cubicBezTo>
                  <a:pt x="905" y="134"/>
                  <a:pt x="905" y="133"/>
                  <a:pt x="905" y="133"/>
                </a:cubicBezTo>
                <a:cubicBezTo>
                  <a:pt x="904" y="133"/>
                  <a:pt x="904" y="134"/>
                  <a:pt x="904" y="135"/>
                </a:cubicBezTo>
                <a:cubicBezTo>
                  <a:pt x="904" y="136"/>
                  <a:pt x="905" y="136"/>
                  <a:pt x="903" y="136"/>
                </a:cubicBezTo>
                <a:cubicBezTo>
                  <a:pt x="903" y="136"/>
                  <a:pt x="902" y="138"/>
                  <a:pt x="902" y="138"/>
                </a:cubicBezTo>
                <a:cubicBezTo>
                  <a:pt x="902" y="139"/>
                  <a:pt x="902" y="139"/>
                  <a:pt x="902" y="140"/>
                </a:cubicBezTo>
                <a:cubicBezTo>
                  <a:pt x="902" y="140"/>
                  <a:pt x="902" y="140"/>
                  <a:pt x="902" y="140"/>
                </a:cubicBezTo>
                <a:cubicBezTo>
                  <a:pt x="902" y="140"/>
                  <a:pt x="902" y="141"/>
                  <a:pt x="902" y="142"/>
                </a:cubicBezTo>
                <a:cubicBezTo>
                  <a:pt x="901" y="142"/>
                  <a:pt x="900" y="142"/>
                  <a:pt x="900" y="142"/>
                </a:cubicBezTo>
                <a:cubicBezTo>
                  <a:pt x="900" y="143"/>
                  <a:pt x="899" y="143"/>
                  <a:pt x="898" y="143"/>
                </a:cubicBezTo>
                <a:cubicBezTo>
                  <a:pt x="898" y="143"/>
                  <a:pt x="898" y="143"/>
                  <a:pt x="897" y="144"/>
                </a:cubicBezTo>
                <a:cubicBezTo>
                  <a:pt x="897" y="144"/>
                  <a:pt x="897" y="143"/>
                  <a:pt x="897" y="144"/>
                </a:cubicBezTo>
                <a:cubicBezTo>
                  <a:pt x="897" y="145"/>
                  <a:pt x="898" y="145"/>
                  <a:pt x="898" y="145"/>
                </a:cubicBezTo>
                <a:cubicBezTo>
                  <a:pt x="899" y="145"/>
                  <a:pt x="900" y="145"/>
                  <a:pt x="900" y="144"/>
                </a:cubicBezTo>
                <a:cubicBezTo>
                  <a:pt x="901" y="143"/>
                  <a:pt x="901" y="144"/>
                  <a:pt x="902" y="144"/>
                </a:cubicBezTo>
                <a:cubicBezTo>
                  <a:pt x="901" y="146"/>
                  <a:pt x="900" y="145"/>
                  <a:pt x="899" y="145"/>
                </a:cubicBezTo>
                <a:cubicBezTo>
                  <a:pt x="898" y="146"/>
                  <a:pt x="898" y="148"/>
                  <a:pt x="898" y="149"/>
                </a:cubicBezTo>
                <a:cubicBezTo>
                  <a:pt x="898" y="149"/>
                  <a:pt x="897" y="146"/>
                  <a:pt x="896" y="146"/>
                </a:cubicBezTo>
                <a:cubicBezTo>
                  <a:pt x="895" y="146"/>
                  <a:pt x="894" y="146"/>
                  <a:pt x="894" y="147"/>
                </a:cubicBezTo>
                <a:cubicBezTo>
                  <a:pt x="894" y="147"/>
                  <a:pt x="894" y="147"/>
                  <a:pt x="895" y="147"/>
                </a:cubicBezTo>
                <a:cubicBezTo>
                  <a:pt x="895" y="147"/>
                  <a:pt x="896" y="147"/>
                  <a:pt x="896" y="148"/>
                </a:cubicBezTo>
                <a:cubicBezTo>
                  <a:pt x="895" y="149"/>
                  <a:pt x="894" y="147"/>
                  <a:pt x="894" y="149"/>
                </a:cubicBezTo>
                <a:cubicBezTo>
                  <a:pt x="895" y="149"/>
                  <a:pt x="896" y="149"/>
                  <a:pt x="896" y="149"/>
                </a:cubicBezTo>
                <a:cubicBezTo>
                  <a:pt x="896" y="149"/>
                  <a:pt x="896" y="150"/>
                  <a:pt x="896" y="151"/>
                </a:cubicBezTo>
                <a:cubicBezTo>
                  <a:pt x="896" y="151"/>
                  <a:pt x="897" y="150"/>
                  <a:pt x="897" y="151"/>
                </a:cubicBezTo>
                <a:cubicBezTo>
                  <a:pt x="897" y="152"/>
                  <a:pt x="896" y="152"/>
                  <a:pt x="896" y="152"/>
                </a:cubicBezTo>
                <a:cubicBezTo>
                  <a:pt x="895" y="152"/>
                  <a:pt x="894" y="152"/>
                  <a:pt x="894" y="152"/>
                </a:cubicBezTo>
                <a:cubicBezTo>
                  <a:pt x="893" y="152"/>
                  <a:pt x="893" y="153"/>
                  <a:pt x="893" y="153"/>
                </a:cubicBezTo>
                <a:cubicBezTo>
                  <a:pt x="893" y="154"/>
                  <a:pt x="893" y="154"/>
                  <a:pt x="894" y="154"/>
                </a:cubicBezTo>
                <a:cubicBezTo>
                  <a:pt x="893" y="155"/>
                  <a:pt x="893" y="154"/>
                  <a:pt x="892" y="155"/>
                </a:cubicBezTo>
                <a:cubicBezTo>
                  <a:pt x="891" y="155"/>
                  <a:pt x="891" y="156"/>
                  <a:pt x="891" y="156"/>
                </a:cubicBezTo>
                <a:cubicBezTo>
                  <a:pt x="890" y="156"/>
                  <a:pt x="890" y="156"/>
                  <a:pt x="890" y="156"/>
                </a:cubicBezTo>
                <a:cubicBezTo>
                  <a:pt x="890" y="157"/>
                  <a:pt x="889" y="156"/>
                  <a:pt x="888" y="156"/>
                </a:cubicBezTo>
                <a:cubicBezTo>
                  <a:pt x="888" y="156"/>
                  <a:pt x="888" y="158"/>
                  <a:pt x="888" y="158"/>
                </a:cubicBezTo>
                <a:cubicBezTo>
                  <a:pt x="889" y="158"/>
                  <a:pt x="888" y="158"/>
                  <a:pt x="887" y="158"/>
                </a:cubicBezTo>
                <a:cubicBezTo>
                  <a:pt x="887" y="158"/>
                  <a:pt x="887" y="159"/>
                  <a:pt x="887" y="159"/>
                </a:cubicBezTo>
                <a:cubicBezTo>
                  <a:pt x="886" y="159"/>
                  <a:pt x="886" y="159"/>
                  <a:pt x="885" y="159"/>
                </a:cubicBezTo>
                <a:cubicBezTo>
                  <a:pt x="885" y="159"/>
                  <a:pt x="885" y="160"/>
                  <a:pt x="885" y="160"/>
                </a:cubicBezTo>
                <a:cubicBezTo>
                  <a:pt x="885" y="161"/>
                  <a:pt x="886" y="160"/>
                  <a:pt x="886" y="160"/>
                </a:cubicBezTo>
                <a:cubicBezTo>
                  <a:pt x="886" y="162"/>
                  <a:pt x="885" y="160"/>
                  <a:pt x="885" y="161"/>
                </a:cubicBezTo>
                <a:cubicBezTo>
                  <a:pt x="884" y="162"/>
                  <a:pt x="885" y="162"/>
                  <a:pt x="885" y="162"/>
                </a:cubicBezTo>
                <a:cubicBezTo>
                  <a:pt x="885" y="163"/>
                  <a:pt x="885" y="163"/>
                  <a:pt x="885" y="164"/>
                </a:cubicBezTo>
                <a:cubicBezTo>
                  <a:pt x="884" y="164"/>
                  <a:pt x="884" y="165"/>
                  <a:pt x="883" y="165"/>
                </a:cubicBezTo>
                <a:cubicBezTo>
                  <a:pt x="883" y="165"/>
                  <a:pt x="883" y="165"/>
                  <a:pt x="882" y="165"/>
                </a:cubicBezTo>
                <a:cubicBezTo>
                  <a:pt x="881" y="165"/>
                  <a:pt x="881" y="165"/>
                  <a:pt x="881" y="166"/>
                </a:cubicBezTo>
                <a:cubicBezTo>
                  <a:pt x="881" y="167"/>
                  <a:pt x="879" y="167"/>
                  <a:pt x="879" y="167"/>
                </a:cubicBezTo>
                <a:cubicBezTo>
                  <a:pt x="878" y="168"/>
                  <a:pt x="878" y="168"/>
                  <a:pt x="878" y="169"/>
                </a:cubicBezTo>
                <a:cubicBezTo>
                  <a:pt x="879" y="170"/>
                  <a:pt x="878" y="170"/>
                  <a:pt x="878" y="171"/>
                </a:cubicBezTo>
                <a:cubicBezTo>
                  <a:pt x="877" y="171"/>
                  <a:pt x="876" y="170"/>
                  <a:pt x="876" y="170"/>
                </a:cubicBezTo>
                <a:cubicBezTo>
                  <a:pt x="875" y="170"/>
                  <a:pt x="875" y="170"/>
                  <a:pt x="874" y="171"/>
                </a:cubicBezTo>
                <a:cubicBezTo>
                  <a:pt x="874" y="171"/>
                  <a:pt x="875" y="172"/>
                  <a:pt x="874" y="172"/>
                </a:cubicBezTo>
                <a:cubicBezTo>
                  <a:pt x="873" y="172"/>
                  <a:pt x="873" y="172"/>
                  <a:pt x="873" y="173"/>
                </a:cubicBezTo>
                <a:cubicBezTo>
                  <a:pt x="872" y="173"/>
                  <a:pt x="872" y="173"/>
                  <a:pt x="871" y="173"/>
                </a:cubicBezTo>
                <a:cubicBezTo>
                  <a:pt x="871" y="173"/>
                  <a:pt x="871" y="173"/>
                  <a:pt x="871" y="174"/>
                </a:cubicBezTo>
                <a:cubicBezTo>
                  <a:pt x="871" y="175"/>
                  <a:pt x="870" y="175"/>
                  <a:pt x="869" y="176"/>
                </a:cubicBezTo>
                <a:cubicBezTo>
                  <a:pt x="869" y="176"/>
                  <a:pt x="868" y="178"/>
                  <a:pt x="867" y="178"/>
                </a:cubicBezTo>
                <a:cubicBezTo>
                  <a:pt x="867" y="178"/>
                  <a:pt x="866" y="178"/>
                  <a:pt x="866" y="179"/>
                </a:cubicBezTo>
                <a:cubicBezTo>
                  <a:pt x="866" y="179"/>
                  <a:pt x="867" y="179"/>
                  <a:pt x="867" y="179"/>
                </a:cubicBezTo>
                <a:cubicBezTo>
                  <a:pt x="867" y="180"/>
                  <a:pt x="866" y="179"/>
                  <a:pt x="866" y="180"/>
                </a:cubicBezTo>
                <a:cubicBezTo>
                  <a:pt x="867" y="181"/>
                  <a:pt x="868" y="180"/>
                  <a:pt x="868" y="180"/>
                </a:cubicBezTo>
                <a:cubicBezTo>
                  <a:pt x="869" y="180"/>
                  <a:pt x="869" y="179"/>
                  <a:pt x="869" y="179"/>
                </a:cubicBezTo>
                <a:cubicBezTo>
                  <a:pt x="870" y="179"/>
                  <a:pt x="869" y="180"/>
                  <a:pt x="870" y="179"/>
                </a:cubicBezTo>
                <a:cubicBezTo>
                  <a:pt x="870" y="179"/>
                  <a:pt x="871" y="178"/>
                  <a:pt x="871" y="178"/>
                </a:cubicBezTo>
                <a:cubicBezTo>
                  <a:pt x="871" y="178"/>
                  <a:pt x="871" y="178"/>
                  <a:pt x="871" y="178"/>
                </a:cubicBezTo>
                <a:cubicBezTo>
                  <a:pt x="872" y="178"/>
                  <a:pt x="872" y="177"/>
                  <a:pt x="873" y="177"/>
                </a:cubicBezTo>
                <a:cubicBezTo>
                  <a:pt x="873" y="178"/>
                  <a:pt x="872" y="178"/>
                  <a:pt x="872" y="179"/>
                </a:cubicBezTo>
                <a:cubicBezTo>
                  <a:pt x="872" y="179"/>
                  <a:pt x="870" y="180"/>
                  <a:pt x="870" y="180"/>
                </a:cubicBezTo>
                <a:cubicBezTo>
                  <a:pt x="869" y="180"/>
                  <a:pt x="869" y="181"/>
                  <a:pt x="869" y="182"/>
                </a:cubicBezTo>
                <a:cubicBezTo>
                  <a:pt x="869" y="183"/>
                  <a:pt x="868" y="182"/>
                  <a:pt x="867" y="182"/>
                </a:cubicBezTo>
                <a:cubicBezTo>
                  <a:pt x="865" y="182"/>
                  <a:pt x="865" y="182"/>
                  <a:pt x="865" y="181"/>
                </a:cubicBezTo>
                <a:cubicBezTo>
                  <a:pt x="865" y="180"/>
                  <a:pt x="865" y="180"/>
                  <a:pt x="864" y="180"/>
                </a:cubicBezTo>
                <a:cubicBezTo>
                  <a:pt x="864" y="180"/>
                  <a:pt x="865" y="179"/>
                  <a:pt x="864" y="179"/>
                </a:cubicBezTo>
                <a:cubicBezTo>
                  <a:pt x="864" y="180"/>
                  <a:pt x="863" y="180"/>
                  <a:pt x="863" y="181"/>
                </a:cubicBezTo>
                <a:cubicBezTo>
                  <a:pt x="863" y="181"/>
                  <a:pt x="860" y="180"/>
                  <a:pt x="860" y="180"/>
                </a:cubicBezTo>
                <a:cubicBezTo>
                  <a:pt x="860" y="181"/>
                  <a:pt x="860" y="182"/>
                  <a:pt x="861" y="182"/>
                </a:cubicBezTo>
                <a:cubicBezTo>
                  <a:pt x="860" y="183"/>
                  <a:pt x="859" y="183"/>
                  <a:pt x="858" y="184"/>
                </a:cubicBezTo>
                <a:cubicBezTo>
                  <a:pt x="858" y="184"/>
                  <a:pt x="858" y="185"/>
                  <a:pt x="859" y="185"/>
                </a:cubicBezTo>
                <a:cubicBezTo>
                  <a:pt x="860" y="185"/>
                  <a:pt x="860" y="185"/>
                  <a:pt x="860" y="186"/>
                </a:cubicBezTo>
                <a:cubicBezTo>
                  <a:pt x="859" y="185"/>
                  <a:pt x="858" y="184"/>
                  <a:pt x="857" y="184"/>
                </a:cubicBezTo>
                <a:cubicBezTo>
                  <a:pt x="857" y="185"/>
                  <a:pt x="857" y="185"/>
                  <a:pt x="857" y="186"/>
                </a:cubicBezTo>
                <a:cubicBezTo>
                  <a:pt x="856" y="185"/>
                  <a:pt x="856" y="185"/>
                  <a:pt x="855" y="185"/>
                </a:cubicBezTo>
                <a:cubicBezTo>
                  <a:pt x="854" y="186"/>
                  <a:pt x="853" y="185"/>
                  <a:pt x="852" y="185"/>
                </a:cubicBezTo>
                <a:cubicBezTo>
                  <a:pt x="852" y="186"/>
                  <a:pt x="852" y="187"/>
                  <a:pt x="853" y="187"/>
                </a:cubicBezTo>
                <a:cubicBezTo>
                  <a:pt x="853" y="187"/>
                  <a:pt x="854" y="187"/>
                  <a:pt x="854" y="187"/>
                </a:cubicBezTo>
                <a:cubicBezTo>
                  <a:pt x="854" y="188"/>
                  <a:pt x="854" y="188"/>
                  <a:pt x="853" y="188"/>
                </a:cubicBezTo>
                <a:cubicBezTo>
                  <a:pt x="853" y="189"/>
                  <a:pt x="853" y="189"/>
                  <a:pt x="852" y="189"/>
                </a:cubicBezTo>
                <a:cubicBezTo>
                  <a:pt x="852" y="189"/>
                  <a:pt x="852" y="189"/>
                  <a:pt x="852" y="190"/>
                </a:cubicBezTo>
                <a:cubicBezTo>
                  <a:pt x="852" y="189"/>
                  <a:pt x="851" y="189"/>
                  <a:pt x="850" y="189"/>
                </a:cubicBezTo>
                <a:cubicBezTo>
                  <a:pt x="849" y="189"/>
                  <a:pt x="849" y="189"/>
                  <a:pt x="849" y="190"/>
                </a:cubicBezTo>
                <a:cubicBezTo>
                  <a:pt x="849" y="190"/>
                  <a:pt x="848" y="191"/>
                  <a:pt x="849" y="191"/>
                </a:cubicBezTo>
                <a:cubicBezTo>
                  <a:pt x="849" y="191"/>
                  <a:pt x="850" y="191"/>
                  <a:pt x="851" y="191"/>
                </a:cubicBezTo>
                <a:cubicBezTo>
                  <a:pt x="851" y="191"/>
                  <a:pt x="851" y="192"/>
                  <a:pt x="852" y="192"/>
                </a:cubicBezTo>
                <a:cubicBezTo>
                  <a:pt x="853" y="193"/>
                  <a:pt x="852" y="192"/>
                  <a:pt x="852" y="193"/>
                </a:cubicBezTo>
                <a:cubicBezTo>
                  <a:pt x="852" y="193"/>
                  <a:pt x="852" y="194"/>
                  <a:pt x="851" y="194"/>
                </a:cubicBezTo>
                <a:cubicBezTo>
                  <a:pt x="851" y="193"/>
                  <a:pt x="851" y="192"/>
                  <a:pt x="851" y="192"/>
                </a:cubicBezTo>
                <a:cubicBezTo>
                  <a:pt x="850" y="192"/>
                  <a:pt x="850" y="192"/>
                  <a:pt x="849" y="193"/>
                </a:cubicBezTo>
                <a:cubicBezTo>
                  <a:pt x="848" y="191"/>
                  <a:pt x="848" y="192"/>
                  <a:pt x="848" y="193"/>
                </a:cubicBezTo>
                <a:cubicBezTo>
                  <a:pt x="848" y="193"/>
                  <a:pt x="846" y="194"/>
                  <a:pt x="846" y="192"/>
                </a:cubicBezTo>
                <a:cubicBezTo>
                  <a:pt x="846" y="193"/>
                  <a:pt x="844" y="193"/>
                  <a:pt x="844" y="193"/>
                </a:cubicBezTo>
                <a:cubicBezTo>
                  <a:pt x="844" y="194"/>
                  <a:pt x="844" y="194"/>
                  <a:pt x="843" y="193"/>
                </a:cubicBezTo>
                <a:cubicBezTo>
                  <a:pt x="843" y="193"/>
                  <a:pt x="843" y="194"/>
                  <a:pt x="843" y="195"/>
                </a:cubicBezTo>
                <a:cubicBezTo>
                  <a:pt x="844" y="195"/>
                  <a:pt x="847" y="195"/>
                  <a:pt x="848" y="196"/>
                </a:cubicBezTo>
                <a:cubicBezTo>
                  <a:pt x="847" y="196"/>
                  <a:pt x="841" y="196"/>
                  <a:pt x="841" y="196"/>
                </a:cubicBezTo>
                <a:cubicBezTo>
                  <a:pt x="841" y="197"/>
                  <a:pt x="841" y="197"/>
                  <a:pt x="841" y="198"/>
                </a:cubicBezTo>
                <a:cubicBezTo>
                  <a:pt x="842" y="198"/>
                  <a:pt x="842" y="198"/>
                  <a:pt x="841" y="198"/>
                </a:cubicBezTo>
                <a:cubicBezTo>
                  <a:pt x="841" y="198"/>
                  <a:pt x="841" y="199"/>
                  <a:pt x="841" y="200"/>
                </a:cubicBezTo>
                <a:cubicBezTo>
                  <a:pt x="842" y="200"/>
                  <a:pt x="843" y="199"/>
                  <a:pt x="844" y="199"/>
                </a:cubicBezTo>
                <a:cubicBezTo>
                  <a:pt x="844" y="199"/>
                  <a:pt x="844" y="200"/>
                  <a:pt x="845" y="200"/>
                </a:cubicBezTo>
                <a:cubicBezTo>
                  <a:pt x="845" y="200"/>
                  <a:pt x="845" y="200"/>
                  <a:pt x="845" y="200"/>
                </a:cubicBezTo>
                <a:cubicBezTo>
                  <a:pt x="846" y="200"/>
                  <a:pt x="846" y="200"/>
                  <a:pt x="847" y="200"/>
                </a:cubicBezTo>
                <a:cubicBezTo>
                  <a:pt x="847" y="200"/>
                  <a:pt x="847" y="199"/>
                  <a:pt x="847" y="199"/>
                </a:cubicBezTo>
                <a:cubicBezTo>
                  <a:pt x="847" y="198"/>
                  <a:pt x="848" y="199"/>
                  <a:pt x="848" y="199"/>
                </a:cubicBezTo>
                <a:cubicBezTo>
                  <a:pt x="849" y="199"/>
                  <a:pt x="849" y="199"/>
                  <a:pt x="849" y="199"/>
                </a:cubicBezTo>
                <a:cubicBezTo>
                  <a:pt x="850" y="199"/>
                  <a:pt x="850" y="199"/>
                  <a:pt x="850" y="200"/>
                </a:cubicBezTo>
                <a:cubicBezTo>
                  <a:pt x="850" y="200"/>
                  <a:pt x="850" y="200"/>
                  <a:pt x="850" y="200"/>
                </a:cubicBezTo>
                <a:cubicBezTo>
                  <a:pt x="851" y="200"/>
                  <a:pt x="850" y="199"/>
                  <a:pt x="851" y="199"/>
                </a:cubicBezTo>
                <a:cubicBezTo>
                  <a:pt x="852" y="199"/>
                  <a:pt x="852" y="199"/>
                  <a:pt x="852" y="200"/>
                </a:cubicBezTo>
                <a:cubicBezTo>
                  <a:pt x="852" y="200"/>
                  <a:pt x="851" y="200"/>
                  <a:pt x="850" y="200"/>
                </a:cubicBezTo>
                <a:cubicBezTo>
                  <a:pt x="850" y="200"/>
                  <a:pt x="849" y="202"/>
                  <a:pt x="849" y="201"/>
                </a:cubicBezTo>
                <a:cubicBezTo>
                  <a:pt x="848" y="201"/>
                  <a:pt x="848" y="200"/>
                  <a:pt x="848" y="200"/>
                </a:cubicBezTo>
                <a:cubicBezTo>
                  <a:pt x="848" y="201"/>
                  <a:pt x="846" y="200"/>
                  <a:pt x="845" y="200"/>
                </a:cubicBezTo>
                <a:cubicBezTo>
                  <a:pt x="844" y="200"/>
                  <a:pt x="842" y="200"/>
                  <a:pt x="842" y="201"/>
                </a:cubicBezTo>
                <a:cubicBezTo>
                  <a:pt x="842" y="201"/>
                  <a:pt x="841" y="201"/>
                  <a:pt x="841" y="201"/>
                </a:cubicBezTo>
                <a:cubicBezTo>
                  <a:pt x="841" y="202"/>
                  <a:pt x="843" y="202"/>
                  <a:pt x="844" y="202"/>
                </a:cubicBezTo>
                <a:cubicBezTo>
                  <a:pt x="843" y="202"/>
                  <a:pt x="843" y="204"/>
                  <a:pt x="843" y="204"/>
                </a:cubicBezTo>
                <a:cubicBezTo>
                  <a:pt x="843" y="204"/>
                  <a:pt x="842" y="204"/>
                  <a:pt x="842" y="204"/>
                </a:cubicBezTo>
                <a:cubicBezTo>
                  <a:pt x="842" y="205"/>
                  <a:pt x="842" y="205"/>
                  <a:pt x="841" y="205"/>
                </a:cubicBezTo>
                <a:cubicBezTo>
                  <a:pt x="841" y="205"/>
                  <a:pt x="842" y="206"/>
                  <a:pt x="843" y="205"/>
                </a:cubicBezTo>
                <a:cubicBezTo>
                  <a:pt x="844" y="205"/>
                  <a:pt x="844" y="205"/>
                  <a:pt x="845" y="206"/>
                </a:cubicBezTo>
                <a:cubicBezTo>
                  <a:pt x="844" y="206"/>
                  <a:pt x="844" y="206"/>
                  <a:pt x="843" y="207"/>
                </a:cubicBezTo>
                <a:cubicBezTo>
                  <a:pt x="844" y="207"/>
                  <a:pt x="845" y="207"/>
                  <a:pt x="845" y="207"/>
                </a:cubicBezTo>
                <a:cubicBezTo>
                  <a:pt x="845" y="208"/>
                  <a:pt x="845" y="208"/>
                  <a:pt x="847" y="208"/>
                </a:cubicBezTo>
                <a:cubicBezTo>
                  <a:pt x="847" y="207"/>
                  <a:pt x="847" y="206"/>
                  <a:pt x="849" y="206"/>
                </a:cubicBezTo>
                <a:cubicBezTo>
                  <a:pt x="849" y="206"/>
                  <a:pt x="849" y="205"/>
                  <a:pt x="850" y="205"/>
                </a:cubicBezTo>
                <a:cubicBezTo>
                  <a:pt x="850" y="205"/>
                  <a:pt x="850" y="205"/>
                  <a:pt x="851" y="205"/>
                </a:cubicBezTo>
                <a:cubicBezTo>
                  <a:pt x="851" y="205"/>
                  <a:pt x="851" y="205"/>
                  <a:pt x="851" y="205"/>
                </a:cubicBezTo>
                <a:cubicBezTo>
                  <a:pt x="851" y="206"/>
                  <a:pt x="850" y="206"/>
                  <a:pt x="849" y="206"/>
                </a:cubicBezTo>
                <a:cubicBezTo>
                  <a:pt x="848" y="206"/>
                  <a:pt x="848" y="207"/>
                  <a:pt x="848" y="208"/>
                </a:cubicBezTo>
                <a:cubicBezTo>
                  <a:pt x="848" y="209"/>
                  <a:pt x="847" y="209"/>
                  <a:pt x="847" y="209"/>
                </a:cubicBezTo>
                <a:cubicBezTo>
                  <a:pt x="847" y="210"/>
                  <a:pt x="847" y="210"/>
                  <a:pt x="847" y="211"/>
                </a:cubicBezTo>
                <a:cubicBezTo>
                  <a:pt x="847" y="211"/>
                  <a:pt x="846" y="211"/>
                  <a:pt x="846" y="211"/>
                </a:cubicBezTo>
                <a:cubicBezTo>
                  <a:pt x="846" y="211"/>
                  <a:pt x="846" y="211"/>
                  <a:pt x="846" y="212"/>
                </a:cubicBezTo>
                <a:cubicBezTo>
                  <a:pt x="845" y="212"/>
                  <a:pt x="844" y="212"/>
                  <a:pt x="843" y="212"/>
                </a:cubicBezTo>
                <a:cubicBezTo>
                  <a:pt x="843" y="212"/>
                  <a:pt x="843" y="212"/>
                  <a:pt x="842" y="213"/>
                </a:cubicBezTo>
                <a:cubicBezTo>
                  <a:pt x="842" y="214"/>
                  <a:pt x="844" y="213"/>
                  <a:pt x="844" y="214"/>
                </a:cubicBezTo>
                <a:cubicBezTo>
                  <a:pt x="844" y="216"/>
                  <a:pt x="844" y="215"/>
                  <a:pt x="845" y="215"/>
                </a:cubicBezTo>
                <a:cubicBezTo>
                  <a:pt x="845" y="215"/>
                  <a:pt x="845" y="213"/>
                  <a:pt x="845" y="213"/>
                </a:cubicBezTo>
                <a:cubicBezTo>
                  <a:pt x="846" y="213"/>
                  <a:pt x="847" y="215"/>
                  <a:pt x="847" y="213"/>
                </a:cubicBezTo>
                <a:cubicBezTo>
                  <a:pt x="847" y="213"/>
                  <a:pt x="848" y="213"/>
                  <a:pt x="848" y="213"/>
                </a:cubicBezTo>
                <a:cubicBezTo>
                  <a:pt x="848" y="213"/>
                  <a:pt x="848" y="214"/>
                  <a:pt x="847" y="214"/>
                </a:cubicBezTo>
                <a:cubicBezTo>
                  <a:pt x="847" y="215"/>
                  <a:pt x="847" y="215"/>
                  <a:pt x="848" y="216"/>
                </a:cubicBezTo>
                <a:cubicBezTo>
                  <a:pt x="847" y="216"/>
                  <a:pt x="847" y="217"/>
                  <a:pt x="847" y="218"/>
                </a:cubicBezTo>
                <a:cubicBezTo>
                  <a:pt x="846" y="218"/>
                  <a:pt x="846" y="218"/>
                  <a:pt x="845" y="218"/>
                </a:cubicBezTo>
                <a:cubicBezTo>
                  <a:pt x="845" y="220"/>
                  <a:pt x="845" y="220"/>
                  <a:pt x="846" y="221"/>
                </a:cubicBezTo>
                <a:cubicBezTo>
                  <a:pt x="847" y="222"/>
                  <a:pt x="847" y="222"/>
                  <a:pt x="847" y="223"/>
                </a:cubicBezTo>
                <a:cubicBezTo>
                  <a:pt x="848" y="223"/>
                  <a:pt x="849" y="223"/>
                  <a:pt x="850" y="223"/>
                </a:cubicBezTo>
                <a:cubicBezTo>
                  <a:pt x="850" y="222"/>
                  <a:pt x="850" y="222"/>
                  <a:pt x="851" y="222"/>
                </a:cubicBezTo>
                <a:cubicBezTo>
                  <a:pt x="851" y="223"/>
                  <a:pt x="851" y="223"/>
                  <a:pt x="851" y="224"/>
                </a:cubicBezTo>
                <a:cubicBezTo>
                  <a:pt x="852" y="224"/>
                  <a:pt x="852" y="224"/>
                  <a:pt x="853" y="224"/>
                </a:cubicBezTo>
                <a:cubicBezTo>
                  <a:pt x="854" y="224"/>
                  <a:pt x="854" y="224"/>
                  <a:pt x="855" y="223"/>
                </a:cubicBezTo>
                <a:cubicBezTo>
                  <a:pt x="855" y="223"/>
                  <a:pt x="856" y="223"/>
                  <a:pt x="856" y="223"/>
                </a:cubicBezTo>
                <a:cubicBezTo>
                  <a:pt x="856" y="222"/>
                  <a:pt x="856" y="223"/>
                  <a:pt x="857" y="223"/>
                </a:cubicBezTo>
                <a:cubicBezTo>
                  <a:pt x="857" y="223"/>
                  <a:pt x="857" y="223"/>
                  <a:pt x="857" y="223"/>
                </a:cubicBezTo>
                <a:cubicBezTo>
                  <a:pt x="858" y="222"/>
                  <a:pt x="858" y="222"/>
                  <a:pt x="859" y="222"/>
                </a:cubicBezTo>
                <a:cubicBezTo>
                  <a:pt x="859" y="221"/>
                  <a:pt x="859" y="221"/>
                  <a:pt x="859" y="221"/>
                </a:cubicBezTo>
                <a:cubicBezTo>
                  <a:pt x="859" y="221"/>
                  <a:pt x="859" y="221"/>
                  <a:pt x="860" y="221"/>
                </a:cubicBezTo>
                <a:cubicBezTo>
                  <a:pt x="860" y="221"/>
                  <a:pt x="860" y="221"/>
                  <a:pt x="860" y="221"/>
                </a:cubicBezTo>
                <a:cubicBezTo>
                  <a:pt x="860" y="220"/>
                  <a:pt x="861" y="221"/>
                  <a:pt x="861" y="221"/>
                </a:cubicBezTo>
                <a:cubicBezTo>
                  <a:pt x="862" y="221"/>
                  <a:pt x="862" y="219"/>
                  <a:pt x="862" y="219"/>
                </a:cubicBezTo>
                <a:cubicBezTo>
                  <a:pt x="863" y="219"/>
                  <a:pt x="863" y="219"/>
                  <a:pt x="863" y="218"/>
                </a:cubicBezTo>
                <a:cubicBezTo>
                  <a:pt x="864" y="218"/>
                  <a:pt x="864" y="218"/>
                  <a:pt x="865" y="218"/>
                </a:cubicBezTo>
                <a:cubicBezTo>
                  <a:pt x="866" y="218"/>
                  <a:pt x="865" y="218"/>
                  <a:pt x="866" y="218"/>
                </a:cubicBezTo>
                <a:cubicBezTo>
                  <a:pt x="866" y="218"/>
                  <a:pt x="867" y="217"/>
                  <a:pt x="867" y="217"/>
                </a:cubicBezTo>
                <a:cubicBezTo>
                  <a:pt x="868" y="217"/>
                  <a:pt x="868" y="217"/>
                  <a:pt x="869" y="217"/>
                </a:cubicBezTo>
                <a:cubicBezTo>
                  <a:pt x="869" y="217"/>
                  <a:pt x="869" y="217"/>
                  <a:pt x="869" y="216"/>
                </a:cubicBezTo>
                <a:cubicBezTo>
                  <a:pt x="869" y="216"/>
                  <a:pt x="870" y="216"/>
                  <a:pt x="870" y="216"/>
                </a:cubicBezTo>
                <a:cubicBezTo>
                  <a:pt x="870" y="216"/>
                  <a:pt x="870" y="216"/>
                  <a:pt x="870" y="216"/>
                </a:cubicBezTo>
                <a:cubicBezTo>
                  <a:pt x="871" y="215"/>
                  <a:pt x="871" y="215"/>
                  <a:pt x="871" y="215"/>
                </a:cubicBezTo>
                <a:cubicBezTo>
                  <a:pt x="871" y="217"/>
                  <a:pt x="871" y="218"/>
                  <a:pt x="871" y="219"/>
                </a:cubicBezTo>
                <a:cubicBezTo>
                  <a:pt x="871" y="220"/>
                  <a:pt x="871" y="220"/>
                  <a:pt x="872" y="220"/>
                </a:cubicBezTo>
                <a:cubicBezTo>
                  <a:pt x="872" y="220"/>
                  <a:pt x="872" y="220"/>
                  <a:pt x="873" y="221"/>
                </a:cubicBezTo>
                <a:cubicBezTo>
                  <a:pt x="873" y="221"/>
                  <a:pt x="873" y="222"/>
                  <a:pt x="874" y="222"/>
                </a:cubicBezTo>
                <a:cubicBezTo>
                  <a:pt x="874" y="223"/>
                  <a:pt x="873" y="223"/>
                  <a:pt x="873" y="223"/>
                </a:cubicBezTo>
                <a:cubicBezTo>
                  <a:pt x="873" y="224"/>
                  <a:pt x="873" y="224"/>
                  <a:pt x="873" y="224"/>
                </a:cubicBezTo>
                <a:cubicBezTo>
                  <a:pt x="872" y="225"/>
                  <a:pt x="873" y="225"/>
                  <a:pt x="873" y="226"/>
                </a:cubicBezTo>
                <a:cubicBezTo>
                  <a:pt x="874" y="226"/>
                  <a:pt x="873" y="227"/>
                  <a:pt x="874" y="227"/>
                </a:cubicBezTo>
                <a:cubicBezTo>
                  <a:pt x="875" y="227"/>
                  <a:pt x="875" y="227"/>
                  <a:pt x="875" y="228"/>
                </a:cubicBezTo>
                <a:cubicBezTo>
                  <a:pt x="875" y="228"/>
                  <a:pt x="876" y="229"/>
                  <a:pt x="876" y="230"/>
                </a:cubicBezTo>
                <a:cubicBezTo>
                  <a:pt x="877" y="230"/>
                  <a:pt x="877" y="231"/>
                  <a:pt x="878" y="231"/>
                </a:cubicBezTo>
                <a:cubicBezTo>
                  <a:pt x="878" y="232"/>
                  <a:pt x="878" y="232"/>
                  <a:pt x="878" y="232"/>
                </a:cubicBezTo>
                <a:cubicBezTo>
                  <a:pt x="878" y="233"/>
                  <a:pt x="879" y="233"/>
                  <a:pt x="880" y="233"/>
                </a:cubicBezTo>
                <a:cubicBezTo>
                  <a:pt x="880" y="234"/>
                  <a:pt x="879" y="234"/>
                  <a:pt x="879" y="234"/>
                </a:cubicBezTo>
                <a:cubicBezTo>
                  <a:pt x="878" y="234"/>
                  <a:pt x="878" y="235"/>
                  <a:pt x="879" y="236"/>
                </a:cubicBezTo>
                <a:cubicBezTo>
                  <a:pt x="877" y="237"/>
                  <a:pt x="878" y="237"/>
                  <a:pt x="878" y="238"/>
                </a:cubicBezTo>
                <a:cubicBezTo>
                  <a:pt x="878" y="239"/>
                  <a:pt x="877" y="239"/>
                  <a:pt x="878" y="239"/>
                </a:cubicBezTo>
                <a:cubicBezTo>
                  <a:pt x="879" y="239"/>
                  <a:pt x="878" y="241"/>
                  <a:pt x="878" y="242"/>
                </a:cubicBezTo>
                <a:cubicBezTo>
                  <a:pt x="878" y="242"/>
                  <a:pt x="880" y="242"/>
                  <a:pt x="880" y="242"/>
                </a:cubicBezTo>
                <a:cubicBezTo>
                  <a:pt x="880" y="242"/>
                  <a:pt x="882" y="242"/>
                  <a:pt x="883" y="242"/>
                </a:cubicBezTo>
                <a:cubicBezTo>
                  <a:pt x="883" y="242"/>
                  <a:pt x="885" y="241"/>
                  <a:pt x="885" y="241"/>
                </a:cubicBezTo>
                <a:cubicBezTo>
                  <a:pt x="886" y="240"/>
                  <a:pt x="885" y="240"/>
                  <a:pt x="885" y="239"/>
                </a:cubicBezTo>
                <a:cubicBezTo>
                  <a:pt x="885" y="239"/>
                  <a:pt x="886" y="237"/>
                  <a:pt x="886" y="237"/>
                </a:cubicBezTo>
                <a:cubicBezTo>
                  <a:pt x="886" y="237"/>
                  <a:pt x="887" y="237"/>
                  <a:pt x="887" y="237"/>
                </a:cubicBezTo>
                <a:cubicBezTo>
                  <a:pt x="887" y="235"/>
                  <a:pt x="888" y="236"/>
                  <a:pt x="889" y="235"/>
                </a:cubicBezTo>
                <a:cubicBezTo>
                  <a:pt x="889" y="236"/>
                  <a:pt x="892" y="236"/>
                  <a:pt x="892" y="236"/>
                </a:cubicBezTo>
                <a:cubicBezTo>
                  <a:pt x="893" y="236"/>
                  <a:pt x="893" y="236"/>
                  <a:pt x="894" y="235"/>
                </a:cubicBezTo>
                <a:cubicBezTo>
                  <a:pt x="894" y="235"/>
                  <a:pt x="895" y="234"/>
                  <a:pt x="894" y="234"/>
                </a:cubicBezTo>
                <a:cubicBezTo>
                  <a:pt x="895" y="234"/>
                  <a:pt x="895" y="234"/>
                  <a:pt x="895" y="235"/>
                </a:cubicBezTo>
                <a:cubicBezTo>
                  <a:pt x="895" y="235"/>
                  <a:pt x="895" y="235"/>
                  <a:pt x="895" y="235"/>
                </a:cubicBezTo>
                <a:cubicBezTo>
                  <a:pt x="896" y="236"/>
                  <a:pt x="896" y="235"/>
                  <a:pt x="896" y="235"/>
                </a:cubicBezTo>
                <a:cubicBezTo>
                  <a:pt x="897" y="234"/>
                  <a:pt x="897" y="233"/>
                  <a:pt x="897" y="231"/>
                </a:cubicBezTo>
                <a:cubicBezTo>
                  <a:pt x="896" y="232"/>
                  <a:pt x="896" y="233"/>
                  <a:pt x="895" y="233"/>
                </a:cubicBezTo>
                <a:cubicBezTo>
                  <a:pt x="895" y="233"/>
                  <a:pt x="895" y="231"/>
                  <a:pt x="896" y="231"/>
                </a:cubicBezTo>
                <a:cubicBezTo>
                  <a:pt x="896" y="231"/>
                  <a:pt x="896" y="230"/>
                  <a:pt x="896" y="230"/>
                </a:cubicBezTo>
                <a:cubicBezTo>
                  <a:pt x="896" y="229"/>
                  <a:pt x="896" y="227"/>
                  <a:pt x="897" y="227"/>
                </a:cubicBezTo>
                <a:cubicBezTo>
                  <a:pt x="897" y="226"/>
                  <a:pt x="896" y="226"/>
                  <a:pt x="897" y="225"/>
                </a:cubicBezTo>
                <a:cubicBezTo>
                  <a:pt x="897" y="225"/>
                  <a:pt x="897" y="224"/>
                  <a:pt x="897" y="224"/>
                </a:cubicBezTo>
                <a:cubicBezTo>
                  <a:pt x="897" y="222"/>
                  <a:pt x="898" y="221"/>
                  <a:pt x="897" y="219"/>
                </a:cubicBezTo>
                <a:cubicBezTo>
                  <a:pt x="897" y="219"/>
                  <a:pt x="898" y="219"/>
                  <a:pt x="898" y="219"/>
                </a:cubicBezTo>
                <a:cubicBezTo>
                  <a:pt x="898" y="219"/>
                  <a:pt x="898" y="218"/>
                  <a:pt x="897" y="218"/>
                </a:cubicBezTo>
                <a:cubicBezTo>
                  <a:pt x="897" y="218"/>
                  <a:pt x="896" y="218"/>
                  <a:pt x="896" y="217"/>
                </a:cubicBezTo>
                <a:cubicBezTo>
                  <a:pt x="897" y="217"/>
                  <a:pt x="898" y="218"/>
                  <a:pt x="899" y="218"/>
                </a:cubicBezTo>
                <a:cubicBezTo>
                  <a:pt x="899" y="218"/>
                  <a:pt x="899" y="217"/>
                  <a:pt x="900" y="217"/>
                </a:cubicBezTo>
                <a:cubicBezTo>
                  <a:pt x="900" y="217"/>
                  <a:pt x="900" y="217"/>
                  <a:pt x="901" y="217"/>
                </a:cubicBezTo>
                <a:cubicBezTo>
                  <a:pt x="901" y="217"/>
                  <a:pt x="902" y="216"/>
                  <a:pt x="902" y="216"/>
                </a:cubicBezTo>
                <a:cubicBezTo>
                  <a:pt x="902" y="217"/>
                  <a:pt x="902" y="218"/>
                  <a:pt x="903" y="217"/>
                </a:cubicBezTo>
                <a:cubicBezTo>
                  <a:pt x="903" y="216"/>
                  <a:pt x="904" y="216"/>
                  <a:pt x="905" y="216"/>
                </a:cubicBezTo>
                <a:cubicBezTo>
                  <a:pt x="905" y="216"/>
                  <a:pt x="906" y="215"/>
                  <a:pt x="906" y="215"/>
                </a:cubicBezTo>
                <a:cubicBezTo>
                  <a:pt x="906" y="214"/>
                  <a:pt x="906" y="214"/>
                  <a:pt x="908" y="214"/>
                </a:cubicBezTo>
                <a:cubicBezTo>
                  <a:pt x="907" y="213"/>
                  <a:pt x="907" y="213"/>
                  <a:pt x="906" y="213"/>
                </a:cubicBezTo>
                <a:cubicBezTo>
                  <a:pt x="904" y="213"/>
                  <a:pt x="907" y="212"/>
                  <a:pt x="908" y="211"/>
                </a:cubicBezTo>
                <a:cubicBezTo>
                  <a:pt x="908" y="211"/>
                  <a:pt x="909" y="210"/>
                  <a:pt x="908" y="209"/>
                </a:cubicBezTo>
                <a:cubicBezTo>
                  <a:pt x="908" y="209"/>
                  <a:pt x="908" y="209"/>
                  <a:pt x="908" y="208"/>
                </a:cubicBezTo>
                <a:cubicBezTo>
                  <a:pt x="908" y="207"/>
                  <a:pt x="908" y="207"/>
                  <a:pt x="907" y="207"/>
                </a:cubicBezTo>
                <a:cubicBezTo>
                  <a:pt x="906" y="207"/>
                  <a:pt x="905" y="206"/>
                  <a:pt x="906" y="205"/>
                </a:cubicBezTo>
                <a:cubicBezTo>
                  <a:pt x="906" y="205"/>
                  <a:pt x="905" y="205"/>
                  <a:pt x="905" y="205"/>
                </a:cubicBezTo>
                <a:cubicBezTo>
                  <a:pt x="905" y="205"/>
                  <a:pt x="904" y="203"/>
                  <a:pt x="903" y="203"/>
                </a:cubicBezTo>
                <a:cubicBezTo>
                  <a:pt x="903" y="204"/>
                  <a:pt x="903" y="204"/>
                  <a:pt x="902" y="204"/>
                </a:cubicBezTo>
                <a:cubicBezTo>
                  <a:pt x="900" y="204"/>
                  <a:pt x="900" y="204"/>
                  <a:pt x="900" y="202"/>
                </a:cubicBezTo>
                <a:cubicBezTo>
                  <a:pt x="901" y="202"/>
                  <a:pt x="900" y="201"/>
                  <a:pt x="901" y="201"/>
                </a:cubicBezTo>
                <a:cubicBezTo>
                  <a:pt x="900" y="200"/>
                  <a:pt x="900" y="200"/>
                  <a:pt x="900" y="199"/>
                </a:cubicBezTo>
                <a:cubicBezTo>
                  <a:pt x="900" y="198"/>
                  <a:pt x="899" y="199"/>
                  <a:pt x="900" y="198"/>
                </a:cubicBezTo>
                <a:cubicBezTo>
                  <a:pt x="900" y="197"/>
                  <a:pt x="900" y="197"/>
                  <a:pt x="900" y="197"/>
                </a:cubicBezTo>
                <a:cubicBezTo>
                  <a:pt x="900" y="197"/>
                  <a:pt x="900" y="197"/>
                  <a:pt x="900" y="196"/>
                </a:cubicBezTo>
                <a:cubicBezTo>
                  <a:pt x="900" y="196"/>
                  <a:pt x="899" y="195"/>
                  <a:pt x="900" y="195"/>
                </a:cubicBezTo>
                <a:cubicBezTo>
                  <a:pt x="901" y="195"/>
                  <a:pt x="900" y="194"/>
                  <a:pt x="900" y="193"/>
                </a:cubicBezTo>
                <a:cubicBezTo>
                  <a:pt x="900" y="193"/>
                  <a:pt x="901" y="192"/>
                  <a:pt x="901" y="192"/>
                </a:cubicBezTo>
                <a:cubicBezTo>
                  <a:pt x="902" y="192"/>
                  <a:pt x="900" y="189"/>
                  <a:pt x="900" y="188"/>
                </a:cubicBezTo>
                <a:cubicBezTo>
                  <a:pt x="900" y="187"/>
                  <a:pt x="902" y="189"/>
                  <a:pt x="902" y="188"/>
                </a:cubicBezTo>
                <a:cubicBezTo>
                  <a:pt x="902" y="187"/>
                  <a:pt x="903" y="187"/>
                  <a:pt x="903" y="187"/>
                </a:cubicBezTo>
                <a:cubicBezTo>
                  <a:pt x="904" y="187"/>
                  <a:pt x="904" y="186"/>
                  <a:pt x="904" y="185"/>
                </a:cubicBezTo>
                <a:cubicBezTo>
                  <a:pt x="904" y="185"/>
                  <a:pt x="904" y="185"/>
                  <a:pt x="904" y="185"/>
                </a:cubicBezTo>
                <a:cubicBezTo>
                  <a:pt x="904" y="185"/>
                  <a:pt x="906" y="184"/>
                  <a:pt x="906" y="184"/>
                </a:cubicBezTo>
                <a:cubicBezTo>
                  <a:pt x="907" y="184"/>
                  <a:pt x="906" y="183"/>
                  <a:pt x="907" y="183"/>
                </a:cubicBezTo>
                <a:cubicBezTo>
                  <a:pt x="907" y="183"/>
                  <a:pt x="906" y="182"/>
                  <a:pt x="906" y="182"/>
                </a:cubicBezTo>
                <a:cubicBezTo>
                  <a:pt x="907" y="182"/>
                  <a:pt x="907" y="181"/>
                  <a:pt x="907" y="181"/>
                </a:cubicBezTo>
                <a:cubicBezTo>
                  <a:pt x="908" y="180"/>
                  <a:pt x="908" y="181"/>
                  <a:pt x="909" y="181"/>
                </a:cubicBezTo>
                <a:cubicBezTo>
                  <a:pt x="909" y="180"/>
                  <a:pt x="911" y="181"/>
                  <a:pt x="911" y="180"/>
                </a:cubicBezTo>
                <a:cubicBezTo>
                  <a:pt x="911" y="180"/>
                  <a:pt x="911" y="180"/>
                  <a:pt x="912" y="179"/>
                </a:cubicBezTo>
                <a:cubicBezTo>
                  <a:pt x="913" y="178"/>
                  <a:pt x="913" y="178"/>
                  <a:pt x="914" y="178"/>
                </a:cubicBezTo>
                <a:cubicBezTo>
                  <a:pt x="914" y="179"/>
                  <a:pt x="915" y="179"/>
                  <a:pt x="915" y="178"/>
                </a:cubicBezTo>
                <a:cubicBezTo>
                  <a:pt x="916" y="178"/>
                  <a:pt x="916" y="178"/>
                  <a:pt x="916" y="177"/>
                </a:cubicBezTo>
                <a:cubicBezTo>
                  <a:pt x="917" y="177"/>
                  <a:pt x="917" y="176"/>
                  <a:pt x="917" y="175"/>
                </a:cubicBezTo>
                <a:cubicBezTo>
                  <a:pt x="918" y="175"/>
                  <a:pt x="918" y="175"/>
                  <a:pt x="918" y="175"/>
                </a:cubicBezTo>
                <a:cubicBezTo>
                  <a:pt x="919" y="174"/>
                  <a:pt x="919" y="174"/>
                  <a:pt x="919" y="173"/>
                </a:cubicBezTo>
                <a:cubicBezTo>
                  <a:pt x="919" y="173"/>
                  <a:pt x="919" y="173"/>
                  <a:pt x="918" y="173"/>
                </a:cubicBezTo>
                <a:cubicBezTo>
                  <a:pt x="918" y="172"/>
                  <a:pt x="919" y="172"/>
                  <a:pt x="918" y="171"/>
                </a:cubicBezTo>
                <a:cubicBezTo>
                  <a:pt x="919" y="170"/>
                  <a:pt x="917" y="169"/>
                  <a:pt x="918" y="168"/>
                </a:cubicBezTo>
                <a:cubicBezTo>
                  <a:pt x="919" y="168"/>
                  <a:pt x="919" y="167"/>
                  <a:pt x="920" y="167"/>
                </a:cubicBezTo>
                <a:cubicBezTo>
                  <a:pt x="920" y="167"/>
                  <a:pt x="919" y="166"/>
                  <a:pt x="919" y="166"/>
                </a:cubicBezTo>
                <a:cubicBezTo>
                  <a:pt x="920" y="166"/>
                  <a:pt x="920" y="166"/>
                  <a:pt x="920" y="165"/>
                </a:cubicBezTo>
                <a:cubicBezTo>
                  <a:pt x="920" y="165"/>
                  <a:pt x="920" y="165"/>
                  <a:pt x="920" y="164"/>
                </a:cubicBezTo>
                <a:cubicBezTo>
                  <a:pt x="920" y="164"/>
                  <a:pt x="921" y="164"/>
                  <a:pt x="921" y="164"/>
                </a:cubicBezTo>
                <a:cubicBezTo>
                  <a:pt x="921" y="164"/>
                  <a:pt x="921" y="165"/>
                  <a:pt x="922" y="164"/>
                </a:cubicBezTo>
                <a:cubicBezTo>
                  <a:pt x="922" y="164"/>
                  <a:pt x="923" y="163"/>
                  <a:pt x="924" y="163"/>
                </a:cubicBezTo>
                <a:cubicBezTo>
                  <a:pt x="924" y="163"/>
                  <a:pt x="923" y="162"/>
                  <a:pt x="923" y="162"/>
                </a:cubicBezTo>
                <a:cubicBezTo>
                  <a:pt x="924" y="162"/>
                  <a:pt x="924" y="161"/>
                  <a:pt x="924" y="160"/>
                </a:cubicBezTo>
                <a:cubicBezTo>
                  <a:pt x="924" y="161"/>
                  <a:pt x="925" y="161"/>
                  <a:pt x="925" y="161"/>
                </a:cubicBezTo>
                <a:cubicBezTo>
                  <a:pt x="926" y="162"/>
                  <a:pt x="925" y="161"/>
                  <a:pt x="926" y="161"/>
                </a:cubicBezTo>
                <a:cubicBezTo>
                  <a:pt x="926" y="161"/>
                  <a:pt x="927" y="161"/>
                  <a:pt x="927" y="162"/>
                </a:cubicBezTo>
                <a:cubicBezTo>
                  <a:pt x="927" y="162"/>
                  <a:pt x="927" y="162"/>
                  <a:pt x="927" y="162"/>
                </a:cubicBezTo>
                <a:cubicBezTo>
                  <a:pt x="928" y="161"/>
                  <a:pt x="928" y="161"/>
                  <a:pt x="929" y="161"/>
                </a:cubicBezTo>
                <a:cubicBezTo>
                  <a:pt x="930" y="161"/>
                  <a:pt x="932" y="162"/>
                  <a:pt x="933" y="161"/>
                </a:cubicBezTo>
                <a:cubicBezTo>
                  <a:pt x="934" y="161"/>
                  <a:pt x="935" y="162"/>
                  <a:pt x="935" y="163"/>
                </a:cubicBezTo>
                <a:cubicBezTo>
                  <a:pt x="935" y="163"/>
                  <a:pt x="936" y="162"/>
                  <a:pt x="936" y="163"/>
                </a:cubicBezTo>
                <a:cubicBezTo>
                  <a:pt x="937" y="164"/>
                  <a:pt x="936" y="163"/>
                  <a:pt x="937" y="163"/>
                </a:cubicBezTo>
                <a:cubicBezTo>
                  <a:pt x="937" y="164"/>
                  <a:pt x="936" y="164"/>
                  <a:pt x="936" y="165"/>
                </a:cubicBezTo>
                <a:cubicBezTo>
                  <a:pt x="936" y="165"/>
                  <a:pt x="936" y="165"/>
                  <a:pt x="937" y="165"/>
                </a:cubicBezTo>
                <a:cubicBezTo>
                  <a:pt x="937" y="166"/>
                  <a:pt x="936" y="166"/>
                  <a:pt x="937" y="167"/>
                </a:cubicBezTo>
                <a:cubicBezTo>
                  <a:pt x="937" y="167"/>
                  <a:pt x="937" y="168"/>
                  <a:pt x="937" y="168"/>
                </a:cubicBezTo>
                <a:cubicBezTo>
                  <a:pt x="937" y="169"/>
                  <a:pt x="936" y="168"/>
                  <a:pt x="937" y="169"/>
                </a:cubicBezTo>
                <a:cubicBezTo>
                  <a:pt x="936" y="169"/>
                  <a:pt x="936" y="170"/>
                  <a:pt x="936" y="169"/>
                </a:cubicBezTo>
                <a:cubicBezTo>
                  <a:pt x="934" y="169"/>
                  <a:pt x="934" y="170"/>
                  <a:pt x="933" y="172"/>
                </a:cubicBezTo>
                <a:cubicBezTo>
                  <a:pt x="933" y="173"/>
                  <a:pt x="933" y="173"/>
                  <a:pt x="933" y="174"/>
                </a:cubicBezTo>
                <a:cubicBezTo>
                  <a:pt x="932" y="174"/>
                  <a:pt x="932" y="174"/>
                  <a:pt x="932" y="175"/>
                </a:cubicBezTo>
                <a:cubicBezTo>
                  <a:pt x="932" y="175"/>
                  <a:pt x="931" y="175"/>
                  <a:pt x="931" y="176"/>
                </a:cubicBezTo>
                <a:cubicBezTo>
                  <a:pt x="931" y="176"/>
                  <a:pt x="930" y="176"/>
                  <a:pt x="930" y="176"/>
                </a:cubicBezTo>
                <a:cubicBezTo>
                  <a:pt x="930" y="177"/>
                  <a:pt x="930" y="177"/>
                  <a:pt x="930" y="177"/>
                </a:cubicBezTo>
                <a:cubicBezTo>
                  <a:pt x="930" y="177"/>
                  <a:pt x="930" y="177"/>
                  <a:pt x="930" y="178"/>
                </a:cubicBezTo>
                <a:cubicBezTo>
                  <a:pt x="930" y="178"/>
                  <a:pt x="929" y="178"/>
                  <a:pt x="929" y="178"/>
                </a:cubicBezTo>
                <a:cubicBezTo>
                  <a:pt x="928" y="179"/>
                  <a:pt x="929" y="179"/>
                  <a:pt x="928" y="179"/>
                </a:cubicBezTo>
                <a:cubicBezTo>
                  <a:pt x="927" y="179"/>
                  <a:pt x="927" y="179"/>
                  <a:pt x="926" y="180"/>
                </a:cubicBezTo>
                <a:cubicBezTo>
                  <a:pt x="926" y="180"/>
                  <a:pt x="925" y="181"/>
                  <a:pt x="925" y="181"/>
                </a:cubicBezTo>
                <a:cubicBezTo>
                  <a:pt x="925" y="182"/>
                  <a:pt x="925" y="182"/>
                  <a:pt x="924" y="182"/>
                </a:cubicBezTo>
                <a:cubicBezTo>
                  <a:pt x="923" y="182"/>
                  <a:pt x="922" y="183"/>
                  <a:pt x="922" y="184"/>
                </a:cubicBezTo>
                <a:cubicBezTo>
                  <a:pt x="922" y="184"/>
                  <a:pt x="922" y="185"/>
                  <a:pt x="921" y="185"/>
                </a:cubicBezTo>
                <a:cubicBezTo>
                  <a:pt x="920" y="186"/>
                  <a:pt x="920" y="186"/>
                  <a:pt x="920" y="187"/>
                </a:cubicBezTo>
                <a:cubicBezTo>
                  <a:pt x="920" y="187"/>
                  <a:pt x="920" y="188"/>
                  <a:pt x="921" y="188"/>
                </a:cubicBezTo>
                <a:cubicBezTo>
                  <a:pt x="922" y="188"/>
                  <a:pt x="921" y="189"/>
                  <a:pt x="921" y="190"/>
                </a:cubicBezTo>
                <a:cubicBezTo>
                  <a:pt x="922" y="190"/>
                  <a:pt x="922" y="190"/>
                  <a:pt x="922" y="191"/>
                </a:cubicBezTo>
                <a:cubicBezTo>
                  <a:pt x="922" y="191"/>
                  <a:pt x="922" y="192"/>
                  <a:pt x="922" y="192"/>
                </a:cubicBezTo>
                <a:cubicBezTo>
                  <a:pt x="922" y="192"/>
                  <a:pt x="922" y="192"/>
                  <a:pt x="923" y="192"/>
                </a:cubicBezTo>
                <a:cubicBezTo>
                  <a:pt x="923" y="193"/>
                  <a:pt x="922" y="194"/>
                  <a:pt x="921" y="194"/>
                </a:cubicBezTo>
                <a:cubicBezTo>
                  <a:pt x="922" y="195"/>
                  <a:pt x="922" y="195"/>
                  <a:pt x="922" y="196"/>
                </a:cubicBezTo>
                <a:cubicBezTo>
                  <a:pt x="921" y="196"/>
                  <a:pt x="922" y="197"/>
                  <a:pt x="921" y="198"/>
                </a:cubicBezTo>
                <a:cubicBezTo>
                  <a:pt x="921" y="197"/>
                  <a:pt x="921" y="198"/>
                  <a:pt x="921" y="198"/>
                </a:cubicBezTo>
                <a:cubicBezTo>
                  <a:pt x="922" y="198"/>
                  <a:pt x="922" y="198"/>
                  <a:pt x="922" y="199"/>
                </a:cubicBezTo>
                <a:cubicBezTo>
                  <a:pt x="922" y="200"/>
                  <a:pt x="922" y="199"/>
                  <a:pt x="923" y="199"/>
                </a:cubicBezTo>
                <a:cubicBezTo>
                  <a:pt x="923" y="200"/>
                  <a:pt x="923" y="201"/>
                  <a:pt x="924" y="202"/>
                </a:cubicBezTo>
                <a:cubicBezTo>
                  <a:pt x="924" y="202"/>
                  <a:pt x="924" y="202"/>
                  <a:pt x="925" y="202"/>
                </a:cubicBezTo>
                <a:cubicBezTo>
                  <a:pt x="925" y="201"/>
                  <a:pt x="924" y="201"/>
                  <a:pt x="924" y="200"/>
                </a:cubicBezTo>
                <a:cubicBezTo>
                  <a:pt x="925" y="201"/>
                  <a:pt x="926" y="201"/>
                  <a:pt x="927" y="201"/>
                </a:cubicBezTo>
                <a:cubicBezTo>
                  <a:pt x="928" y="202"/>
                  <a:pt x="927" y="203"/>
                  <a:pt x="927" y="203"/>
                </a:cubicBezTo>
                <a:cubicBezTo>
                  <a:pt x="928" y="203"/>
                  <a:pt x="929" y="203"/>
                  <a:pt x="929" y="203"/>
                </a:cubicBezTo>
                <a:cubicBezTo>
                  <a:pt x="929" y="203"/>
                  <a:pt x="930" y="204"/>
                  <a:pt x="929" y="204"/>
                </a:cubicBezTo>
                <a:cubicBezTo>
                  <a:pt x="927" y="204"/>
                  <a:pt x="926" y="204"/>
                  <a:pt x="926" y="205"/>
                </a:cubicBezTo>
                <a:cubicBezTo>
                  <a:pt x="926" y="205"/>
                  <a:pt x="926" y="205"/>
                  <a:pt x="926" y="206"/>
                </a:cubicBezTo>
                <a:cubicBezTo>
                  <a:pt x="925" y="206"/>
                  <a:pt x="926" y="207"/>
                  <a:pt x="926" y="207"/>
                </a:cubicBezTo>
                <a:cubicBezTo>
                  <a:pt x="927" y="207"/>
                  <a:pt x="927" y="207"/>
                  <a:pt x="928" y="207"/>
                </a:cubicBezTo>
                <a:cubicBezTo>
                  <a:pt x="928" y="207"/>
                  <a:pt x="927" y="206"/>
                  <a:pt x="928" y="206"/>
                </a:cubicBezTo>
                <a:cubicBezTo>
                  <a:pt x="928" y="206"/>
                  <a:pt x="928" y="205"/>
                  <a:pt x="928" y="205"/>
                </a:cubicBezTo>
                <a:cubicBezTo>
                  <a:pt x="928" y="205"/>
                  <a:pt x="929" y="205"/>
                  <a:pt x="929" y="205"/>
                </a:cubicBezTo>
                <a:cubicBezTo>
                  <a:pt x="929" y="205"/>
                  <a:pt x="929" y="205"/>
                  <a:pt x="929" y="205"/>
                </a:cubicBezTo>
                <a:cubicBezTo>
                  <a:pt x="930" y="206"/>
                  <a:pt x="930" y="206"/>
                  <a:pt x="930" y="207"/>
                </a:cubicBezTo>
                <a:cubicBezTo>
                  <a:pt x="931" y="207"/>
                  <a:pt x="931" y="207"/>
                  <a:pt x="931" y="208"/>
                </a:cubicBezTo>
                <a:cubicBezTo>
                  <a:pt x="931" y="208"/>
                  <a:pt x="932" y="208"/>
                  <a:pt x="933" y="208"/>
                </a:cubicBezTo>
                <a:cubicBezTo>
                  <a:pt x="933" y="208"/>
                  <a:pt x="933" y="207"/>
                  <a:pt x="933" y="207"/>
                </a:cubicBezTo>
                <a:cubicBezTo>
                  <a:pt x="935" y="207"/>
                  <a:pt x="935" y="208"/>
                  <a:pt x="935" y="206"/>
                </a:cubicBezTo>
                <a:cubicBezTo>
                  <a:pt x="936" y="206"/>
                  <a:pt x="936" y="206"/>
                  <a:pt x="937" y="205"/>
                </a:cubicBezTo>
                <a:cubicBezTo>
                  <a:pt x="937" y="204"/>
                  <a:pt x="938" y="204"/>
                  <a:pt x="939" y="204"/>
                </a:cubicBezTo>
                <a:cubicBezTo>
                  <a:pt x="941" y="204"/>
                  <a:pt x="941" y="204"/>
                  <a:pt x="941" y="203"/>
                </a:cubicBezTo>
                <a:cubicBezTo>
                  <a:pt x="942" y="203"/>
                  <a:pt x="942" y="203"/>
                  <a:pt x="943" y="202"/>
                </a:cubicBezTo>
                <a:cubicBezTo>
                  <a:pt x="943" y="202"/>
                  <a:pt x="943" y="202"/>
                  <a:pt x="943" y="202"/>
                </a:cubicBezTo>
                <a:cubicBezTo>
                  <a:pt x="943" y="203"/>
                  <a:pt x="945" y="203"/>
                  <a:pt x="945" y="203"/>
                </a:cubicBezTo>
                <a:cubicBezTo>
                  <a:pt x="945" y="202"/>
                  <a:pt x="946" y="202"/>
                  <a:pt x="947" y="201"/>
                </a:cubicBezTo>
                <a:cubicBezTo>
                  <a:pt x="947" y="201"/>
                  <a:pt x="947" y="202"/>
                  <a:pt x="947" y="202"/>
                </a:cubicBezTo>
                <a:cubicBezTo>
                  <a:pt x="949" y="202"/>
                  <a:pt x="950" y="201"/>
                  <a:pt x="952" y="200"/>
                </a:cubicBezTo>
                <a:cubicBezTo>
                  <a:pt x="952" y="201"/>
                  <a:pt x="952" y="201"/>
                  <a:pt x="951" y="201"/>
                </a:cubicBezTo>
                <a:cubicBezTo>
                  <a:pt x="952" y="203"/>
                  <a:pt x="954" y="203"/>
                  <a:pt x="955" y="204"/>
                </a:cubicBezTo>
                <a:cubicBezTo>
                  <a:pt x="956" y="205"/>
                  <a:pt x="956" y="205"/>
                  <a:pt x="957" y="205"/>
                </a:cubicBezTo>
                <a:cubicBezTo>
                  <a:pt x="958" y="205"/>
                  <a:pt x="958" y="205"/>
                  <a:pt x="959" y="205"/>
                </a:cubicBezTo>
                <a:cubicBezTo>
                  <a:pt x="959" y="205"/>
                  <a:pt x="959" y="205"/>
                  <a:pt x="959" y="205"/>
                </a:cubicBezTo>
                <a:cubicBezTo>
                  <a:pt x="960" y="205"/>
                  <a:pt x="961" y="206"/>
                  <a:pt x="961" y="207"/>
                </a:cubicBezTo>
                <a:cubicBezTo>
                  <a:pt x="962" y="207"/>
                  <a:pt x="962" y="207"/>
                  <a:pt x="963" y="207"/>
                </a:cubicBezTo>
                <a:cubicBezTo>
                  <a:pt x="962" y="208"/>
                  <a:pt x="962" y="208"/>
                  <a:pt x="961" y="208"/>
                </a:cubicBezTo>
                <a:cubicBezTo>
                  <a:pt x="960" y="208"/>
                  <a:pt x="959" y="208"/>
                  <a:pt x="958" y="207"/>
                </a:cubicBezTo>
                <a:cubicBezTo>
                  <a:pt x="958" y="208"/>
                  <a:pt x="957" y="208"/>
                  <a:pt x="957" y="208"/>
                </a:cubicBezTo>
                <a:cubicBezTo>
                  <a:pt x="957" y="209"/>
                  <a:pt x="956" y="209"/>
                  <a:pt x="956" y="209"/>
                </a:cubicBezTo>
                <a:cubicBezTo>
                  <a:pt x="955" y="209"/>
                  <a:pt x="954" y="209"/>
                  <a:pt x="953" y="209"/>
                </a:cubicBezTo>
                <a:cubicBezTo>
                  <a:pt x="953" y="209"/>
                  <a:pt x="953" y="209"/>
                  <a:pt x="953" y="209"/>
                </a:cubicBezTo>
                <a:cubicBezTo>
                  <a:pt x="952" y="209"/>
                  <a:pt x="952" y="209"/>
                  <a:pt x="952" y="208"/>
                </a:cubicBezTo>
                <a:cubicBezTo>
                  <a:pt x="952" y="209"/>
                  <a:pt x="951" y="210"/>
                  <a:pt x="951" y="212"/>
                </a:cubicBezTo>
                <a:cubicBezTo>
                  <a:pt x="950" y="212"/>
                  <a:pt x="949" y="211"/>
                  <a:pt x="948" y="211"/>
                </a:cubicBezTo>
                <a:cubicBezTo>
                  <a:pt x="947" y="211"/>
                  <a:pt x="948" y="211"/>
                  <a:pt x="948" y="210"/>
                </a:cubicBezTo>
                <a:cubicBezTo>
                  <a:pt x="947" y="210"/>
                  <a:pt x="947" y="210"/>
                  <a:pt x="947" y="210"/>
                </a:cubicBezTo>
                <a:cubicBezTo>
                  <a:pt x="947" y="210"/>
                  <a:pt x="946" y="210"/>
                  <a:pt x="946" y="210"/>
                </a:cubicBezTo>
                <a:cubicBezTo>
                  <a:pt x="946" y="211"/>
                  <a:pt x="945" y="210"/>
                  <a:pt x="945" y="210"/>
                </a:cubicBezTo>
                <a:cubicBezTo>
                  <a:pt x="945" y="211"/>
                  <a:pt x="945" y="211"/>
                  <a:pt x="945" y="211"/>
                </a:cubicBezTo>
                <a:cubicBezTo>
                  <a:pt x="945" y="212"/>
                  <a:pt x="944" y="212"/>
                  <a:pt x="944" y="212"/>
                </a:cubicBezTo>
                <a:cubicBezTo>
                  <a:pt x="944" y="212"/>
                  <a:pt x="943" y="212"/>
                  <a:pt x="942" y="212"/>
                </a:cubicBezTo>
                <a:cubicBezTo>
                  <a:pt x="942" y="212"/>
                  <a:pt x="941" y="212"/>
                  <a:pt x="941" y="212"/>
                </a:cubicBezTo>
                <a:cubicBezTo>
                  <a:pt x="941" y="211"/>
                  <a:pt x="940" y="212"/>
                  <a:pt x="940" y="211"/>
                </a:cubicBezTo>
                <a:cubicBezTo>
                  <a:pt x="939" y="211"/>
                  <a:pt x="939" y="211"/>
                  <a:pt x="939" y="212"/>
                </a:cubicBezTo>
                <a:cubicBezTo>
                  <a:pt x="939" y="212"/>
                  <a:pt x="939" y="212"/>
                  <a:pt x="938" y="212"/>
                </a:cubicBezTo>
                <a:cubicBezTo>
                  <a:pt x="938" y="212"/>
                  <a:pt x="937" y="212"/>
                  <a:pt x="937" y="212"/>
                </a:cubicBezTo>
                <a:cubicBezTo>
                  <a:pt x="937" y="212"/>
                  <a:pt x="936" y="212"/>
                  <a:pt x="936" y="212"/>
                </a:cubicBezTo>
                <a:cubicBezTo>
                  <a:pt x="936" y="212"/>
                  <a:pt x="936" y="213"/>
                  <a:pt x="935" y="213"/>
                </a:cubicBezTo>
                <a:cubicBezTo>
                  <a:pt x="935" y="213"/>
                  <a:pt x="935" y="213"/>
                  <a:pt x="935" y="213"/>
                </a:cubicBezTo>
                <a:cubicBezTo>
                  <a:pt x="934" y="213"/>
                  <a:pt x="934" y="213"/>
                  <a:pt x="933" y="213"/>
                </a:cubicBezTo>
                <a:cubicBezTo>
                  <a:pt x="933" y="213"/>
                  <a:pt x="933" y="213"/>
                  <a:pt x="933" y="213"/>
                </a:cubicBezTo>
                <a:cubicBezTo>
                  <a:pt x="932" y="214"/>
                  <a:pt x="932" y="214"/>
                  <a:pt x="931" y="213"/>
                </a:cubicBezTo>
                <a:cubicBezTo>
                  <a:pt x="931" y="214"/>
                  <a:pt x="931" y="214"/>
                  <a:pt x="930" y="214"/>
                </a:cubicBezTo>
                <a:cubicBezTo>
                  <a:pt x="930" y="215"/>
                  <a:pt x="931" y="216"/>
                  <a:pt x="931" y="216"/>
                </a:cubicBezTo>
                <a:cubicBezTo>
                  <a:pt x="930" y="216"/>
                  <a:pt x="931" y="217"/>
                  <a:pt x="930" y="217"/>
                </a:cubicBezTo>
                <a:cubicBezTo>
                  <a:pt x="930" y="218"/>
                  <a:pt x="930" y="219"/>
                  <a:pt x="930" y="219"/>
                </a:cubicBezTo>
                <a:cubicBezTo>
                  <a:pt x="930" y="220"/>
                  <a:pt x="930" y="220"/>
                  <a:pt x="931" y="221"/>
                </a:cubicBezTo>
                <a:cubicBezTo>
                  <a:pt x="931" y="220"/>
                  <a:pt x="932" y="220"/>
                  <a:pt x="932" y="220"/>
                </a:cubicBezTo>
                <a:cubicBezTo>
                  <a:pt x="932" y="221"/>
                  <a:pt x="932" y="222"/>
                  <a:pt x="932" y="224"/>
                </a:cubicBezTo>
                <a:cubicBezTo>
                  <a:pt x="932" y="224"/>
                  <a:pt x="931" y="223"/>
                  <a:pt x="931" y="224"/>
                </a:cubicBezTo>
                <a:cubicBezTo>
                  <a:pt x="931" y="225"/>
                  <a:pt x="931" y="225"/>
                  <a:pt x="931" y="226"/>
                </a:cubicBezTo>
                <a:cubicBezTo>
                  <a:pt x="931" y="227"/>
                  <a:pt x="932" y="227"/>
                  <a:pt x="932" y="229"/>
                </a:cubicBezTo>
                <a:cubicBezTo>
                  <a:pt x="932" y="230"/>
                  <a:pt x="931" y="230"/>
                  <a:pt x="930" y="230"/>
                </a:cubicBezTo>
                <a:cubicBezTo>
                  <a:pt x="929" y="230"/>
                  <a:pt x="926" y="231"/>
                  <a:pt x="926" y="230"/>
                </a:cubicBezTo>
                <a:cubicBezTo>
                  <a:pt x="926" y="229"/>
                  <a:pt x="925" y="227"/>
                  <a:pt x="924" y="227"/>
                </a:cubicBezTo>
                <a:cubicBezTo>
                  <a:pt x="924" y="226"/>
                  <a:pt x="924" y="226"/>
                  <a:pt x="924" y="225"/>
                </a:cubicBezTo>
                <a:cubicBezTo>
                  <a:pt x="923" y="225"/>
                  <a:pt x="923" y="225"/>
                  <a:pt x="922" y="226"/>
                </a:cubicBezTo>
                <a:cubicBezTo>
                  <a:pt x="921" y="226"/>
                  <a:pt x="921" y="226"/>
                  <a:pt x="920" y="227"/>
                </a:cubicBezTo>
                <a:cubicBezTo>
                  <a:pt x="920" y="227"/>
                  <a:pt x="920" y="227"/>
                  <a:pt x="920" y="227"/>
                </a:cubicBezTo>
                <a:cubicBezTo>
                  <a:pt x="920" y="228"/>
                  <a:pt x="920" y="227"/>
                  <a:pt x="920" y="228"/>
                </a:cubicBezTo>
                <a:cubicBezTo>
                  <a:pt x="920" y="228"/>
                  <a:pt x="920" y="228"/>
                  <a:pt x="920" y="228"/>
                </a:cubicBezTo>
                <a:cubicBezTo>
                  <a:pt x="919" y="229"/>
                  <a:pt x="919" y="229"/>
                  <a:pt x="919" y="229"/>
                </a:cubicBezTo>
                <a:cubicBezTo>
                  <a:pt x="919" y="229"/>
                  <a:pt x="918" y="230"/>
                  <a:pt x="918" y="230"/>
                </a:cubicBezTo>
                <a:cubicBezTo>
                  <a:pt x="918" y="231"/>
                  <a:pt x="918" y="231"/>
                  <a:pt x="918" y="232"/>
                </a:cubicBezTo>
                <a:cubicBezTo>
                  <a:pt x="918" y="232"/>
                  <a:pt x="918" y="232"/>
                  <a:pt x="917" y="232"/>
                </a:cubicBezTo>
                <a:cubicBezTo>
                  <a:pt x="917" y="232"/>
                  <a:pt x="917" y="233"/>
                  <a:pt x="917" y="234"/>
                </a:cubicBezTo>
                <a:cubicBezTo>
                  <a:pt x="917" y="234"/>
                  <a:pt x="917" y="233"/>
                  <a:pt x="917" y="234"/>
                </a:cubicBezTo>
                <a:cubicBezTo>
                  <a:pt x="917" y="235"/>
                  <a:pt x="917" y="236"/>
                  <a:pt x="917" y="236"/>
                </a:cubicBezTo>
                <a:cubicBezTo>
                  <a:pt x="916" y="237"/>
                  <a:pt x="916" y="239"/>
                  <a:pt x="916" y="240"/>
                </a:cubicBezTo>
                <a:cubicBezTo>
                  <a:pt x="916" y="240"/>
                  <a:pt x="917" y="240"/>
                  <a:pt x="917" y="240"/>
                </a:cubicBezTo>
                <a:cubicBezTo>
                  <a:pt x="917" y="241"/>
                  <a:pt x="917" y="241"/>
                  <a:pt x="917" y="241"/>
                </a:cubicBezTo>
                <a:cubicBezTo>
                  <a:pt x="916" y="241"/>
                  <a:pt x="917" y="241"/>
                  <a:pt x="917" y="242"/>
                </a:cubicBezTo>
                <a:cubicBezTo>
                  <a:pt x="917" y="242"/>
                  <a:pt x="917" y="243"/>
                  <a:pt x="916" y="243"/>
                </a:cubicBezTo>
                <a:cubicBezTo>
                  <a:pt x="917" y="244"/>
                  <a:pt x="915" y="245"/>
                  <a:pt x="914" y="245"/>
                </a:cubicBezTo>
                <a:cubicBezTo>
                  <a:pt x="915" y="244"/>
                  <a:pt x="915" y="244"/>
                  <a:pt x="915" y="242"/>
                </a:cubicBezTo>
                <a:cubicBezTo>
                  <a:pt x="914" y="243"/>
                  <a:pt x="913" y="243"/>
                  <a:pt x="913" y="244"/>
                </a:cubicBezTo>
                <a:cubicBezTo>
                  <a:pt x="912" y="244"/>
                  <a:pt x="912" y="244"/>
                  <a:pt x="912" y="244"/>
                </a:cubicBezTo>
                <a:cubicBezTo>
                  <a:pt x="912" y="245"/>
                  <a:pt x="911" y="246"/>
                  <a:pt x="911" y="246"/>
                </a:cubicBezTo>
                <a:cubicBezTo>
                  <a:pt x="912" y="246"/>
                  <a:pt x="912" y="246"/>
                  <a:pt x="912" y="247"/>
                </a:cubicBezTo>
                <a:cubicBezTo>
                  <a:pt x="912" y="247"/>
                  <a:pt x="912" y="247"/>
                  <a:pt x="911" y="247"/>
                </a:cubicBezTo>
                <a:cubicBezTo>
                  <a:pt x="911" y="248"/>
                  <a:pt x="911" y="248"/>
                  <a:pt x="911" y="249"/>
                </a:cubicBezTo>
                <a:cubicBezTo>
                  <a:pt x="910" y="249"/>
                  <a:pt x="910" y="250"/>
                  <a:pt x="910" y="251"/>
                </a:cubicBezTo>
                <a:cubicBezTo>
                  <a:pt x="909" y="251"/>
                  <a:pt x="909" y="250"/>
                  <a:pt x="909" y="250"/>
                </a:cubicBezTo>
                <a:cubicBezTo>
                  <a:pt x="909" y="250"/>
                  <a:pt x="909" y="250"/>
                  <a:pt x="909" y="249"/>
                </a:cubicBezTo>
                <a:cubicBezTo>
                  <a:pt x="908" y="249"/>
                  <a:pt x="908" y="250"/>
                  <a:pt x="907" y="250"/>
                </a:cubicBezTo>
                <a:cubicBezTo>
                  <a:pt x="906" y="250"/>
                  <a:pt x="906" y="251"/>
                  <a:pt x="905" y="251"/>
                </a:cubicBezTo>
                <a:cubicBezTo>
                  <a:pt x="904" y="251"/>
                  <a:pt x="905" y="250"/>
                  <a:pt x="904" y="249"/>
                </a:cubicBezTo>
                <a:cubicBezTo>
                  <a:pt x="905" y="249"/>
                  <a:pt x="905" y="250"/>
                  <a:pt x="906" y="249"/>
                </a:cubicBezTo>
                <a:cubicBezTo>
                  <a:pt x="906" y="249"/>
                  <a:pt x="907" y="249"/>
                  <a:pt x="905" y="248"/>
                </a:cubicBezTo>
                <a:cubicBezTo>
                  <a:pt x="905" y="248"/>
                  <a:pt x="904" y="248"/>
                  <a:pt x="904" y="248"/>
                </a:cubicBezTo>
                <a:cubicBezTo>
                  <a:pt x="904" y="247"/>
                  <a:pt x="903" y="248"/>
                  <a:pt x="904" y="248"/>
                </a:cubicBezTo>
                <a:cubicBezTo>
                  <a:pt x="903" y="248"/>
                  <a:pt x="902" y="248"/>
                  <a:pt x="901" y="248"/>
                </a:cubicBezTo>
                <a:cubicBezTo>
                  <a:pt x="901" y="248"/>
                  <a:pt x="901" y="249"/>
                  <a:pt x="901" y="249"/>
                </a:cubicBezTo>
                <a:cubicBezTo>
                  <a:pt x="900" y="249"/>
                  <a:pt x="900" y="249"/>
                  <a:pt x="900" y="249"/>
                </a:cubicBezTo>
                <a:cubicBezTo>
                  <a:pt x="899" y="249"/>
                  <a:pt x="899" y="249"/>
                  <a:pt x="899" y="249"/>
                </a:cubicBezTo>
                <a:cubicBezTo>
                  <a:pt x="898" y="249"/>
                  <a:pt x="899" y="250"/>
                  <a:pt x="898" y="250"/>
                </a:cubicBezTo>
                <a:cubicBezTo>
                  <a:pt x="898" y="250"/>
                  <a:pt x="898" y="250"/>
                  <a:pt x="898" y="250"/>
                </a:cubicBezTo>
                <a:cubicBezTo>
                  <a:pt x="897" y="250"/>
                  <a:pt x="896" y="250"/>
                  <a:pt x="896" y="250"/>
                </a:cubicBezTo>
                <a:cubicBezTo>
                  <a:pt x="896" y="250"/>
                  <a:pt x="895" y="251"/>
                  <a:pt x="895" y="251"/>
                </a:cubicBezTo>
                <a:cubicBezTo>
                  <a:pt x="894" y="251"/>
                  <a:pt x="894" y="251"/>
                  <a:pt x="894" y="252"/>
                </a:cubicBezTo>
                <a:cubicBezTo>
                  <a:pt x="893" y="252"/>
                  <a:pt x="893" y="251"/>
                  <a:pt x="892" y="251"/>
                </a:cubicBezTo>
                <a:cubicBezTo>
                  <a:pt x="892" y="252"/>
                  <a:pt x="891" y="252"/>
                  <a:pt x="891" y="252"/>
                </a:cubicBezTo>
                <a:cubicBezTo>
                  <a:pt x="889" y="252"/>
                  <a:pt x="887" y="253"/>
                  <a:pt x="885" y="253"/>
                </a:cubicBezTo>
                <a:cubicBezTo>
                  <a:pt x="885" y="253"/>
                  <a:pt x="884" y="252"/>
                  <a:pt x="884" y="252"/>
                </a:cubicBezTo>
                <a:cubicBezTo>
                  <a:pt x="883" y="252"/>
                  <a:pt x="883" y="252"/>
                  <a:pt x="883" y="252"/>
                </a:cubicBezTo>
                <a:cubicBezTo>
                  <a:pt x="882" y="252"/>
                  <a:pt x="882" y="252"/>
                  <a:pt x="882" y="251"/>
                </a:cubicBezTo>
                <a:cubicBezTo>
                  <a:pt x="881" y="251"/>
                  <a:pt x="881" y="252"/>
                  <a:pt x="881" y="252"/>
                </a:cubicBezTo>
                <a:cubicBezTo>
                  <a:pt x="881" y="251"/>
                  <a:pt x="877" y="251"/>
                  <a:pt x="878" y="250"/>
                </a:cubicBezTo>
                <a:cubicBezTo>
                  <a:pt x="876" y="250"/>
                  <a:pt x="874" y="251"/>
                  <a:pt x="874" y="253"/>
                </a:cubicBezTo>
                <a:cubicBezTo>
                  <a:pt x="874" y="253"/>
                  <a:pt x="874" y="252"/>
                  <a:pt x="874" y="252"/>
                </a:cubicBezTo>
                <a:cubicBezTo>
                  <a:pt x="874" y="253"/>
                  <a:pt x="872" y="253"/>
                  <a:pt x="872" y="253"/>
                </a:cubicBezTo>
                <a:cubicBezTo>
                  <a:pt x="872" y="254"/>
                  <a:pt x="872" y="254"/>
                  <a:pt x="872" y="254"/>
                </a:cubicBezTo>
                <a:cubicBezTo>
                  <a:pt x="872" y="254"/>
                  <a:pt x="870" y="253"/>
                  <a:pt x="870" y="253"/>
                </a:cubicBezTo>
                <a:cubicBezTo>
                  <a:pt x="870" y="252"/>
                  <a:pt x="870" y="252"/>
                  <a:pt x="869" y="252"/>
                </a:cubicBezTo>
                <a:cubicBezTo>
                  <a:pt x="868" y="252"/>
                  <a:pt x="867" y="252"/>
                  <a:pt x="867" y="252"/>
                </a:cubicBezTo>
                <a:cubicBezTo>
                  <a:pt x="867" y="252"/>
                  <a:pt x="866" y="252"/>
                  <a:pt x="866" y="252"/>
                </a:cubicBezTo>
                <a:cubicBezTo>
                  <a:pt x="866" y="251"/>
                  <a:pt x="866" y="251"/>
                  <a:pt x="866" y="250"/>
                </a:cubicBezTo>
                <a:cubicBezTo>
                  <a:pt x="866" y="250"/>
                  <a:pt x="866" y="250"/>
                  <a:pt x="866" y="250"/>
                </a:cubicBezTo>
                <a:cubicBezTo>
                  <a:pt x="866" y="249"/>
                  <a:pt x="865" y="250"/>
                  <a:pt x="865" y="249"/>
                </a:cubicBezTo>
                <a:cubicBezTo>
                  <a:pt x="865" y="248"/>
                  <a:pt x="865" y="248"/>
                  <a:pt x="864" y="248"/>
                </a:cubicBezTo>
                <a:cubicBezTo>
                  <a:pt x="863" y="248"/>
                  <a:pt x="864" y="247"/>
                  <a:pt x="864" y="247"/>
                </a:cubicBezTo>
                <a:cubicBezTo>
                  <a:pt x="865" y="247"/>
                  <a:pt x="865" y="246"/>
                  <a:pt x="866" y="245"/>
                </a:cubicBezTo>
                <a:cubicBezTo>
                  <a:pt x="866" y="245"/>
                  <a:pt x="865" y="245"/>
                  <a:pt x="865" y="245"/>
                </a:cubicBezTo>
                <a:cubicBezTo>
                  <a:pt x="865" y="246"/>
                  <a:pt x="864" y="246"/>
                  <a:pt x="863" y="246"/>
                </a:cubicBezTo>
                <a:cubicBezTo>
                  <a:pt x="863" y="246"/>
                  <a:pt x="863" y="244"/>
                  <a:pt x="864" y="244"/>
                </a:cubicBezTo>
                <a:cubicBezTo>
                  <a:pt x="864" y="244"/>
                  <a:pt x="864" y="243"/>
                  <a:pt x="864" y="243"/>
                </a:cubicBezTo>
                <a:cubicBezTo>
                  <a:pt x="864" y="243"/>
                  <a:pt x="864" y="243"/>
                  <a:pt x="864" y="242"/>
                </a:cubicBezTo>
                <a:cubicBezTo>
                  <a:pt x="864" y="241"/>
                  <a:pt x="865" y="242"/>
                  <a:pt x="865" y="241"/>
                </a:cubicBezTo>
                <a:cubicBezTo>
                  <a:pt x="865" y="241"/>
                  <a:pt x="865" y="240"/>
                  <a:pt x="865" y="240"/>
                </a:cubicBezTo>
                <a:cubicBezTo>
                  <a:pt x="866" y="240"/>
                  <a:pt x="866" y="240"/>
                  <a:pt x="866" y="239"/>
                </a:cubicBezTo>
                <a:cubicBezTo>
                  <a:pt x="866" y="238"/>
                  <a:pt x="867" y="237"/>
                  <a:pt x="867" y="236"/>
                </a:cubicBezTo>
                <a:cubicBezTo>
                  <a:pt x="867" y="236"/>
                  <a:pt x="868" y="237"/>
                  <a:pt x="868" y="237"/>
                </a:cubicBezTo>
                <a:cubicBezTo>
                  <a:pt x="869" y="237"/>
                  <a:pt x="869" y="236"/>
                  <a:pt x="870" y="235"/>
                </a:cubicBezTo>
                <a:cubicBezTo>
                  <a:pt x="869" y="235"/>
                  <a:pt x="868" y="235"/>
                  <a:pt x="868" y="235"/>
                </a:cubicBezTo>
                <a:cubicBezTo>
                  <a:pt x="867" y="234"/>
                  <a:pt x="867" y="234"/>
                  <a:pt x="867" y="233"/>
                </a:cubicBezTo>
                <a:cubicBezTo>
                  <a:pt x="867" y="232"/>
                  <a:pt x="867" y="231"/>
                  <a:pt x="867" y="230"/>
                </a:cubicBezTo>
                <a:cubicBezTo>
                  <a:pt x="866" y="230"/>
                  <a:pt x="866" y="230"/>
                  <a:pt x="865" y="230"/>
                </a:cubicBezTo>
                <a:cubicBezTo>
                  <a:pt x="865" y="230"/>
                  <a:pt x="864" y="230"/>
                  <a:pt x="864" y="230"/>
                </a:cubicBezTo>
                <a:cubicBezTo>
                  <a:pt x="865" y="229"/>
                  <a:pt x="866" y="229"/>
                  <a:pt x="867" y="229"/>
                </a:cubicBezTo>
                <a:cubicBezTo>
                  <a:pt x="866" y="229"/>
                  <a:pt x="867" y="228"/>
                  <a:pt x="867" y="228"/>
                </a:cubicBezTo>
                <a:cubicBezTo>
                  <a:pt x="868" y="228"/>
                  <a:pt x="868" y="228"/>
                  <a:pt x="868" y="227"/>
                </a:cubicBezTo>
                <a:cubicBezTo>
                  <a:pt x="868" y="225"/>
                  <a:pt x="868" y="225"/>
                  <a:pt x="868" y="224"/>
                </a:cubicBezTo>
                <a:cubicBezTo>
                  <a:pt x="868" y="224"/>
                  <a:pt x="867" y="225"/>
                  <a:pt x="867" y="225"/>
                </a:cubicBezTo>
                <a:cubicBezTo>
                  <a:pt x="867" y="225"/>
                  <a:pt x="864" y="225"/>
                  <a:pt x="864" y="226"/>
                </a:cubicBezTo>
                <a:cubicBezTo>
                  <a:pt x="864" y="226"/>
                  <a:pt x="864" y="227"/>
                  <a:pt x="863" y="228"/>
                </a:cubicBezTo>
                <a:cubicBezTo>
                  <a:pt x="863" y="229"/>
                  <a:pt x="861" y="228"/>
                  <a:pt x="860" y="228"/>
                </a:cubicBezTo>
                <a:cubicBezTo>
                  <a:pt x="860" y="228"/>
                  <a:pt x="860" y="228"/>
                  <a:pt x="859" y="228"/>
                </a:cubicBezTo>
                <a:cubicBezTo>
                  <a:pt x="859" y="228"/>
                  <a:pt x="858" y="229"/>
                  <a:pt x="858" y="229"/>
                </a:cubicBezTo>
                <a:cubicBezTo>
                  <a:pt x="858" y="229"/>
                  <a:pt x="857" y="230"/>
                  <a:pt x="857" y="230"/>
                </a:cubicBezTo>
                <a:cubicBezTo>
                  <a:pt x="856" y="231"/>
                  <a:pt x="856" y="231"/>
                  <a:pt x="856" y="232"/>
                </a:cubicBezTo>
                <a:cubicBezTo>
                  <a:pt x="856" y="232"/>
                  <a:pt x="857" y="232"/>
                  <a:pt x="857" y="232"/>
                </a:cubicBezTo>
                <a:cubicBezTo>
                  <a:pt x="858" y="232"/>
                  <a:pt x="858" y="232"/>
                  <a:pt x="858" y="231"/>
                </a:cubicBezTo>
                <a:cubicBezTo>
                  <a:pt x="859" y="230"/>
                  <a:pt x="860" y="230"/>
                  <a:pt x="860" y="230"/>
                </a:cubicBezTo>
                <a:cubicBezTo>
                  <a:pt x="861" y="230"/>
                  <a:pt x="862" y="230"/>
                  <a:pt x="863" y="230"/>
                </a:cubicBezTo>
                <a:cubicBezTo>
                  <a:pt x="863" y="230"/>
                  <a:pt x="862" y="231"/>
                  <a:pt x="862" y="231"/>
                </a:cubicBezTo>
                <a:cubicBezTo>
                  <a:pt x="863" y="232"/>
                  <a:pt x="863" y="232"/>
                  <a:pt x="863" y="232"/>
                </a:cubicBezTo>
                <a:cubicBezTo>
                  <a:pt x="863" y="233"/>
                  <a:pt x="863" y="234"/>
                  <a:pt x="863" y="233"/>
                </a:cubicBezTo>
                <a:cubicBezTo>
                  <a:pt x="863" y="233"/>
                  <a:pt x="862" y="232"/>
                  <a:pt x="862" y="232"/>
                </a:cubicBezTo>
                <a:cubicBezTo>
                  <a:pt x="861" y="232"/>
                  <a:pt x="861" y="232"/>
                  <a:pt x="860" y="233"/>
                </a:cubicBezTo>
                <a:cubicBezTo>
                  <a:pt x="860" y="233"/>
                  <a:pt x="860" y="233"/>
                  <a:pt x="860" y="234"/>
                </a:cubicBezTo>
                <a:cubicBezTo>
                  <a:pt x="859" y="235"/>
                  <a:pt x="859" y="234"/>
                  <a:pt x="858" y="234"/>
                </a:cubicBezTo>
                <a:cubicBezTo>
                  <a:pt x="857" y="234"/>
                  <a:pt x="857" y="234"/>
                  <a:pt x="856" y="234"/>
                </a:cubicBezTo>
                <a:cubicBezTo>
                  <a:pt x="856" y="234"/>
                  <a:pt x="856" y="235"/>
                  <a:pt x="856" y="235"/>
                </a:cubicBezTo>
                <a:cubicBezTo>
                  <a:pt x="856" y="236"/>
                  <a:pt x="855" y="238"/>
                  <a:pt x="856" y="238"/>
                </a:cubicBezTo>
                <a:cubicBezTo>
                  <a:pt x="857" y="238"/>
                  <a:pt x="857" y="239"/>
                  <a:pt x="857" y="239"/>
                </a:cubicBezTo>
                <a:cubicBezTo>
                  <a:pt x="857" y="240"/>
                  <a:pt x="856" y="240"/>
                  <a:pt x="856" y="241"/>
                </a:cubicBezTo>
                <a:cubicBezTo>
                  <a:pt x="856" y="242"/>
                  <a:pt x="857" y="242"/>
                  <a:pt x="857" y="243"/>
                </a:cubicBezTo>
                <a:cubicBezTo>
                  <a:pt x="858" y="244"/>
                  <a:pt x="858" y="244"/>
                  <a:pt x="858" y="244"/>
                </a:cubicBezTo>
                <a:cubicBezTo>
                  <a:pt x="859" y="244"/>
                  <a:pt x="859" y="245"/>
                  <a:pt x="859" y="245"/>
                </a:cubicBezTo>
                <a:cubicBezTo>
                  <a:pt x="859" y="246"/>
                  <a:pt x="858" y="246"/>
                  <a:pt x="858" y="248"/>
                </a:cubicBezTo>
                <a:cubicBezTo>
                  <a:pt x="860" y="247"/>
                  <a:pt x="860" y="250"/>
                  <a:pt x="860" y="251"/>
                </a:cubicBezTo>
                <a:cubicBezTo>
                  <a:pt x="860" y="251"/>
                  <a:pt x="860" y="251"/>
                  <a:pt x="860" y="251"/>
                </a:cubicBezTo>
                <a:cubicBezTo>
                  <a:pt x="859" y="251"/>
                  <a:pt x="859" y="253"/>
                  <a:pt x="859" y="253"/>
                </a:cubicBezTo>
                <a:cubicBezTo>
                  <a:pt x="860" y="254"/>
                  <a:pt x="861" y="254"/>
                  <a:pt x="861" y="255"/>
                </a:cubicBezTo>
                <a:cubicBezTo>
                  <a:pt x="860" y="255"/>
                  <a:pt x="859" y="255"/>
                  <a:pt x="859" y="255"/>
                </a:cubicBezTo>
                <a:cubicBezTo>
                  <a:pt x="859" y="256"/>
                  <a:pt x="859" y="257"/>
                  <a:pt x="858" y="257"/>
                </a:cubicBezTo>
                <a:cubicBezTo>
                  <a:pt x="858" y="257"/>
                  <a:pt x="857" y="258"/>
                  <a:pt x="857" y="258"/>
                </a:cubicBezTo>
                <a:cubicBezTo>
                  <a:pt x="857" y="258"/>
                  <a:pt x="857" y="258"/>
                  <a:pt x="857" y="257"/>
                </a:cubicBezTo>
                <a:cubicBezTo>
                  <a:pt x="856" y="256"/>
                  <a:pt x="854" y="257"/>
                  <a:pt x="853" y="258"/>
                </a:cubicBezTo>
                <a:cubicBezTo>
                  <a:pt x="851" y="259"/>
                  <a:pt x="854" y="260"/>
                  <a:pt x="854" y="261"/>
                </a:cubicBezTo>
                <a:cubicBezTo>
                  <a:pt x="853" y="261"/>
                  <a:pt x="852" y="260"/>
                  <a:pt x="852" y="259"/>
                </a:cubicBezTo>
                <a:cubicBezTo>
                  <a:pt x="852" y="258"/>
                  <a:pt x="851" y="258"/>
                  <a:pt x="850" y="258"/>
                </a:cubicBezTo>
                <a:cubicBezTo>
                  <a:pt x="850" y="258"/>
                  <a:pt x="847" y="259"/>
                  <a:pt x="847" y="258"/>
                </a:cubicBezTo>
                <a:cubicBezTo>
                  <a:pt x="847" y="258"/>
                  <a:pt x="846" y="258"/>
                  <a:pt x="845" y="258"/>
                </a:cubicBezTo>
                <a:cubicBezTo>
                  <a:pt x="845" y="258"/>
                  <a:pt x="844" y="258"/>
                  <a:pt x="844" y="259"/>
                </a:cubicBezTo>
                <a:cubicBezTo>
                  <a:pt x="844" y="260"/>
                  <a:pt x="844" y="259"/>
                  <a:pt x="844" y="259"/>
                </a:cubicBezTo>
                <a:cubicBezTo>
                  <a:pt x="844" y="260"/>
                  <a:pt x="843" y="260"/>
                  <a:pt x="843" y="260"/>
                </a:cubicBezTo>
                <a:cubicBezTo>
                  <a:pt x="842" y="261"/>
                  <a:pt x="841" y="260"/>
                  <a:pt x="840" y="261"/>
                </a:cubicBezTo>
                <a:cubicBezTo>
                  <a:pt x="840" y="262"/>
                  <a:pt x="840" y="261"/>
                  <a:pt x="840" y="262"/>
                </a:cubicBezTo>
                <a:cubicBezTo>
                  <a:pt x="840" y="262"/>
                  <a:pt x="839" y="263"/>
                  <a:pt x="839" y="263"/>
                </a:cubicBezTo>
                <a:cubicBezTo>
                  <a:pt x="839" y="265"/>
                  <a:pt x="838" y="266"/>
                  <a:pt x="839" y="267"/>
                </a:cubicBezTo>
                <a:cubicBezTo>
                  <a:pt x="839" y="267"/>
                  <a:pt x="837" y="268"/>
                  <a:pt x="837" y="268"/>
                </a:cubicBezTo>
                <a:cubicBezTo>
                  <a:pt x="837" y="269"/>
                  <a:pt x="838" y="269"/>
                  <a:pt x="838" y="269"/>
                </a:cubicBezTo>
                <a:cubicBezTo>
                  <a:pt x="838" y="270"/>
                  <a:pt x="837" y="270"/>
                  <a:pt x="837" y="270"/>
                </a:cubicBezTo>
                <a:cubicBezTo>
                  <a:pt x="837" y="270"/>
                  <a:pt x="836" y="270"/>
                  <a:pt x="836" y="270"/>
                </a:cubicBezTo>
                <a:cubicBezTo>
                  <a:pt x="835" y="270"/>
                  <a:pt x="835" y="271"/>
                  <a:pt x="834" y="270"/>
                </a:cubicBezTo>
                <a:cubicBezTo>
                  <a:pt x="834" y="270"/>
                  <a:pt x="834" y="269"/>
                  <a:pt x="833" y="270"/>
                </a:cubicBezTo>
                <a:cubicBezTo>
                  <a:pt x="832" y="270"/>
                  <a:pt x="833" y="270"/>
                  <a:pt x="832" y="270"/>
                </a:cubicBezTo>
                <a:cubicBezTo>
                  <a:pt x="831" y="270"/>
                  <a:pt x="831" y="270"/>
                  <a:pt x="830" y="270"/>
                </a:cubicBezTo>
                <a:cubicBezTo>
                  <a:pt x="830" y="270"/>
                  <a:pt x="830" y="271"/>
                  <a:pt x="830" y="271"/>
                </a:cubicBezTo>
                <a:cubicBezTo>
                  <a:pt x="830" y="271"/>
                  <a:pt x="830" y="271"/>
                  <a:pt x="829" y="271"/>
                </a:cubicBezTo>
                <a:cubicBezTo>
                  <a:pt x="829" y="271"/>
                  <a:pt x="829" y="271"/>
                  <a:pt x="829" y="271"/>
                </a:cubicBezTo>
                <a:cubicBezTo>
                  <a:pt x="828" y="271"/>
                  <a:pt x="828" y="271"/>
                  <a:pt x="827" y="272"/>
                </a:cubicBezTo>
                <a:cubicBezTo>
                  <a:pt x="826" y="272"/>
                  <a:pt x="825" y="272"/>
                  <a:pt x="825" y="272"/>
                </a:cubicBezTo>
                <a:cubicBezTo>
                  <a:pt x="825" y="272"/>
                  <a:pt x="825" y="272"/>
                  <a:pt x="825" y="272"/>
                </a:cubicBezTo>
                <a:cubicBezTo>
                  <a:pt x="824" y="273"/>
                  <a:pt x="824" y="273"/>
                  <a:pt x="823" y="273"/>
                </a:cubicBezTo>
                <a:cubicBezTo>
                  <a:pt x="824" y="274"/>
                  <a:pt x="824" y="276"/>
                  <a:pt x="823" y="277"/>
                </a:cubicBezTo>
                <a:cubicBezTo>
                  <a:pt x="823" y="278"/>
                  <a:pt x="824" y="278"/>
                  <a:pt x="824" y="278"/>
                </a:cubicBezTo>
                <a:cubicBezTo>
                  <a:pt x="824" y="278"/>
                  <a:pt x="824" y="278"/>
                  <a:pt x="824" y="279"/>
                </a:cubicBezTo>
                <a:cubicBezTo>
                  <a:pt x="823" y="278"/>
                  <a:pt x="821" y="279"/>
                  <a:pt x="821" y="279"/>
                </a:cubicBezTo>
                <a:cubicBezTo>
                  <a:pt x="819" y="280"/>
                  <a:pt x="818" y="280"/>
                  <a:pt x="818" y="282"/>
                </a:cubicBezTo>
                <a:cubicBezTo>
                  <a:pt x="818" y="282"/>
                  <a:pt x="818" y="282"/>
                  <a:pt x="817" y="282"/>
                </a:cubicBezTo>
                <a:cubicBezTo>
                  <a:pt x="816" y="282"/>
                  <a:pt x="816" y="283"/>
                  <a:pt x="815" y="283"/>
                </a:cubicBezTo>
                <a:cubicBezTo>
                  <a:pt x="815" y="283"/>
                  <a:pt x="814" y="283"/>
                  <a:pt x="813" y="283"/>
                </a:cubicBezTo>
                <a:cubicBezTo>
                  <a:pt x="812" y="283"/>
                  <a:pt x="812" y="283"/>
                  <a:pt x="811" y="284"/>
                </a:cubicBezTo>
                <a:cubicBezTo>
                  <a:pt x="811" y="283"/>
                  <a:pt x="811" y="282"/>
                  <a:pt x="811" y="281"/>
                </a:cubicBezTo>
                <a:cubicBezTo>
                  <a:pt x="810" y="281"/>
                  <a:pt x="809" y="281"/>
                  <a:pt x="808" y="281"/>
                </a:cubicBezTo>
                <a:cubicBezTo>
                  <a:pt x="808" y="282"/>
                  <a:pt x="808" y="282"/>
                  <a:pt x="808" y="283"/>
                </a:cubicBezTo>
                <a:cubicBezTo>
                  <a:pt x="808" y="284"/>
                  <a:pt x="809" y="283"/>
                  <a:pt x="809" y="284"/>
                </a:cubicBezTo>
                <a:cubicBezTo>
                  <a:pt x="809" y="284"/>
                  <a:pt x="809" y="284"/>
                  <a:pt x="809" y="284"/>
                </a:cubicBezTo>
                <a:cubicBezTo>
                  <a:pt x="809" y="284"/>
                  <a:pt x="809" y="284"/>
                  <a:pt x="809" y="284"/>
                </a:cubicBezTo>
                <a:cubicBezTo>
                  <a:pt x="810" y="285"/>
                  <a:pt x="809" y="287"/>
                  <a:pt x="810" y="287"/>
                </a:cubicBezTo>
                <a:cubicBezTo>
                  <a:pt x="810" y="288"/>
                  <a:pt x="811" y="289"/>
                  <a:pt x="810" y="289"/>
                </a:cubicBezTo>
                <a:cubicBezTo>
                  <a:pt x="809" y="289"/>
                  <a:pt x="809" y="289"/>
                  <a:pt x="808" y="289"/>
                </a:cubicBezTo>
                <a:cubicBezTo>
                  <a:pt x="808" y="289"/>
                  <a:pt x="808" y="289"/>
                  <a:pt x="807" y="289"/>
                </a:cubicBezTo>
                <a:cubicBezTo>
                  <a:pt x="808" y="289"/>
                  <a:pt x="807" y="287"/>
                  <a:pt x="807" y="288"/>
                </a:cubicBezTo>
                <a:cubicBezTo>
                  <a:pt x="807" y="289"/>
                  <a:pt x="806" y="288"/>
                  <a:pt x="806" y="288"/>
                </a:cubicBezTo>
                <a:cubicBezTo>
                  <a:pt x="806" y="288"/>
                  <a:pt x="806" y="289"/>
                  <a:pt x="806" y="289"/>
                </a:cubicBezTo>
                <a:cubicBezTo>
                  <a:pt x="805" y="289"/>
                  <a:pt x="804" y="289"/>
                  <a:pt x="804" y="289"/>
                </a:cubicBezTo>
                <a:cubicBezTo>
                  <a:pt x="804" y="289"/>
                  <a:pt x="803" y="290"/>
                  <a:pt x="803" y="290"/>
                </a:cubicBezTo>
                <a:cubicBezTo>
                  <a:pt x="802" y="290"/>
                  <a:pt x="802" y="289"/>
                  <a:pt x="801" y="289"/>
                </a:cubicBezTo>
                <a:cubicBezTo>
                  <a:pt x="801" y="288"/>
                  <a:pt x="800" y="288"/>
                  <a:pt x="799" y="288"/>
                </a:cubicBezTo>
                <a:cubicBezTo>
                  <a:pt x="799" y="288"/>
                  <a:pt x="798" y="288"/>
                  <a:pt x="798" y="289"/>
                </a:cubicBezTo>
                <a:cubicBezTo>
                  <a:pt x="797" y="289"/>
                  <a:pt x="794" y="289"/>
                  <a:pt x="794" y="290"/>
                </a:cubicBezTo>
                <a:cubicBezTo>
                  <a:pt x="795" y="291"/>
                  <a:pt x="795" y="291"/>
                  <a:pt x="796" y="291"/>
                </a:cubicBezTo>
                <a:cubicBezTo>
                  <a:pt x="796" y="292"/>
                  <a:pt x="796" y="292"/>
                  <a:pt x="796" y="292"/>
                </a:cubicBezTo>
                <a:cubicBezTo>
                  <a:pt x="795" y="292"/>
                  <a:pt x="795" y="292"/>
                  <a:pt x="794" y="292"/>
                </a:cubicBezTo>
                <a:cubicBezTo>
                  <a:pt x="794" y="293"/>
                  <a:pt x="795" y="293"/>
                  <a:pt x="793" y="294"/>
                </a:cubicBezTo>
                <a:cubicBezTo>
                  <a:pt x="794" y="295"/>
                  <a:pt x="795" y="294"/>
                  <a:pt x="796" y="294"/>
                </a:cubicBezTo>
                <a:cubicBezTo>
                  <a:pt x="797" y="294"/>
                  <a:pt x="797" y="293"/>
                  <a:pt x="798" y="294"/>
                </a:cubicBezTo>
                <a:cubicBezTo>
                  <a:pt x="798" y="295"/>
                  <a:pt x="798" y="295"/>
                  <a:pt x="799" y="295"/>
                </a:cubicBezTo>
                <a:cubicBezTo>
                  <a:pt x="799" y="295"/>
                  <a:pt x="799" y="295"/>
                  <a:pt x="799" y="296"/>
                </a:cubicBezTo>
                <a:cubicBezTo>
                  <a:pt x="800" y="296"/>
                  <a:pt x="800" y="296"/>
                  <a:pt x="800" y="296"/>
                </a:cubicBezTo>
                <a:cubicBezTo>
                  <a:pt x="801" y="297"/>
                  <a:pt x="801" y="299"/>
                  <a:pt x="801" y="297"/>
                </a:cubicBezTo>
                <a:cubicBezTo>
                  <a:pt x="802" y="296"/>
                  <a:pt x="801" y="296"/>
                  <a:pt x="802" y="296"/>
                </a:cubicBezTo>
                <a:cubicBezTo>
                  <a:pt x="803" y="296"/>
                  <a:pt x="802" y="296"/>
                  <a:pt x="803" y="296"/>
                </a:cubicBezTo>
                <a:cubicBezTo>
                  <a:pt x="803" y="296"/>
                  <a:pt x="803" y="296"/>
                  <a:pt x="804" y="296"/>
                </a:cubicBezTo>
                <a:cubicBezTo>
                  <a:pt x="803" y="297"/>
                  <a:pt x="802" y="297"/>
                  <a:pt x="802" y="298"/>
                </a:cubicBezTo>
                <a:cubicBezTo>
                  <a:pt x="802" y="298"/>
                  <a:pt x="804" y="298"/>
                  <a:pt x="804" y="298"/>
                </a:cubicBezTo>
                <a:cubicBezTo>
                  <a:pt x="804" y="298"/>
                  <a:pt x="804" y="299"/>
                  <a:pt x="804" y="299"/>
                </a:cubicBezTo>
                <a:cubicBezTo>
                  <a:pt x="804" y="299"/>
                  <a:pt x="804" y="299"/>
                  <a:pt x="804" y="299"/>
                </a:cubicBezTo>
                <a:cubicBezTo>
                  <a:pt x="805" y="299"/>
                  <a:pt x="805" y="299"/>
                  <a:pt x="806" y="299"/>
                </a:cubicBezTo>
                <a:cubicBezTo>
                  <a:pt x="806" y="300"/>
                  <a:pt x="806" y="300"/>
                  <a:pt x="805" y="300"/>
                </a:cubicBezTo>
                <a:cubicBezTo>
                  <a:pt x="806" y="301"/>
                  <a:pt x="806" y="301"/>
                  <a:pt x="806" y="301"/>
                </a:cubicBezTo>
                <a:cubicBezTo>
                  <a:pt x="806" y="303"/>
                  <a:pt x="806" y="303"/>
                  <a:pt x="807" y="303"/>
                </a:cubicBezTo>
                <a:cubicBezTo>
                  <a:pt x="807" y="303"/>
                  <a:pt x="807" y="304"/>
                  <a:pt x="807" y="304"/>
                </a:cubicBezTo>
                <a:cubicBezTo>
                  <a:pt x="808" y="304"/>
                  <a:pt x="808" y="304"/>
                  <a:pt x="808" y="305"/>
                </a:cubicBezTo>
                <a:cubicBezTo>
                  <a:pt x="809" y="306"/>
                  <a:pt x="810" y="306"/>
                  <a:pt x="811" y="306"/>
                </a:cubicBezTo>
                <a:cubicBezTo>
                  <a:pt x="811" y="307"/>
                  <a:pt x="811" y="307"/>
                  <a:pt x="812" y="307"/>
                </a:cubicBezTo>
                <a:cubicBezTo>
                  <a:pt x="812" y="308"/>
                  <a:pt x="812" y="309"/>
                  <a:pt x="812" y="309"/>
                </a:cubicBezTo>
                <a:cubicBezTo>
                  <a:pt x="812" y="310"/>
                  <a:pt x="812" y="310"/>
                  <a:pt x="812" y="311"/>
                </a:cubicBezTo>
                <a:cubicBezTo>
                  <a:pt x="813" y="311"/>
                  <a:pt x="813" y="312"/>
                  <a:pt x="812" y="312"/>
                </a:cubicBezTo>
                <a:cubicBezTo>
                  <a:pt x="812" y="312"/>
                  <a:pt x="812" y="313"/>
                  <a:pt x="812" y="313"/>
                </a:cubicBezTo>
                <a:cubicBezTo>
                  <a:pt x="812" y="314"/>
                  <a:pt x="812" y="314"/>
                  <a:pt x="812" y="315"/>
                </a:cubicBezTo>
                <a:cubicBezTo>
                  <a:pt x="812" y="316"/>
                  <a:pt x="813" y="315"/>
                  <a:pt x="813" y="316"/>
                </a:cubicBezTo>
                <a:cubicBezTo>
                  <a:pt x="813" y="316"/>
                  <a:pt x="812" y="319"/>
                  <a:pt x="812" y="319"/>
                </a:cubicBezTo>
                <a:cubicBezTo>
                  <a:pt x="812" y="319"/>
                  <a:pt x="812" y="320"/>
                  <a:pt x="812" y="321"/>
                </a:cubicBezTo>
                <a:cubicBezTo>
                  <a:pt x="812" y="322"/>
                  <a:pt x="810" y="324"/>
                  <a:pt x="809" y="324"/>
                </a:cubicBezTo>
                <a:cubicBezTo>
                  <a:pt x="808" y="324"/>
                  <a:pt x="806" y="324"/>
                  <a:pt x="805" y="324"/>
                </a:cubicBezTo>
                <a:cubicBezTo>
                  <a:pt x="805" y="324"/>
                  <a:pt x="804" y="323"/>
                  <a:pt x="804" y="323"/>
                </a:cubicBezTo>
                <a:cubicBezTo>
                  <a:pt x="804" y="323"/>
                  <a:pt x="801" y="323"/>
                  <a:pt x="801" y="322"/>
                </a:cubicBezTo>
                <a:cubicBezTo>
                  <a:pt x="800" y="322"/>
                  <a:pt x="800" y="323"/>
                  <a:pt x="799" y="323"/>
                </a:cubicBezTo>
                <a:cubicBezTo>
                  <a:pt x="799" y="323"/>
                  <a:pt x="799" y="322"/>
                  <a:pt x="798" y="322"/>
                </a:cubicBezTo>
                <a:cubicBezTo>
                  <a:pt x="798" y="322"/>
                  <a:pt x="797" y="322"/>
                  <a:pt x="797" y="322"/>
                </a:cubicBezTo>
                <a:cubicBezTo>
                  <a:pt x="796" y="322"/>
                  <a:pt x="796" y="323"/>
                  <a:pt x="796" y="323"/>
                </a:cubicBezTo>
                <a:cubicBezTo>
                  <a:pt x="795" y="323"/>
                  <a:pt x="795" y="322"/>
                  <a:pt x="794" y="322"/>
                </a:cubicBezTo>
                <a:cubicBezTo>
                  <a:pt x="794" y="322"/>
                  <a:pt x="794" y="322"/>
                  <a:pt x="793" y="322"/>
                </a:cubicBezTo>
                <a:cubicBezTo>
                  <a:pt x="793" y="322"/>
                  <a:pt x="792" y="322"/>
                  <a:pt x="792" y="322"/>
                </a:cubicBezTo>
                <a:cubicBezTo>
                  <a:pt x="791" y="322"/>
                  <a:pt x="790" y="322"/>
                  <a:pt x="788" y="322"/>
                </a:cubicBezTo>
                <a:cubicBezTo>
                  <a:pt x="788" y="322"/>
                  <a:pt x="785" y="322"/>
                  <a:pt x="785" y="322"/>
                </a:cubicBezTo>
                <a:cubicBezTo>
                  <a:pt x="784" y="322"/>
                  <a:pt x="784" y="321"/>
                  <a:pt x="784" y="321"/>
                </a:cubicBezTo>
                <a:cubicBezTo>
                  <a:pt x="783" y="321"/>
                  <a:pt x="782" y="321"/>
                  <a:pt x="782" y="321"/>
                </a:cubicBezTo>
                <a:cubicBezTo>
                  <a:pt x="780" y="321"/>
                  <a:pt x="780" y="322"/>
                  <a:pt x="779" y="322"/>
                </a:cubicBezTo>
                <a:cubicBezTo>
                  <a:pt x="778" y="322"/>
                  <a:pt x="778" y="323"/>
                  <a:pt x="778" y="323"/>
                </a:cubicBezTo>
                <a:cubicBezTo>
                  <a:pt x="778" y="323"/>
                  <a:pt x="777" y="323"/>
                  <a:pt x="776" y="323"/>
                </a:cubicBezTo>
                <a:cubicBezTo>
                  <a:pt x="776" y="323"/>
                  <a:pt x="776" y="323"/>
                  <a:pt x="776" y="323"/>
                </a:cubicBezTo>
                <a:cubicBezTo>
                  <a:pt x="776" y="322"/>
                  <a:pt x="773" y="324"/>
                  <a:pt x="773" y="325"/>
                </a:cubicBezTo>
                <a:cubicBezTo>
                  <a:pt x="772" y="325"/>
                  <a:pt x="772" y="324"/>
                  <a:pt x="772" y="325"/>
                </a:cubicBezTo>
                <a:cubicBezTo>
                  <a:pt x="772" y="326"/>
                  <a:pt x="773" y="326"/>
                  <a:pt x="773" y="326"/>
                </a:cubicBezTo>
                <a:cubicBezTo>
                  <a:pt x="773" y="326"/>
                  <a:pt x="773" y="327"/>
                  <a:pt x="774" y="327"/>
                </a:cubicBezTo>
                <a:cubicBezTo>
                  <a:pt x="774" y="327"/>
                  <a:pt x="773" y="327"/>
                  <a:pt x="773" y="328"/>
                </a:cubicBezTo>
                <a:cubicBezTo>
                  <a:pt x="775" y="328"/>
                  <a:pt x="774" y="328"/>
                  <a:pt x="775" y="329"/>
                </a:cubicBezTo>
                <a:cubicBezTo>
                  <a:pt x="775" y="330"/>
                  <a:pt x="775" y="330"/>
                  <a:pt x="776" y="330"/>
                </a:cubicBezTo>
                <a:cubicBezTo>
                  <a:pt x="775" y="331"/>
                  <a:pt x="774" y="331"/>
                  <a:pt x="774" y="332"/>
                </a:cubicBezTo>
                <a:cubicBezTo>
                  <a:pt x="775" y="332"/>
                  <a:pt x="775" y="333"/>
                  <a:pt x="775" y="334"/>
                </a:cubicBezTo>
                <a:cubicBezTo>
                  <a:pt x="775" y="335"/>
                  <a:pt x="775" y="335"/>
                  <a:pt x="775" y="336"/>
                </a:cubicBezTo>
                <a:cubicBezTo>
                  <a:pt x="776" y="337"/>
                  <a:pt x="776" y="336"/>
                  <a:pt x="776" y="337"/>
                </a:cubicBezTo>
                <a:cubicBezTo>
                  <a:pt x="776" y="337"/>
                  <a:pt x="776" y="337"/>
                  <a:pt x="776" y="338"/>
                </a:cubicBezTo>
                <a:cubicBezTo>
                  <a:pt x="776" y="338"/>
                  <a:pt x="776" y="338"/>
                  <a:pt x="776" y="339"/>
                </a:cubicBezTo>
                <a:cubicBezTo>
                  <a:pt x="776" y="339"/>
                  <a:pt x="776" y="339"/>
                  <a:pt x="776" y="339"/>
                </a:cubicBezTo>
                <a:cubicBezTo>
                  <a:pt x="775" y="339"/>
                  <a:pt x="776" y="340"/>
                  <a:pt x="776" y="340"/>
                </a:cubicBezTo>
                <a:cubicBezTo>
                  <a:pt x="776" y="341"/>
                  <a:pt x="776" y="341"/>
                  <a:pt x="776" y="341"/>
                </a:cubicBezTo>
                <a:cubicBezTo>
                  <a:pt x="776" y="341"/>
                  <a:pt x="775" y="341"/>
                  <a:pt x="775" y="341"/>
                </a:cubicBezTo>
                <a:cubicBezTo>
                  <a:pt x="775" y="341"/>
                  <a:pt x="775" y="342"/>
                  <a:pt x="775" y="342"/>
                </a:cubicBezTo>
                <a:cubicBezTo>
                  <a:pt x="775" y="342"/>
                  <a:pt x="774" y="343"/>
                  <a:pt x="774" y="343"/>
                </a:cubicBezTo>
                <a:cubicBezTo>
                  <a:pt x="774" y="343"/>
                  <a:pt x="774" y="343"/>
                  <a:pt x="775" y="344"/>
                </a:cubicBezTo>
                <a:cubicBezTo>
                  <a:pt x="775" y="346"/>
                  <a:pt x="774" y="344"/>
                  <a:pt x="774" y="344"/>
                </a:cubicBezTo>
                <a:cubicBezTo>
                  <a:pt x="774" y="345"/>
                  <a:pt x="773" y="346"/>
                  <a:pt x="773" y="347"/>
                </a:cubicBezTo>
                <a:cubicBezTo>
                  <a:pt x="773" y="347"/>
                  <a:pt x="773" y="347"/>
                  <a:pt x="772" y="348"/>
                </a:cubicBezTo>
                <a:cubicBezTo>
                  <a:pt x="772" y="348"/>
                  <a:pt x="773" y="349"/>
                  <a:pt x="772" y="349"/>
                </a:cubicBezTo>
                <a:cubicBezTo>
                  <a:pt x="772" y="350"/>
                  <a:pt x="772" y="350"/>
                  <a:pt x="772" y="351"/>
                </a:cubicBezTo>
                <a:cubicBezTo>
                  <a:pt x="772" y="352"/>
                  <a:pt x="772" y="351"/>
                  <a:pt x="772" y="352"/>
                </a:cubicBezTo>
                <a:cubicBezTo>
                  <a:pt x="772" y="352"/>
                  <a:pt x="772" y="353"/>
                  <a:pt x="773" y="352"/>
                </a:cubicBezTo>
                <a:cubicBezTo>
                  <a:pt x="773" y="351"/>
                  <a:pt x="774" y="351"/>
                  <a:pt x="774" y="351"/>
                </a:cubicBezTo>
                <a:cubicBezTo>
                  <a:pt x="774" y="352"/>
                  <a:pt x="774" y="352"/>
                  <a:pt x="773" y="352"/>
                </a:cubicBezTo>
                <a:cubicBezTo>
                  <a:pt x="773" y="353"/>
                  <a:pt x="773" y="353"/>
                  <a:pt x="773" y="353"/>
                </a:cubicBezTo>
                <a:cubicBezTo>
                  <a:pt x="773" y="354"/>
                  <a:pt x="773" y="354"/>
                  <a:pt x="774" y="354"/>
                </a:cubicBezTo>
                <a:cubicBezTo>
                  <a:pt x="774" y="354"/>
                  <a:pt x="774" y="357"/>
                  <a:pt x="774" y="358"/>
                </a:cubicBezTo>
                <a:cubicBezTo>
                  <a:pt x="774" y="357"/>
                  <a:pt x="773" y="361"/>
                  <a:pt x="773" y="362"/>
                </a:cubicBezTo>
                <a:cubicBezTo>
                  <a:pt x="774" y="362"/>
                  <a:pt x="775" y="361"/>
                  <a:pt x="776" y="362"/>
                </a:cubicBezTo>
                <a:cubicBezTo>
                  <a:pt x="776" y="362"/>
                  <a:pt x="776" y="362"/>
                  <a:pt x="777" y="362"/>
                </a:cubicBezTo>
                <a:cubicBezTo>
                  <a:pt x="777" y="362"/>
                  <a:pt x="778" y="362"/>
                  <a:pt x="778" y="363"/>
                </a:cubicBezTo>
                <a:cubicBezTo>
                  <a:pt x="779" y="363"/>
                  <a:pt x="779" y="363"/>
                  <a:pt x="780" y="363"/>
                </a:cubicBezTo>
                <a:cubicBezTo>
                  <a:pt x="781" y="362"/>
                  <a:pt x="781" y="362"/>
                  <a:pt x="782" y="362"/>
                </a:cubicBezTo>
                <a:cubicBezTo>
                  <a:pt x="783" y="362"/>
                  <a:pt x="783" y="362"/>
                  <a:pt x="783" y="362"/>
                </a:cubicBezTo>
                <a:cubicBezTo>
                  <a:pt x="784" y="362"/>
                  <a:pt x="784" y="362"/>
                  <a:pt x="785" y="362"/>
                </a:cubicBezTo>
                <a:cubicBezTo>
                  <a:pt x="785" y="363"/>
                  <a:pt x="785" y="363"/>
                  <a:pt x="786" y="363"/>
                </a:cubicBezTo>
                <a:cubicBezTo>
                  <a:pt x="785" y="363"/>
                  <a:pt x="787" y="364"/>
                  <a:pt x="786" y="364"/>
                </a:cubicBezTo>
                <a:cubicBezTo>
                  <a:pt x="787" y="364"/>
                  <a:pt x="787" y="365"/>
                  <a:pt x="787" y="365"/>
                </a:cubicBezTo>
                <a:cubicBezTo>
                  <a:pt x="787" y="367"/>
                  <a:pt x="787" y="365"/>
                  <a:pt x="787" y="366"/>
                </a:cubicBezTo>
                <a:cubicBezTo>
                  <a:pt x="788" y="366"/>
                  <a:pt x="788" y="367"/>
                  <a:pt x="789" y="367"/>
                </a:cubicBezTo>
                <a:cubicBezTo>
                  <a:pt x="789" y="368"/>
                  <a:pt x="789" y="368"/>
                  <a:pt x="790" y="368"/>
                </a:cubicBezTo>
                <a:cubicBezTo>
                  <a:pt x="791" y="368"/>
                  <a:pt x="791" y="368"/>
                  <a:pt x="791" y="367"/>
                </a:cubicBezTo>
                <a:cubicBezTo>
                  <a:pt x="792" y="367"/>
                  <a:pt x="793" y="367"/>
                  <a:pt x="793" y="366"/>
                </a:cubicBezTo>
                <a:cubicBezTo>
                  <a:pt x="793" y="366"/>
                  <a:pt x="793" y="366"/>
                  <a:pt x="794" y="366"/>
                </a:cubicBezTo>
                <a:cubicBezTo>
                  <a:pt x="795" y="366"/>
                  <a:pt x="795" y="366"/>
                  <a:pt x="796" y="365"/>
                </a:cubicBezTo>
                <a:cubicBezTo>
                  <a:pt x="796" y="364"/>
                  <a:pt x="797" y="364"/>
                  <a:pt x="798" y="365"/>
                </a:cubicBezTo>
                <a:cubicBezTo>
                  <a:pt x="798" y="365"/>
                  <a:pt x="797" y="366"/>
                  <a:pt x="798" y="365"/>
                </a:cubicBezTo>
                <a:cubicBezTo>
                  <a:pt x="799" y="365"/>
                  <a:pt x="799" y="365"/>
                  <a:pt x="799" y="365"/>
                </a:cubicBezTo>
                <a:cubicBezTo>
                  <a:pt x="799" y="366"/>
                  <a:pt x="801" y="365"/>
                  <a:pt x="801" y="366"/>
                </a:cubicBezTo>
                <a:cubicBezTo>
                  <a:pt x="801" y="365"/>
                  <a:pt x="802" y="365"/>
                  <a:pt x="802" y="365"/>
                </a:cubicBezTo>
                <a:cubicBezTo>
                  <a:pt x="802" y="365"/>
                  <a:pt x="802" y="365"/>
                  <a:pt x="803" y="365"/>
                </a:cubicBezTo>
                <a:cubicBezTo>
                  <a:pt x="803" y="365"/>
                  <a:pt x="804" y="365"/>
                  <a:pt x="804" y="365"/>
                </a:cubicBezTo>
                <a:cubicBezTo>
                  <a:pt x="805" y="365"/>
                  <a:pt x="805" y="364"/>
                  <a:pt x="805" y="364"/>
                </a:cubicBezTo>
                <a:cubicBezTo>
                  <a:pt x="806" y="364"/>
                  <a:pt x="806" y="364"/>
                  <a:pt x="806" y="363"/>
                </a:cubicBezTo>
                <a:cubicBezTo>
                  <a:pt x="806" y="362"/>
                  <a:pt x="807" y="362"/>
                  <a:pt x="807" y="361"/>
                </a:cubicBezTo>
                <a:cubicBezTo>
                  <a:pt x="808" y="361"/>
                  <a:pt x="808" y="361"/>
                  <a:pt x="808" y="361"/>
                </a:cubicBezTo>
                <a:cubicBezTo>
                  <a:pt x="809" y="360"/>
                  <a:pt x="809" y="360"/>
                  <a:pt x="810" y="360"/>
                </a:cubicBezTo>
                <a:cubicBezTo>
                  <a:pt x="810" y="359"/>
                  <a:pt x="811" y="359"/>
                  <a:pt x="811" y="359"/>
                </a:cubicBezTo>
                <a:cubicBezTo>
                  <a:pt x="812" y="359"/>
                  <a:pt x="813" y="358"/>
                  <a:pt x="813" y="358"/>
                </a:cubicBezTo>
                <a:cubicBezTo>
                  <a:pt x="813" y="357"/>
                  <a:pt x="813" y="357"/>
                  <a:pt x="813" y="356"/>
                </a:cubicBezTo>
                <a:cubicBezTo>
                  <a:pt x="813" y="355"/>
                  <a:pt x="814" y="355"/>
                  <a:pt x="815" y="354"/>
                </a:cubicBezTo>
                <a:cubicBezTo>
                  <a:pt x="815" y="354"/>
                  <a:pt x="815" y="354"/>
                  <a:pt x="815" y="354"/>
                </a:cubicBezTo>
                <a:cubicBezTo>
                  <a:pt x="815" y="354"/>
                  <a:pt x="815" y="353"/>
                  <a:pt x="816" y="353"/>
                </a:cubicBezTo>
                <a:cubicBezTo>
                  <a:pt x="816" y="353"/>
                  <a:pt x="816" y="352"/>
                  <a:pt x="817" y="352"/>
                </a:cubicBezTo>
                <a:cubicBezTo>
                  <a:pt x="818" y="351"/>
                  <a:pt x="818" y="351"/>
                  <a:pt x="818" y="350"/>
                </a:cubicBezTo>
                <a:cubicBezTo>
                  <a:pt x="818" y="350"/>
                  <a:pt x="817" y="350"/>
                  <a:pt x="817" y="349"/>
                </a:cubicBezTo>
                <a:cubicBezTo>
                  <a:pt x="816" y="348"/>
                  <a:pt x="816" y="347"/>
                  <a:pt x="816" y="347"/>
                </a:cubicBezTo>
                <a:cubicBezTo>
                  <a:pt x="816" y="346"/>
                  <a:pt x="817" y="346"/>
                  <a:pt x="817" y="346"/>
                </a:cubicBezTo>
                <a:cubicBezTo>
                  <a:pt x="817" y="345"/>
                  <a:pt x="818" y="346"/>
                  <a:pt x="818" y="345"/>
                </a:cubicBezTo>
                <a:cubicBezTo>
                  <a:pt x="818" y="344"/>
                  <a:pt x="818" y="344"/>
                  <a:pt x="819" y="344"/>
                </a:cubicBezTo>
                <a:cubicBezTo>
                  <a:pt x="819" y="344"/>
                  <a:pt x="819" y="343"/>
                  <a:pt x="819" y="343"/>
                </a:cubicBezTo>
                <a:cubicBezTo>
                  <a:pt x="819" y="343"/>
                  <a:pt x="819" y="343"/>
                  <a:pt x="819" y="343"/>
                </a:cubicBezTo>
                <a:cubicBezTo>
                  <a:pt x="819" y="343"/>
                  <a:pt x="819" y="343"/>
                  <a:pt x="819" y="343"/>
                </a:cubicBezTo>
                <a:cubicBezTo>
                  <a:pt x="819" y="342"/>
                  <a:pt x="820" y="342"/>
                  <a:pt x="820" y="342"/>
                </a:cubicBezTo>
                <a:cubicBezTo>
                  <a:pt x="821" y="341"/>
                  <a:pt x="820" y="340"/>
                  <a:pt x="822" y="340"/>
                </a:cubicBezTo>
                <a:cubicBezTo>
                  <a:pt x="822" y="339"/>
                  <a:pt x="824" y="337"/>
                  <a:pt x="824" y="337"/>
                </a:cubicBezTo>
                <a:cubicBezTo>
                  <a:pt x="825" y="337"/>
                  <a:pt x="825" y="336"/>
                  <a:pt x="825" y="336"/>
                </a:cubicBezTo>
                <a:cubicBezTo>
                  <a:pt x="826" y="336"/>
                  <a:pt x="826" y="336"/>
                  <a:pt x="826" y="336"/>
                </a:cubicBezTo>
                <a:cubicBezTo>
                  <a:pt x="827" y="336"/>
                  <a:pt x="826" y="336"/>
                  <a:pt x="826" y="336"/>
                </a:cubicBezTo>
                <a:cubicBezTo>
                  <a:pt x="827" y="336"/>
                  <a:pt x="827" y="336"/>
                  <a:pt x="828" y="336"/>
                </a:cubicBezTo>
                <a:cubicBezTo>
                  <a:pt x="828" y="336"/>
                  <a:pt x="828" y="336"/>
                  <a:pt x="828" y="336"/>
                </a:cubicBezTo>
                <a:cubicBezTo>
                  <a:pt x="828" y="335"/>
                  <a:pt x="828" y="335"/>
                  <a:pt x="829" y="335"/>
                </a:cubicBezTo>
                <a:cubicBezTo>
                  <a:pt x="830" y="335"/>
                  <a:pt x="831" y="334"/>
                  <a:pt x="831" y="333"/>
                </a:cubicBezTo>
                <a:cubicBezTo>
                  <a:pt x="832" y="333"/>
                  <a:pt x="832" y="332"/>
                  <a:pt x="833" y="332"/>
                </a:cubicBezTo>
                <a:cubicBezTo>
                  <a:pt x="832" y="332"/>
                  <a:pt x="833" y="329"/>
                  <a:pt x="832" y="329"/>
                </a:cubicBezTo>
                <a:cubicBezTo>
                  <a:pt x="832" y="328"/>
                  <a:pt x="832" y="327"/>
                  <a:pt x="832" y="327"/>
                </a:cubicBezTo>
                <a:cubicBezTo>
                  <a:pt x="832" y="326"/>
                  <a:pt x="832" y="326"/>
                  <a:pt x="832" y="325"/>
                </a:cubicBezTo>
                <a:cubicBezTo>
                  <a:pt x="833" y="325"/>
                  <a:pt x="833" y="325"/>
                  <a:pt x="833" y="325"/>
                </a:cubicBezTo>
                <a:cubicBezTo>
                  <a:pt x="834" y="325"/>
                  <a:pt x="834" y="325"/>
                  <a:pt x="834" y="324"/>
                </a:cubicBezTo>
                <a:cubicBezTo>
                  <a:pt x="834" y="324"/>
                  <a:pt x="835" y="324"/>
                  <a:pt x="835" y="324"/>
                </a:cubicBezTo>
                <a:cubicBezTo>
                  <a:pt x="836" y="324"/>
                  <a:pt x="835" y="323"/>
                  <a:pt x="836" y="323"/>
                </a:cubicBezTo>
                <a:cubicBezTo>
                  <a:pt x="837" y="323"/>
                  <a:pt x="840" y="322"/>
                  <a:pt x="840" y="324"/>
                </a:cubicBezTo>
                <a:cubicBezTo>
                  <a:pt x="841" y="323"/>
                  <a:pt x="841" y="323"/>
                  <a:pt x="841" y="323"/>
                </a:cubicBezTo>
                <a:cubicBezTo>
                  <a:pt x="842" y="323"/>
                  <a:pt x="842" y="324"/>
                  <a:pt x="842" y="324"/>
                </a:cubicBezTo>
                <a:cubicBezTo>
                  <a:pt x="843" y="324"/>
                  <a:pt x="843" y="324"/>
                  <a:pt x="843" y="324"/>
                </a:cubicBezTo>
                <a:cubicBezTo>
                  <a:pt x="843" y="324"/>
                  <a:pt x="843" y="324"/>
                  <a:pt x="843" y="324"/>
                </a:cubicBezTo>
                <a:cubicBezTo>
                  <a:pt x="845" y="325"/>
                  <a:pt x="845" y="326"/>
                  <a:pt x="846" y="325"/>
                </a:cubicBezTo>
                <a:cubicBezTo>
                  <a:pt x="847" y="325"/>
                  <a:pt x="848" y="325"/>
                  <a:pt x="848" y="325"/>
                </a:cubicBezTo>
                <a:cubicBezTo>
                  <a:pt x="848" y="324"/>
                  <a:pt x="849" y="324"/>
                  <a:pt x="849" y="324"/>
                </a:cubicBezTo>
                <a:cubicBezTo>
                  <a:pt x="849" y="323"/>
                  <a:pt x="850" y="323"/>
                  <a:pt x="850" y="323"/>
                </a:cubicBezTo>
                <a:cubicBezTo>
                  <a:pt x="851" y="323"/>
                  <a:pt x="850" y="322"/>
                  <a:pt x="851" y="322"/>
                </a:cubicBezTo>
                <a:cubicBezTo>
                  <a:pt x="851" y="322"/>
                  <a:pt x="852" y="322"/>
                  <a:pt x="852" y="322"/>
                </a:cubicBezTo>
                <a:cubicBezTo>
                  <a:pt x="852" y="322"/>
                  <a:pt x="852" y="322"/>
                  <a:pt x="853" y="322"/>
                </a:cubicBezTo>
                <a:cubicBezTo>
                  <a:pt x="853" y="322"/>
                  <a:pt x="853" y="321"/>
                  <a:pt x="853" y="321"/>
                </a:cubicBezTo>
                <a:cubicBezTo>
                  <a:pt x="853" y="321"/>
                  <a:pt x="854" y="321"/>
                  <a:pt x="855" y="321"/>
                </a:cubicBezTo>
                <a:cubicBezTo>
                  <a:pt x="855" y="320"/>
                  <a:pt x="855" y="320"/>
                  <a:pt x="856" y="319"/>
                </a:cubicBezTo>
                <a:cubicBezTo>
                  <a:pt x="857" y="319"/>
                  <a:pt x="856" y="318"/>
                  <a:pt x="856" y="318"/>
                </a:cubicBezTo>
                <a:cubicBezTo>
                  <a:pt x="856" y="318"/>
                  <a:pt x="856" y="318"/>
                  <a:pt x="857" y="318"/>
                </a:cubicBezTo>
                <a:cubicBezTo>
                  <a:pt x="857" y="318"/>
                  <a:pt x="857" y="318"/>
                  <a:pt x="857" y="317"/>
                </a:cubicBezTo>
                <a:cubicBezTo>
                  <a:pt x="858" y="317"/>
                  <a:pt x="859" y="317"/>
                  <a:pt x="860" y="317"/>
                </a:cubicBezTo>
                <a:cubicBezTo>
                  <a:pt x="860" y="317"/>
                  <a:pt x="860" y="318"/>
                  <a:pt x="860" y="318"/>
                </a:cubicBezTo>
                <a:cubicBezTo>
                  <a:pt x="861" y="318"/>
                  <a:pt x="862" y="318"/>
                  <a:pt x="862" y="318"/>
                </a:cubicBezTo>
                <a:cubicBezTo>
                  <a:pt x="862" y="319"/>
                  <a:pt x="862" y="319"/>
                  <a:pt x="863" y="319"/>
                </a:cubicBezTo>
                <a:cubicBezTo>
                  <a:pt x="863" y="319"/>
                  <a:pt x="863" y="319"/>
                  <a:pt x="863" y="319"/>
                </a:cubicBezTo>
                <a:cubicBezTo>
                  <a:pt x="863" y="320"/>
                  <a:pt x="866" y="320"/>
                  <a:pt x="866" y="322"/>
                </a:cubicBezTo>
                <a:cubicBezTo>
                  <a:pt x="866" y="322"/>
                  <a:pt x="865" y="323"/>
                  <a:pt x="866" y="323"/>
                </a:cubicBezTo>
                <a:cubicBezTo>
                  <a:pt x="866" y="323"/>
                  <a:pt x="866" y="323"/>
                  <a:pt x="867" y="324"/>
                </a:cubicBezTo>
                <a:cubicBezTo>
                  <a:pt x="867" y="324"/>
                  <a:pt x="867" y="324"/>
                  <a:pt x="867" y="324"/>
                </a:cubicBezTo>
                <a:cubicBezTo>
                  <a:pt x="867" y="325"/>
                  <a:pt x="867" y="324"/>
                  <a:pt x="867" y="325"/>
                </a:cubicBezTo>
                <a:cubicBezTo>
                  <a:pt x="867" y="326"/>
                  <a:pt x="867" y="326"/>
                  <a:pt x="868" y="327"/>
                </a:cubicBezTo>
                <a:cubicBezTo>
                  <a:pt x="868" y="327"/>
                  <a:pt x="868" y="328"/>
                  <a:pt x="868" y="328"/>
                </a:cubicBezTo>
                <a:cubicBezTo>
                  <a:pt x="869" y="329"/>
                  <a:pt x="869" y="330"/>
                  <a:pt x="869" y="330"/>
                </a:cubicBezTo>
                <a:cubicBezTo>
                  <a:pt x="870" y="331"/>
                  <a:pt x="870" y="332"/>
                  <a:pt x="871" y="332"/>
                </a:cubicBezTo>
                <a:cubicBezTo>
                  <a:pt x="872" y="332"/>
                  <a:pt x="872" y="333"/>
                  <a:pt x="873" y="333"/>
                </a:cubicBezTo>
                <a:cubicBezTo>
                  <a:pt x="873" y="333"/>
                  <a:pt x="874" y="334"/>
                  <a:pt x="874" y="334"/>
                </a:cubicBezTo>
                <a:cubicBezTo>
                  <a:pt x="874" y="335"/>
                  <a:pt x="874" y="336"/>
                  <a:pt x="875" y="336"/>
                </a:cubicBezTo>
                <a:cubicBezTo>
                  <a:pt x="876" y="337"/>
                  <a:pt x="877" y="337"/>
                  <a:pt x="878" y="337"/>
                </a:cubicBezTo>
                <a:cubicBezTo>
                  <a:pt x="878" y="338"/>
                  <a:pt x="878" y="338"/>
                  <a:pt x="879" y="338"/>
                </a:cubicBezTo>
                <a:cubicBezTo>
                  <a:pt x="879" y="338"/>
                  <a:pt x="879" y="338"/>
                  <a:pt x="879" y="339"/>
                </a:cubicBezTo>
                <a:cubicBezTo>
                  <a:pt x="880" y="338"/>
                  <a:pt x="880" y="338"/>
                  <a:pt x="881" y="338"/>
                </a:cubicBezTo>
                <a:cubicBezTo>
                  <a:pt x="882" y="338"/>
                  <a:pt x="881" y="339"/>
                  <a:pt x="882" y="339"/>
                </a:cubicBezTo>
                <a:cubicBezTo>
                  <a:pt x="882" y="340"/>
                  <a:pt x="884" y="341"/>
                  <a:pt x="884" y="341"/>
                </a:cubicBezTo>
                <a:cubicBezTo>
                  <a:pt x="884" y="342"/>
                  <a:pt x="884" y="342"/>
                  <a:pt x="885" y="342"/>
                </a:cubicBezTo>
                <a:cubicBezTo>
                  <a:pt x="886" y="342"/>
                  <a:pt x="887" y="343"/>
                  <a:pt x="887" y="343"/>
                </a:cubicBezTo>
                <a:cubicBezTo>
                  <a:pt x="887" y="345"/>
                  <a:pt x="888" y="345"/>
                  <a:pt x="889" y="346"/>
                </a:cubicBezTo>
                <a:cubicBezTo>
                  <a:pt x="890" y="346"/>
                  <a:pt x="890" y="346"/>
                  <a:pt x="891" y="347"/>
                </a:cubicBezTo>
                <a:cubicBezTo>
                  <a:pt x="891" y="347"/>
                  <a:pt x="891" y="349"/>
                  <a:pt x="892" y="349"/>
                </a:cubicBezTo>
                <a:cubicBezTo>
                  <a:pt x="892" y="350"/>
                  <a:pt x="891" y="351"/>
                  <a:pt x="892" y="351"/>
                </a:cubicBezTo>
                <a:cubicBezTo>
                  <a:pt x="892" y="351"/>
                  <a:pt x="892" y="351"/>
                  <a:pt x="892" y="351"/>
                </a:cubicBezTo>
                <a:cubicBezTo>
                  <a:pt x="892" y="352"/>
                  <a:pt x="892" y="352"/>
                  <a:pt x="892" y="353"/>
                </a:cubicBezTo>
                <a:cubicBezTo>
                  <a:pt x="892" y="354"/>
                  <a:pt x="891" y="353"/>
                  <a:pt x="891" y="354"/>
                </a:cubicBezTo>
                <a:cubicBezTo>
                  <a:pt x="891" y="355"/>
                  <a:pt x="891" y="355"/>
                  <a:pt x="891" y="356"/>
                </a:cubicBezTo>
                <a:cubicBezTo>
                  <a:pt x="891" y="356"/>
                  <a:pt x="891" y="356"/>
                  <a:pt x="891" y="356"/>
                </a:cubicBezTo>
                <a:cubicBezTo>
                  <a:pt x="890" y="357"/>
                  <a:pt x="890" y="357"/>
                  <a:pt x="890" y="358"/>
                </a:cubicBezTo>
                <a:cubicBezTo>
                  <a:pt x="890" y="359"/>
                  <a:pt x="890" y="359"/>
                  <a:pt x="891" y="359"/>
                </a:cubicBezTo>
                <a:cubicBezTo>
                  <a:pt x="892" y="359"/>
                  <a:pt x="893" y="360"/>
                  <a:pt x="893" y="359"/>
                </a:cubicBezTo>
                <a:cubicBezTo>
                  <a:pt x="893" y="359"/>
                  <a:pt x="892" y="358"/>
                  <a:pt x="893" y="358"/>
                </a:cubicBezTo>
                <a:cubicBezTo>
                  <a:pt x="893" y="358"/>
                  <a:pt x="895" y="356"/>
                  <a:pt x="895" y="356"/>
                </a:cubicBezTo>
                <a:cubicBezTo>
                  <a:pt x="895" y="355"/>
                  <a:pt x="895" y="355"/>
                  <a:pt x="895" y="354"/>
                </a:cubicBezTo>
                <a:cubicBezTo>
                  <a:pt x="896" y="353"/>
                  <a:pt x="896" y="354"/>
                  <a:pt x="896" y="353"/>
                </a:cubicBezTo>
                <a:cubicBezTo>
                  <a:pt x="897" y="353"/>
                  <a:pt x="897" y="352"/>
                  <a:pt x="897" y="351"/>
                </a:cubicBezTo>
                <a:cubicBezTo>
                  <a:pt x="897" y="351"/>
                  <a:pt x="897" y="351"/>
                  <a:pt x="897" y="351"/>
                </a:cubicBezTo>
                <a:cubicBezTo>
                  <a:pt x="897" y="350"/>
                  <a:pt x="895" y="349"/>
                  <a:pt x="895" y="348"/>
                </a:cubicBezTo>
                <a:cubicBezTo>
                  <a:pt x="895" y="347"/>
                  <a:pt x="894" y="347"/>
                  <a:pt x="894" y="347"/>
                </a:cubicBezTo>
                <a:cubicBezTo>
                  <a:pt x="894" y="346"/>
                  <a:pt x="895" y="345"/>
                  <a:pt x="895" y="344"/>
                </a:cubicBezTo>
                <a:cubicBezTo>
                  <a:pt x="896" y="343"/>
                  <a:pt x="896" y="342"/>
                  <a:pt x="897" y="342"/>
                </a:cubicBezTo>
                <a:cubicBezTo>
                  <a:pt x="897" y="342"/>
                  <a:pt x="897" y="342"/>
                  <a:pt x="897" y="343"/>
                </a:cubicBezTo>
                <a:cubicBezTo>
                  <a:pt x="897" y="344"/>
                  <a:pt x="898" y="343"/>
                  <a:pt x="898" y="344"/>
                </a:cubicBezTo>
                <a:cubicBezTo>
                  <a:pt x="899" y="344"/>
                  <a:pt x="900" y="344"/>
                  <a:pt x="901" y="344"/>
                </a:cubicBezTo>
                <a:cubicBezTo>
                  <a:pt x="901" y="345"/>
                  <a:pt x="901" y="346"/>
                  <a:pt x="902" y="346"/>
                </a:cubicBezTo>
                <a:cubicBezTo>
                  <a:pt x="902" y="346"/>
                  <a:pt x="903" y="344"/>
                  <a:pt x="903" y="344"/>
                </a:cubicBezTo>
                <a:cubicBezTo>
                  <a:pt x="902" y="344"/>
                  <a:pt x="902" y="343"/>
                  <a:pt x="902" y="343"/>
                </a:cubicBezTo>
                <a:cubicBezTo>
                  <a:pt x="902" y="342"/>
                  <a:pt x="901" y="342"/>
                  <a:pt x="901" y="342"/>
                </a:cubicBezTo>
                <a:cubicBezTo>
                  <a:pt x="900" y="342"/>
                  <a:pt x="899" y="340"/>
                  <a:pt x="899" y="340"/>
                </a:cubicBezTo>
                <a:cubicBezTo>
                  <a:pt x="898" y="340"/>
                  <a:pt x="898" y="340"/>
                  <a:pt x="898" y="339"/>
                </a:cubicBezTo>
                <a:cubicBezTo>
                  <a:pt x="898" y="339"/>
                  <a:pt x="897" y="339"/>
                  <a:pt x="897" y="339"/>
                </a:cubicBezTo>
                <a:cubicBezTo>
                  <a:pt x="896" y="339"/>
                  <a:pt x="895" y="338"/>
                  <a:pt x="894" y="338"/>
                </a:cubicBezTo>
                <a:cubicBezTo>
                  <a:pt x="894" y="338"/>
                  <a:pt x="893" y="337"/>
                  <a:pt x="892" y="336"/>
                </a:cubicBezTo>
                <a:cubicBezTo>
                  <a:pt x="892" y="336"/>
                  <a:pt x="893" y="335"/>
                  <a:pt x="893" y="334"/>
                </a:cubicBezTo>
                <a:cubicBezTo>
                  <a:pt x="892" y="334"/>
                  <a:pt x="891" y="334"/>
                  <a:pt x="891" y="334"/>
                </a:cubicBezTo>
                <a:cubicBezTo>
                  <a:pt x="890" y="334"/>
                  <a:pt x="890" y="334"/>
                  <a:pt x="890" y="334"/>
                </a:cubicBezTo>
                <a:cubicBezTo>
                  <a:pt x="890" y="333"/>
                  <a:pt x="889" y="334"/>
                  <a:pt x="888" y="334"/>
                </a:cubicBezTo>
                <a:cubicBezTo>
                  <a:pt x="888" y="334"/>
                  <a:pt x="888" y="334"/>
                  <a:pt x="887" y="334"/>
                </a:cubicBezTo>
                <a:cubicBezTo>
                  <a:pt x="887" y="332"/>
                  <a:pt x="887" y="334"/>
                  <a:pt x="886" y="333"/>
                </a:cubicBezTo>
                <a:cubicBezTo>
                  <a:pt x="886" y="333"/>
                  <a:pt x="887" y="333"/>
                  <a:pt x="886" y="332"/>
                </a:cubicBezTo>
                <a:cubicBezTo>
                  <a:pt x="885" y="332"/>
                  <a:pt x="885" y="332"/>
                  <a:pt x="885" y="331"/>
                </a:cubicBezTo>
                <a:cubicBezTo>
                  <a:pt x="885" y="331"/>
                  <a:pt x="883" y="330"/>
                  <a:pt x="883" y="330"/>
                </a:cubicBezTo>
                <a:cubicBezTo>
                  <a:pt x="883" y="329"/>
                  <a:pt x="883" y="329"/>
                  <a:pt x="883" y="329"/>
                </a:cubicBezTo>
                <a:cubicBezTo>
                  <a:pt x="882" y="329"/>
                  <a:pt x="882" y="326"/>
                  <a:pt x="882" y="326"/>
                </a:cubicBezTo>
                <a:cubicBezTo>
                  <a:pt x="882" y="326"/>
                  <a:pt x="881" y="326"/>
                  <a:pt x="881" y="326"/>
                </a:cubicBezTo>
                <a:cubicBezTo>
                  <a:pt x="881" y="325"/>
                  <a:pt x="881" y="325"/>
                  <a:pt x="881" y="324"/>
                </a:cubicBezTo>
                <a:cubicBezTo>
                  <a:pt x="880" y="324"/>
                  <a:pt x="880" y="324"/>
                  <a:pt x="880" y="323"/>
                </a:cubicBezTo>
                <a:cubicBezTo>
                  <a:pt x="880" y="323"/>
                  <a:pt x="879" y="324"/>
                  <a:pt x="879" y="323"/>
                </a:cubicBezTo>
                <a:cubicBezTo>
                  <a:pt x="879" y="323"/>
                  <a:pt x="878" y="322"/>
                  <a:pt x="878" y="322"/>
                </a:cubicBezTo>
                <a:cubicBezTo>
                  <a:pt x="878" y="322"/>
                  <a:pt x="878" y="322"/>
                  <a:pt x="877" y="322"/>
                </a:cubicBezTo>
                <a:cubicBezTo>
                  <a:pt x="877" y="322"/>
                  <a:pt x="877" y="321"/>
                  <a:pt x="877" y="321"/>
                </a:cubicBezTo>
                <a:cubicBezTo>
                  <a:pt x="876" y="321"/>
                  <a:pt x="876" y="321"/>
                  <a:pt x="876" y="321"/>
                </a:cubicBezTo>
                <a:cubicBezTo>
                  <a:pt x="875" y="321"/>
                  <a:pt x="876" y="321"/>
                  <a:pt x="875" y="321"/>
                </a:cubicBezTo>
                <a:cubicBezTo>
                  <a:pt x="875" y="321"/>
                  <a:pt x="875" y="321"/>
                  <a:pt x="874" y="320"/>
                </a:cubicBezTo>
                <a:cubicBezTo>
                  <a:pt x="874" y="319"/>
                  <a:pt x="874" y="319"/>
                  <a:pt x="874" y="319"/>
                </a:cubicBezTo>
                <a:cubicBezTo>
                  <a:pt x="874" y="318"/>
                  <a:pt x="874" y="318"/>
                  <a:pt x="874" y="317"/>
                </a:cubicBezTo>
                <a:cubicBezTo>
                  <a:pt x="874" y="316"/>
                  <a:pt x="874" y="316"/>
                  <a:pt x="875" y="315"/>
                </a:cubicBezTo>
                <a:cubicBezTo>
                  <a:pt x="876" y="314"/>
                  <a:pt x="876" y="313"/>
                  <a:pt x="874" y="312"/>
                </a:cubicBezTo>
                <a:cubicBezTo>
                  <a:pt x="874" y="311"/>
                  <a:pt x="874" y="311"/>
                  <a:pt x="875" y="311"/>
                </a:cubicBezTo>
                <a:cubicBezTo>
                  <a:pt x="875" y="311"/>
                  <a:pt x="875" y="311"/>
                  <a:pt x="876" y="311"/>
                </a:cubicBezTo>
                <a:cubicBezTo>
                  <a:pt x="876" y="311"/>
                  <a:pt x="876" y="311"/>
                  <a:pt x="877" y="311"/>
                </a:cubicBezTo>
                <a:cubicBezTo>
                  <a:pt x="877" y="310"/>
                  <a:pt x="877" y="310"/>
                  <a:pt x="878" y="310"/>
                </a:cubicBezTo>
                <a:cubicBezTo>
                  <a:pt x="879" y="310"/>
                  <a:pt x="879" y="310"/>
                  <a:pt x="879" y="309"/>
                </a:cubicBezTo>
                <a:cubicBezTo>
                  <a:pt x="879" y="309"/>
                  <a:pt x="879" y="309"/>
                  <a:pt x="879" y="309"/>
                </a:cubicBezTo>
                <a:cubicBezTo>
                  <a:pt x="880" y="309"/>
                  <a:pt x="881" y="310"/>
                  <a:pt x="881" y="309"/>
                </a:cubicBezTo>
                <a:cubicBezTo>
                  <a:pt x="881" y="309"/>
                  <a:pt x="881" y="310"/>
                  <a:pt x="881" y="310"/>
                </a:cubicBezTo>
                <a:cubicBezTo>
                  <a:pt x="881" y="310"/>
                  <a:pt x="880" y="311"/>
                  <a:pt x="880" y="312"/>
                </a:cubicBezTo>
                <a:cubicBezTo>
                  <a:pt x="880" y="312"/>
                  <a:pt x="880" y="312"/>
                  <a:pt x="880" y="312"/>
                </a:cubicBezTo>
                <a:cubicBezTo>
                  <a:pt x="880" y="313"/>
                  <a:pt x="880" y="312"/>
                  <a:pt x="881" y="313"/>
                </a:cubicBezTo>
                <a:cubicBezTo>
                  <a:pt x="881" y="314"/>
                  <a:pt x="880" y="316"/>
                  <a:pt x="882" y="316"/>
                </a:cubicBezTo>
                <a:cubicBezTo>
                  <a:pt x="882" y="316"/>
                  <a:pt x="882" y="316"/>
                  <a:pt x="882" y="316"/>
                </a:cubicBezTo>
                <a:cubicBezTo>
                  <a:pt x="882" y="315"/>
                  <a:pt x="882" y="315"/>
                  <a:pt x="883" y="315"/>
                </a:cubicBezTo>
                <a:cubicBezTo>
                  <a:pt x="883" y="315"/>
                  <a:pt x="883" y="315"/>
                  <a:pt x="883" y="315"/>
                </a:cubicBezTo>
                <a:cubicBezTo>
                  <a:pt x="884" y="315"/>
                  <a:pt x="884" y="312"/>
                  <a:pt x="885" y="312"/>
                </a:cubicBezTo>
                <a:cubicBezTo>
                  <a:pt x="887" y="313"/>
                  <a:pt x="886" y="314"/>
                  <a:pt x="886" y="316"/>
                </a:cubicBezTo>
                <a:cubicBezTo>
                  <a:pt x="886" y="317"/>
                  <a:pt x="887" y="317"/>
                  <a:pt x="888" y="318"/>
                </a:cubicBezTo>
                <a:cubicBezTo>
                  <a:pt x="888" y="319"/>
                  <a:pt x="889" y="319"/>
                  <a:pt x="890" y="320"/>
                </a:cubicBezTo>
                <a:cubicBezTo>
                  <a:pt x="889" y="320"/>
                  <a:pt x="888" y="320"/>
                  <a:pt x="888" y="321"/>
                </a:cubicBezTo>
                <a:cubicBezTo>
                  <a:pt x="888" y="321"/>
                  <a:pt x="890" y="322"/>
                  <a:pt x="890" y="322"/>
                </a:cubicBezTo>
                <a:cubicBezTo>
                  <a:pt x="890" y="322"/>
                  <a:pt x="892" y="323"/>
                  <a:pt x="892" y="323"/>
                </a:cubicBezTo>
                <a:cubicBezTo>
                  <a:pt x="892" y="323"/>
                  <a:pt x="892" y="323"/>
                  <a:pt x="892" y="323"/>
                </a:cubicBezTo>
                <a:cubicBezTo>
                  <a:pt x="892" y="324"/>
                  <a:pt x="893" y="324"/>
                  <a:pt x="893" y="324"/>
                </a:cubicBezTo>
                <a:cubicBezTo>
                  <a:pt x="893" y="324"/>
                  <a:pt x="894" y="324"/>
                  <a:pt x="894" y="324"/>
                </a:cubicBezTo>
                <a:cubicBezTo>
                  <a:pt x="894" y="324"/>
                  <a:pt x="895" y="324"/>
                  <a:pt x="895" y="324"/>
                </a:cubicBezTo>
                <a:cubicBezTo>
                  <a:pt x="895" y="324"/>
                  <a:pt x="896" y="325"/>
                  <a:pt x="897" y="326"/>
                </a:cubicBezTo>
                <a:cubicBezTo>
                  <a:pt x="898" y="326"/>
                  <a:pt x="899" y="328"/>
                  <a:pt x="899" y="328"/>
                </a:cubicBezTo>
                <a:cubicBezTo>
                  <a:pt x="900" y="328"/>
                  <a:pt x="900" y="329"/>
                  <a:pt x="901" y="328"/>
                </a:cubicBezTo>
                <a:cubicBezTo>
                  <a:pt x="902" y="328"/>
                  <a:pt x="903" y="329"/>
                  <a:pt x="903" y="330"/>
                </a:cubicBezTo>
                <a:cubicBezTo>
                  <a:pt x="904" y="331"/>
                  <a:pt x="905" y="331"/>
                  <a:pt x="906" y="331"/>
                </a:cubicBezTo>
                <a:cubicBezTo>
                  <a:pt x="906" y="331"/>
                  <a:pt x="906" y="331"/>
                  <a:pt x="906" y="332"/>
                </a:cubicBezTo>
                <a:cubicBezTo>
                  <a:pt x="907" y="332"/>
                  <a:pt x="907" y="332"/>
                  <a:pt x="907" y="332"/>
                </a:cubicBezTo>
                <a:cubicBezTo>
                  <a:pt x="908" y="332"/>
                  <a:pt x="908" y="333"/>
                  <a:pt x="909" y="333"/>
                </a:cubicBezTo>
                <a:cubicBezTo>
                  <a:pt x="910" y="333"/>
                  <a:pt x="910" y="333"/>
                  <a:pt x="910" y="334"/>
                </a:cubicBezTo>
                <a:cubicBezTo>
                  <a:pt x="910" y="334"/>
                  <a:pt x="910" y="335"/>
                  <a:pt x="910" y="335"/>
                </a:cubicBezTo>
                <a:cubicBezTo>
                  <a:pt x="910" y="335"/>
                  <a:pt x="910" y="335"/>
                  <a:pt x="910" y="336"/>
                </a:cubicBezTo>
                <a:cubicBezTo>
                  <a:pt x="910" y="336"/>
                  <a:pt x="909" y="336"/>
                  <a:pt x="909" y="337"/>
                </a:cubicBezTo>
                <a:cubicBezTo>
                  <a:pt x="910" y="337"/>
                  <a:pt x="910" y="337"/>
                  <a:pt x="910" y="337"/>
                </a:cubicBezTo>
                <a:cubicBezTo>
                  <a:pt x="909" y="337"/>
                  <a:pt x="910" y="339"/>
                  <a:pt x="910" y="339"/>
                </a:cubicBezTo>
                <a:cubicBezTo>
                  <a:pt x="910" y="339"/>
                  <a:pt x="909" y="339"/>
                  <a:pt x="909" y="340"/>
                </a:cubicBezTo>
                <a:cubicBezTo>
                  <a:pt x="909" y="340"/>
                  <a:pt x="909" y="341"/>
                  <a:pt x="909" y="342"/>
                </a:cubicBezTo>
                <a:cubicBezTo>
                  <a:pt x="909" y="342"/>
                  <a:pt x="909" y="342"/>
                  <a:pt x="910" y="343"/>
                </a:cubicBezTo>
                <a:cubicBezTo>
                  <a:pt x="910" y="343"/>
                  <a:pt x="910" y="344"/>
                  <a:pt x="910" y="344"/>
                </a:cubicBezTo>
                <a:cubicBezTo>
                  <a:pt x="911" y="345"/>
                  <a:pt x="911" y="344"/>
                  <a:pt x="912" y="345"/>
                </a:cubicBezTo>
                <a:cubicBezTo>
                  <a:pt x="912" y="345"/>
                  <a:pt x="912" y="345"/>
                  <a:pt x="912" y="345"/>
                </a:cubicBezTo>
                <a:cubicBezTo>
                  <a:pt x="912" y="345"/>
                  <a:pt x="912" y="346"/>
                  <a:pt x="913" y="346"/>
                </a:cubicBezTo>
                <a:cubicBezTo>
                  <a:pt x="913" y="346"/>
                  <a:pt x="913" y="347"/>
                  <a:pt x="913" y="347"/>
                </a:cubicBezTo>
                <a:cubicBezTo>
                  <a:pt x="913" y="348"/>
                  <a:pt x="913" y="347"/>
                  <a:pt x="913" y="348"/>
                </a:cubicBezTo>
                <a:cubicBezTo>
                  <a:pt x="913" y="348"/>
                  <a:pt x="914" y="348"/>
                  <a:pt x="914" y="348"/>
                </a:cubicBezTo>
                <a:cubicBezTo>
                  <a:pt x="914" y="349"/>
                  <a:pt x="914" y="349"/>
                  <a:pt x="914" y="349"/>
                </a:cubicBezTo>
                <a:cubicBezTo>
                  <a:pt x="914" y="349"/>
                  <a:pt x="915" y="350"/>
                  <a:pt x="915" y="350"/>
                </a:cubicBezTo>
                <a:cubicBezTo>
                  <a:pt x="915" y="351"/>
                  <a:pt x="915" y="351"/>
                  <a:pt x="916" y="351"/>
                </a:cubicBezTo>
                <a:cubicBezTo>
                  <a:pt x="916" y="352"/>
                  <a:pt x="917" y="352"/>
                  <a:pt x="917" y="352"/>
                </a:cubicBezTo>
                <a:cubicBezTo>
                  <a:pt x="917" y="352"/>
                  <a:pt x="918" y="352"/>
                  <a:pt x="919" y="352"/>
                </a:cubicBezTo>
                <a:cubicBezTo>
                  <a:pt x="919" y="353"/>
                  <a:pt x="919" y="353"/>
                  <a:pt x="918" y="353"/>
                </a:cubicBezTo>
                <a:cubicBezTo>
                  <a:pt x="917" y="353"/>
                  <a:pt x="917" y="355"/>
                  <a:pt x="918" y="355"/>
                </a:cubicBezTo>
                <a:cubicBezTo>
                  <a:pt x="918" y="357"/>
                  <a:pt x="920" y="356"/>
                  <a:pt x="921" y="356"/>
                </a:cubicBezTo>
                <a:cubicBezTo>
                  <a:pt x="922" y="357"/>
                  <a:pt x="923" y="356"/>
                  <a:pt x="924" y="357"/>
                </a:cubicBezTo>
                <a:cubicBezTo>
                  <a:pt x="925" y="358"/>
                  <a:pt x="925" y="358"/>
                  <a:pt x="926" y="358"/>
                </a:cubicBezTo>
                <a:cubicBezTo>
                  <a:pt x="925" y="359"/>
                  <a:pt x="924" y="359"/>
                  <a:pt x="923" y="359"/>
                </a:cubicBezTo>
                <a:cubicBezTo>
                  <a:pt x="923" y="358"/>
                  <a:pt x="923" y="358"/>
                  <a:pt x="923" y="358"/>
                </a:cubicBezTo>
                <a:cubicBezTo>
                  <a:pt x="922" y="357"/>
                  <a:pt x="922" y="358"/>
                  <a:pt x="922" y="358"/>
                </a:cubicBezTo>
                <a:cubicBezTo>
                  <a:pt x="922" y="357"/>
                  <a:pt x="922" y="357"/>
                  <a:pt x="921" y="357"/>
                </a:cubicBezTo>
                <a:cubicBezTo>
                  <a:pt x="921" y="357"/>
                  <a:pt x="920" y="357"/>
                  <a:pt x="920" y="358"/>
                </a:cubicBezTo>
                <a:cubicBezTo>
                  <a:pt x="919" y="357"/>
                  <a:pt x="919" y="358"/>
                  <a:pt x="918" y="359"/>
                </a:cubicBezTo>
                <a:cubicBezTo>
                  <a:pt x="919" y="359"/>
                  <a:pt x="918" y="359"/>
                  <a:pt x="919" y="360"/>
                </a:cubicBezTo>
                <a:cubicBezTo>
                  <a:pt x="919" y="360"/>
                  <a:pt x="919" y="360"/>
                  <a:pt x="920" y="361"/>
                </a:cubicBezTo>
                <a:cubicBezTo>
                  <a:pt x="920" y="362"/>
                  <a:pt x="919" y="362"/>
                  <a:pt x="919" y="363"/>
                </a:cubicBezTo>
                <a:cubicBezTo>
                  <a:pt x="920" y="364"/>
                  <a:pt x="920" y="364"/>
                  <a:pt x="921" y="365"/>
                </a:cubicBezTo>
                <a:cubicBezTo>
                  <a:pt x="921" y="364"/>
                  <a:pt x="921" y="364"/>
                  <a:pt x="921" y="364"/>
                </a:cubicBezTo>
                <a:cubicBezTo>
                  <a:pt x="922" y="364"/>
                  <a:pt x="924" y="364"/>
                  <a:pt x="926" y="365"/>
                </a:cubicBezTo>
                <a:cubicBezTo>
                  <a:pt x="925" y="364"/>
                  <a:pt x="925" y="363"/>
                  <a:pt x="925" y="362"/>
                </a:cubicBezTo>
                <a:cubicBezTo>
                  <a:pt x="926" y="362"/>
                  <a:pt x="927" y="362"/>
                  <a:pt x="928" y="363"/>
                </a:cubicBezTo>
                <a:cubicBezTo>
                  <a:pt x="929" y="363"/>
                  <a:pt x="928" y="362"/>
                  <a:pt x="929" y="362"/>
                </a:cubicBezTo>
                <a:cubicBezTo>
                  <a:pt x="929" y="362"/>
                  <a:pt x="929" y="362"/>
                  <a:pt x="929" y="361"/>
                </a:cubicBezTo>
                <a:cubicBezTo>
                  <a:pt x="928" y="360"/>
                  <a:pt x="928" y="361"/>
                  <a:pt x="928" y="361"/>
                </a:cubicBezTo>
                <a:cubicBezTo>
                  <a:pt x="928" y="360"/>
                  <a:pt x="927" y="360"/>
                  <a:pt x="927" y="360"/>
                </a:cubicBezTo>
                <a:cubicBezTo>
                  <a:pt x="927" y="360"/>
                  <a:pt x="927" y="359"/>
                  <a:pt x="927" y="359"/>
                </a:cubicBezTo>
                <a:cubicBezTo>
                  <a:pt x="928" y="359"/>
                  <a:pt x="928" y="359"/>
                  <a:pt x="929" y="359"/>
                </a:cubicBezTo>
                <a:cubicBezTo>
                  <a:pt x="929" y="359"/>
                  <a:pt x="929" y="359"/>
                  <a:pt x="929" y="359"/>
                </a:cubicBezTo>
                <a:cubicBezTo>
                  <a:pt x="929" y="359"/>
                  <a:pt x="931" y="360"/>
                  <a:pt x="931" y="361"/>
                </a:cubicBezTo>
                <a:cubicBezTo>
                  <a:pt x="931" y="360"/>
                  <a:pt x="932" y="359"/>
                  <a:pt x="932" y="358"/>
                </a:cubicBezTo>
                <a:cubicBezTo>
                  <a:pt x="931" y="358"/>
                  <a:pt x="931" y="357"/>
                  <a:pt x="930" y="357"/>
                </a:cubicBezTo>
                <a:cubicBezTo>
                  <a:pt x="930" y="357"/>
                  <a:pt x="930" y="356"/>
                  <a:pt x="929" y="356"/>
                </a:cubicBezTo>
                <a:cubicBezTo>
                  <a:pt x="928" y="356"/>
                  <a:pt x="928" y="355"/>
                  <a:pt x="928" y="355"/>
                </a:cubicBezTo>
                <a:cubicBezTo>
                  <a:pt x="928" y="354"/>
                  <a:pt x="927" y="355"/>
                  <a:pt x="927" y="354"/>
                </a:cubicBezTo>
                <a:cubicBezTo>
                  <a:pt x="928" y="354"/>
                  <a:pt x="929" y="355"/>
                  <a:pt x="930" y="356"/>
                </a:cubicBezTo>
                <a:cubicBezTo>
                  <a:pt x="930" y="356"/>
                  <a:pt x="931" y="357"/>
                  <a:pt x="931" y="357"/>
                </a:cubicBezTo>
                <a:cubicBezTo>
                  <a:pt x="931" y="357"/>
                  <a:pt x="932" y="357"/>
                  <a:pt x="933" y="357"/>
                </a:cubicBezTo>
                <a:cubicBezTo>
                  <a:pt x="933" y="357"/>
                  <a:pt x="934" y="358"/>
                  <a:pt x="933" y="358"/>
                </a:cubicBezTo>
                <a:cubicBezTo>
                  <a:pt x="934" y="358"/>
                  <a:pt x="934" y="359"/>
                  <a:pt x="935" y="359"/>
                </a:cubicBezTo>
                <a:cubicBezTo>
                  <a:pt x="935" y="359"/>
                  <a:pt x="935" y="359"/>
                  <a:pt x="935" y="359"/>
                </a:cubicBezTo>
                <a:cubicBezTo>
                  <a:pt x="935" y="358"/>
                  <a:pt x="935" y="358"/>
                  <a:pt x="935" y="357"/>
                </a:cubicBezTo>
                <a:cubicBezTo>
                  <a:pt x="935" y="357"/>
                  <a:pt x="934" y="357"/>
                  <a:pt x="934" y="357"/>
                </a:cubicBezTo>
                <a:cubicBezTo>
                  <a:pt x="934" y="356"/>
                  <a:pt x="933" y="356"/>
                  <a:pt x="932" y="355"/>
                </a:cubicBezTo>
                <a:cubicBezTo>
                  <a:pt x="932" y="355"/>
                  <a:pt x="931" y="355"/>
                  <a:pt x="931" y="354"/>
                </a:cubicBezTo>
                <a:cubicBezTo>
                  <a:pt x="930" y="354"/>
                  <a:pt x="930" y="354"/>
                  <a:pt x="930" y="353"/>
                </a:cubicBezTo>
                <a:cubicBezTo>
                  <a:pt x="930" y="353"/>
                  <a:pt x="929" y="353"/>
                  <a:pt x="929" y="352"/>
                </a:cubicBezTo>
                <a:cubicBezTo>
                  <a:pt x="928" y="352"/>
                  <a:pt x="927" y="353"/>
                  <a:pt x="927" y="353"/>
                </a:cubicBezTo>
                <a:cubicBezTo>
                  <a:pt x="927" y="353"/>
                  <a:pt x="927" y="354"/>
                  <a:pt x="927" y="354"/>
                </a:cubicBezTo>
                <a:cubicBezTo>
                  <a:pt x="927" y="354"/>
                  <a:pt x="926" y="353"/>
                  <a:pt x="926" y="353"/>
                </a:cubicBezTo>
                <a:cubicBezTo>
                  <a:pt x="926" y="353"/>
                  <a:pt x="924" y="353"/>
                  <a:pt x="926" y="353"/>
                </a:cubicBezTo>
                <a:cubicBezTo>
                  <a:pt x="926" y="353"/>
                  <a:pt x="926" y="352"/>
                  <a:pt x="927" y="352"/>
                </a:cubicBezTo>
                <a:cubicBezTo>
                  <a:pt x="927" y="352"/>
                  <a:pt x="925" y="350"/>
                  <a:pt x="926" y="350"/>
                </a:cubicBezTo>
                <a:cubicBezTo>
                  <a:pt x="927" y="350"/>
                  <a:pt x="927" y="351"/>
                  <a:pt x="927" y="351"/>
                </a:cubicBezTo>
                <a:cubicBezTo>
                  <a:pt x="928" y="351"/>
                  <a:pt x="928" y="351"/>
                  <a:pt x="928" y="351"/>
                </a:cubicBezTo>
                <a:cubicBezTo>
                  <a:pt x="928" y="349"/>
                  <a:pt x="927" y="349"/>
                  <a:pt x="926" y="348"/>
                </a:cubicBezTo>
                <a:cubicBezTo>
                  <a:pt x="926" y="347"/>
                  <a:pt x="926" y="346"/>
                  <a:pt x="925" y="346"/>
                </a:cubicBezTo>
                <a:cubicBezTo>
                  <a:pt x="925" y="346"/>
                  <a:pt x="925" y="345"/>
                  <a:pt x="924" y="345"/>
                </a:cubicBezTo>
                <a:cubicBezTo>
                  <a:pt x="925" y="344"/>
                  <a:pt x="926" y="344"/>
                  <a:pt x="926" y="343"/>
                </a:cubicBezTo>
                <a:cubicBezTo>
                  <a:pt x="926" y="342"/>
                  <a:pt x="926" y="342"/>
                  <a:pt x="926" y="341"/>
                </a:cubicBezTo>
                <a:cubicBezTo>
                  <a:pt x="927" y="343"/>
                  <a:pt x="928" y="343"/>
                  <a:pt x="928" y="344"/>
                </a:cubicBezTo>
                <a:cubicBezTo>
                  <a:pt x="928" y="344"/>
                  <a:pt x="928" y="345"/>
                  <a:pt x="928" y="345"/>
                </a:cubicBezTo>
                <a:cubicBezTo>
                  <a:pt x="929" y="346"/>
                  <a:pt x="929" y="345"/>
                  <a:pt x="930" y="345"/>
                </a:cubicBezTo>
                <a:cubicBezTo>
                  <a:pt x="929" y="345"/>
                  <a:pt x="929" y="345"/>
                  <a:pt x="929" y="344"/>
                </a:cubicBezTo>
                <a:cubicBezTo>
                  <a:pt x="929" y="344"/>
                  <a:pt x="930" y="344"/>
                  <a:pt x="930" y="344"/>
                </a:cubicBezTo>
                <a:cubicBezTo>
                  <a:pt x="930" y="344"/>
                  <a:pt x="931" y="344"/>
                  <a:pt x="931" y="344"/>
                </a:cubicBezTo>
                <a:cubicBezTo>
                  <a:pt x="931" y="344"/>
                  <a:pt x="931" y="344"/>
                  <a:pt x="931" y="344"/>
                </a:cubicBezTo>
                <a:cubicBezTo>
                  <a:pt x="931" y="344"/>
                  <a:pt x="931" y="343"/>
                  <a:pt x="931" y="343"/>
                </a:cubicBezTo>
                <a:cubicBezTo>
                  <a:pt x="932" y="343"/>
                  <a:pt x="932" y="343"/>
                  <a:pt x="933" y="343"/>
                </a:cubicBezTo>
                <a:cubicBezTo>
                  <a:pt x="932" y="342"/>
                  <a:pt x="930" y="342"/>
                  <a:pt x="930" y="341"/>
                </a:cubicBezTo>
                <a:cubicBezTo>
                  <a:pt x="930" y="340"/>
                  <a:pt x="930" y="340"/>
                  <a:pt x="931" y="340"/>
                </a:cubicBezTo>
                <a:cubicBezTo>
                  <a:pt x="932" y="339"/>
                  <a:pt x="933" y="339"/>
                  <a:pt x="934" y="339"/>
                </a:cubicBezTo>
                <a:cubicBezTo>
                  <a:pt x="934" y="340"/>
                  <a:pt x="937" y="340"/>
                  <a:pt x="937" y="340"/>
                </a:cubicBezTo>
                <a:cubicBezTo>
                  <a:pt x="937" y="340"/>
                  <a:pt x="938" y="340"/>
                  <a:pt x="939" y="340"/>
                </a:cubicBezTo>
                <a:cubicBezTo>
                  <a:pt x="940" y="340"/>
                  <a:pt x="940" y="339"/>
                  <a:pt x="941" y="339"/>
                </a:cubicBezTo>
                <a:cubicBezTo>
                  <a:pt x="941" y="340"/>
                  <a:pt x="941" y="340"/>
                  <a:pt x="942" y="341"/>
                </a:cubicBezTo>
                <a:cubicBezTo>
                  <a:pt x="942" y="341"/>
                  <a:pt x="943" y="341"/>
                  <a:pt x="943" y="341"/>
                </a:cubicBezTo>
                <a:cubicBezTo>
                  <a:pt x="943" y="342"/>
                  <a:pt x="942" y="342"/>
                  <a:pt x="942" y="342"/>
                </a:cubicBezTo>
                <a:cubicBezTo>
                  <a:pt x="942" y="343"/>
                  <a:pt x="942" y="344"/>
                  <a:pt x="942" y="344"/>
                </a:cubicBezTo>
                <a:cubicBezTo>
                  <a:pt x="942" y="344"/>
                  <a:pt x="943" y="344"/>
                  <a:pt x="943" y="344"/>
                </a:cubicBezTo>
                <a:cubicBezTo>
                  <a:pt x="944" y="344"/>
                  <a:pt x="942" y="344"/>
                  <a:pt x="944" y="343"/>
                </a:cubicBezTo>
                <a:cubicBezTo>
                  <a:pt x="944" y="343"/>
                  <a:pt x="944" y="342"/>
                  <a:pt x="945" y="342"/>
                </a:cubicBezTo>
                <a:cubicBezTo>
                  <a:pt x="945" y="342"/>
                  <a:pt x="946" y="342"/>
                  <a:pt x="946" y="342"/>
                </a:cubicBezTo>
                <a:cubicBezTo>
                  <a:pt x="946" y="341"/>
                  <a:pt x="947" y="341"/>
                  <a:pt x="948" y="341"/>
                </a:cubicBezTo>
                <a:cubicBezTo>
                  <a:pt x="948" y="341"/>
                  <a:pt x="949" y="340"/>
                  <a:pt x="949" y="340"/>
                </a:cubicBezTo>
                <a:cubicBezTo>
                  <a:pt x="950" y="340"/>
                  <a:pt x="951" y="340"/>
                  <a:pt x="952" y="340"/>
                </a:cubicBezTo>
                <a:cubicBezTo>
                  <a:pt x="952" y="339"/>
                  <a:pt x="952" y="339"/>
                  <a:pt x="952" y="339"/>
                </a:cubicBezTo>
                <a:cubicBezTo>
                  <a:pt x="952" y="339"/>
                  <a:pt x="953" y="339"/>
                  <a:pt x="953" y="339"/>
                </a:cubicBezTo>
                <a:cubicBezTo>
                  <a:pt x="953" y="339"/>
                  <a:pt x="953" y="339"/>
                  <a:pt x="953" y="339"/>
                </a:cubicBezTo>
                <a:cubicBezTo>
                  <a:pt x="953" y="339"/>
                  <a:pt x="954" y="339"/>
                  <a:pt x="954" y="339"/>
                </a:cubicBezTo>
                <a:cubicBezTo>
                  <a:pt x="955" y="339"/>
                  <a:pt x="956" y="338"/>
                  <a:pt x="955" y="337"/>
                </a:cubicBezTo>
                <a:cubicBezTo>
                  <a:pt x="954" y="337"/>
                  <a:pt x="953" y="336"/>
                  <a:pt x="952" y="336"/>
                </a:cubicBezTo>
                <a:cubicBezTo>
                  <a:pt x="951" y="336"/>
                  <a:pt x="951" y="335"/>
                  <a:pt x="951" y="335"/>
                </a:cubicBezTo>
                <a:cubicBezTo>
                  <a:pt x="951" y="335"/>
                  <a:pt x="951" y="335"/>
                  <a:pt x="950" y="335"/>
                </a:cubicBezTo>
                <a:cubicBezTo>
                  <a:pt x="950" y="335"/>
                  <a:pt x="950" y="334"/>
                  <a:pt x="950" y="334"/>
                </a:cubicBezTo>
                <a:cubicBezTo>
                  <a:pt x="950" y="334"/>
                  <a:pt x="950" y="334"/>
                  <a:pt x="950" y="333"/>
                </a:cubicBezTo>
                <a:cubicBezTo>
                  <a:pt x="950" y="332"/>
                  <a:pt x="949" y="332"/>
                  <a:pt x="948" y="331"/>
                </a:cubicBezTo>
                <a:cubicBezTo>
                  <a:pt x="949" y="330"/>
                  <a:pt x="950" y="330"/>
                  <a:pt x="950" y="329"/>
                </a:cubicBezTo>
                <a:cubicBezTo>
                  <a:pt x="950" y="329"/>
                  <a:pt x="950" y="328"/>
                  <a:pt x="950" y="327"/>
                </a:cubicBezTo>
                <a:cubicBezTo>
                  <a:pt x="951" y="327"/>
                  <a:pt x="951" y="327"/>
                  <a:pt x="951" y="326"/>
                </a:cubicBezTo>
                <a:cubicBezTo>
                  <a:pt x="951" y="326"/>
                  <a:pt x="953" y="325"/>
                  <a:pt x="953" y="325"/>
                </a:cubicBezTo>
                <a:cubicBezTo>
                  <a:pt x="954" y="325"/>
                  <a:pt x="953" y="320"/>
                  <a:pt x="953" y="320"/>
                </a:cubicBezTo>
                <a:cubicBezTo>
                  <a:pt x="955" y="320"/>
                  <a:pt x="954" y="318"/>
                  <a:pt x="955" y="318"/>
                </a:cubicBezTo>
                <a:cubicBezTo>
                  <a:pt x="955" y="318"/>
                  <a:pt x="955" y="317"/>
                  <a:pt x="955" y="317"/>
                </a:cubicBezTo>
                <a:cubicBezTo>
                  <a:pt x="955" y="317"/>
                  <a:pt x="955" y="316"/>
                  <a:pt x="956" y="316"/>
                </a:cubicBezTo>
                <a:cubicBezTo>
                  <a:pt x="956" y="316"/>
                  <a:pt x="956" y="317"/>
                  <a:pt x="957" y="317"/>
                </a:cubicBezTo>
                <a:cubicBezTo>
                  <a:pt x="957" y="316"/>
                  <a:pt x="957" y="316"/>
                  <a:pt x="957" y="316"/>
                </a:cubicBezTo>
                <a:cubicBezTo>
                  <a:pt x="957" y="316"/>
                  <a:pt x="957" y="315"/>
                  <a:pt x="957" y="315"/>
                </a:cubicBezTo>
                <a:cubicBezTo>
                  <a:pt x="958" y="315"/>
                  <a:pt x="957" y="314"/>
                  <a:pt x="958" y="314"/>
                </a:cubicBezTo>
                <a:cubicBezTo>
                  <a:pt x="957" y="313"/>
                  <a:pt x="958" y="313"/>
                  <a:pt x="958" y="312"/>
                </a:cubicBezTo>
                <a:cubicBezTo>
                  <a:pt x="957" y="312"/>
                  <a:pt x="957" y="312"/>
                  <a:pt x="957" y="311"/>
                </a:cubicBezTo>
                <a:cubicBezTo>
                  <a:pt x="957" y="311"/>
                  <a:pt x="958" y="311"/>
                  <a:pt x="958" y="311"/>
                </a:cubicBezTo>
                <a:cubicBezTo>
                  <a:pt x="958" y="311"/>
                  <a:pt x="958" y="312"/>
                  <a:pt x="959" y="312"/>
                </a:cubicBezTo>
                <a:cubicBezTo>
                  <a:pt x="959" y="311"/>
                  <a:pt x="959" y="310"/>
                  <a:pt x="958" y="310"/>
                </a:cubicBezTo>
                <a:cubicBezTo>
                  <a:pt x="959" y="310"/>
                  <a:pt x="960" y="309"/>
                  <a:pt x="960" y="309"/>
                </a:cubicBezTo>
                <a:cubicBezTo>
                  <a:pt x="960" y="309"/>
                  <a:pt x="961" y="308"/>
                  <a:pt x="961" y="308"/>
                </a:cubicBezTo>
                <a:cubicBezTo>
                  <a:pt x="961" y="308"/>
                  <a:pt x="962" y="306"/>
                  <a:pt x="962" y="306"/>
                </a:cubicBezTo>
                <a:cubicBezTo>
                  <a:pt x="963" y="306"/>
                  <a:pt x="963" y="305"/>
                  <a:pt x="964" y="304"/>
                </a:cubicBezTo>
                <a:cubicBezTo>
                  <a:pt x="965" y="304"/>
                  <a:pt x="965" y="304"/>
                  <a:pt x="965" y="304"/>
                </a:cubicBezTo>
                <a:cubicBezTo>
                  <a:pt x="966" y="304"/>
                  <a:pt x="967" y="304"/>
                  <a:pt x="968" y="304"/>
                </a:cubicBezTo>
                <a:cubicBezTo>
                  <a:pt x="968" y="304"/>
                  <a:pt x="969" y="303"/>
                  <a:pt x="969" y="303"/>
                </a:cubicBezTo>
                <a:cubicBezTo>
                  <a:pt x="969" y="303"/>
                  <a:pt x="969" y="304"/>
                  <a:pt x="970" y="304"/>
                </a:cubicBezTo>
                <a:cubicBezTo>
                  <a:pt x="970" y="304"/>
                  <a:pt x="971" y="304"/>
                  <a:pt x="971" y="304"/>
                </a:cubicBezTo>
                <a:cubicBezTo>
                  <a:pt x="971" y="305"/>
                  <a:pt x="971" y="305"/>
                  <a:pt x="970" y="305"/>
                </a:cubicBezTo>
                <a:cubicBezTo>
                  <a:pt x="970" y="305"/>
                  <a:pt x="969" y="305"/>
                  <a:pt x="968" y="305"/>
                </a:cubicBezTo>
                <a:cubicBezTo>
                  <a:pt x="968" y="305"/>
                  <a:pt x="968" y="305"/>
                  <a:pt x="968" y="305"/>
                </a:cubicBezTo>
                <a:cubicBezTo>
                  <a:pt x="967" y="305"/>
                  <a:pt x="968" y="306"/>
                  <a:pt x="968" y="306"/>
                </a:cubicBezTo>
                <a:cubicBezTo>
                  <a:pt x="969" y="306"/>
                  <a:pt x="969" y="306"/>
                  <a:pt x="969" y="307"/>
                </a:cubicBezTo>
                <a:cubicBezTo>
                  <a:pt x="969" y="307"/>
                  <a:pt x="971" y="307"/>
                  <a:pt x="971" y="307"/>
                </a:cubicBezTo>
                <a:cubicBezTo>
                  <a:pt x="972" y="307"/>
                  <a:pt x="972" y="309"/>
                  <a:pt x="973" y="308"/>
                </a:cubicBezTo>
                <a:cubicBezTo>
                  <a:pt x="973" y="307"/>
                  <a:pt x="973" y="307"/>
                  <a:pt x="974" y="307"/>
                </a:cubicBezTo>
                <a:cubicBezTo>
                  <a:pt x="975" y="307"/>
                  <a:pt x="976" y="306"/>
                  <a:pt x="976" y="307"/>
                </a:cubicBezTo>
                <a:cubicBezTo>
                  <a:pt x="977" y="308"/>
                  <a:pt x="978" y="306"/>
                  <a:pt x="978" y="307"/>
                </a:cubicBezTo>
                <a:cubicBezTo>
                  <a:pt x="978" y="308"/>
                  <a:pt x="979" y="309"/>
                  <a:pt x="979" y="309"/>
                </a:cubicBezTo>
                <a:cubicBezTo>
                  <a:pt x="978" y="309"/>
                  <a:pt x="977" y="309"/>
                  <a:pt x="977" y="309"/>
                </a:cubicBezTo>
                <a:cubicBezTo>
                  <a:pt x="976" y="310"/>
                  <a:pt x="975" y="310"/>
                  <a:pt x="974" y="310"/>
                </a:cubicBezTo>
                <a:cubicBezTo>
                  <a:pt x="974" y="311"/>
                  <a:pt x="972" y="311"/>
                  <a:pt x="972" y="313"/>
                </a:cubicBezTo>
                <a:cubicBezTo>
                  <a:pt x="973" y="313"/>
                  <a:pt x="973" y="313"/>
                  <a:pt x="974" y="313"/>
                </a:cubicBezTo>
                <a:cubicBezTo>
                  <a:pt x="974" y="313"/>
                  <a:pt x="974" y="312"/>
                  <a:pt x="974" y="312"/>
                </a:cubicBezTo>
                <a:cubicBezTo>
                  <a:pt x="974" y="312"/>
                  <a:pt x="974" y="313"/>
                  <a:pt x="974" y="313"/>
                </a:cubicBezTo>
                <a:cubicBezTo>
                  <a:pt x="975" y="313"/>
                  <a:pt x="975" y="313"/>
                  <a:pt x="976" y="313"/>
                </a:cubicBezTo>
                <a:cubicBezTo>
                  <a:pt x="977" y="313"/>
                  <a:pt x="977" y="313"/>
                  <a:pt x="977" y="314"/>
                </a:cubicBezTo>
                <a:cubicBezTo>
                  <a:pt x="977" y="315"/>
                  <a:pt x="977" y="316"/>
                  <a:pt x="977" y="317"/>
                </a:cubicBezTo>
                <a:cubicBezTo>
                  <a:pt x="977" y="317"/>
                  <a:pt x="976" y="318"/>
                  <a:pt x="976" y="318"/>
                </a:cubicBezTo>
                <a:cubicBezTo>
                  <a:pt x="977" y="318"/>
                  <a:pt x="977" y="318"/>
                  <a:pt x="977" y="318"/>
                </a:cubicBezTo>
                <a:cubicBezTo>
                  <a:pt x="978" y="318"/>
                  <a:pt x="978" y="318"/>
                  <a:pt x="979" y="318"/>
                </a:cubicBezTo>
                <a:cubicBezTo>
                  <a:pt x="980" y="317"/>
                  <a:pt x="981" y="317"/>
                  <a:pt x="983" y="316"/>
                </a:cubicBezTo>
                <a:cubicBezTo>
                  <a:pt x="983" y="316"/>
                  <a:pt x="982" y="316"/>
                  <a:pt x="983" y="316"/>
                </a:cubicBezTo>
                <a:cubicBezTo>
                  <a:pt x="983" y="316"/>
                  <a:pt x="984" y="316"/>
                  <a:pt x="984" y="316"/>
                </a:cubicBezTo>
                <a:cubicBezTo>
                  <a:pt x="984" y="316"/>
                  <a:pt x="985" y="315"/>
                  <a:pt x="985" y="315"/>
                </a:cubicBezTo>
                <a:cubicBezTo>
                  <a:pt x="986" y="315"/>
                  <a:pt x="987" y="315"/>
                  <a:pt x="987" y="314"/>
                </a:cubicBezTo>
                <a:cubicBezTo>
                  <a:pt x="987" y="314"/>
                  <a:pt x="988" y="315"/>
                  <a:pt x="988" y="315"/>
                </a:cubicBezTo>
                <a:cubicBezTo>
                  <a:pt x="989" y="314"/>
                  <a:pt x="989" y="314"/>
                  <a:pt x="989" y="314"/>
                </a:cubicBezTo>
                <a:cubicBezTo>
                  <a:pt x="991" y="314"/>
                  <a:pt x="991" y="314"/>
                  <a:pt x="991" y="312"/>
                </a:cubicBezTo>
                <a:cubicBezTo>
                  <a:pt x="991" y="312"/>
                  <a:pt x="991" y="312"/>
                  <a:pt x="991" y="312"/>
                </a:cubicBezTo>
                <a:cubicBezTo>
                  <a:pt x="991" y="312"/>
                  <a:pt x="989" y="312"/>
                  <a:pt x="989" y="312"/>
                </a:cubicBezTo>
                <a:cubicBezTo>
                  <a:pt x="988" y="312"/>
                  <a:pt x="988" y="312"/>
                  <a:pt x="987" y="312"/>
                </a:cubicBezTo>
                <a:cubicBezTo>
                  <a:pt x="987" y="312"/>
                  <a:pt x="987" y="312"/>
                  <a:pt x="987" y="312"/>
                </a:cubicBezTo>
                <a:cubicBezTo>
                  <a:pt x="987" y="312"/>
                  <a:pt x="986" y="312"/>
                  <a:pt x="986" y="312"/>
                </a:cubicBezTo>
                <a:cubicBezTo>
                  <a:pt x="985" y="312"/>
                  <a:pt x="984" y="313"/>
                  <a:pt x="984" y="312"/>
                </a:cubicBezTo>
                <a:cubicBezTo>
                  <a:pt x="983" y="311"/>
                  <a:pt x="983" y="311"/>
                  <a:pt x="983" y="311"/>
                </a:cubicBezTo>
                <a:cubicBezTo>
                  <a:pt x="983" y="310"/>
                  <a:pt x="983" y="310"/>
                  <a:pt x="983" y="309"/>
                </a:cubicBezTo>
                <a:cubicBezTo>
                  <a:pt x="983" y="309"/>
                  <a:pt x="982" y="309"/>
                  <a:pt x="982" y="309"/>
                </a:cubicBezTo>
                <a:cubicBezTo>
                  <a:pt x="981" y="309"/>
                  <a:pt x="981" y="308"/>
                  <a:pt x="981" y="308"/>
                </a:cubicBezTo>
                <a:cubicBezTo>
                  <a:pt x="981" y="308"/>
                  <a:pt x="980" y="308"/>
                  <a:pt x="980" y="308"/>
                </a:cubicBezTo>
                <a:cubicBezTo>
                  <a:pt x="980" y="307"/>
                  <a:pt x="979" y="307"/>
                  <a:pt x="979" y="307"/>
                </a:cubicBezTo>
                <a:cubicBezTo>
                  <a:pt x="979" y="307"/>
                  <a:pt x="979" y="306"/>
                  <a:pt x="979" y="306"/>
                </a:cubicBezTo>
                <a:cubicBezTo>
                  <a:pt x="980" y="306"/>
                  <a:pt x="981" y="306"/>
                  <a:pt x="982" y="306"/>
                </a:cubicBezTo>
                <a:cubicBezTo>
                  <a:pt x="981" y="307"/>
                  <a:pt x="982" y="306"/>
                  <a:pt x="983" y="306"/>
                </a:cubicBezTo>
                <a:cubicBezTo>
                  <a:pt x="984" y="306"/>
                  <a:pt x="985" y="307"/>
                  <a:pt x="986" y="306"/>
                </a:cubicBezTo>
                <a:cubicBezTo>
                  <a:pt x="986" y="305"/>
                  <a:pt x="987" y="305"/>
                  <a:pt x="987" y="305"/>
                </a:cubicBezTo>
                <a:cubicBezTo>
                  <a:pt x="987" y="305"/>
                  <a:pt x="990" y="302"/>
                  <a:pt x="989" y="304"/>
                </a:cubicBezTo>
                <a:cubicBezTo>
                  <a:pt x="990" y="304"/>
                  <a:pt x="990" y="304"/>
                  <a:pt x="990" y="304"/>
                </a:cubicBezTo>
                <a:cubicBezTo>
                  <a:pt x="991" y="304"/>
                  <a:pt x="991" y="303"/>
                  <a:pt x="992" y="303"/>
                </a:cubicBezTo>
                <a:cubicBezTo>
                  <a:pt x="993" y="303"/>
                  <a:pt x="994" y="303"/>
                  <a:pt x="995" y="302"/>
                </a:cubicBezTo>
                <a:cubicBezTo>
                  <a:pt x="996" y="302"/>
                  <a:pt x="997" y="301"/>
                  <a:pt x="998" y="301"/>
                </a:cubicBezTo>
                <a:cubicBezTo>
                  <a:pt x="998" y="301"/>
                  <a:pt x="998" y="301"/>
                  <a:pt x="998" y="300"/>
                </a:cubicBezTo>
                <a:cubicBezTo>
                  <a:pt x="999" y="300"/>
                  <a:pt x="1000" y="300"/>
                  <a:pt x="1001" y="300"/>
                </a:cubicBezTo>
                <a:cubicBezTo>
                  <a:pt x="1001" y="300"/>
                  <a:pt x="1001" y="300"/>
                  <a:pt x="1001" y="300"/>
                </a:cubicBezTo>
                <a:cubicBezTo>
                  <a:pt x="1001" y="300"/>
                  <a:pt x="1002" y="300"/>
                  <a:pt x="1003" y="300"/>
                </a:cubicBezTo>
                <a:cubicBezTo>
                  <a:pt x="1004" y="300"/>
                  <a:pt x="1004" y="299"/>
                  <a:pt x="1005" y="299"/>
                </a:cubicBezTo>
                <a:cubicBezTo>
                  <a:pt x="1005" y="300"/>
                  <a:pt x="1006" y="299"/>
                  <a:pt x="1005" y="300"/>
                </a:cubicBezTo>
                <a:cubicBezTo>
                  <a:pt x="1005" y="300"/>
                  <a:pt x="1004" y="300"/>
                  <a:pt x="1004" y="300"/>
                </a:cubicBezTo>
                <a:cubicBezTo>
                  <a:pt x="1004" y="301"/>
                  <a:pt x="1004" y="301"/>
                  <a:pt x="1003" y="301"/>
                </a:cubicBezTo>
                <a:cubicBezTo>
                  <a:pt x="1003" y="301"/>
                  <a:pt x="1002" y="301"/>
                  <a:pt x="1002" y="301"/>
                </a:cubicBezTo>
                <a:cubicBezTo>
                  <a:pt x="1002" y="302"/>
                  <a:pt x="1001" y="303"/>
                  <a:pt x="1001" y="303"/>
                </a:cubicBezTo>
                <a:cubicBezTo>
                  <a:pt x="1000" y="303"/>
                  <a:pt x="1001" y="302"/>
                  <a:pt x="1000" y="302"/>
                </a:cubicBezTo>
                <a:cubicBezTo>
                  <a:pt x="1000" y="302"/>
                  <a:pt x="999" y="303"/>
                  <a:pt x="999" y="304"/>
                </a:cubicBezTo>
                <a:cubicBezTo>
                  <a:pt x="1000" y="304"/>
                  <a:pt x="1000" y="304"/>
                  <a:pt x="1000" y="304"/>
                </a:cubicBezTo>
                <a:cubicBezTo>
                  <a:pt x="998" y="304"/>
                  <a:pt x="997" y="304"/>
                  <a:pt x="996" y="305"/>
                </a:cubicBezTo>
                <a:cubicBezTo>
                  <a:pt x="996" y="305"/>
                  <a:pt x="997" y="306"/>
                  <a:pt x="997" y="306"/>
                </a:cubicBezTo>
                <a:cubicBezTo>
                  <a:pt x="997" y="306"/>
                  <a:pt x="998" y="306"/>
                  <a:pt x="998" y="306"/>
                </a:cubicBezTo>
                <a:cubicBezTo>
                  <a:pt x="999" y="306"/>
                  <a:pt x="999" y="307"/>
                  <a:pt x="999" y="307"/>
                </a:cubicBezTo>
                <a:cubicBezTo>
                  <a:pt x="999" y="308"/>
                  <a:pt x="999" y="307"/>
                  <a:pt x="998" y="307"/>
                </a:cubicBezTo>
                <a:cubicBezTo>
                  <a:pt x="998" y="308"/>
                  <a:pt x="998" y="308"/>
                  <a:pt x="998" y="309"/>
                </a:cubicBezTo>
                <a:cubicBezTo>
                  <a:pt x="998" y="309"/>
                  <a:pt x="997" y="309"/>
                  <a:pt x="997" y="309"/>
                </a:cubicBezTo>
                <a:cubicBezTo>
                  <a:pt x="997" y="309"/>
                  <a:pt x="997" y="310"/>
                  <a:pt x="997" y="311"/>
                </a:cubicBezTo>
                <a:cubicBezTo>
                  <a:pt x="997" y="311"/>
                  <a:pt x="996" y="311"/>
                  <a:pt x="995" y="311"/>
                </a:cubicBezTo>
                <a:cubicBezTo>
                  <a:pt x="995" y="311"/>
                  <a:pt x="994" y="311"/>
                  <a:pt x="994" y="311"/>
                </a:cubicBezTo>
                <a:cubicBezTo>
                  <a:pt x="994" y="312"/>
                  <a:pt x="994" y="312"/>
                  <a:pt x="993" y="312"/>
                </a:cubicBezTo>
                <a:cubicBezTo>
                  <a:pt x="992" y="313"/>
                  <a:pt x="992" y="312"/>
                  <a:pt x="992" y="314"/>
                </a:cubicBezTo>
                <a:cubicBezTo>
                  <a:pt x="993" y="313"/>
                  <a:pt x="994" y="313"/>
                  <a:pt x="995" y="313"/>
                </a:cubicBezTo>
                <a:cubicBezTo>
                  <a:pt x="995" y="313"/>
                  <a:pt x="995" y="314"/>
                  <a:pt x="995" y="314"/>
                </a:cubicBezTo>
                <a:cubicBezTo>
                  <a:pt x="995" y="315"/>
                  <a:pt x="996" y="314"/>
                  <a:pt x="996" y="314"/>
                </a:cubicBezTo>
                <a:cubicBezTo>
                  <a:pt x="996" y="315"/>
                  <a:pt x="996" y="316"/>
                  <a:pt x="997" y="316"/>
                </a:cubicBezTo>
                <a:cubicBezTo>
                  <a:pt x="998" y="316"/>
                  <a:pt x="998" y="316"/>
                  <a:pt x="998" y="317"/>
                </a:cubicBezTo>
                <a:cubicBezTo>
                  <a:pt x="999" y="317"/>
                  <a:pt x="999" y="317"/>
                  <a:pt x="999" y="317"/>
                </a:cubicBezTo>
                <a:cubicBezTo>
                  <a:pt x="999" y="318"/>
                  <a:pt x="999" y="317"/>
                  <a:pt x="999" y="317"/>
                </a:cubicBezTo>
                <a:cubicBezTo>
                  <a:pt x="1000" y="318"/>
                  <a:pt x="1000" y="318"/>
                  <a:pt x="1000" y="318"/>
                </a:cubicBezTo>
                <a:cubicBezTo>
                  <a:pt x="1001" y="318"/>
                  <a:pt x="1001" y="318"/>
                  <a:pt x="1001" y="319"/>
                </a:cubicBezTo>
                <a:cubicBezTo>
                  <a:pt x="1001" y="319"/>
                  <a:pt x="1001" y="319"/>
                  <a:pt x="1001" y="319"/>
                </a:cubicBezTo>
                <a:cubicBezTo>
                  <a:pt x="1002" y="320"/>
                  <a:pt x="1002" y="321"/>
                  <a:pt x="1003" y="321"/>
                </a:cubicBezTo>
                <a:cubicBezTo>
                  <a:pt x="1004" y="321"/>
                  <a:pt x="1004" y="322"/>
                  <a:pt x="1005" y="323"/>
                </a:cubicBezTo>
                <a:cubicBezTo>
                  <a:pt x="1005" y="323"/>
                  <a:pt x="1005" y="323"/>
                  <a:pt x="1006" y="323"/>
                </a:cubicBezTo>
                <a:cubicBezTo>
                  <a:pt x="1006" y="323"/>
                  <a:pt x="1006" y="324"/>
                  <a:pt x="1006" y="324"/>
                </a:cubicBezTo>
                <a:cubicBezTo>
                  <a:pt x="1006" y="324"/>
                  <a:pt x="1006" y="324"/>
                  <a:pt x="1007" y="324"/>
                </a:cubicBezTo>
                <a:cubicBezTo>
                  <a:pt x="1008" y="325"/>
                  <a:pt x="1007" y="324"/>
                  <a:pt x="1008" y="325"/>
                </a:cubicBezTo>
                <a:cubicBezTo>
                  <a:pt x="1008" y="325"/>
                  <a:pt x="1009" y="325"/>
                  <a:pt x="1009" y="325"/>
                </a:cubicBezTo>
                <a:cubicBezTo>
                  <a:pt x="1010" y="325"/>
                  <a:pt x="1010" y="326"/>
                  <a:pt x="1010" y="326"/>
                </a:cubicBezTo>
                <a:cubicBezTo>
                  <a:pt x="1011" y="326"/>
                  <a:pt x="1011" y="326"/>
                  <a:pt x="1011" y="326"/>
                </a:cubicBezTo>
                <a:cubicBezTo>
                  <a:pt x="1011" y="327"/>
                  <a:pt x="1011" y="326"/>
                  <a:pt x="1012" y="326"/>
                </a:cubicBezTo>
                <a:cubicBezTo>
                  <a:pt x="1012" y="326"/>
                  <a:pt x="1012" y="327"/>
                  <a:pt x="1012" y="327"/>
                </a:cubicBezTo>
                <a:cubicBezTo>
                  <a:pt x="1012" y="328"/>
                  <a:pt x="1013" y="328"/>
                  <a:pt x="1013" y="328"/>
                </a:cubicBezTo>
                <a:cubicBezTo>
                  <a:pt x="1014" y="330"/>
                  <a:pt x="1015" y="331"/>
                  <a:pt x="1015" y="333"/>
                </a:cubicBezTo>
                <a:cubicBezTo>
                  <a:pt x="1015" y="333"/>
                  <a:pt x="1015" y="333"/>
                  <a:pt x="1014" y="333"/>
                </a:cubicBezTo>
                <a:cubicBezTo>
                  <a:pt x="1014" y="334"/>
                  <a:pt x="1014" y="335"/>
                  <a:pt x="1013" y="335"/>
                </a:cubicBezTo>
                <a:cubicBezTo>
                  <a:pt x="1013" y="336"/>
                  <a:pt x="1012" y="337"/>
                  <a:pt x="1012" y="337"/>
                </a:cubicBezTo>
                <a:cubicBezTo>
                  <a:pt x="1012" y="337"/>
                  <a:pt x="1012" y="337"/>
                  <a:pt x="1012" y="337"/>
                </a:cubicBezTo>
                <a:cubicBezTo>
                  <a:pt x="1011" y="337"/>
                  <a:pt x="1012" y="337"/>
                  <a:pt x="1012" y="337"/>
                </a:cubicBezTo>
                <a:cubicBezTo>
                  <a:pt x="1011" y="337"/>
                  <a:pt x="1011" y="337"/>
                  <a:pt x="1011" y="337"/>
                </a:cubicBezTo>
                <a:cubicBezTo>
                  <a:pt x="1011" y="337"/>
                  <a:pt x="1011" y="337"/>
                  <a:pt x="1011" y="337"/>
                </a:cubicBezTo>
                <a:cubicBezTo>
                  <a:pt x="1010" y="338"/>
                  <a:pt x="1010" y="337"/>
                  <a:pt x="1010" y="337"/>
                </a:cubicBezTo>
                <a:cubicBezTo>
                  <a:pt x="1010" y="337"/>
                  <a:pt x="1009" y="338"/>
                  <a:pt x="1009" y="338"/>
                </a:cubicBezTo>
                <a:cubicBezTo>
                  <a:pt x="1008" y="339"/>
                  <a:pt x="1007" y="338"/>
                  <a:pt x="1006" y="338"/>
                </a:cubicBezTo>
                <a:cubicBezTo>
                  <a:pt x="1005" y="338"/>
                  <a:pt x="1005" y="337"/>
                  <a:pt x="1004" y="337"/>
                </a:cubicBezTo>
                <a:cubicBezTo>
                  <a:pt x="1004" y="338"/>
                  <a:pt x="1004" y="338"/>
                  <a:pt x="1004" y="338"/>
                </a:cubicBezTo>
                <a:cubicBezTo>
                  <a:pt x="1004" y="338"/>
                  <a:pt x="1004" y="338"/>
                  <a:pt x="1003" y="338"/>
                </a:cubicBezTo>
                <a:cubicBezTo>
                  <a:pt x="1003" y="339"/>
                  <a:pt x="1003" y="339"/>
                  <a:pt x="1002" y="339"/>
                </a:cubicBezTo>
                <a:cubicBezTo>
                  <a:pt x="1002" y="339"/>
                  <a:pt x="1001" y="338"/>
                  <a:pt x="1001" y="339"/>
                </a:cubicBezTo>
                <a:cubicBezTo>
                  <a:pt x="1000" y="339"/>
                  <a:pt x="998" y="339"/>
                  <a:pt x="997" y="338"/>
                </a:cubicBezTo>
                <a:cubicBezTo>
                  <a:pt x="997" y="338"/>
                  <a:pt x="996" y="338"/>
                  <a:pt x="995" y="338"/>
                </a:cubicBezTo>
                <a:cubicBezTo>
                  <a:pt x="995" y="338"/>
                  <a:pt x="995" y="337"/>
                  <a:pt x="994" y="336"/>
                </a:cubicBezTo>
                <a:cubicBezTo>
                  <a:pt x="993" y="336"/>
                  <a:pt x="992" y="336"/>
                  <a:pt x="992" y="336"/>
                </a:cubicBezTo>
                <a:cubicBezTo>
                  <a:pt x="991" y="336"/>
                  <a:pt x="991" y="337"/>
                  <a:pt x="991" y="337"/>
                </a:cubicBezTo>
                <a:cubicBezTo>
                  <a:pt x="990" y="337"/>
                  <a:pt x="990" y="337"/>
                  <a:pt x="989" y="337"/>
                </a:cubicBezTo>
                <a:cubicBezTo>
                  <a:pt x="989" y="336"/>
                  <a:pt x="988" y="334"/>
                  <a:pt x="988" y="334"/>
                </a:cubicBezTo>
                <a:cubicBezTo>
                  <a:pt x="988" y="334"/>
                  <a:pt x="986" y="335"/>
                  <a:pt x="986" y="334"/>
                </a:cubicBezTo>
                <a:cubicBezTo>
                  <a:pt x="986" y="334"/>
                  <a:pt x="985" y="334"/>
                  <a:pt x="984" y="334"/>
                </a:cubicBezTo>
                <a:cubicBezTo>
                  <a:pt x="984" y="333"/>
                  <a:pt x="984" y="333"/>
                  <a:pt x="984" y="332"/>
                </a:cubicBezTo>
                <a:cubicBezTo>
                  <a:pt x="983" y="333"/>
                  <a:pt x="983" y="333"/>
                  <a:pt x="982" y="333"/>
                </a:cubicBezTo>
                <a:cubicBezTo>
                  <a:pt x="981" y="333"/>
                  <a:pt x="981" y="334"/>
                  <a:pt x="980" y="333"/>
                </a:cubicBezTo>
                <a:cubicBezTo>
                  <a:pt x="980" y="333"/>
                  <a:pt x="980" y="333"/>
                  <a:pt x="980" y="333"/>
                </a:cubicBezTo>
                <a:cubicBezTo>
                  <a:pt x="980" y="333"/>
                  <a:pt x="979" y="333"/>
                  <a:pt x="979" y="332"/>
                </a:cubicBezTo>
                <a:cubicBezTo>
                  <a:pt x="979" y="332"/>
                  <a:pt x="977" y="332"/>
                  <a:pt x="976" y="332"/>
                </a:cubicBezTo>
                <a:cubicBezTo>
                  <a:pt x="976" y="332"/>
                  <a:pt x="976" y="332"/>
                  <a:pt x="975" y="332"/>
                </a:cubicBezTo>
                <a:cubicBezTo>
                  <a:pt x="975" y="334"/>
                  <a:pt x="972" y="333"/>
                  <a:pt x="971" y="334"/>
                </a:cubicBezTo>
                <a:cubicBezTo>
                  <a:pt x="971" y="335"/>
                  <a:pt x="971" y="335"/>
                  <a:pt x="970" y="335"/>
                </a:cubicBezTo>
                <a:cubicBezTo>
                  <a:pt x="970" y="335"/>
                  <a:pt x="968" y="336"/>
                  <a:pt x="968" y="336"/>
                </a:cubicBezTo>
                <a:cubicBezTo>
                  <a:pt x="968" y="337"/>
                  <a:pt x="967" y="336"/>
                  <a:pt x="967" y="336"/>
                </a:cubicBezTo>
                <a:cubicBezTo>
                  <a:pt x="966" y="337"/>
                  <a:pt x="966" y="338"/>
                  <a:pt x="965" y="338"/>
                </a:cubicBezTo>
                <a:cubicBezTo>
                  <a:pt x="964" y="338"/>
                  <a:pt x="963" y="338"/>
                  <a:pt x="962" y="338"/>
                </a:cubicBezTo>
                <a:cubicBezTo>
                  <a:pt x="962" y="337"/>
                  <a:pt x="961" y="337"/>
                  <a:pt x="961" y="338"/>
                </a:cubicBezTo>
                <a:cubicBezTo>
                  <a:pt x="960" y="338"/>
                  <a:pt x="959" y="337"/>
                  <a:pt x="958" y="338"/>
                </a:cubicBezTo>
                <a:cubicBezTo>
                  <a:pt x="957" y="338"/>
                  <a:pt x="956" y="337"/>
                  <a:pt x="956" y="339"/>
                </a:cubicBezTo>
                <a:cubicBezTo>
                  <a:pt x="956" y="339"/>
                  <a:pt x="959" y="340"/>
                  <a:pt x="959" y="340"/>
                </a:cubicBezTo>
                <a:cubicBezTo>
                  <a:pt x="959" y="340"/>
                  <a:pt x="958" y="340"/>
                  <a:pt x="958" y="340"/>
                </a:cubicBezTo>
                <a:cubicBezTo>
                  <a:pt x="957" y="340"/>
                  <a:pt x="956" y="340"/>
                  <a:pt x="956" y="341"/>
                </a:cubicBezTo>
                <a:cubicBezTo>
                  <a:pt x="956" y="341"/>
                  <a:pt x="956" y="341"/>
                  <a:pt x="956" y="341"/>
                </a:cubicBezTo>
                <a:cubicBezTo>
                  <a:pt x="955" y="342"/>
                  <a:pt x="953" y="342"/>
                  <a:pt x="952" y="342"/>
                </a:cubicBezTo>
                <a:cubicBezTo>
                  <a:pt x="952" y="341"/>
                  <a:pt x="951" y="341"/>
                  <a:pt x="950" y="341"/>
                </a:cubicBezTo>
                <a:cubicBezTo>
                  <a:pt x="949" y="341"/>
                  <a:pt x="950" y="342"/>
                  <a:pt x="950" y="343"/>
                </a:cubicBezTo>
                <a:cubicBezTo>
                  <a:pt x="948" y="343"/>
                  <a:pt x="945" y="342"/>
                  <a:pt x="944" y="344"/>
                </a:cubicBezTo>
                <a:cubicBezTo>
                  <a:pt x="944" y="345"/>
                  <a:pt x="943" y="345"/>
                  <a:pt x="943" y="345"/>
                </a:cubicBezTo>
                <a:cubicBezTo>
                  <a:pt x="942" y="346"/>
                  <a:pt x="942" y="346"/>
                  <a:pt x="943" y="347"/>
                </a:cubicBezTo>
                <a:cubicBezTo>
                  <a:pt x="943" y="348"/>
                  <a:pt x="942" y="348"/>
                  <a:pt x="942" y="349"/>
                </a:cubicBezTo>
                <a:cubicBezTo>
                  <a:pt x="943" y="349"/>
                  <a:pt x="944" y="349"/>
                  <a:pt x="945" y="349"/>
                </a:cubicBezTo>
                <a:cubicBezTo>
                  <a:pt x="945" y="350"/>
                  <a:pt x="946" y="350"/>
                  <a:pt x="946" y="351"/>
                </a:cubicBezTo>
                <a:cubicBezTo>
                  <a:pt x="946" y="352"/>
                  <a:pt x="946" y="353"/>
                  <a:pt x="945" y="353"/>
                </a:cubicBezTo>
                <a:cubicBezTo>
                  <a:pt x="945" y="354"/>
                  <a:pt x="946" y="354"/>
                  <a:pt x="946" y="354"/>
                </a:cubicBezTo>
                <a:cubicBezTo>
                  <a:pt x="946" y="355"/>
                  <a:pt x="945" y="355"/>
                  <a:pt x="945" y="356"/>
                </a:cubicBezTo>
                <a:cubicBezTo>
                  <a:pt x="944" y="356"/>
                  <a:pt x="944" y="355"/>
                  <a:pt x="943" y="355"/>
                </a:cubicBezTo>
                <a:cubicBezTo>
                  <a:pt x="943" y="356"/>
                  <a:pt x="944" y="356"/>
                  <a:pt x="943" y="358"/>
                </a:cubicBezTo>
                <a:cubicBezTo>
                  <a:pt x="944" y="357"/>
                  <a:pt x="945" y="357"/>
                  <a:pt x="945" y="357"/>
                </a:cubicBezTo>
                <a:cubicBezTo>
                  <a:pt x="946" y="358"/>
                  <a:pt x="946" y="358"/>
                  <a:pt x="947" y="359"/>
                </a:cubicBezTo>
                <a:cubicBezTo>
                  <a:pt x="947" y="359"/>
                  <a:pt x="947" y="361"/>
                  <a:pt x="947" y="361"/>
                </a:cubicBezTo>
                <a:cubicBezTo>
                  <a:pt x="947" y="361"/>
                  <a:pt x="948" y="361"/>
                  <a:pt x="948" y="361"/>
                </a:cubicBezTo>
                <a:cubicBezTo>
                  <a:pt x="948" y="362"/>
                  <a:pt x="948" y="362"/>
                  <a:pt x="948" y="362"/>
                </a:cubicBezTo>
                <a:cubicBezTo>
                  <a:pt x="947" y="363"/>
                  <a:pt x="947" y="362"/>
                  <a:pt x="947" y="363"/>
                </a:cubicBezTo>
                <a:cubicBezTo>
                  <a:pt x="947" y="363"/>
                  <a:pt x="947" y="363"/>
                  <a:pt x="948" y="364"/>
                </a:cubicBezTo>
                <a:cubicBezTo>
                  <a:pt x="949" y="364"/>
                  <a:pt x="950" y="364"/>
                  <a:pt x="951" y="364"/>
                </a:cubicBezTo>
                <a:cubicBezTo>
                  <a:pt x="951" y="364"/>
                  <a:pt x="951" y="364"/>
                  <a:pt x="950" y="365"/>
                </a:cubicBezTo>
                <a:cubicBezTo>
                  <a:pt x="950" y="365"/>
                  <a:pt x="951" y="365"/>
                  <a:pt x="951" y="365"/>
                </a:cubicBezTo>
                <a:cubicBezTo>
                  <a:pt x="951" y="366"/>
                  <a:pt x="952" y="366"/>
                  <a:pt x="952" y="366"/>
                </a:cubicBezTo>
                <a:cubicBezTo>
                  <a:pt x="952" y="365"/>
                  <a:pt x="951" y="365"/>
                  <a:pt x="952" y="365"/>
                </a:cubicBezTo>
                <a:cubicBezTo>
                  <a:pt x="953" y="365"/>
                  <a:pt x="953" y="367"/>
                  <a:pt x="954" y="367"/>
                </a:cubicBezTo>
                <a:cubicBezTo>
                  <a:pt x="954" y="367"/>
                  <a:pt x="955" y="366"/>
                  <a:pt x="955" y="366"/>
                </a:cubicBezTo>
                <a:cubicBezTo>
                  <a:pt x="956" y="367"/>
                  <a:pt x="955" y="367"/>
                  <a:pt x="956" y="367"/>
                </a:cubicBezTo>
                <a:cubicBezTo>
                  <a:pt x="956" y="367"/>
                  <a:pt x="956" y="368"/>
                  <a:pt x="956" y="368"/>
                </a:cubicBezTo>
                <a:cubicBezTo>
                  <a:pt x="956" y="368"/>
                  <a:pt x="956" y="369"/>
                  <a:pt x="957" y="369"/>
                </a:cubicBezTo>
                <a:cubicBezTo>
                  <a:pt x="958" y="369"/>
                  <a:pt x="958" y="371"/>
                  <a:pt x="959" y="371"/>
                </a:cubicBezTo>
                <a:cubicBezTo>
                  <a:pt x="960" y="370"/>
                  <a:pt x="960" y="370"/>
                  <a:pt x="961" y="370"/>
                </a:cubicBezTo>
                <a:cubicBezTo>
                  <a:pt x="962" y="369"/>
                  <a:pt x="962" y="369"/>
                  <a:pt x="963" y="368"/>
                </a:cubicBezTo>
                <a:cubicBezTo>
                  <a:pt x="963" y="367"/>
                  <a:pt x="963" y="366"/>
                  <a:pt x="964" y="366"/>
                </a:cubicBezTo>
                <a:cubicBezTo>
                  <a:pt x="964" y="366"/>
                  <a:pt x="964" y="366"/>
                  <a:pt x="965" y="366"/>
                </a:cubicBezTo>
                <a:cubicBezTo>
                  <a:pt x="965" y="366"/>
                  <a:pt x="965" y="366"/>
                  <a:pt x="965" y="366"/>
                </a:cubicBezTo>
                <a:cubicBezTo>
                  <a:pt x="967" y="366"/>
                  <a:pt x="965" y="366"/>
                  <a:pt x="966" y="366"/>
                </a:cubicBezTo>
                <a:cubicBezTo>
                  <a:pt x="966" y="366"/>
                  <a:pt x="966" y="366"/>
                  <a:pt x="967" y="366"/>
                </a:cubicBezTo>
                <a:cubicBezTo>
                  <a:pt x="967" y="366"/>
                  <a:pt x="966" y="367"/>
                  <a:pt x="967" y="367"/>
                </a:cubicBezTo>
                <a:cubicBezTo>
                  <a:pt x="967" y="367"/>
                  <a:pt x="967" y="367"/>
                  <a:pt x="968" y="367"/>
                </a:cubicBezTo>
                <a:cubicBezTo>
                  <a:pt x="968" y="367"/>
                  <a:pt x="968" y="367"/>
                  <a:pt x="969" y="367"/>
                </a:cubicBezTo>
                <a:cubicBezTo>
                  <a:pt x="969" y="367"/>
                  <a:pt x="970" y="368"/>
                  <a:pt x="970" y="368"/>
                </a:cubicBezTo>
                <a:cubicBezTo>
                  <a:pt x="970" y="368"/>
                  <a:pt x="970" y="369"/>
                  <a:pt x="971" y="369"/>
                </a:cubicBezTo>
                <a:cubicBezTo>
                  <a:pt x="971" y="369"/>
                  <a:pt x="972" y="369"/>
                  <a:pt x="972" y="370"/>
                </a:cubicBezTo>
                <a:cubicBezTo>
                  <a:pt x="973" y="370"/>
                  <a:pt x="975" y="370"/>
                  <a:pt x="976" y="370"/>
                </a:cubicBezTo>
                <a:cubicBezTo>
                  <a:pt x="978" y="370"/>
                  <a:pt x="980" y="369"/>
                  <a:pt x="981" y="368"/>
                </a:cubicBezTo>
                <a:cubicBezTo>
                  <a:pt x="982" y="367"/>
                  <a:pt x="982" y="367"/>
                  <a:pt x="983" y="367"/>
                </a:cubicBezTo>
                <a:cubicBezTo>
                  <a:pt x="983" y="367"/>
                  <a:pt x="984" y="366"/>
                  <a:pt x="984" y="367"/>
                </a:cubicBezTo>
                <a:cubicBezTo>
                  <a:pt x="985" y="367"/>
                  <a:pt x="986" y="366"/>
                  <a:pt x="986" y="365"/>
                </a:cubicBezTo>
                <a:cubicBezTo>
                  <a:pt x="986" y="365"/>
                  <a:pt x="987" y="364"/>
                  <a:pt x="988" y="365"/>
                </a:cubicBezTo>
                <a:cubicBezTo>
                  <a:pt x="988" y="366"/>
                  <a:pt x="988" y="367"/>
                  <a:pt x="988" y="368"/>
                </a:cubicBezTo>
                <a:cubicBezTo>
                  <a:pt x="987" y="368"/>
                  <a:pt x="987" y="368"/>
                  <a:pt x="987" y="369"/>
                </a:cubicBezTo>
                <a:cubicBezTo>
                  <a:pt x="987" y="370"/>
                  <a:pt x="987" y="371"/>
                  <a:pt x="987" y="371"/>
                </a:cubicBezTo>
                <a:cubicBezTo>
                  <a:pt x="987" y="371"/>
                  <a:pt x="986" y="373"/>
                  <a:pt x="987" y="372"/>
                </a:cubicBezTo>
                <a:cubicBezTo>
                  <a:pt x="987" y="373"/>
                  <a:pt x="987" y="374"/>
                  <a:pt x="988" y="374"/>
                </a:cubicBezTo>
                <a:cubicBezTo>
                  <a:pt x="988" y="375"/>
                  <a:pt x="988" y="376"/>
                  <a:pt x="988" y="377"/>
                </a:cubicBezTo>
                <a:cubicBezTo>
                  <a:pt x="988" y="377"/>
                  <a:pt x="987" y="377"/>
                  <a:pt x="988" y="378"/>
                </a:cubicBezTo>
                <a:cubicBezTo>
                  <a:pt x="988" y="379"/>
                  <a:pt x="988" y="379"/>
                  <a:pt x="989" y="379"/>
                </a:cubicBezTo>
                <a:cubicBezTo>
                  <a:pt x="989" y="380"/>
                  <a:pt x="988" y="380"/>
                  <a:pt x="988" y="380"/>
                </a:cubicBezTo>
                <a:cubicBezTo>
                  <a:pt x="988" y="381"/>
                  <a:pt x="988" y="382"/>
                  <a:pt x="987" y="382"/>
                </a:cubicBezTo>
                <a:cubicBezTo>
                  <a:pt x="986" y="383"/>
                  <a:pt x="986" y="384"/>
                  <a:pt x="986" y="385"/>
                </a:cubicBezTo>
                <a:cubicBezTo>
                  <a:pt x="986" y="385"/>
                  <a:pt x="986" y="385"/>
                  <a:pt x="986" y="385"/>
                </a:cubicBezTo>
                <a:cubicBezTo>
                  <a:pt x="986" y="385"/>
                  <a:pt x="986" y="386"/>
                  <a:pt x="986" y="386"/>
                </a:cubicBezTo>
                <a:cubicBezTo>
                  <a:pt x="986" y="388"/>
                  <a:pt x="986" y="387"/>
                  <a:pt x="985" y="388"/>
                </a:cubicBezTo>
                <a:cubicBezTo>
                  <a:pt x="985" y="389"/>
                  <a:pt x="985" y="388"/>
                  <a:pt x="984" y="389"/>
                </a:cubicBezTo>
                <a:cubicBezTo>
                  <a:pt x="984" y="390"/>
                  <a:pt x="984" y="391"/>
                  <a:pt x="984" y="392"/>
                </a:cubicBezTo>
                <a:cubicBezTo>
                  <a:pt x="984" y="393"/>
                  <a:pt x="983" y="393"/>
                  <a:pt x="983" y="393"/>
                </a:cubicBezTo>
                <a:cubicBezTo>
                  <a:pt x="983" y="394"/>
                  <a:pt x="983" y="394"/>
                  <a:pt x="982" y="395"/>
                </a:cubicBezTo>
                <a:cubicBezTo>
                  <a:pt x="982" y="396"/>
                  <a:pt x="983" y="396"/>
                  <a:pt x="982" y="397"/>
                </a:cubicBezTo>
                <a:cubicBezTo>
                  <a:pt x="982" y="397"/>
                  <a:pt x="982" y="397"/>
                  <a:pt x="982" y="397"/>
                </a:cubicBezTo>
                <a:cubicBezTo>
                  <a:pt x="981" y="398"/>
                  <a:pt x="981" y="398"/>
                  <a:pt x="980" y="399"/>
                </a:cubicBezTo>
                <a:cubicBezTo>
                  <a:pt x="978" y="399"/>
                  <a:pt x="976" y="399"/>
                  <a:pt x="974" y="400"/>
                </a:cubicBezTo>
                <a:cubicBezTo>
                  <a:pt x="974" y="399"/>
                  <a:pt x="974" y="399"/>
                  <a:pt x="974" y="399"/>
                </a:cubicBezTo>
                <a:cubicBezTo>
                  <a:pt x="973" y="399"/>
                  <a:pt x="972" y="399"/>
                  <a:pt x="972" y="399"/>
                </a:cubicBezTo>
                <a:cubicBezTo>
                  <a:pt x="971" y="399"/>
                  <a:pt x="970" y="401"/>
                  <a:pt x="970" y="400"/>
                </a:cubicBezTo>
                <a:cubicBezTo>
                  <a:pt x="970" y="399"/>
                  <a:pt x="969" y="399"/>
                  <a:pt x="968" y="399"/>
                </a:cubicBezTo>
                <a:cubicBezTo>
                  <a:pt x="968" y="399"/>
                  <a:pt x="968" y="399"/>
                  <a:pt x="968" y="398"/>
                </a:cubicBezTo>
                <a:cubicBezTo>
                  <a:pt x="967" y="398"/>
                  <a:pt x="967" y="398"/>
                  <a:pt x="966" y="398"/>
                </a:cubicBezTo>
                <a:cubicBezTo>
                  <a:pt x="966" y="399"/>
                  <a:pt x="967" y="399"/>
                  <a:pt x="966" y="400"/>
                </a:cubicBezTo>
                <a:cubicBezTo>
                  <a:pt x="965" y="401"/>
                  <a:pt x="965" y="399"/>
                  <a:pt x="965" y="399"/>
                </a:cubicBezTo>
                <a:cubicBezTo>
                  <a:pt x="965" y="399"/>
                  <a:pt x="964" y="399"/>
                  <a:pt x="964" y="399"/>
                </a:cubicBezTo>
                <a:cubicBezTo>
                  <a:pt x="963" y="399"/>
                  <a:pt x="963" y="399"/>
                  <a:pt x="962" y="399"/>
                </a:cubicBezTo>
                <a:cubicBezTo>
                  <a:pt x="961" y="399"/>
                  <a:pt x="961" y="400"/>
                  <a:pt x="961" y="401"/>
                </a:cubicBezTo>
                <a:cubicBezTo>
                  <a:pt x="960" y="401"/>
                  <a:pt x="958" y="399"/>
                  <a:pt x="958" y="400"/>
                </a:cubicBezTo>
                <a:cubicBezTo>
                  <a:pt x="958" y="401"/>
                  <a:pt x="956" y="401"/>
                  <a:pt x="956" y="401"/>
                </a:cubicBezTo>
                <a:cubicBezTo>
                  <a:pt x="955" y="401"/>
                  <a:pt x="955" y="400"/>
                  <a:pt x="954" y="400"/>
                </a:cubicBezTo>
                <a:cubicBezTo>
                  <a:pt x="954" y="400"/>
                  <a:pt x="954" y="399"/>
                  <a:pt x="953" y="399"/>
                </a:cubicBezTo>
                <a:cubicBezTo>
                  <a:pt x="953" y="399"/>
                  <a:pt x="953" y="400"/>
                  <a:pt x="953" y="400"/>
                </a:cubicBezTo>
                <a:cubicBezTo>
                  <a:pt x="952" y="400"/>
                  <a:pt x="951" y="400"/>
                  <a:pt x="950" y="399"/>
                </a:cubicBezTo>
                <a:cubicBezTo>
                  <a:pt x="950" y="400"/>
                  <a:pt x="948" y="400"/>
                  <a:pt x="948" y="400"/>
                </a:cubicBezTo>
                <a:cubicBezTo>
                  <a:pt x="947" y="399"/>
                  <a:pt x="947" y="399"/>
                  <a:pt x="946" y="399"/>
                </a:cubicBezTo>
                <a:cubicBezTo>
                  <a:pt x="946" y="399"/>
                  <a:pt x="946" y="399"/>
                  <a:pt x="946" y="399"/>
                </a:cubicBezTo>
                <a:cubicBezTo>
                  <a:pt x="945" y="399"/>
                  <a:pt x="946" y="398"/>
                  <a:pt x="945" y="398"/>
                </a:cubicBezTo>
                <a:cubicBezTo>
                  <a:pt x="944" y="398"/>
                  <a:pt x="944" y="398"/>
                  <a:pt x="944" y="397"/>
                </a:cubicBezTo>
                <a:cubicBezTo>
                  <a:pt x="943" y="397"/>
                  <a:pt x="941" y="397"/>
                  <a:pt x="940" y="397"/>
                </a:cubicBezTo>
                <a:cubicBezTo>
                  <a:pt x="940" y="397"/>
                  <a:pt x="940" y="397"/>
                  <a:pt x="940" y="397"/>
                </a:cubicBezTo>
                <a:cubicBezTo>
                  <a:pt x="939" y="397"/>
                  <a:pt x="939" y="397"/>
                  <a:pt x="938" y="397"/>
                </a:cubicBezTo>
                <a:cubicBezTo>
                  <a:pt x="937" y="397"/>
                  <a:pt x="938" y="397"/>
                  <a:pt x="937" y="397"/>
                </a:cubicBezTo>
                <a:cubicBezTo>
                  <a:pt x="936" y="396"/>
                  <a:pt x="937" y="395"/>
                  <a:pt x="936" y="395"/>
                </a:cubicBezTo>
                <a:cubicBezTo>
                  <a:pt x="935" y="395"/>
                  <a:pt x="933" y="395"/>
                  <a:pt x="932" y="395"/>
                </a:cubicBezTo>
                <a:cubicBezTo>
                  <a:pt x="932" y="394"/>
                  <a:pt x="933" y="394"/>
                  <a:pt x="932" y="394"/>
                </a:cubicBezTo>
                <a:cubicBezTo>
                  <a:pt x="931" y="393"/>
                  <a:pt x="930" y="393"/>
                  <a:pt x="929" y="393"/>
                </a:cubicBezTo>
                <a:cubicBezTo>
                  <a:pt x="928" y="393"/>
                  <a:pt x="927" y="394"/>
                  <a:pt x="927" y="393"/>
                </a:cubicBezTo>
                <a:cubicBezTo>
                  <a:pt x="927" y="393"/>
                  <a:pt x="927" y="393"/>
                  <a:pt x="927" y="392"/>
                </a:cubicBezTo>
                <a:cubicBezTo>
                  <a:pt x="926" y="392"/>
                  <a:pt x="926" y="392"/>
                  <a:pt x="926" y="391"/>
                </a:cubicBezTo>
                <a:cubicBezTo>
                  <a:pt x="926" y="391"/>
                  <a:pt x="924" y="391"/>
                  <a:pt x="924" y="391"/>
                </a:cubicBezTo>
                <a:cubicBezTo>
                  <a:pt x="923" y="391"/>
                  <a:pt x="922" y="390"/>
                  <a:pt x="921" y="390"/>
                </a:cubicBezTo>
                <a:cubicBezTo>
                  <a:pt x="920" y="389"/>
                  <a:pt x="919" y="389"/>
                  <a:pt x="919" y="389"/>
                </a:cubicBezTo>
                <a:cubicBezTo>
                  <a:pt x="918" y="389"/>
                  <a:pt x="918" y="389"/>
                  <a:pt x="918" y="389"/>
                </a:cubicBezTo>
                <a:cubicBezTo>
                  <a:pt x="918" y="389"/>
                  <a:pt x="917" y="389"/>
                  <a:pt x="917" y="390"/>
                </a:cubicBezTo>
                <a:cubicBezTo>
                  <a:pt x="917" y="390"/>
                  <a:pt x="917" y="390"/>
                  <a:pt x="916" y="390"/>
                </a:cubicBezTo>
                <a:cubicBezTo>
                  <a:pt x="916" y="390"/>
                  <a:pt x="916" y="391"/>
                  <a:pt x="915" y="391"/>
                </a:cubicBezTo>
                <a:cubicBezTo>
                  <a:pt x="915" y="391"/>
                  <a:pt x="915" y="391"/>
                  <a:pt x="915" y="391"/>
                </a:cubicBezTo>
                <a:cubicBezTo>
                  <a:pt x="914" y="391"/>
                  <a:pt x="914" y="391"/>
                  <a:pt x="913" y="392"/>
                </a:cubicBezTo>
                <a:cubicBezTo>
                  <a:pt x="913" y="393"/>
                  <a:pt x="912" y="395"/>
                  <a:pt x="911" y="395"/>
                </a:cubicBezTo>
                <a:cubicBezTo>
                  <a:pt x="911" y="396"/>
                  <a:pt x="911" y="397"/>
                  <a:pt x="912" y="397"/>
                </a:cubicBezTo>
                <a:cubicBezTo>
                  <a:pt x="913" y="398"/>
                  <a:pt x="912" y="398"/>
                  <a:pt x="913" y="398"/>
                </a:cubicBezTo>
                <a:cubicBezTo>
                  <a:pt x="913" y="400"/>
                  <a:pt x="911" y="401"/>
                  <a:pt x="910" y="402"/>
                </a:cubicBezTo>
                <a:cubicBezTo>
                  <a:pt x="910" y="403"/>
                  <a:pt x="910" y="403"/>
                  <a:pt x="909" y="403"/>
                </a:cubicBezTo>
                <a:cubicBezTo>
                  <a:pt x="909" y="404"/>
                  <a:pt x="908" y="403"/>
                  <a:pt x="907" y="403"/>
                </a:cubicBezTo>
                <a:cubicBezTo>
                  <a:pt x="906" y="403"/>
                  <a:pt x="904" y="403"/>
                  <a:pt x="903" y="402"/>
                </a:cubicBezTo>
                <a:cubicBezTo>
                  <a:pt x="902" y="402"/>
                  <a:pt x="900" y="402"/>
                  <a:pt x="900" y="401"/>
                </a:cubicBezTo>
                <a:cubicBezTo>
                  <a:pt x="900" y="401"/>
                  <a:pt x="899" y="401"/>
                  <a:pt x="899" y="401"/>
                </a:cubicBezTo>
                <a:cubicBezTo>
                  <a:pt x="898" y="401"/>
                  <a:pt x="898" y="401"/>
                  <a:pt x="897" y="401"/>
                </a:cubicBezTo>
                <a:cubicBezTo>
                  <a:pt x="897" y="400"/>
                  <a:pt x="896" y="400"/>
                  <a:pt x="896" y="400"/>
                </a:cubicBezTo>
                <a:cubicBezTo>
                  <a:pt x="895" y="400"/>
                  <a:pt x="894" y="400"/>
                  <a:pt x="894" y="400"/>
                </a:cubicBezTo>
                <a:cubicBezTo>
                  <a:pt x="893" y="399"/>
                  <a:pt x="893" y="399"/>
                  <a:pt x="892" y="399"/>
                </a:cubicBezTo>
                <a:cubicBezTo>
                  <a:pt x="891" y="398"/>
                  <a:pt x="891" y="397"/>
                  <a:pt x="890" y="396"/>
                </a:cubicBezTo>
                <a:cubicBezTo>
                  <a:pt x="889" y="395"/>
                  <a:pt x="888" y="395"/>
                  <a:pt x="888" y="394"/>
                </a:cubicBezTo>
                <a:cubicBezTo>
                  <a:pt x="888" y="393"/>
                  <a:pt x="887" y="393"/>
                  <a:pt x="886" y="393"/>
                </a:cubicBezTo>
                <a:cubicBezTo>
                  <a:pt x="886" y="393"/>
                  <a:pt x="885" y="393"/>
                  <a:pt x="885" y="393"/>
                </a:cubicBezTo>
                <a:cubicBezTo>
                  <a:pt x="885" y="392"/>
                  <a:pt x="885" y="392"/>
                  <a:pt x="884" y="392"/>
                </a:cubicBezTo>
                <a:cubicBezTo>
                  <a:pt x="883" y="392"/>
                  <a:pt x="883" y="392"/>
                  <a:pt x="883" y="391"/>
                </a:cubicBezTo>
                <a:cubicBezTo>
                  <a:pt x="882" y="391"/>
                  <a:pt x="882" y="391"/>
                  <a:pt x="882" y="391"/>
                </a:cubicBezTo>
                <a:cubicBezTo>
                  <a:pt x="881" y="391"/>
                  <a:pt x="881" y="390"/>
                  <a:pt x="880" y="390"/>
                </a:cubicBezTo>
                <a:cubicBezTo>
                  <a:pt x="880" y="390"/>
                  <a:pt x="879" y="390"/>
                  <a:pt x="879" y="390"/>
                </a:cubicBezTo>
                <a:cubicBezTo>
                  <a:pt x="879" y="389"/>
                  <a:pt x="877" y="390"/>
                  <a:pt x="877" y="390"/>
                </a:cubicBezTo>
                <a:cubicBezTo>
                  <a:pt x="876" y="390"/>
                  <a:pt x="876" y="390"/>
                  <a:pt x="875" y="390"/>
                </a:cubicBezTo>
                <a:cubicBezTo>
                  <a:pt x="874" y="390"/>
                  <a:pt x="874" y="390"/>
                  <a:pt x="874" y="390"/>
                </a:cubicBezTo>
                <a:cubicBezTo>
                  <a:pt x="874" y="390"/>
                  <a:pt x="874" y="389"/>
                  <a:pt x="874" y="389"/>
                </a:cubicBezTo>
                <a:cubicBezTo>
                  <a:pt x="873" y="389"/>
                  <a:pt x="873" y="389"/>
                  <a:pt x="873" y="388"/>
                </a:cubicBezTo>
                <a:cubicBezTo>
                  <a:pt x="873" y="388"/>
                  <a:pt x="872" y="388"/>
                  <a:pt x="871" y="388"/>
                </a:cubicBezTo>
                <a:cubicBezTo>
                  <a:pt x="871" y="388"/>
                  <a:pt x="871" y="388"/>
                  <a:pt x="871" y="388"/>
                </a:cubicBezTo>
                <a:cubicBezTo>
                  <a:pt x="871" y="387"/>
                  <a:pt x="870" y="387"/>
                  <a:pt x="870" y="387"/>
                </a:cubicBezTo>
                <a:cubicBezTo>
                  <a:pt x="870" y="387"/>
                  <a:pt x="870" y="387"/>
                  <a:pt x="870" y="387"/>
                </a:cubicBezTo>
                <a:cubicBezTo>
                  <a:pt x="870" y="386"/>
                  <a:pt x="869" y="385"/>
                  <a:pt x="868" y="385"/>
                </a:cubicBezTo>
                <a:cubicBezTo>
                  <a:pt x="868" y="386"/>
                  <a:pt x="867" y="384"/>
                  <a:pt x="867" y="384"/>
                </a:cubicBezTo>
                <a:cubicBezTo>
                  <a:pt x="867" y="384"/>
                  <a:pt x="866" y="384"/>
                  <a:pt x="866" y="383"/>
                </a:cubicBezTo>
                <a:cubicBezTo>
                  <a:pt x="865" y="383"/>
                  <a:pt x="866" y="382"/>
                  <a:pt x="866" y="382"/>
                </a:cubicBezTo>
                <a:cubicBezTo>
                  <a:pt x="866" y="382"/>
                  <a:pt x="866" y="381"/>
                  <a:pt x="866" y="381"/>
                </a:cubicBezTo>
                <a:cubicBezTo>
                  <a:pt x="866" y="381"/>
                  <a:pt x="867" y="380"/>
                  <a:pt x="867" y="380"/>
                </a:cubicBezTo>
                <a:cubicBezTo>
                  <a:pt x="867" y="379"/>
                  <a:pt x="868" y="379"/>
                  <a:pt x="868" y="378"/>
                </a:cubicBezTo>
                <a:cubicBezTo>
                  <a:pt x="868" y="377"/>
                  <a:pt x="868" y="377"/>
                  <a:pt x="869" y="377"/>
                </a:cubicBezTo>
                <a:cubicBezTo>
                  <a:pt x="869" y="376"/>
                  <a:pt x="869" y="375"/>
                  <a:pt x="868" y="374"/>
                </a:cubicBezTo>
                <a:cubicBezTo>
                  <a:pt x="869" y="374"/>
                  <a:pt x="869" y="373"/>
                  <a:pt x="869" y="372"/>
                </a:cubicBezTo>
                <a:cubicBezTo>
                  <a:pt x="869" y="372"/>
                  <a:pt x="868" y="373"/>
                  <a:pt x="867" y="372"/>
                </a:cubicBezTo>
                <a:cubicBezTo>
                  <a:pt x="867" y="372"/>
                  <a:pt x="867" y="371"/>
                  <a:pt x="867" y="370"/>
                </a:cubicBezTo>
                <a:cubicBezTo>
                  <a:pt x="867" y="369"/>
                  <a:pt x="868" y="369"/>
                  <a:pt x="869" y="368"/>
                </a:cubicBezTo>
                <a:cubicBezTo>
                  <a:pt x="869" y="367"/>
                  <a:pt x="870" y="367"/>
                  <a:pt x="870" y="367"/>
                </a:cubicBezTo>
                <a:cubicBezTo>
                  <a:pt x="870" y="366"/>
                  <a:pt x="871" y="365"/>
                  <a:pt x="871" y="364"/>
                </a:cubicBezTo>
                <a:cubicBezTo>
                  <a:pt x="870" y="364"/>
                  <a:pt x="868" y="364"/>
                  <a:pt x="868" y="365"/>
                </a:cubicBezTo>
                <a:cubicBezTo>
                  <a:pt x="867" y="365"/>
                  <a:pt x="866" y="364"/>
                  <a:pt x="866" y="362"/>
                </a:cubicBezTo>
                <a:cubicBezTo>
                  <a:pt x="864" y="363"/>
                  <a:pt x="865" y="362"/>
                  <a:pt x="864" y="362"/>
                </a:cubicBezTo>
                <a:cubicBezTo>
                  <a:pt x="863" y="362"/>
                  <a:pt x="864" y="362"/>
                  <a:pt x="863" y="362"/>
                </a:cubicBezTo>
                <a:cubicBezTo>
                  <a:pt x="863" y="362"/>
                  <a:pt x="862" y="362"/>
                  <a:pt x="862" y="362"/>
                </a:cubicBezTo>
                <a:cubicBezTo>
                  <a:pt x="862" y="363"/>
                  <a:pt x="862" y="363"/>
                  <a:pt x="861" y="363"/>
                </a:cubicBezTo>
                <a:cubicBezTo>
                  <a:pt x="861" y="363"/>
                  <a:pt x="861" y="363"/>
                  <a:pt x="861" y="363"/>
                </a:cubicBezTo>
                <a:cubicBezTo>
                  <a:pt x="860" y="363"/>
                  <a:pt x="860" y="364"/>
                  <a:pt x="859" y="364"/>
                </a:cubicBezTo>
                <a:cubicBezTo>
                  <a:pt x="858" y="364"/>
                  <a:pt x="857" y="364"/>
                  <a:pt x="856" y="364"/>
                </a:cubicBezTo>
                <a:cubicBezTo>
                  <a:pt x="856" y="364"/>
                  <a:pt x="856" y="364"/>
                  <a:pt x="856" y="363"/>
                </a:cubicBezTo>
                <a:cubicBezTo>
                  <a:pt x="856" y="364"/>
                  <a:pt x="855" y="364"/>
                  <a:pt x="854" y="364"/>
                </a:cubicBezTo>
                <a:cubicBezTo>
                  <a:pt x="854" y="363"/>
                  <a:pt x="854" y="364"/>
                  <a:pt x="853" y="363"/>
                </a:cubicBezTo>
                <a:cubicBezTo>
                  <a:pt x="852" y="363"/>
                  <a:pt x="852" y="363"/>
                  <a:pt x="852" y="364"/>
                </a:cubicBezTo>
                <a:cubicBezTo>
                  <a:pt x="852" y="365"/>
                  <a:pt x="851" y="365"/>
                  <a:pt x="851" y="365"/>
                </a:cubicBezTo>
                <a:cubicBezTo>
                  <a:pt x="850" y="364"/>
                  <a:pt x="849" y="363"/>
                  <a:pt x="848" y="363"/>
                </a:cubicBezTo>
                <a:cubicBezTo>
                  <a:pt x="847" y="363"/>
                  <a:pt x="846" y="363"/>
                  <a:pt x="846" y="364"/>
                </a:cubicBezTo>
                <a:cubicBezTo>
                  <a:pt x="845" y="364"/>
                  <a:pt x="844" y="364"/>
                  <a:pt x="844" y="364"/>
                </a:cubicBezTo>
                <a:cubicBezTo>
                  <a:pt x="844" y="364"/>
                  <a:pt x="843" y="364"/>
                  <a:pt x="843" y="364"/>
                </a:cubicBezTo>
                <a:cubicBezTo>
                  <a:pt x="842" y="364"/>
                  <a:pt x="842" y="365"/>
                  <a:pt x="841" y="364"/>
                </a:cubicBezTo>
                <a:cubicBezTo>
                  <a:pt x="840" y="363"/>
                  <a:pt x="839" y="365"/>
                  <a:pt x="838" y="364"/>
                </a:cubicBezTo>
                <a:cubicBezTo>
                  <a:pt x="837" y="363"/>
                  <a:pt x="834" y="364"/>
                  <a:pt x="833" y="364"/>
                </a:cubicBezTo>
                <a:cubicBezTo>
                  <a:pt x="833" y="365"/>
                  <a:pt x="833" y="365"/>
                  <a:pt x="832" y="365"/>
                </a:cubicBezTo>
                <a:cubicBezTo>
                  <a:pt x="832" y="365"/>
                  <a:pt x="832" y="365"/>
                  <a:pt x="832" y="365"/>
                </a:cubicBezTo>
                <a:cubicBezTo>
                  <a:pt x="830" y="365"/>
                  <a:pt x="826" y="364"/>
                  <a:pt x="825" y="365"/>
                </a:cubicBezTo>
                <a:cubicBezTo>
                  <a:pt x="824" y="366"/>
                  <a:pt x="823" y="365"/>
                  <a:pt x="822" y="367"/>
                </a:cubicBezTo>
                <a:cubicBezTo>
                  <a:pt x="822" y="367"/>
                  <a:pt x="822" y="367"/>
                  <a:pt x="822" y="367"/>
                </a:cubicBezTo>
                <a:cubicBezTo>
                  <a:pt x="821" y="368"/>
                  <a:pt x="822" y="368"/>
                  <a:pt x="821" y="368"/>
                </a:cubicBezTo>
                <a:cubicBezTo>
                  <a:pt x="820" y="368"/>
                  <a:pt x="820" y="368"/>
                  <a:pt x="819" y="368"/>
                </a:cubicBezTo>
                <a:cubicBezTo>
                  <a:pt x="818" y="368"/>
                  <a:pt x="818" y="369"/>
                  <a:pt x="817" y="369"/>
                </a:cubicBezTo>
                <a:cubicBezTo>
                  <a:pt x="817" y="369"/>
                  <a:pt x="817" y="369"/>
                  <a:pt x="817" y="370"/>
                </a:cubicBezTo>
                <a:cubicBezTo>
                  <a:pt x="816" y="370"/>
                  <a:pt x="815" y="369"/>
                  <a:pt x="815" y="369"/>
                </a:cubicBezTo>
                <a:cubicBezTo>
                  <a:pt x="814" y="371"/>
                  <a:pt x="813" y="370"/>
                  <a:pt x="812" y="370"/>
                </a:cubicBezTo>
                <a:cubicBezTo>
                  <a:pt x="812" y="370"/>
                  <a:pt x="812" y="371"/>
                  <a:pt x="811" y="371"/>
                </a:cubicBezTo>
                <a:cubicBezTo>
                  <a:pt x="811" y="371"/>
                  <a:pt x="811" y="371"/>
                  <a:pt x="811" y="372"/>
                </a:cubicBezTo>
                <a:cubicBezTo>
                  <a:pt x="811" y="372"/>
                  <a:pt x="811" y="372"/>
                  <a:pt x="811" y="372"/>
                </a:cubicBezTo>
                <a:cubicBezTo>
                  <a:pt x="810" y="373"/>
                  <a:pt x="810" y="374"/>
                  <a:pt x="808" y="374"/>
                </a:cubicBezTo>
                <a:cubicBezTo>
                  <a:pt x="808" y="374"/>
                  <a:pt x="807" y="373"/>
                  <a:pt x="807" y="374"/>
                </a:cubicBezTo>
                <a:cubicBezTo>
                  <a:pt x="807" y="374"/>
                  <a:pt x="807" y="374"/>
                  <a:pt x="807" y="374"/>
                </a:cubicBezTo>
                <a:cubicBezTo>
                  <a:pt x="806" y="374"/>
                  <a:pt x="807" y="374"/>
                  <a:pt x="807" y="374"/>
                </a:cubicBezTo>
                <a:cubicBezTo>
                  <a:pt x="806" y="374"/>
                  <a:pt x="805" y="374"/>
                  <a:pt x="804" y="374"/>
                </a:cubicBezTo>
                <a:cubicBezTo>
                  <a:pt x="804" y="373"/>
                  <a:pt x="804" y="374"/>
                  <a:pt x="804" y="373"/>
                </a:cubicBezTo>
                <a:cubicBezTo>
                  <a:pt x="804" y="373"/>
                  <a:pt x="804" y="373"/>
                  <a:pt x="804" y="372"/>
                </a:cubicBezTo>
                <a:cubicBezTo>
                  <a:pt x="803" y="373"/>
                  <a:pt x="802" y="373"/>
                  <a:pt x="802" y="373"/>
                </a:cubicBezTo>
                <a:cubicBezTo>
                  <a:pt x="802" y="374"/>
                  <a:pt x="801" y="373"/>
                  <a:pt x="801" y="374"/>
                </a:cubicBezTo>
                <a:cubicBezTo>
                  <a:pt x="800" y="374"/>
                  <a:pt x="799" y="374"/>
                  <a:pt x="797" y="374"/>
                </a:cubicBezTo>
                <a:cubicBezTo>
                  <a:pt x="797" y="375"/>
                  <a:pt x="793" y="374"/>
                  <a:pt x="793" y="373"/>
                </a:cubicBezTo>
                <a:cubicBezTo>
                  <a:pt x="792" y="372"/>
                  <a:pt x="791" y="371"/>
                  <a:pt x="791" y="370"/>
                </a:cubicBezTo>
                <a:cubicBezTo>
                  <a:pt x="791" y="370"/>
                  <a:pt x="790" y="370"/>
                  <a:pt x="790" y="370"/>
                </a:cubicBezTo>
                <a:cubicBezTo>
                  <a:pt x="790" y="371"/>
                  <a:pt x="789" y="371"/>
                  <a:pt x="789" y="371"/>
                </a:cubicBezTo>
                <a:cubicBezTo>
                  <a:pt x="788" y="372"/>
                  <a:pt x="788" y="372"/>
                  <a:pt x="788" y="373"/>
                </a:cubicBezTo>
                <a:cubicBezTo>
                  <a:pt x="787" y="375"/>
                  <a:pt x="788" y="373"/>
                  <a:pt x="787" y="374"/>
                </a:cubicBezTo>
                <a:cubicBezTo>
                  <a:pt x="787" y="374"/>
                  <a:pt x="787" y="374"/>
                  <a:pt x="787" y="375"/>
                </a:cubicBezTo>
                <a:cubicBezTo>
                  <a:pt x="786" y="375"/>
                  <a:pt x="786" y="375"/>
                  <a:pt x="786" y="376"/>
                </a:cubicBezTo>
                <a:cubicBezTo>
                  <a:pt x="786" y="376"/>
                  <a:pt x="786" y="377"/>
                  <a:pt x="786" y="377"/>
                </a:cubicBezTo>
                <a:cubicBezTo>
                  <a:pt x="786" y="378"/>
                  <a:pt x="786" y="377"/>
                  <a:pt x="786" y="377"/>
                </a:cubicBezTo>
                <a:cubicBezTo>
                  <a:pt x="786" y="378"/>
                  <a:pt x="785" y="379"/>
                  <a:pt x="785" y="379"/>
                </a:cubicBezTo>
                <a:cubicBezTo>
                  <a:pt x="785" y="380"/>
                  <a:pt x="785" y="380"/>
                  <a:pt x="784" y="380"/>
                </a:cubicBezTo>
                <a:cubicBezTo>
                  <a:pt x="784" y="381"/>
                  <a:pt x="784" y="381"/>
                  <a:pt x="784" y="382"/>
                </a:cubicBezTo>
                <a:cubicBezTo>
                  <a:pt x="784" y="382"/>
                  <a:pt x="782" y="383"/>
                  <a:pt x="782" y="383"/>
                </a:cubicBezTo>
                <a:cubicBezTo>
                  <a:pt x="782" y="383"/>
                  <a:pt x="782" y="383"/>
                  <a:pt x="781" y="384"/>
                </a:cubicBezTo>
                <a:cubicBezTo>
                  <a:pt x="781" y="384"/>
                  <a:pt x="781" y="384"/>
                  <a:pt x="781" y="384"/>
                </a:cubicBezTo>
                <a:cubicBezTo>
                  <a:pt x="781" y="384"/>
                  <a:pt x="780" y="384"/>
                  <a:pt x="780" y="384"/>
                </a:cubicBezTo>
                <a:cubicBezTo>
                  <a:pt x="780" y="384"/>
                  <a:pt x="780" y="385"/>
                  <a:pt x="780" y="385"/>
                </a:cubicBezTo>
                <a:cubicBezTo>
                  <a:pt x="779" y="385"/>
                  <a:pt x="778" y="385"/>
                  <a:pt x="778" y="385"/>
                </a:cubicBezTo>
                <a:cubicBezTo>
                  <a:pt x="778" y="386"/>
                  <a:pt x="778" y="386"/>
                  <a:pt x="778" y="386"/>
                </a:cubicBezTo>
                <a:cubicBezTo>
                  <a:pt x="777" y="386"/>
                  <a:pt x="776" y="385"/>
                  <a:pt x="776" y="386"/>
                </a:cubicBezTo>
                <a:cubicBezTo>
                  <a:pt x="775" y="387"/>
                  <a:pt x="775" y="386"/>
                  <a:pt x="774" y="387"/>
                </a:cubicBezTo>
                <a:cubicBezTo>
                  <a:pt x="774" y="389"/>
                  <a:pt x="772" y="389"/>
                  <a:pt x="772" y="390"/>
                </a:cubicBezTo>
                <a:cubicBezTo>
                  <a:pt x="772" y="391"/>
                  <a:pt x="772" y="391"/>
                  <a:pt x="772" y="392"/>
                </a:cubicBezTo>
                <a:cubicBezTo>
                  <a:pt x="772" y="392"/>
                  <a:pt x="772" y="393"/>
                  <a:pt x="772" y="393"/>
                </a:cubicBezTo>
                <a:cubicBezTo>
                  <a:pt x="771" y="393"/>
                  <a:pt x="771" y="393"/>
                  <a:pt x="771" y="393"/>
                </a:cubicBezTo>
                <a:cubicBezTo>
                  <a:pt x="771" y="394"/>
                  <a:pt x="771" y="394"/>
                  <a:pt x="770" y="395"/>
                </a:cubicBezTo>
                <a:cubicBezTo>
                  <a:pt x="770" y="395"/>
                  <a:pt x="770" y="395"/>
                  <a:pt x="770" y="395"/>
                </a:cubicBezTo>
                <a:cubicBezTo>
                  <a:pt x="770" y="396"/>
                  <a:pt x="770" y="397"/>
                  <a:pt x="770" y="397"/>
                </a:cubicBezTo>
                <a:cubicBezTo>
                  <a:pt x="770" y="398"/>
                  <a:pt x="769" y="398"/>
                  <a:pt x="769" y="398"/>
                </a:cubicBezTo>
                <a:cubicBezTo>
                  <a:pt x="769" y="399"/>
                  <a:pt x="769" y="399"/>
                  <a:pt x="769" y="399"/>
                </a:cubicBezTo>
                <a:cubicBezTo>
                  <a:pt x="769" y="400"/>
                  <a:pt x="769" y="401"/>
                  <a:pt x="769" y="401"/>
                </a:cubicBezTo>
                <a:cubicBezTo>
                  <a:pt x="770" y="402"/>
                  <a:pt x="770" y="402"/>
                  <a:pt x="770" y="403"/>
                </a:cubicBezTo>
                <a:cubicBezTo>
                  <a:pt x="770" y="404"/>
                  <a:pt x="771" y="405"/>
                  <a:pt x="770" y="406"/>
                </a:cubicBezTo>
                <a:cubicBezTo>
                  <a:pt x="770" y="406"/>
                  <a:pt x="770" y="407"/>
                  <a:pt x="770" y="407"/>
                </a:cubicBezTo>
                <a:cubicBezTo>
                  <a:pt x="769" y="407"/>
                  <a:pt x="769" y="408"/>
                  <a:pt x="769" y="408"/>
                </a:cubicBezTo>
                <a:cubicBezTo>
                  <a:pt x="769" y="409"/>
                  <a:pt x="768" y="409"/>
                  <a:pt x="768" y="410"/>
                </a:cubicBezTo>
                <a:cubicBezTo>
                  <a:pt x="768" y="411"/>
                  <a:pt x="767" y="411"/>
                  <a:pt x="767" y="412"/>
                </a:cubicBezTo>
                <a:cubicBezTo>
                  <a:pt x="767" y="412"/>
                  <a:pt x="767" y="412"/>
                  <a:pt x="767" y="412"/>
                </a:cubicBezTo>
                <a:cubicBezTo>
                  <a:pt x="766" y="414"/>
                  <a:pt x="765" y="415"/>
                  <a:pt x="763" y="415"/>
                </a:cubicBezTo>
                <a:cubicBezTo>
                  <a:pt x="762" y="416"/>
                  <a:pt x="762" y="417"/>
                  <a:pt x="761" y="418"/>
                </a:cubicBezTo>
                <a:cubicBezTo>
                  <a:pt x="760" y="418"/>
                  <a:pt x="759" y="418"/>
                  <a:pt x="759" y="419"/>
                </a:cubicBezTo>
                <a:cubicBezTo>
                  <a:pt x="759" y="420"/>
                  <a:pt x="758" y="419"/>
                  <a:pt x="757" y="420"/>
                </a:cubicBezTo>
                <a:cubicBezTo>
                  <a:pt x="757" y="421"/>
                  <a:pt x="757" y="421"/>
                  <a:pt x="757" y="422"/>
                </a:cubicBezTo>
                <a:cubicBezTo>
                  <a:pt x="756" y="422"/>
                  <a:pt x="755" y="421"/>
                  <a:pt x="755" y="421"/>
                </a:cubicBezTo>
                <a:cubicBezTo>
                  <a:pt x="754" y="421"/>
                  <a:pt x="754" y="422"/>
                  <a:pt x="753" y="423"/>
                </a:cubicBezTo>
                <a:cubicBezTo>
                  <a:pt x="753" y="423"/>
                  <a:pt x="752" y="424"/>
                  <a:pt x="752" y="424"/>
                </a:cubicBezTo>
                <a:cubicBezTo>
                  <a:pt x="752" y="424"/>
                  <a:pt x="752" y="425"/>
                  <a:pt x="752" y="425"/>
                </a:cubicBezTo>
                <a:cubicBezTo>
                  <a:pt x="752" y="425"/>
                  <a:pt x="752" y="425"/>
                  <a:pt x="752" y="426"/>
                </a:cubicBezTo>
                <a:cubicBezTo>
                  <a:pt x="752" y="427"/>
                  <a:pt x="751" y="426"/>
                  <a:pt x="751" y="427"/>
                </a:cubicBezTo>
                <a:cubicBezTo>
                  <a:pt x="750" y="428"/>
                  <a:pt x="750" y="428"/>
                  <a:pt x="749" y="429"/>
                </a:cubicBezTo>
                <a:cubicBezTo>
                  <a:pt x="749" y="429"/>
                  <a:pt x="748" y="429"/>
                  <a:pt x="748" y="430"/>
                </a:cubicBezTo>
                <a:cubicBezTo>
                  <a:pt x="748" y="430"/>
                  <a:pt x="748" y="430"/>
                  <a:pt x="748" y="430"/>
                </a:cubicBezTo>
                <a:cubicBezTo>
                  <a:pt x="747" y="431"/>
                  <a:pt x="747" y="432"/>
                  <a:pt x="747" y="432"/>
                </a:cubicBezTo>
                <a:cubicBezTo>
                  <a:pt x="747" y="433"/>
                  <a:pt x="747" y="433"/>
                  <a:pt x="747" y="433"/>
                </a:cubicBezTo>
                <a:cubicBezTo>
                  <a:pt x="746" y="433"/>
                  <a:pt x="747" y="434"/>
                  <a:pt x="747" y="434"/>
                </a:cubicBezTo>
                <a:cubicBezTo>
                  <a:pt x="747" y="434"/>
                  <a:pt x="746" y="435"/>
                  <a:pt x="746" y="435"/>
                </a:cubicBezTo>
                <a:cubicBezTo>
                  <a:pt x="746" y="435"/>
                  <a:pt x="746" y="435"/>
                  <a:pt x="746" y="435"/>
                </a:cubicBezTo>
                <a:cubicBezTo>
                  <a:pt x="746" y="435"/>
                  <a:pt x="745" y="437"/>
                  <a:pt x="745" y="437"/>
                </a:cubicBezTo>
                <a:cubicBezTo>
                  <a:pt x="745" y="438"/>
                  <a:pt x="745" y="438"/>
                  <a:pt x="745" y="438"/>
                </a:cubicBezTo>
                <a:cubicBezTo>
                  <a:pt x="745" y="438"/>
                  <a:pt x="744" y="438"/>
                  <a:pt x="744" y="438"/>
                </a:cubicBezTo>
                <a:cubicBezTo>
                  <a:pt x="744" y="440"/>
                  <a:pt x="744" y="439"/>
                  <a:pt x="743" y="441"/>
                </a:cubicBezTo>
                <a:cubicBezTo>
                  <a:pt x="743" y="442"/>
                  <a:pt x="742" y="441"/>
                  <a:pt x="742" y="442"/>
                </a:cubicBezTo>
                <a:cubicBezTo>
                  <a:pt x="742" y="442"/>
                  <a:pt x="742" y="442"/>
                  <a:pt x="742" y="442"/>
                </a:cubicBezTo>
                <a:cubicBezTo>
                  <a:pt x="742" y="443"/>
                  <a:pt x="742" y="443"/>
                  <a:pt x="741" y="443"/>
                </a:cubicBezTo>
                <a:cubicBezTo>
                  <a:pt x="741" y="444"/>
                  <a:pt x="742" y="444"/>
                  <a:pt x="741" y="444"/>
                </a:cubicBezTo>
                <a:cubicBezTo>
                  <a:pt x="741" y="444"/>
                  <a:pt x="741" y="445"/>
                  <a:pt x="741" y="445"/>
                </a:cubicBezTo>
                <a:cubicBezTo>
                  <a:pt x="740" y="445"/>
                  <a:pt x="740" y="446"/>
                  <a:pt x="740" y="447"/>
                </a:cubicBezTo>
                <a:cubicBezTo>
                  <a:pt x="739" y="447"/>
                  <a:pt x="739" y="447"/>
                  <a:pt x="739" y="448"/>
                </a:cubicBezTo>
                <a:cubicBezTo>
                  <a:pt x="739" y="448"/>
                  <a:pt x="739" y="449"/>
                  <a:pt x="739" y="449"/>
                </a:cubicBezTo>
                <a:cubicBezTo>
                  <a:pt x="738" y="449"/>
                  <a:pt x="738" y="450"/>
                  <a:pt x="738" y="451"/>
                </a:cubicBezTo>
                <a:cubicBezTo>
                  <a:pt x="738" y="452"/>
                  <a:pt x="738" y="452"/>
                  <a:pt x="737" y="452"/>
                </a:cubicBezTo>
                <a:cubicBezTo>
                  <a:pt x="736" y="452"/>
                  <a:pt x="736" y="453"/>
                  <a:pt x="736" y="453"/>
                </a:cubicBezTo>
                <a:cubicBezTo>
                  <a:pt x="736" y="453"/>
                  <a:pt x="736" y="454"/>
                  <a:pt x="736" y="455"/>
                </a:cubicBezTo>
                <a:cubicBezTo>
                  <a:pt x="735" y="455"/>
                  <a:pt x="736" y="456"/>
                  <a:pt x="735" y="456"/>
                </a:cubicBezTo>
                <a:cubicBezTo>
                  <a:pt x="735" y="456"/>
                  <a:pt x="735" y="458"/>
                  <a:pt x="735" y="458"/>
                </a:cubicBezTo>
                <a:cubicBezTo>
                  <a:pt x="736" y="458"/>
                  <a:pt x="736" y="459"/>
                  <a:pt x="737" y="459"/>
                </a:cubicBezTo>
                <a:cubicBezTo>
                  <a:pt x="737" y="460"/>
                  <a:pt x="737" y="460"/>
                  <a:pt x="737" y="461"/>
                </a:cubicBezTo>
                <a:cubicBezTo>
                  <a:pt x="738" y="461"/>
                  <a:pt x="738" y="461"/>
                  <a:pt x="738" y="461"/>
                </a:cubicBezTo>
                <a:cubicBezTo>
                  <a:pt x="738" y="462"/>
                  <a:pt x="738" y="461"/>
                  <a:pt x="738" y="462"/>
                </a:cubicBezTo>
                <a:cubicBezTo>
                  <a:pt x="738" y="462"/>
                  <a:pt x="738" y="463"/>
                  <a:pt x="738" y="463"/>
                </a:cubicBezTo>
                <a:cubicBezTo>
                  <a:pt x="737" y="464"/>
                  <a:pt x="738" y="464"/>
                  <a:pt x="738" y="464"/>
                </a:cubicBezTo>
                <a:cubicBezTo>
                  <a:pt x="738" y="466"/>
                  <a:pt x="738" y="466"/>
                  <a:pt x="737" y="467"/>
                </a:cubicBezTo>
                <a:cubicBezTo>
                  <a:pt x="737" y="467"/>
                  <a:pt x="737" y="468"/>
                  <a:pt x="737" y="469"/>
                </a:cubicBezTo>
                <a:cubicBezTo>
                  <a:pt x="737" y="469"/>
                  <a:pt x="738" y="470"/>
                  <a:pt x="738" y="470"/>
                </a:cubicBezTo>
                <a:cubicBezTo>
                  <a:pt x="739" y="470"/>
                  <a:pt x="738" y="471"/>
                  <a:pt x="739" y="471"/>
                </a:cubicBezTo>
                <a:cubicBezTo>
                  <a:pt x="739" y="472"/>
                  <a:pt x="739" y="473"/>
                  <a:pt x="739" y="474"/>
                </a:cubicBezTo>
                <a:cubicBezTo>
                  <a:pt x="739" y="475"/>
                  <a:pt x="738" y="475"/>
                  <a:pt x="739" y="476"/>
                </a:cubicBezTo>
                <a:cubicBezTo>
                  <a:pt x="740" y="477"/>
                  <a:pt x="739" y="476"/>
                  <a:pt x="739" y="477"/>
                </a:cubicBezTo>
                <a:cubicBezTo>
                  <a:pt x="739" y="478"/>
                  <a:pt x="739" y="479"/>
                  <a:pt x="739" y="481"/>
                </a:cubicBezTo>
                <a:cubicBezTo>
                  <a:pt x="738" y="481"/>
                  <a:pt x="739" y="481"/>
                  <a:pt x="739" y="482"/>
                </a:cubicBezTo>
                <a:cubicBezTo>
                  <a:pt x="739" y="482"/>
                  <a:pt x="738" y="482"/>
                  <a:pt x="738" y="482"/>
                </a:cubicBezTo>
                <a:cubicBezTo>
                  <a:pt x="738" y="482"/>
                  <a:pt x="738" y="483"/>
                  <a:pt x="738" y="483"/>
                </a:cubicBezTo>
                <a:cubicBezTo>
                  <a:pt x="738" y="483"/>
                  <a:pt x="738" y="484"/>
                  <a:pt x="738" y="484"/>
                </a:cubicBezTo>
                <a:cubicBezTo>
                  <a:pt x="737" y="485"/>
                  <a:pt x="738" y="482"/>
                  <a:pt x="737" y="485"/>
                </a:cubicBezTo>
                <a:cubicBezTo>
                  <a:pt x="737" y="486"/>
                  <a:pt x="737" y="486"/>
                  <a:pt x="737" y="487"/>
                </a:cubicBezTo>
                <a:cubicBezTo>
                  <a:pt x="738" y="487"/>
                  <a:pt x="737" y="489"/>
                  <a:pt x="737" y="489"/>
                </a:cubicBezTo>
                <a:cubicBezTo>
                  <a:pt x="737" y="490"/>
                  <a:pt x="736" y="491"/>
                  <a:pt x="736" y="491"/>
                </a:cubicBezTo>
                <a:cubicBezTo>
                  <a:pt x="736" y="492"/>
                  <a:pt x="735" y="492"/>
                  <a:pt x="735" y="493"/>
                </a:cubicBezTo>
                <a:cubicBezTo>
                  <a:pt x="735" y="494"/>
                  <a:pt x="734" y="494"/>
                  <a:pt x="733" y="494"/>
                </a:cubicBezTo>
                <a:cubicBezTo>
                  <a:pt x="734" y="495"/>
                  <a:pt x="734" y="495"/>
                  <a:pt x="734" y="495"/>
                </a:cubicBezTo>
                <a:cubicBezTo>
                  <a:pt x="735" y="495"/>
                  <a:pt x="735" y="497"/>
                  <a:pt x="735" y="497"/>
                </a:cubicBezTo>
                <a:cubicBezTo>
                  <a:pt x="735" y="498"/>
                  <a:pt x="735" y="499"/>
                  <a:pt x="736" y="500"/>
                </a:cubicBezTo>
                <a:cubicBezTo>
                  <a:pt x="737" y="500"/>
                  <a:pt x="737" y="501"/>
                  <a:pt x="737" y="502"/>
                </a:cubicBezTo>
                <a:cubicBezTo>
                  <a:pt x="737" y="502"/>
                  <a:pt x="737" y="502"/>
                  <a:pt x="736" y="502"/>
                </a:cubicBezTo>
                <a:cubicBezTo>
                  <a:pt x="736" y="503"/>
                  <a:pt x="736" y="504"/>
                  <a:pt x="737" y="504"/>
                </a:cubicBezTo>
                <a:cubicBezTo>
                  <a:pt x="738" y="505"/>
                  <a:pt x="737" y="505"/>
                  <a:pt x="737" y="505"/>
                </a:cubicBezTo>
                <a:cubicBezTo>
                  <a:pt x="737" y="506"/>
                  <a:pt x="737" y="507"/>
                  <a:pt x="738" y="507"/>
                </a:cubicBezTo>
                <a:cubicBezTo>
                  <a:pt x="738" y="508"/>
                  <a:pt x="738" y="508"/>
                  <a:pt x="739" y="509"/>
                </a:cubicBezTo>
                <a:cubicBezTo>
                  <a:pt x="739" y="509"/>
                  <a:pt x="740" y="509"/>
                  <a:pt x="740" y="509"/>
                </a:cubicBezTo>
                <a:cubicBezTo>
                  <a:pt x="741" y="509"/>
                  <a:pt x="740" y="510"/>
                  <a:pt x="741" y="510"/>
                </a:cubicBezTo>
                <a:cubicBezTo>
                  <a:pt x="741" y="510"/>
                  <a:pt x="742" y="510"/>
                  <a:pt x="742" y="510"/>
                </a:cubicBezTo>
                <a:cubicBezTo>
                  <a:pt x="742" y="510"/>
                  <a:pt x="742" y="511"/>
                  <a:pt x="742" y="511"/>
                </a:cubicBezTo>
                <a:cubicBezTo>
                  <a:pt x="743" y="511"/>
                  <a:pt x="742" y="512"/>
                  <a:pt x="742" y="512"/>
                </a:cubicBezTo>
                <a:cubicBezTo>
                  <a:pt x="742" y="513"/>
                  <a:pt x="744" y="513"/>
                  <a:pt x="744" y="514"/>
                </a:cubicBezTo>
                <a:cubicBezTo>
                  <a:pt x="745" y="514"/>
                  <a:pt x="744" y="514"/>
                  <a:pt x="745" y="514"/>
                </a:cubicBezTo>
                <a:cubicBezTo>
                  <a:pt x="745" y="514"/>
                  <a:pt x="745" y="514"/>
                  <a:pt x="746" y="515"/>
                </a:cubicBezTo>
                <a:cubicBezTo>
                  <a:pt x="746" y="515"/>
                  <a:pt x="746" y="516"/>
                  <a:pt x="747" y="516"/>
                </a:cubicBezTo>
                <a:cubicBezTo>
                  <a:pt x="748" y="516"/>
                  <a:pt x="747" y="517"/>
                  <a:pt x="747" y="517"/>
                </a:cubicBezTo>
                <a:cubicBezTo>
                  <a:pt x="747" y="517"/>
                  <a:pt x="747" y="518"/>
                  <a:pt x="747" y="518"/>
                </a:cubicBezTo>
                <a:cubicBezTo>
                  <a:pt x="748" y="518"/>
                  <a:pt x="748" y="519"/>
                  <a:pt x="748" y="519"/>
                </a:cubicBezTo>
                <a:cubicBezTo>
                  <a:pt x="748" y="519"/>
                  <a:pt x="749" y="519"/>
                  <a:pt x="750" y="520"/>
                </a:cubicBezTo>
                <a:cubicBezTo>
                  <a:pt x="749" y="521"/>
                  <a:pt x="749" y="522"/>
                  <a:pt x="749" y="523"/>
                </a:cubicBezTo>
                <a:cubicBezTo>
                  <a:pt x="750" y="522"/>
                  <a:pt x="750" y="523"/>
                  <a:pt x="750" y="523"/>
                </a:cubicBezTo>
                <a:cubicBezTo>
                  <a:pt x="750" y="525"/>
                  <a:pt x="750" y="524"/>
                  <a:pt x="751" y="525"/>
                </a:cubicBezTo>
                <a:cubicBezTo>
                  <a:pt x="752" y="525"/>
                  <a:pt x="752" y="525"/>
                  <a:pt x="752" y="526"/>
                </a:cubicBezTo>
                <a:cubicBezTo>
                  <a:pt x="752" y="527"/>
                  <a:pt x="752" y="527"/>
                  <a:pt x="752" y="528"/>
                </a:cubicBezTo>
                <a:cubicBezTo>
                  <a:pt x="752" y="528"/>
                  <a:pt x="752" y="529"/>
                  <a:pt x="752" y="529"/>
                </a:cubicBezTo>
                <a:cubicBezTo>
                  <a:pt x="753" y="529"/>
                  <a:pt x="753" y="529"/>
                  <a:pt x="753" y="529"/>
                </a:cubicBezTo>
                <a:cubicBezTo>
                  <a:pt x="753" y="530"/>
                  <a:pt x="754" y="529"/>
                  <a:pt x="754" y="530"/>
                </a:cubicBezTo>
                <a:cubicBezTo>
                  <a:pt x="754" y="530"/>
                  <a:pt x="753" y="530"/>
                  <a:pt x="753" y="531"/>
                </a:cubicBezTo>
                <a:cubicBezTo>
                  <a:pt x="753" y="531"/>
                  <a:pt x="752" y="530"/>
                  <a:pt x="752" y="531"/>
                </a:cubicBezTo>
                <a:cubicBezTo>
                  <a:pt x="752" y="531"/>
                  <a:pt x="754" y="532"/>
                  <a:pt x="755" y="532"/>
                </a:cubicBezTo>
                <a:cubicBezTo>
                  <a:pt x="755" y="532"/>
                  <a:pt x="755" y="533"/>
                  <a:pt x="755" y="533"/>
                </a:cubicBezTo>
                <a:cubicBezTo>
                  <a:pt x="755" y="534"/>
                  <a:pt x="756" y="534"/>
                  <a:pt x="756" y="535"/>
                </a:cubicBezTo>
                <a:cubicBezTo>
                  <a:pt x="757" y="535"/>
                  <a:pt x="757" y="537"/>
                  <a:pt x="757" y="537"/>
                </a:cubicBezTo>
                <a:cubicBezTo>
                  <a:pt x="758" y="537"/>
                  <a:pt x="758" y="537"/>
                  <a:pt x="758" y="538"/>
                </a:cubicBezTo>
                <a:cubicBezTo>
                  <a:pt x="759" y="538"/>
                  <a:pt x="759" y="538"/>
                  <a:pt x="759" y="538"/>
                </a:cubicBezTo>
                <a:cubicBezTo>
                  <a:pt x="761" y="538"/>
                  <a:pt x="761" y="538"/>
                  <a:pt x="761" y="539"/>
                </a:cubicBezTo>
                <a:cubicBezTo>
                  <a:pt x="762" y="540"/>
                  <a:pt x="762" y="541"/>
                  <a:pt x="763" y="541"/>
                </a:cubicBezTo>
                <a:cubicBezTo>
                  <a:pt x="764" y="541"/>
                  <a:pt x="763" y="541"/>
                  <a:pt x="763" y="542"/>
                </a:cubicBezTo>
                <a:cubicBezTo>
                  <a:pt x="763" y="542"/>
                  <a:pt x="764" y="542"/>
                  <a:pt x="764" y="542"/>
                </a:cubicBezTo>
                <a:cubicBezTo>
                  <a:pt x="764" y="543"/>
                  <a:pt x="764" y="543"/>
                  <a:pt x="765" y="543"/>
                </a:cubicBezTo>
                <a:cubicBezTo>
                  <a:pt x="766" y="543"/>
                  <a:pt x="766" y="543"/>
                  <a:pt x="766" y="544"/>
                </a:cubicBezTo>
                <a:cubicBezTo>
                  <a:pt x="767" y="544"/>
                  <a:pt x="768" y="544"/>
                  <a:pt x="768" y="545"/>
                </a:cubicBezTo>
                <a:cubicBezTo>
                  <a:pt x="769" y="546"/>
                  <a:pt x="769" y="546"/>
                  <a:pt x="770" y="546"/>
                </a:cubicBezTo>
                <a:cubicBezTo>
                  <a:pt x="770" y="546"/>
                  <a:pt x="770" y="547"/>
                  <a:pt x="770" y="547"/>
                </a:cubicBezTo>
                <a:cubicBezTo>
                  <a:pt x="771" y="548"/>
                  <a:pt x="772" y="549"/>
                  <a:pt x="772" y="549"/>
                </a:cubicBezTo>
                <a:cubicBezTo>
                  <a:pt x="773" y="549"/>
                  <a:pt x="773" y="550"/>
                  <a:pt x="774" y="550"/>
                </a:cubicBezTo>
                <a:cubicBezTo>
                  <a:pt x="774" y="550"/>
                  <a:pt x="774" y="551"/>
                  <a:pt x="775" y="551"/>
                </a:cubicBezTo>
                <a:cubicBezTo>
                  <a:pt x="775" y="551"/>
                  <a:pt x="776" y="551"/>
                  <a:pt x="776" y="551"/>
                </a:cubicBezTo>
                <a:cubicBezTo>
                  <a:pt x="776" y="552"/>
                  <a:pt x="778" y="553"/>
                  <a:pt x="779" y="553"/>
                </a:cubicBezTo>
                <a:cubicBezTo>
                  <a:pt x="781" y="553"/>
                  <a:pt x="784" y="551"/>
                  <a:pt x="786" y="550"/>
                </a:cubicBezTo>
                <a:cubicBezTo>
                  <a:pt x="787" y="549"/>
                  <a:pt x="787" y="548"/>
                  <a:pt x="788" y="548"/>
                </a:cubicBezTo>
                <a:cubicBezTo>
                  <a:pt x="790" y="548"/>
                  <a:pt x="792" y="548"/>
                  <a:pt x="793" y="548"/>
                </a:cubicBezTo>
                <a:cubicBezTo>
                  <a:pt x="794" y="548"/>
                  <a:pt x="794" y="548"/>
                  <a:pt x="795" y="548"/>
                </a:cubicBezTo>
                <a:cubicBezTo>
                  <a:pt x="795" y="548"/>
                  <a:pt x="795" y="548"/>
                  <a:pt x="795" y="548"/>
                </a:cubicBezTo>
                <a:cubicBezTo>
                  <a:pt x="796" y="549"/>
                  <a:pt x="797" y="549"/>
                  <a:pt x="797" y="549"/>
                </a:cubicBezTo>
                <a:cubicBezTo>
                  <a:pt x="798" y="549"/>
                  <a:pt x="798" y="550"/>
                  <a:pt x="798" y="550"/>
                </a:cubicBezTo>
                <a:cubicBezTo>
                  <a:pt x="798" y="550"/>
                  <a:pt x="799" y="550"/>
                  <a:pt x="799" y="550"/>
                </a:cubicBezTo>
                <a:cubicBezTo>
                  <a:pt x="799" y="550"/>
                  <a:pt x="802" y="550"/>
                  <a:pt x="802" y="549"/>
                </a:cubicBezTo>
                <a:cubicBezTo>
                  <a:pt x="802" y="549"/>
                  <a:pt x="805" y="548"/>
                  <a:pt x="806" y="548"/>
                </a:cubicBezTo>
                <a:cubicBezTo>
                  <a:pt x="806" y="548"/>
                  <a:pt x="806" y="548"/>
                  <a:pt x="807" y="548"/>
                </a:cubicBezTo>
                <a:cubicBezTo>
                  <a:pt x="808" y="548"/>
                  <a:pt x="808" y="548"/>
                  <a:pt x="809" y="547"/>
                </a:cubicBezTo>
                <a:cubicBezTo>
                  <a:pt x="809" y="546"/>
                  <a:pt x="810" y="547"/>
                  <a:pt x="810" y="547"/>
                </a:cubicBezTo>
                <a:cubicBezTo>
                  <a:pt x="811" y="547"/>
                  <a:pt x="810" y="546"/>
                  <a:pt x="810" y="546"/>
                </a:cubicBezTo>
                <a:cubicBezTo>
                  <a:pt x="811" y="546"/>
                  <a:pt x="811" y="546"/>
                  <a:pt x="811" y="546"/>
                </a:cubicBezTo>
                <a:cubicBezTo>
                  <a:pt x="812" y="546"/>
                  <a:pt x="813" y="546"/>
                  <a:pt x="814" y="546"/>
                </a:cubicBezTo>
                <a:cubicBezTo>
                  <a:pt x="814" y="546"/>
                  <a:pt x="815" y="546"/>
                  <a:pt x="815" y="546"/>
                </a:cubicBezTo>
                <a:cubicBezTo>
                  <a:pt x="815" y="546"/>
                  <a:pt x="815" y="546"/>
                  <a:pt x="815" y="546"/>
                </a:cubicBezTo>
                <a:cubicBezTo>
                  <a:pt x="816" y="545"/>
                  <a:pt x="816" y="546"/>
                  <a:pt x="817" y="545"/>
                </a:cubicBezTo>
                <a:cubicBezTo>
                  <a:pt x="817" y="545"/>
                  <a:pt x="818" y="545"/>
                  <a:pt x="819" y="545"/>
                </a:cubicBezTo>
                <a:cubicBezTo>
                  <a:pt x="819" y="544"/>
                  <a:pt x="819" y="543"/>
                  <a:pt x="819" y="543"/>
                </a:cubicBezTo>
                <a:cubicBezTo>
                  <a:pt x="818" y="542"/>
                  <a:pt x="818" y="542"/>
                  <a:pt x="818" y="542"/>
                </a:cubicBezTo>
                <a:cubicBezTo>
                  <a:pt x="818" y="542"/>
                  <a:pt x="818" y="542"/>
                  <a:pt x="819" y="542"/>
                </a:cubicBezTo>
                <a:cubicBezTo>
                  <a:pt x="820" y="542"/>
                  <a:pt x="819" y="543"/>
                  <a:pt x="820" y="543"/>
                </a:cubicBezTo>
                <a:cubicBezTo>
                  <a:pt x="820" y="544"/>
                  <a:pt x="820" y="544"/>
                  <a:pt x="821" y="544"/>
                </a:cubicBezTo>
                <a:cubicBezTo>
                  <a:pt x="821" y="543"/>
                  <a:pt x="822" y="542"/>
                  <a:pt x="822" y="542"/>
                </a:cubicBezTo>
                <a:cubicBezTo>
                  <a:pt x="822" y="542"/>
                  <a:pt x="823" y="543"/>
                  <a:pt x="823" y="543"/>
                </a:cubicBezTo>
                <a:cubicBezTo>
                  <a:pt x="822" y="544"/>
                  <a:pt x="821" y="544"/>
                  <a:pt x="822" y="544"/>
                </a:cubicBezTo>
                <a:cubicBezTo>
                  <a:pt x="822" y="544"/>
                  <a:pt x="824" y="544"/>
                  <a:pt x="823" y="543"/>
                </a:cubicBezTo>
                <a:cubicBezTo>
                  <a:pt x="824" y="543"/>
                  <a:pt x="824" y="543"/>
                  <a:pt x="824" y="543"/>
                </a:cubicBezTo>
                <a:cubicBezTo>
                  <a:pt x="824" y="543"/>
                  <a:pt x="825" y="543"/>
                  <a:pt x="825" y="543"/>
                </a:cubicBezTo>
                <a:cubicBezTo>
                  <a:pt x="825" y="543"/>
                  <a:pt x="826" y="542"/>
                  <a:pt x="826" y="541"/>
                </a:cubicBezTo>
                <a:cubicBezTo>
                  <a:pt x="827" y="541"/>
                  <a:pt x="829" y="541"/>
                  <a:pt x="830" y="541"/>
                </a:cubicBezTo>
                <a:cubicBezTo>
                  <a:pt x="830" y="540"/>
                  <a:pt x="830" y="540"/>
                  <a:pt x="831" y="540"/>
                </a:cubicBezTo>
                <a:cubicBezTo>
                  <a:pt x="831" y="540"/>
                  <a:pt x="831" y="540"/>
                  <a:pt x="831" y="540"/>
                </a:cubicBezTo>
                <a:cubicBezTo>
                  <a:pt x="831" y="539"/>
                  <a:pt x="833" y="539"/>
                  <a:pt x="833" y="540"/>
                </a:cubicBezTo>
                <a:cubicBezTo>
                  <a:pt x="833" y="540"/>
                  <a:pt x="832" y="540"/>
                  <a:pt x="832" y="540"/>
                </a:cubicBezTo>
                <a:cubicBezTo>
                  <a:pt x="832" y="541"/>
                  <a:pt x="833" y="541"/>
                  <a:pt x="833" y="541"/>
                </a:cubicBezTo>
                <a:cubicBezTo>
                  <a:pt x="834" y="541"/>
                  <a:pt x="836" y="541"/>
                  <a:pt x="837" y="541"/>
                </a:cubicBezTo>
                <a:cubicBezTo>
                  <a:pt x="837" y="541"/>
                  <a:pt x="837" y="541"/>
                  <a:pt x="838" y="541"/>
                </a:cubicBezTo>
                <a:cubicBezTo>
                  <a:pt x="838" y="542"/>
                  <a:pt x="839" y="542"/>
                  <a:pt x="839" y="542"/>
                </a:cubicBezTo>
                <a:cubicBezTo>
                  <a:pt x="839" y="543"/>
                  <a:pt x="839" y="543"/>
                  <a:pt x="840" y="543"/>
                </a:cubicBezTo>
                <a:cubicBezTo>
                  <a:pt x="841" y="543"/>
                  <a:pt x="842" y="543"/>
                  <a:pt x="842" y="544"/>
                </a:cubicBezTo>
                <a:cubicBezTo>
                  <a:pt x="842" y="544"/>
                  <a:pt x="842" y="545"/>
                  <a:pt x="842" y="545"/>
                </a:cubicBezTo>
                <a:cubicBezTo>
                  <a:pt x="843" y="545"/>
                  <a:pt x="843" y="546"/>
                  <a:pt x="844" y="547"/>
                </a:cubicBezTo>
                <a:cubicBezTo>
                  <a:pt x="843" y="547"/>
                  <a:pt x="843" y="548"/>
                  <a:pt x="842" y="548"/>
                </a:cubicBezTo>
                <a:cubicBezTo>
                  <a:pt x="842" y="548"/>
                  <a:pt x="842" y="549"/>
                  <a:pt x="842" y="549"/>
                </a:cubicBezTo>
                <a:cubicBezTo>
                  <a:pt x="843" y="549"/>
                  <a:pt x="843" y="549"/>
                  <a:pt x="843" y="549"/>
                </a:cubicBezTo>
                <a:cubicBezTo>
                  <a:pt x="843" y="549"/>
                  <a:pt x="843" y="550"/>
                  <a:pt x="843" y="550"/>
                </a:cubicBezTo>
                <a:cubicBezTo>
                  <a:pt x="843" y="550"/>
                  <a:pt x="843" y="550"/>
                  <a:pt x="843" y="550"/>
                </a:cubicBezTo>
                <a:cubicBezTo>
                  <a:pt x="843" y="551"/>
                  <a:pt x="845" y="552"/>
                  <a:pt x="845" y="553"/>
                </a:cubicBezTo>
                <a:cubicBezTo>
                  <a:pt x="846" y="553"/>
                  <a:pt x="849" y="553"/>
                  <a:pt x="849" y="552"/>
                </a:cubicBezTo>
                <a:cubicBezTo>
                  <a:pt x="849" y="552"/>
                  <a:pt x="851" y="552"/>
                  <a:pt x="851" y="551"/>
                </a:cubicBezTo>
                <a:cubicBezTo>
                  <a:pt x="851" y="551"/>
                  <a:pt x="852" y="552"/>
                  <a:pt x="852" y="551"/>
                </a:cubicBezTo>
                <a:cubicBezTo>
                  <a:pt x="852" y="550"/>
                  <a:pt x="853" y="551"/>
                  <a:pt x="853" y="550"/>
                </a:cubicBezTo>
                <a:cubicBezTo>
                  <a:pt x="854" y="550"/>
                  <a:pt x="855" y="550"/>
                  <a:pt x="855" y="550"/>
                </a:cubicBezTo>
                <a:cubicBezTo>
                  <a:pt x="855" y="551"/>
                  <a:pt x="855" y="551"/>
                  <a:pt x="855" y="551"/>
                </a:cubicBezTo>
                <a:cubicBezTo>
                  <a:pt x="856" y="551"/>
                  <a:pt x="856" y="551"/>
                  <a:pt x="856" y="551"/>
                </a:cubicBezTo>
                <a:cubicBezTo>
                  <a:pt x="856" y="549"/>
                  <a:pt x="857" y="551"/>
                  <a:pt x="857" y="551"/>
                </a:cubicBezTo>
                <a:cubicBezTo>
                  <a:pt x="858" y="551"/>
                  <a:pt x="858" y="550"/>
                  <a:pt x="859" y="550"/>
                </a:cubicBezTo>
                <a:cubicBezTo>
                  <a:pt x="859" y="551"/>
                  <a:pt x="859" y="552"/>
                  <a:pt x="859" y="553"/>
                </a:cubicBezTo>
                <a:cubicBezTo>
                  <a:pt x="859" y="553"/>
                  <a:pt x="860" y="554"/>
                  <a:pt x="861" y="553"/>
                </a:cubicBezTo>
                <a:cubicBezTo>
                  <a:pt x="861" y="553"/>
                  <a:pt x="862" y="552"/>
                  <a:pt x="863" y="553"/>
                </a:cubicBezTo>
                <a:cubicBezTo>
                  <a:pt x="863" y="553"/>
                  <a:pt x="862" y="554"/>
                  <a:pt x="862" y="553"/>
                </a:cubicBezTo>
                <a:cubicBezTo>
                  <a:pt x="862" y="554"/>
                  <a:pt x="862" y="554"/>
                  <a:pt x="862" y="555"/>
                </a:cubicBezTo>
                <a:cubicBezTo>
                  <a:pt x="862" y="555"/>
                  <a:pt x="862" y="555"/>
                  <a:pt x="862" y="555"/>
                </a:cubicBezTo>
                <a:cubicBezTo>
                  <a:pt x="862" y="556"/>
                  <a:pt x="862" y="556"/>
                  <a:pt x="862" y="556"/>
                </a:cubicBezTo>
                <a:cubicBezTo>
                  <a:pt x="862" y="557"/>
                  <a:pt x="863" y="557"/>
                  <a:pt x="863" y="557"/>
                </a:cubicBezTo>
                <a:cubicBezTo>
                  <a:pt x="863" y="558"/>
                  <a:pt x="863" y="558"/>
                  <a:pt x="864" y="558"/>
                </a:cubicBezTo>
                <a:cubicBezTo>
                  <a:pt x="864" y="559"/>
                  <a:pt x="863" y="559"/>
                  <a:pt x="863" y="559"/>
                </a:cubicBezTo>
                <a:cubicBezTo>
                  <a:pt x="863" y="560"/>
                  <a:pt x="863" y="560"/>
                  <a:pt x="863" y="561"/>
                </a:cubicBezTo>
                <a:cubicBezTo>
                  <a:pt x="863" y="561"/>
                  <a:pt x="863" y="561"/>
                  <a:pt x="863" y="561"/>
                </a:cubicBezTo>
                <a:cubicBezTo>
                  <a:pt x="863" y="562"/>
                  <a:pt x="863" y="563"/>
                  <a:pt x="863" y="563"/>
                </a:cubicBezTo>
                <a:cubicBezTo>
                  <a:pt x="862" y="564"/>
                  <a:pt x="862" y="564"/>
                  <a:pt x="863" y="565"/>
                </a:cubicBezTo>
                <a:cubicBezTo>
                  <a:pt x="863" y="566"/>
                  <a:pt x="862" y="566"/>
                  <a:pt x="862" y="567"/>
                </a:cubicBezTo>
                <a:cubicBezTo>
                  <a:pt x="862" y="568"/>
                  <a:pt x="861" y="569"/>
                  <a:pt x="861" y="570"/>
                </a:cubicBezTo>
                <a:cubicBezTo>
                  <a:pt x="862" y="571"/>
                  <a:pt x="862" y="573"/>
                  <a:pt x="862" y="574"/>
                </a:cubicBezTo>
                <a:cubicBezTo>
                  <a:pt x="862" y="574"/>
                  <a:pt x="860" y="574"/>
                  <a:pt x="860" y="574"/>
                </a:cubicBezTo>
                <a:cubicBezTo>
                  <a:pt x="860" y="575"/>
                  <a:pt x="861" y="575"/>
                  <a:pt x="862" y="576"/>
                </a:cubicBezTo>
                <a:cubicBezTo>
                  <a:pt x="861" y="576"/>
                  <a:pt x="861" y="576"/>
                  <a:pt x="860" y="576"/>
                </a:cubicBezTo>
                <a:cubicBezTo>
                  <a:pt x="861" y="577"/>
                  <a:pt x="860" y="578"/>
                  <a:pt x="860" y="580"/>
                </a:cubicBezTo>
                <a:cubicBezTo>
                  <a:pt x="860" y="580"/>
                  <a:pt x="859" y="582"/>
                  <a:pt x="859" y="582"/>
                </a:cubicBezTo>
                <a:cubicBezTo>
                  <a:pt x="859" y="582"/>
                  <a:pt x="858" y="582"/>
                  <a:pt x="858" y="582"/>
                </a:cubicBezTo>
                <a:cubicBezTo>
                  <a:pt x="858" y="582"/>
                  <a:pt x="858" y="583"/>
                  <a:pt x="858" y="583"/>
                </a:cubicBezTo>
                <a:cubicBezTo>
                  <a:pt x="858" y="583"/>
                  <a:pt x="858" y="583"/>
                  <a:pt x="858" y="583"/>
                </a:cubicBezTo>
                <a:cubicBezTo>
                  <a:pt x="859" y="583"/>
                  <a:pt x="859" y="583"/>
                  <a:pt x="859" y="583"/>
                </a:cubicBezTo>
                <a:cubicBezTo>
                  <a:pt x="859" y="584"/>
                  <a:pt x="859" y="584"/>
                  <a:pt x="859" y="585"/>
                </a:cubicBezTo>
                <a:cubicBezTo>
                  <a:pt x="860" y="585"/>
                  <a:pt x="860" y="585"/>
                  <a:pt x="861" y="585"/>
                </a:cubicBezTo>
                <a:cubicBezTo>
                  <a:pt x="861" y="585"/>
                  <a:pt x="861" y="586"/>
                  <a:pt x="861" y="586"/>
                </a:cubicBezTo>
                <a:cubicBezTo>
                  <a:pt x="861" y="586"/>
                  <a:pt x="862" y="586"/>
                  <a:pt x="862" y="587"/>
                </a:cubicBezTo>
                <a:cubicBezTo>
                  <a:pt x="862" y="587"/>
                  <a:pt x="860" y="587"/>
                  <a:pt x="860" y="587"/>
                </a:cubicBezTo>
                <a:cubicBezTo>
                  <a:pt x="860" y="588"/>
                  <a:pt x="861" y="588"/>
                  <a:pt x="862" y="589"/>
                </a:cubicBezTo>
                <a:cubicBezTo>
                  <a:pt x="862" y="589"/>
                  <a:pt x="862" y="589"/>
                  <a:pt x="862" y="589"/>
                </a:cubicBezTo>
                <a:cubicBezTo>
                  <a:pt x="862" y="589"/>
                  <a:pt x="862" y="589"/>
                  <a:pt x="862" y="589"/>
                </a:cubicBezTo>
                <a:cubicBezTo>
                  <a:pt x="863" y="589"/>
                  <a:pt x="863" y="590"/>
                  <a:pt x="863" y="590"/>
                </a:cubicBezTo>
                <a:cubicBezTo>
                  <a:pt x="863" y="591"/>
                  <a:pt x="864" y="591"/>
                  <a:pt x="864" y="591"/>
                </a:cubicBezTo>
                <a:cubicBezTo>
                  <a:pt x="865" y="592"/>
                  <a:pt x="865" y="593"/>
                  <a:pt x="866" y="593"/>
                </a:cubicBezTo>
                <a:cubicBezTo>
                  <a:pt x="867" y="593"/>
                  <a:pt x="867" y="593"/>
                  <a:pt x="867" y="594"/>
                </a:cubicBezTo>
                <a:cubicBezTo>
                  <a:pt x="868" y="594"/>
                  <a:pt x="868" y="595"/>
                  <a:pt x="867" y="596"/>
                </a:cubicBezTo>
                <a:cubicBezTo>
                  <a:pt x="868" y="596"/>
                  <a:pt x="868" y="596"/>
                  <a:pt x="868" y="596"/>
                </a:cubicBezTo>
                <a:cubicBezTo>
                  <a:pt x="868" y="597"/>
                  <a:pt x="868" y="597"/>
                  <a:pt x="869" y="597"/>
                </a:cubicBezTo>
                <a:cubicBezTo>
                  <a:pt x="869" y="598"/>
                  <a:pt x="870" y="598"/>
                  <a:pt x="871" y="598"/>
                </a:cubicBezTo>
                <a:cubicBezTo>
                  <a:pt x="871" y="599"/>
                  <a:pt x="871" y="599"/>
                  <a:pt x="872" y="599"/>
                </a:cubicBezTo>
                <a:cubicBezTo>
                  <a:pt x="872" y="599"/>
                  <a:pt x="871" y="601"/>
                  <a:pt x="872" y="601"/>
                </a:cubicBezTo>
                <a:cubicBezTo>
                  <a:pt x="872" y="601"/>
                  <a:pt x="873" y="603"/>
                  <a:pt x="873" y="603"/>
                </a:cubicBezTo>
                <a:cubicBezTo>
                  <a:pt x="873" y="603"/>
                  <a:pt x="874" y="603"/>
                  <a:pt x="874" y="603"/>
                </a:cubicBezTo>
                <a:cubicBezTo>
                  <a:pt x="874" y="604"/>
                  <a:pt x="874" y="604"/>
                  <a:pt x="874" y="604"/>
                </a:cubicBezTo>
                <a:cubicBezTo>
                  <a:pt x="875" y="604"/>
                  <a:pt x="875" y="605"/>
                  <a:pt x="875" y="605"/>
                </a:cubicBezTo>
                <a:cubicBezTo>
                  <a:pt x="874" y="605"/>
                  <a:pt x="874" y="605"/>
                  <a:pt x="874" y="606"/>
                </a:cubicBezTo>
                <a:cubicBezTo>
                  <a:pt x="874" y="606"/>
                  <a:pt x="874" y="606"/>
                  <a:pt x="874" y="606"/>
                </a:cubicBezTo>
                <a:cubicBezTo>
                  <a:pt x="875" y="607"/>
                  <a:pt x="874" y="607"/>
                  <a:pt x="875" y="607"/>
                </a:cubicBezTo>
                <a:cubicBezTo>
                  <a:pt x="876" y="608"/>
                  <a:pt x="876" y="608"/>
                  <a:pt x="875" y="609"/>
                </a:cubicBezTo>
                <a:cubicBezTo>
                  <a:pt x="876" y="609"/>
                  <a:pt x="876" y="611"/>
                  <a:pt x="876" y="611"/>
                </a:cubicBezTo>
                <a:cubicBezTo>
                  <a:pt x="876" y="612"/>
                  <a:pt x="877" y="611"/>
                  <a:pt x="877" y="612"/>
                </a:cubicBezTo>
                <a:cubicBezTo>
                  <a:pt x="877" y="612"/>
                  <a:pt x="877" y="612"/>
                  <a:pt x="877" y="613"/>
                </a:cubicBezTo>
                <a:cubicBezTo>
                  <a:pt x="877" y="614"/>
                  <a:pt x="877" y="613"/>
                  <a:pt x="877" y="614"/>
                </a:cubicBezTo>
                <a:cubicBezTo>
                  <a:pt x="878" y="615"/>
                  <a:pt x="879" y="616"/>
                  <a:pt x="879" y="617"/>
                </a:cubicBezTo>
                <a:cubicBezTo>
                  <a:pt x="879" y="618"/>
                  <a:pt x="879" y="619"/>
                  <a:pt x="880" y="620"/>
                </a:cubicBezTo>
                <a:cubicBezTo>
                  <a:pt x="880" y="620"/>
                  <a:pt x="879" y="620"/>
                  <a:pt x="880" y="620"/>
                </a:cubicBezTo>
                <a:cubicBezTo>
                  <a:pt x="880" y="621"/>
                  <a:pt x="880" y="622"/>
                  <a:pt x="880" y="622"/>
                </a:cubicBezTo>
                <a:cubicBezTo>
                  <a:pt x="881" y="622"/>
                  <a:pt x="881" y="624"/>
                  <a:pt x="880" y="624"/>
                </a:cubicBezTo>
                <a:cubicBezTo>
                  <a:pt x="880" y="624"/>
                  <a:pt x="881" y="625"/>
                  <a:pt x="881" y="625"/>
                </a:cubicBezTo>
                <a:cubicBezTo>
                  <a:pt x="880" y="626"/>
                  <a:pt x="879" y="626"/>
                  <a:pt x="880" y="627"/>
                </a:cubicBezTo>
                <a:cubicBezTo>
                  <a:pt x="880" y="627"/>
                  <a:pt x="880" y="628"/>
                  <a:pt x="880" y="629"/>
                </a:cubicBezTo>
                <a:cubicBezTo>
                  <a:pt x="879" y="629"/>
                  <a:pt x="879" y="630"/>
                  <a:pt x="880" y="630"/>
                </a:cubicBezTo>
                <a:cubicBezTo>
                  <a:pt x="880" y="630"/>
                  <a:pt x="879" y="631"/>
                  <a:pt x="880" y="631"/>
                </a:cubicBezTo>
                <a:cubicBezTo>
                  <a:pt x="880" y="632"/>
                  <a:pt x="880" y="633"/>
                  <a:pt x="880" y="633"/>
                </a:cubicBezTo>
                <a:cubicBezTo>
                  <a:pt x="880" y="634"/>
                  <a:pt x="881" y="634"/>
                  <a:pt x="881" y="635"/>
                </a:cubicBezTo>
                <a:cubicBezTo>
                  <a:pt x="881" y="635"/>
                  <a:pt x="881" y="635"/>
                  <a:pt x="882" y="635"/>
                </a:cubicBezTo>
                <a:cubicBezTo>
                  <a:pt x="882" y="636"/>
                  <a:pt x="882" y="636"/>
                  <a:pt x="882" y="637"/>
                </a:cubicBezTo>
                <a:cubicBezTo>
                  <a:pt x="882" y="637"/>
                  <a:pt x="882" y="637"/>
                  <a:pt x="882" y="638"/>
                </a:cubicBezTo>
                <a:cubicBezTo>
                  <a:pt x="882" y="638"/>
                  <a:pt x="882" y="639"/>
                  <a:pt x="882" y="639"/>
                </a:cubicBezTo>
                <a:cubicBezTo>
                  <a:pt x="882" y="641"/>
                  <a:pt x="882" y="642"/>
                  <a:pt x="882" y="644"/>
                </a:cubicBezTo>
                <a:cubicBezTo>
                  <a:pt x="882" y="644"/>
                  <a:pt x="882" y="644"/>
                  <a:pt x="882" y="644"/>
                </a:cubicBezTo>
                <a:cubicBezTo>
                  <a:pt x="882" y="644"/>
                  <a:pt x="882" y="645"/>
                  <a:pt x="882" y="645"/>
                </a:cubicBezTo>
                <a:cubicBezTo>
                  <a:pt x="882" y="646"/>
                  <a:pt x="881" y="646"/>
                  <a:pt x="881" y="646"/>
                </a:cubicBezTo>
                <a:cubicBezTo>
                  <a:pt x="881" y="647"/>
                  <a:pt x="881" y="647"/>
                  <a:pt x="880" y="647"/>
                </a:cubicBezTo>
                <a:cubicBezTo>
                  <a:pt x="879" y="647"/>
                  <a:pt x="880" y="647"/>
                  <a:pt x="880" y="648"/>
                </a:cubicBezTo>
                <a:cubicBezTo>
                  <a:pt x="879" y="648"/>
                  <a:pt x="879" y="648"/>
                  <a:pt x="879" y="649"/>
                </a:cubicBezTo>
                <a:cubicBezTo>
                  <a:pt x="879" y="650"/>
                  <a:pt x="879" y="650"/>
                  <a:pt x="878" y="650"/>
                </a:cubicBezTo>
                <a:cubicBezTo>
                  <a:pt x="878" y="651"/>
                  <a:pt x="878" y="651"/>
                  <a:pt x="877" y="651"/>
                </a:cubicBezTo>
                <a:cubicBezTo>
                  <a:pt x="877" y="651"/>
                  <a:pt x="877" y="651"/>
                  <a:pt x="877" y="652"/>
                </a:cubicBezTo>
                <a:cubicBezTo>
                  <a:pt x="877" y="653"/>
                  <a:pt x="877" y="655"/>
                  <a:pt x="876" y="655"/>
                </a:cubicBezTo>
                <a:cubicBezTo>
                  <a:pt x="876" y="656"/>
                  <a:pt x="876" y="657"/>
                  <a:pt x="876" y="658"/>
                </a:cubicBezTo>
                <a:cubicBezTo>
                  <a:pt x="876" y="659"/>
                  <a:pt x="875" y="659"/>
                  <a:pt x="875" y="660"/>
                </a:cubicBezTo>
                <a:cubicBezTo>
                  <a:pt x="875" y="661"/>
                  <a:pt x="874" y="661"/>
                  <a:pt x="874" y="662"/>
                </a:cubicBezTo>
                <a:cubicBezTo>
                  <a:pt x="874" y="662"/>
                  <a:pt x="874" y="663"/>
                  <a:pt x="873" y="663"/>
                </a:cubicBezTo>
                <a:cubicBezTo>
                  <a:pt x="873" y="663"/>
                  <a:pt x="872" y="666"/>
                  <a:pt x="872" y="666"/>
                </a:cubicBezTo>
                <a:cubicBezTo>
                  <a:pt x="872" y="668"/>
                  <a:pt x="874" y="670"/>
                  <a:pt x="872" y="671"/>
                </a:cubicBezTo>
                <a:cubicBezTo>
                  <a:pt x="873" y="671"/>
                  <a:pt x="872" y="674"/>
                  <a:pt x="873" y="674"/>
                </a:cubicBezTo>
                <a:cubicBezTo>
                  <a:pt x="873" y="674"/>
                  <a:pt x="873" y="675"/>
                  <a:pt x="872" y="675"/>
                </a:cubicBezTo>
                <a:cubicBezTo>
                  <a:pt x="872" y="676"/>
                  <a:pt x="872" y="676"/>
                  <a:pt x="872" y="677"/>
                </a:cubicBezTo>
                <a:cubicBezTo>
                  <a:pt x="872" y="678"/>
                  <a:pt x="872" y="679"/>
                  <a:pt x="873" y="680"/>
                </a:cubicBezTo>
                <a:cubicBezTo>
                  <a:pt x="873" y="680"/>
                  <a:pt x="874" y="680"/>
                  <a:pt x="874" y="680"/>
                </a:cubicBezTo>
                <a:cubicBezTo>
                  <a:pt x="875" y="681"/>
                  <a:pt x="875" y="682"/>
                  <a:pt x="875" y="682"/>
                </a:cubicBezTo>
                <a:cubicBezTo>
                  <a:pt x="876" y="683"/>
                  <a:pt x="876" y="683"/>
                  <a:pt x="877" y="683"/>
                </a:cubicBezTo>
                <a:cubicBezTo>
                  <a:pt x="877" y="684"/>
                  <a:pt x="877" y="684"/>
                  <a:pt x="878" y="684"/>
                </a:cubicBezTo>
                <a:cubicBezTo>
                  <a:pt x="879" y="685"/>
                  <a:pt x="878" y="686"/>
                  <a:pt x="878" y="687"/>
                </a:cubicBezTo>
                <a:cubicBezTo>
                  <a:pt x="878" y="687"/>
                  <a:pt x="878" y="687"/>
                  <a:pt x="878" y="688"/>
                </a:cubicBezTo>
                <a:cubicBezTo>
                  <a:pt x="878" y="689"/>
                  <a:pt x="878" y="688"/>
                  <a:pt x="878" y="688"/>
                </a:cubicBezTo>
                <a:cubicBezTo>
                  <a:pt x="878" y="689"/>
                  <a:pt x="879" y="691"/>
                  <a:pt x="879" y="692"/>
                </a:cubicBezTo>
                <a:cubicBezTo>
                  <a:pt x="880" y="692"/>
                  <a:pt x="879" y="692"/>
                  <a:pt x="879" y="693"/>
                </a:cubicBezTo>
                <a:cubicBezTo>
                  <a:pt x="880" y="693"/>
                  <a:pt x="880" y="693"/>
                  <a:pt x="880" y="693"/>
                </a:cubicBezTo>
                <a:cubicBezTo>
                  <a:pt x="880" y="693"/>
                  <a:pt x="880" y="694"/>
                  <a:pt x="880" y="694"/>
                </a:cubicBezTo>
                <a:cubicBezTo>
                  <a:pt x="880" y="695"/>
                  <a:pt x="881" y="695"/>
                  <a:pt x="881" y="695"/>
                </a:cubicBezTo>
                <a:cubicBezTo>
                  <a:pt x="882" y="695"/>
                  <a:pt x="882" y="695"/>
                  <a:pt x="882" y="696"/>
                </a:cubicBezTo>
                <a:cubicBezTo>
                  <a:pt x="882" y="696"/>
                  <a:pt x="883" y="696"/>
                  <a:pt x="883" y="696"/>
                </a:cubicBezTo>
                <a:cubicBezTo>
                  <a:pt x="883" y="697"/>
                  <a:pt x="883" y="698"/>
                  <a:pt x="882" y="699"/>
                </a:cubicBezTo>
                <a:cubicBezTo>
                  <a:pt x="883" y="699"/>
                  <a:pt x="883" y="700"/>
                  <a:pt x="884" y="700"/>
                </a:cubicBezTo>
                <a:cubicBezTo>
                  <a:pt x="884" y="701"/>
                  <a:pt x="885" y="701"/>
                  <a:pt x="885" y="702"/>
                </a:cubicBezTo>
                <a:cubicBezTo>
                  <a:pt x="885" y="703"/>
                  <a:pt x="885" y="703"/>
                  <a:pt x="885" y="704"/>
                </a:cubicBezTo>
                <a:cubicBezTo>
                  <a:pt x="885" y="704"/>
                  <a:pt x="886" y="704"/>
                  <a:pt x="886" y="704"/>
                </a:cubicBezTo>
                <a:cubicBezTo>
                  <a:pt x="886" y="704"/>
                  <a:pt x="885" y="704"/>
                  <a:pt x="885" y="704"/>
                </a:cubicBezTo>
                <a:cubicBezTo>
                  <a:pt x="885" y="704"/>
                  <a:pt x="885" y="705"/>
                  <a:pt x="885" y="705"/>
                </a:cubicBezTo>
                <a:cubicBezTo>
                  <a:pt x="886" y="705"/>
                  <a:pt x="885" y="706"/>
                  <a:pt x="885" y="707"/>
                </a:cubicBezTo>
                <a:cubicBezTo>
                  <a:pt x="885" y="708"/>
                  <a:pt x="885" y="708"/>
                  <a:pt x="886" y="709"/>
                </a:cubicBezTo>
                <a:cubicBezTo>
                  <a:pt x="885" y="709"/>
                  <a:pt x="885" y="709"/>
                  <a:pt x="885" y="709"/>
                </a:cubicBezTo>
                <a:cubicBezTo>
                  <a:pt x="885" y="710"/>
                  <a:pt x="885" y="712"/>
                  <a:pt x="886" y="712"/>
                </a:cubicBezTo>
                <a:cubicBezTo>
                  <a:pt x="886" y="712"/>
                  <a:pt x="885" y="714"/>
                  <a:pt x="885" y="714"/>
                </a:cubicBezTo>
                <a:cubicBezTo>
                  <a:pt x="886" y="714"/>
                  <a:pt x="886" y="715"/>
                  <a:pt x="886" y="715"/>
                </a:cubicBezTo>
                <a:cubicBezTo>
                  <a:pt x="886" y="716"/>
                  <a:pt x="887" y="716"/>
                  <a:pt x="887" y="716"/>
                </a:cubicBezTo>
                <a:cubicBezTo>
                  <a:pt x="887" y="717"/>
                  <a:pt x="887" y="717"/>
                  <a:pt x="887" y="718"/>
                </a:cubicBezTo>
                <a:cubicBezTo>
                  <a:pt x="887" y="718"/>
                  <a:pt x="888" y="718"/>
                  <a:pt x="887" y="718"/>
                </a:cubicBezTo>
                <a:cubicBezTo>
                  <a:pt x="887" y="719"/>
                  <a:pt x="887" y="720"/>
                  <a:pt x="887" y="721"/>
                </a:cubicBezTo>
                <a:cubicBezTo>
                  <a:pt x="887" y="722"/>
                  <a:pt x="887" y="721"/>
                  <a:pt x="886" y="722"/>
                </a:cubicBezTo>
                <a:cubicBezTo>
                  <a:pt x="886" y="723"/>
                  <a:pt x="887" y="722"/>
                  <a:pt x="887" y="723"/>
                </a:cubicBezTo>
                <a:cubicBezTo>
                  <a:pt x="887" y="723"/>
                  <a:pt x="887" y="724"/>
                  <a:pt x="887" y="724"/>
                </a:cubicBezTo>
                <a:cubicBezTo>
                  <a:pt x="888" y="725"/>
                  <a:pt x="886" y="725"/>
                  <a:pt x="887" y="726"/>
                </a:cubicBezTo>
                <a:cubicBezTo>
                  <a:pt x="888" y="726"/>
                  <a:pt x="887" y="727"/>
                  <a:pt x="887" y="728"/>
                </a:cubicBezTo>
                <a:cubicBezTo>
                  <a:pt x="887" y="729"/>
                  <a:pt x="888" y="728"/>
                  <a:pt x="888" y="729"/>
                </a:cubicBezTo>
                <a:cubicBezTo>
                  <a:pt x="888" y="729"/>
                  <a:pt x="888" y="730"/>
                  <a:pt x="888" y="730"/>
                </a:cubicBezTo>
                <a:cubicBezTo>
                  <a:pt x="889" y="730"/>
                  <a:pt x="889" y="732"/>
                  <a:pt x="889" y="732"/>
                </a:cubicBezTo>
                <a:cubicBezTo>
                  <a:pt x="889" y="732"/>
                  <a:pt x="889" y="733"/>
                  <a:pt x="890" y="734"/>
                </a:cubicBezTo>
                <a:cubicBezTo>
                  <a:pt x="890" y="734"/>
                  <a:pt x="890" y="735"/>
                  <a:pt x="890" y="735"/>
                </a:cubicBezTo>
                <a:cubicBezTo>
                  <a:pt x="891" y="735"/>
                  <a:pt x="891" y="735"/>
                  <a:pt x="891" y="735"/>
                </a:cubicBezTo>
                <a:cubicBezTo>
                  <a:pt x="891" y="736"/>
                  <a:pt x="891" y="736"/>
                  <a:pt x="892" y="736"/>
                </a:cubicBezTo>
                <a:cubicBezTo>
                  <a:pt x="892" y="736"/>
                  <a:pt x="893" y="736"/>
                  <a:pt x="893" y="736"/>
                </a:cubicBezTo>
                <a:cubicBezTo>
                  <a:pt x="894" y="737"/>
                  <a:pt x="894" y="740"/>
                  <a:pt x="895" y="741"/>
                </a:cubicBezTo>
                <a:cubicBezTo>
                  <a:pt x="896" y="741"/>
                  <a:pt x="896" y="741"/>
                  <a:pt x="896" y="742"/>
                </a:cubicBezTo>
                <a:cubicBezTo>
                  <a:pt x="896" y="743"/>
                  <a:pt x="896" y="741"/>
                  <a:pt x="897" y="743"/>
                </a:cubicBezTo>
                <a:cubicBezTo>
                  <a:pt x="897" y="744"/>
                  <a:pt x="897" y="743"/>
                  <a:pt x="897" y="744"/>
                </a:cubicBezTo>
                <a:cubicBezTo>
                  <a:pt x="896" y="744"/>
                  <a:pt x="897" y="744"/>
                  <a:pt x="897" y="744"/>
                </a:cubicBezTo>
                <a:cubicBezTo>
                  <a:pt x="897" y="744"/>
                  <a:pt x="898" y="745"/>
                  <a:pt x="897" y="745"/>
                </a:cubicBezTo>
                <a:cubicBezTo>
                  <a:pt x="897" y="746"/>
                  <a:pt x="898" y="747"/>
                  <a:pt x="898" y="747"/>
                </a:cubicBezTo>
                <a:cubicBezTo>
                  <a:pt x="898" y="748"/>
                  <a:pt x="898" y="748"/>
                  <a:pt x="898" y="749"/>
                </a:cubicBezTo>
                <a:cubicBezTo>
                  <a:pt x="898" y="749"/>
                  <a:pt x="898" y="749"/>
                  <a:pt x="898" y="749"/>
                </a:cubicBezTo>
                <a:cubicBezTo>
                  <a:pt x="898" y="749"/>
                  <a:pt x="898" y="750"/>
                  <a:pt x="898" y="750"/>
                </a:cubicBezTo>
                <a:cubicBezTo>
                  <a:pt x="899" y="751"/>
                  <a:pt x="899" y="750"/>
                  <a:pt x="899" y="751"/>
                </a:cubicBezTo>
                <a:cubicBezTo>
                  <a:pt x="900" y="751"/>
                  <a:pt x="900" y="752"/>
                  <a:pt x="900" y="753"/>
                </a:cubicBezTo>
                <a:cubicBezTo>
                  <a:pt x="900" y="754"/>
                  <a:pt x="900" y="753"/>
                  <a:pt x="901" y="753"/>
                </a:cubicBezTo>
                <a:cubicBezTo>
                  <a:pt x="901" y="754"/>
                  <a:pt x="900" y="754"/>
                  <a:pt x="901" y="754"/>
                </a:cubicBezTo>
                <a:cubicBezTo>
                  <a:pt x="902" y="754"/>
                  <a:pt x="902" y="758"/>
                  <a:pt x="902" y="759"/>
                </a:cubicBezTo>
                <a:cubicBezTo>
                  <a:pt x="903" y="760"/>
                  <a:pt x="903" y="760"/>
                  <a:pt x="902" y="760"/>
                </a:cubicBezTo>
                <a:cubicBezTo>
                  <a:pt x="901" y="761"/>
                  <a:pt x="902" y="761"/>
                  <a:pt x="902" y="762"/>
                </a:cubicBezTo>
                <a:cubicBezTo>
                  <a:pt x="901" y="762"/>
                  <a:pt x="902" y="762"/>
                  <a:pt x="901" y="763"/>
                </a:cubicBezTo>
                <a:cubicBezTo>
                  <a:pt x="900" y="762"/>
                  <a:pt x="900" y="762"/>
                  <a:pt x="900" y="763"/>
                </a:cubicBezTo>
                <a:cubicBezTo>
                  <a:pt x="900" y="764"/>
                  <a:pt x="900" y="764"/>
                  <a:pt x="901" y="765"/>
                </a:cubicBezTo>
                <a:cubicBezTo>
                  <a:pt x="901" y="766"/>
                  <a:pt x="900" y="766"/>
                  <a:pt x="900" y="766"/>
                </a:cubicBezTo>
                <a:cubicBezTo>
                  <a:pt x="900" y="767"/>
                  <a:pt x="901" y="768"/>
                  <a:pt x="901" y="768"/>
                </a:cubicBezTo>
                <a:cubicBezTo>
                  <a:pt x="902" y="769"/>
                  <a:pt x="902" y="770"/>
                  <a:pt x="901" y="770"/>
                </a:cubicBezTo>
                <a:cubicBezTo>
                  <a:pt x="901" y="771"/>
                  <a:pt x="902" y="773"/>
                  <a:pt x="902" y="773"/>
                </a:cubicBezTo>
                <a:cubicBezTo>
                  <a:pt x="902" y="773"/>
                  <a:pt x="902" y="773"/>
                  <a:pt x="902" y="773"/>
                </a:cubicBezTo>
                <a:cubicBezTo>
                  <a:pt x="902" y="773"/>
                  <a:pt x="903" y="773"/>
                  <a:pt x="903" y="773"/>
                </a:cubicBezTo>
                <a:cubicBezTo>
                  <a:pt x="904" y="773"/>
                  <a:pt x="903" y="772"/>
                  <a:pt x="904" y="772"/>
                </a:cubicBezTo>
                <a:cubicBezTo>
                  <a:pt x="904" y="772"/>
                  <a:pt x="904" y="772"/>
                  <a:pt x="905" y="773"/>
                </a:cubicBezTo>
                <a:cubicBezTo>
                  <a:pt x="905" y="773"/>
                  <a:pt x="905" y="773"/>
                  <a:pt x="905" y="773"/>
                </a:cubicBezTo>
                <a:cubicBezTo>
                  <a:pt x="905" y="773"/>
                  <a:pt x="905" y="773"/>
                  <a:pt x="906" y="773"/>
                </a:cubicBezTo>
                <a:cubicBezTo>
                  <a:pt x="906" y="773"/>
                  <a:pt x="906" y="774"/>
                  <a:pt x="907" y="774"/>
                </a:cubicBezTo>
                <a:cubicBezTo>
                  <a:pt x="908" y="774"/>
                  <a:pt x="908" y="775"/>
                  <a:pt x="909" y="775"/>
                </a:cubicBezTo>
                <a:cubicBezTo>
                  <a:pt x="910" y="774"/>
                  <a:pt x="911" y="774"/>
                  <a:pt x="912" y="773"/>
                </a:cubicBezTo>
                <a:cubicBezTo>
                  <a:pt x="914" y="773"/>
                  <a:pt x="915" y="773"/>
                  <a:pt x="915" y="772"/>
                </a:cubicBezTo>
                <a:cubicBezTo>
                  <a:pt x="916" y="772"/>
                  <a:pt x="918" y="771"/>
                  <a:pt x="919" y="773"/>
                </a:cubicBezTo>
                <a:cubicBezTo>
                  <a:pt x="920" y="772"/>
                  <a:pt x="920" y="772"/>
                  <a:pt x="921" y="772"/>
                </a:cubicBezTo>
                <a:cubicBezTo>
                  <a:pt x="921" y="771"/>
                  <a:pt x="921" y="771"/>
                  <a:pt x="922" y="771"/>
                </a:cubicBezTo>
                <a:cubicBezTo>
                  <a:pt x="922" y="771"/>
                  <a:pt x="922" y="772"/>
                  <a:pt x="923" y="771"/>
                </a:cubicBezTo>
                <a:cubicBezTo>
                  <a:pt x="923" y="770"/>
                  <a:pt x="924" y="771"/>
                  <a:pt x="924" y="770"/>
                </a:cubicBezTo>
                <a:cubicBezTo>
                  <a:pt x="925" y="770"/>
                  <a:pt x="925" y="771"/>
                  <a:pt x="926" y="771"/>
                </a:cubicBezTo>
                <a:cubicBezTo>
                  <a:pt x="926" y="770"/>
                  <a:pt x="926" y="770"/>
                  <a:pt x="927" y="770"/>
                </a:cubicBezTo>
                <a:cubicBezTo>
                  <a:pt x="927" y="770"/>
                  <a:pt x="927" y="770"/>
                  <a:pt x="928" y="770"/>
                </a:cubicBezTo>
                <a:cubicBezTo>
                  <a:pt x="929" y="770"/>
                  <a:pt x="930" y="771"/>
                  <a:pt x="931" y="771"/>
                </a:cubicBezTo>
                <a:cubicBezTo>
                  <a:pt x="933" y="772"/>
                  <a:pt x="934" y="771"/>
                  <a:pt x="935" y="770"/>
                </a:cubicBezTo>
                <a:cubicBezTo>
                  <a:pt x="935" y="770"/>
                  <a:pt x="935" y="770"/>
                  <a:pt x="935" y="770"/>
                </a:cubicBezTo>
                <a:cubicBezTo>
                  <a:pt x="935" y="770"/>
                  <a:pt x="935" y="770"/>
                  <a:pt x="936" y="770"/>
                </a:cubicBezTo>
                <a:cubicBezTo>
                  <a:pt x="937" y="770"/>
                  <a:pt x="938" y="770"/>
                  <a:pt x="939" y="770"/>
                </a:cubicBezTo>
                <a:cubicBezTo>
                  <a:pt x="939" y="770"/>
                  <a:pt x="939" y="769"/>
                  <a:pt x="939" y="769"/>
                </a:cubicBezTo>
                <a:cubicBezTo>
                  <a:pt x="939" y="768"/>
                  <a:pt x="939" y="769"/>
                  <a:pt x="939" y="769"/>
                </a:cubicBezTo>
                <a:cubicBezTo>
                  <a:pt x="940" y="768"/>
                  <a:pt x="942" y="769"/>
                  <a:pt x="942" y="769"/>
                </a:cubicBezTo>
                <a:cubicBezTo>
                  <a:pt x="942" y="768"/>
                  <a:pt x="943" y="769"/>
                  <a:pt x="943" y="768"/>
                </a:cubicBezTo>
                <a:cubicBezTo>
                  <a:pt x="944" y="767"/>
                  <a:pt x="944" y="768"/>
                  <a:pt x="945" y="767"/>
                </a:cubicBezTo>
                <a:cubicBezTo>
                  <a:pt x="946" y="767"/>
                  <a:pt x="946" y="766"/>
                  <a:pt x="947" y="766"/>
                </a:cubicBezTo>
                <a:cubicBezTo>
                  <a:pt x="947" y="766"/>
                  <a:pt x="948" y="766"/>
                  <a:pt x="948" y="765"/>
                </a:cubicBezTo>
                <a:cubicBezTo>
                  <a:pt x="948" y="764"/>
                  <a:pt x="949" y="764"/>
                  <a:pt x="949" y="763"/>
                </a:cubicBezTo>
                <a:cubicBezTo>
                  <a:pt x="949" y="763"/>
                  <a:pt x="950" y="763"/>
                  <a:pt x="950" y="762"/>
                </a:cubicBezTo>
                <a:cubicBezTo>
                  <a:pt x="951" y="761"/>
                  <a:pt x="951" y="761"/>
                  <a:pt x="952" y="761"/>
                </a:cubicBezTo>
                <a:cubicBezTo>
                  <a:pt x="953" y="761"/>
                  <a:pt x="953" y="760"/>
                  <a:pt x="953" y="760"/>
                </a:cubicBezTo>
                <a:cubicBezTo>
                  <a:pt x="953" y="759"/>
                  <a:pt x="954" y="759"/>
                  <a:pt x="954" y="759"/>
                </a:cubicBezTo>
                <a:cubicBezTo>
                  <a:pt x="955" y="758"/>
                  <a:pt x="955" y="758"/>
                  <a:pt x="955" y="758"/>
                </a:cubicBezTo>
                <a:cubicBezTo>
                  <a:pt x="956" y="757"/>
                  <a:pt x="957" y="757"/>
                  <a:pt x="957" y="756"/>
                </a:cubicBezTo>
                <a:cubicBezTo>
                  <a:pt x="957" y="755"/>
                  <a:pt x="957" y="755"/>
                  <a:pt x="958" y="755"/>
                </a:cubicBezTo>
                <a:cubicBezTo>
                  <a:pt x="958" y="755"/>
                  <a:pt x="957" y="754"/>
                  <a:pt x="958" y="754"/>
                </a:cubicBezTo>
                <a:cubicBezTo>
                  <a:pt x="959" y="754"/>
                  <a:pt x="960" y="752"/>
                  <a:pt x="961" y="751"/>
                </a:cubicBezTo>
                <a:cubicBezTo>
                  <a:pt x="961" y="750"/>
                  <a:pt x="961" y="750"/>
                  <a:pt x="962" y="750"/>
                </a:cubicBezTo>
                <a:cubicBezTo>
                  <a:pt x="962" y="749"/>
                  <a:pt x="962" y="749"/>
                  <a:pt x="962" y="748"/>
                </a:cubicBezTo>
                <a:cubicBezTo>
                  <a:pt x="962" y="748"/>
                  <a:pt x="963" y="748"/>
                  <a:pt x="963" y="748"/>
                </a:cubicBezTo>
                <a:cubicBezTo>
                  <a:pt x="963" y="747"/>
                  <a:pt x="963" y="746"/>
                  <a:pt x="963" y="746"/>
                </a:cubicBezTo>
                <a:cubicBezTo>
                  <a:pt x="963" y="746"/>
                  <a:pt x="964" y="745"/>
                  <a:pt x="964" y="745"/>
                </a:cubicBezTo>
                <a:cubicBezTo>
                  <a:pt x="964" y="744"/>
                  <a:pt x="964" y="745"/>
                  <a:pt x="965" y="744"/>
                </a:cubicBezTo>
                <a:cubicBezTo>
                  <a:pt x="965" y="743"/>
                  <a:pt x="965" y="743"/>
                  <a:pt x="966" y="743"/>
                </a:cubicBezTo>
                <a:cubicBezTo>
                  <a:pt x="966" y="743"/>
                  <a:pt x="967" y="743"/>
                  <a:pt x="967" y="742"/>
                </a:cubicBezTo>
                <a:cubicBezTo>
                  <a:pt x="967" y="741"/>
                  <a:pt x="968" y="741"/>
                  <a:pt x="968" y="741"/>
                </a:cubicBezTo>
                <a:cubicBezTo>
                  <a:pt x="969" y="741"/>
                  <a:pt x="970" y="741"/>
                  <a:pt x="970" y="740"/>
                </a:cubicBezTo>
                <a:cubicBezTo>
                  <a:pt x="970" y="739"/>
                  <a:pt x="970" y="737"/>
                  <a:pt x="969" y="737"/>
                </a:cubicBezTo>
                <a:cubicBezTo>
                  <a:pt x="969" y="737"/>
                  <a:pt x="969" y="736"/>
                  <a:pt x="969" y="736"/>
                </a:cubicBezTo>
                <a:cubicBezTo>
                  <a:pt x="970" y="736"/>
                  <a:pt x="970" y="736"/>
                  <a:pt x="971" y="734"/>
                </a:cubicBezTo>
                <a:cubicBezTo>
                  <a:pt x="971" y="734"/>
                  <a:pt x="972" y="729"/>
                  <a:pt x="971" y="729"/>
                </a:cubicBezTo>
                <a:cubicBezTo>
                  <a:pt x="971" y="729"/>
                  <a:pt x="971" y="727"/>
                  <a:pt x="971" y="727"/>
                </a:cubicBezTo>
                <a:cubicBezTo>
                  <a:pt x="971" y="726"/>
                  <a:pt x="971" y="727"/>
                  <a:pt x="971" y="726"/>
                </a:cubicBezTo>
                <a:cubicBezTo>
                  <a:pt x="972" y="725"/>
                  <a:pt x="972" y="725"/>
                  <a:pt x="971" y="725"/>
                </a:cubicBezTo>
                <a:cubicBezTo>
                  <a:pt x="970" y="724"/>
                  <a:pt x="970" y="724"/>
                  <a:pt x="970" y="723"/>
                </a:cubicBezTo>
                <a:cubicBezTo>
                  <a:pt x="970" y="722"/>
                  <a:pt x="971" y="722"/>
                  <a:pt x="971" y="721"/>
                </a:cubicBezTo>
                <a:cubicBezTo>
                  <a:pt x="972" y="720"/>
                  <a:pt x="972" y="721"/>
                  <a:pt x="973" y="720"/>
                </a:cubicBezTo>
                <a:cubicBezTo>
                  <a:pt x="973" y="720"/>
                  <a:pt x="974" y="720"/>
                  <a:pt x="974" y="720"/>
                </a:cubicBezTo>
                <a:cubicBezTo>
                  <a:pt x="974" y="720"/>
                  <a:pt x="974" y="720"/>
                  <a:pt x="974" y="720"/>
                </a:cubicBezTo>
                <a:cubicBezTo>
                  <a:pt x="975" y="720"/>
                  <a:pt x="975" y="719"/>
                  <a:pt x="976" y="719"/>
                </a:cubicBezTo>
                <a:cubicBezTo>
                  <a:pt x="977" y="719"/>
                  <a:pt x="975" y="719"/>
                  <a:pt x="977" y="719"/>
                </a:cubicBezTo>
                <a:cubicBezTo>
                  <a:pt x="977" y="719"/>
                  <a:pt x="978" y="718"/>
                  <a:pt x="978" y="718"/>
                </a:cubicBezTo>
                <a:cubicBezTo>
                  <a:pt x="979" y="718"/>
                  <a:pt x="979" y="718"/>
                  <a:pt x="979" y="718"/>
                </a:cubicBezTo>
                <a:cubicBezTo>
                  <a:pt x="980" y="718"/>
                  <a:pt x="979" y="718"/>
                  <a:pt x="980" y="718"/>
                </a:cubicBezTo>
                <a:cubicBezTo>
                  <a:pt x="981" y="718"/>
                  <a:pt x="981" y="718"/>
                  <a:pt x="982" y="717"/>
                </a:cubicBezTo>
                <a:cubicBezTo>
                  <a:pt x="982" y="716"/>
                  <a:pt x="982" y="716"/>
                  <a:pt x="982" y="716"/>
                </a:cubicBezTo>
                <a:cubicBezTo>
                  <a:pt x="983" y="716"/>
                  <a:pt x="982" y="716"/>
                  <a:pt x="983" y="716"/>
                </a:cubicBezTo>
                <a:cubicBezTo>
                  <a:pt x="983" y="716"/>
                  <a:pt x="984" y="715"/>
                  <a:pt x="984" y="715"/>
                </a:cubicBezTo>
                <a:cubicBezTo>
                  <a:pt x="984" y="714"/>
                  <a:pt x="984" y="714"/>
                  <a:pt x="984" y="713"/>
                </a:cubicBezTo>
                <a:cubicBezTo>
                  <a:pt x="984" y="713"/>
                  <a:pt x="985" y="712"/>
                  <a:pt x="984" y="712"/>
                </a:cubicBezTo>
                <a:cubicBezTo>
                  <a:pt x="984" y="712"/>
                  <a:pt x="984" y="711"/>
                  <a:pt x="984" y="711"/>
                </a:cubicBezTo>
                <a:cubicBezTo>
                  <a:pt x="984" y="711"/>
                  <a:pt x="984" y="711"/>
                  <a:pt x="984" y="711"/>
                </a:cubicBezTo>
                <a:cubicBezTo>
                  <a:pt x="984" y="710"/>
                  <a:pt x="984" y="708"/>
                  <a:pt x="984" y="707"/>
                </a:cubicBezTo>
                <a:cubicBezTo>
                  <a:pt x="983" y="707"/>
                  <a:pt x="984" y="706"/>
                  <a:pt x="984" y="706"/>
                </a:cubicBezTo>
                <a:cubicBezTo>
                  <a:pt x="984" y="705"/>
                  <a:pt x="983" y="706"/>
                  <a:pt x="983" y="705"/>
                </a:cubicBezTo>
                <a:cubicBezTo>
                  <a:pt x="983" y="704"/>
                  <a:pt x="984" y="704"/>
                  <a:pt x="984" y="703"/>
                </a:cubicBezTo>
                <a:cubicBezTo>
                  <a:pt x="983" y="703"/>
                  <a:pt x="983" y="703"/>
                  <a:pt x="983" y="702"/>
                </a:cubicBezTo>
                <a:cubicBezTo>
                  <a:pt x="983" y="702"/>
                  <a:pt x="983" y="702"/>
                  <a:pt x="983" y="702"/>
                </a:cubicBezTo>
                <a:cubicBezTo>
                  <a:pt x="983" y="701"/>
                  <a:pt x="983" y="702"/>
                  <a:pt x="983" y="701"/>
                </a:cubicBezTo>
                <a:cubicBezTo>
                  <a:pt x="983" y="701"/>
                  <a:pt x="983" y="700"/>
                  <a:pt x="982" y="700"/>
                </a:cubicBezTo>
                <a:cubicBezTo>
                  <a:pt x="982" y="700"/>
                  <a:pt x="983" y="699"/>
                  <a:pt x="982" y="699"/>
                </a:cubicBezTo>
                <a:cubicBezTo>
                  <a:pt x="982" y="699"/>
                  <a:pt x="982" y="696"/>
                  <a:pt x="982" y="696"/>
                </a:cubicBezTo>
                <a:cubicBezTo>
                  <a:pt x="982" y="695"/>
                  <a:pt x="982" y="695"/>
                  <a:pt x="981" y="694"/>
                </a:cubicBezTo>
                <a:cubicBezTo>
                  <a:pt x="980" y="694"/>
                  <a:pt x="980" y="693"/>
                  <a:pt x="980" y="692"/>
                </a:cubicBezTo>
                <a:cubicBezTo>
                  <a:pt x="980" y="691"/>
                  <a:pt x="980" y="690"/>
                  <a:pt x="980" y="689"/>
                </a:cubicBezTo>
                <a:cubicBezTo>
                  <a:pt x="980" y="688"/>
                  <a:pt x="980" y="688"/>
                  <a:pt x="980" y="688"/>
                </a:cubicBezTo>
                <a:cubicBezTo>
                  <a:pt x="981" y="687"/>
                  <a:pt x="982" y="687"/>
                  <a:pt x="982" y="687"/>
                </a:cubicBezTo>
                <a:cubicBezTo>
                  <a:pt x="983" y="686"/>
                  <a:pt x="983" y="686"/>
                  <a:pt x="983" y="685"/>
                </a:cubicBezTo>
                <a:cubicBezTo>
                  <a:pt x="984" y="685"/>
                  <a:pt x="984" y="685"/>
                  <a:pt x="984" y="684"/>
                </a:cubicBezTo>
                <a:cubicBezTo>
                  <a:pt x="984" y="684"/>
                  <a:pt x="985" y="684"/>
                  <a:pt x="985" y="683"/>
                </a:cubicBezTo>
                <a:cubicBezTo>
                  <a:pt x="986" y="683"/>
                  <a:pt x="986" y="682"/>
                  <a:pt x="987" y="682"/>
                </a:cubicBezTo>
                <a:cubicBezTo>
                  <a:pt x="987" y="682"/>
                  <a:pt x="987" y="681"/>
                  <a:pt x="987" y="681"/>
                </a:cubicBezTo>
                <a:cubicBezTo>
                  <a:pt x="987" y="680"/>
                  <a:pt x="987" y="680"/>
                  <a:pt x="987" y="679"/>
                </a:cubicBezTo>
                <a:cubicBezTo>
                  <a:pt x="987" y="679"/>
                  <a:pt x="988" y="679"/>
                  <a:pt x="987" y="679"/>
                </a:cubicBezTo>
                <a:cubicBezTo>
                  <a:pt x="987" y="679"/>
                  <a:pt x="987" y="678"/>
                  <a:pt x="987" y="678"/>
                </a:cubicBezTo>
                <a:cubicBezTo>
                  <a:pt x="988" y="678"/>
                  <a:pt x="988" y="678"/>
                  <a:pt x="989" y="678"/>
                </a:cubicBezTo>
                <a:cubicBezTo>
                  <a:pt x="989" y="678"/>
                  <a:pt x="990" y="679"/>
                  <a:pt x="990" y="678"/>
                </a:cubicBezTo>
                <a:cubicBezTo>
                  <a:pt x="990" y="678"/>
                  <a:pt x="991" y="679"/>
                  <a:pt x="991" y="678"/>
                </a:cubicBezTo>
                <a:cubicBezTo>
                  <a:pt x="991" y="678"/>
                  <a:pt x="992" y="678"/>
                  <a:pt x="992" y="678"/>
                </a:cubicBezTo>
                <a:cubicBezTo>
                  <a:pt x="993" y="678"/>
                  <a:pt x="994" y="678"/>
                  <a:pt x="994" y="677"/>
                </a:cubicBezTo>
                <a:cubicBezTo>
                  <a:pt x="994" y="677"/>
                  <a:pt x="996" y="676"/>
                  <a:pt x="996" y="676"/>
                </a:cubicBezTo>
                <a:cubicBezTo>
                  <a:pt x="997" y="676"/>
                  <a:pt x="997" y="675"/>
                  <a:pt x="998" y="675"/>
                </a:cubicBezTo>
                <a:cubicBezTo>
                  <a:pt x="998" y="675"/>
                  <a:pt x="999" y="675"/>
                  <a:pt x="999" y="675"/>
                </a:cubicBezTo>
                <a:cubicBezTo>
                  <a:pt x="999" y="674"/>
                  <a:pt x="999" y="674"/>
                  <a:pt x="999" y="674"/>
                </a:cubicBezTo>
                <a:cubicBezTo>
                  <a:pt x="1000" y="674"/>
                  <a:pt x="1000" y="674"/>
                  <a:pt x="1000" y="674"/>
                </a:cubicBezTo>
                <a:cubicBezTo>
                  <a:pt x="1000" y="674"/>
                  <a:pt x="1000" y="674"/>
                  <a:pt x="1000" y="674"/>
                </a:cubicBezTo>
                <a:cubicBezTo>
                  <a:pt x="1001" y="674"/>
                  <a:pt x="1001" y="674"/>
                  <a:pt x="1001" y="674"/>
                </a:cubicBezTo>
                <a:cubicBezTo>
                  <a:pt x="1001" y="674"/>
                  <a:pt x="1002" y="673"/>
                  <a:pt x="1002" y="673"/>
                </a:cubicBezTo>
                <a:cubicBezTo>
                  <a:pt x="1004" y="672"/>
                  <a:pt x="1003" y="671"/>
                  <a:pt x="1004" y="671"/>
                </a:cubicBezTo>
                <a:cubicBezTo>
                  <a:pt x="1005" y="671"/>
                  <a:pt x="1005" y="671"/>
                  <a:pt x="1005" y="671"/>
                </a:cubicBezTo>
                <a:cubicBezTo>
                  <a:pt x="1005" y="670"/>
                  <a:pt x="1006" y="670"/>
                  <a:pt x="1006" y="670"/>
                </a:cubicBezTo>
                <a:cubicBezTo>
                  <a:pt x="1006" y="669"/>
                  <a:pt x="1006" y="669"/>
                  <a:pt x="1006" y="668"/>
                </a:cubicBezTo>
                <a:cubicBezTo>
                  <a:pt x="1006" y="668"/>
                  <a:pt x="1007" y="668"/>
                  <a:pt x="1007" y="668"/>
                </a:cubicBezTo>
                <a:cubicBezTo>
                  <a:pt x="1008" y="666"/>
                  <a:pt x="1009" y="666"/>
                  <a:pt x="1008" y="664"/>
                </a:cubicBezTo>
                <a:cubicBezTo>
                  <a:pt x="1009" y="664"/>
                  <a:pt x="1009" y="664"/>
                  <a:pt x="1009" y="663"/>
                </a:cubicBezTo>
                <a:cubicBezTo>
                  <a:pt x="1010" y="663"/>
                  <a:pt x="1009" y="662"/>
                  <a:pt x="1009" y="662"/>
                </a:cubicBezTo>
                <a:cubicBezTo>
                  <a:pt x="1008" y="661"/>
                  <a:pt x="1008" y="657"/>
                  <a:pt x="1009" y="657"/>
                </a:cubicBezTo>
                <a:cubicBezTo>
                  <a:pt x="1009" y="657"/>
                  <a:pt x="1009" y="656"/>
                  <a:pt x="1009" y="655"/>
                </a:cubicBezTo>
                <a:cubicBezTo>
                  <a:pt x="1009" y="655"/>
                  <a:pt x="1009" y="654"/>
                  <a:pt x="1009" y="654"/>
                </a:cubicBezTo>
                <a:cubicBezTo>
                  <a:pt x="1009" y="653"/>
                  <a:pt x="1010" y="653"/>
                  <a:pt x="1010" y="653"/>
                </a:cubicBezTo>
                <a:cubicBezTo>
                  <a:pt x="1009" y="653"/>
                  <a:pt x="1010" y="652"/>
                  <a:pt x="1009" y="652"/>
                </a:cubicBezTo>
                <a:cubicBezTo>
                  <a:pt x="1009" y="652"/>
                  <a:pt x="1009" y="649"/>
                  <a:pt x="1009" y="649"/>
                </a:cubicBezTo>
                <a:cubicBezTo>
                  <a:pt x="1010" y="649"/>
                  <a:pt x="1009" y="647"/>
                  <a:pt x="1009" y="647"/>
                </a:cubicBezTo>
                <a:cubicBezTo>
                  <a:pt x="1009" y="646"/>
                  <a:pt x="1009" y="643"/>
                  <a:pt x="1009" y="643"/>
                </a:cubicBezTo>
                <a:cubicBezTo>
                  <a:pt x="1009" y="643"/>
                  <a:pt x="1009" y="643"/>
                  <a:pt x="1009" y="642"/>
                </a:cubicBezTo>
                <a:cubicBezTo>
                  <a:pt x="1008" y="643"/>
                  <a:pt x="1009" y="639"/>
                  <a:pt x="1008" y="640"/>
                </a:cubicBezTo>
                <a:cubicBezTo>
                  <a:pt x="1008" y="639"/>
                  <a:pt x="1008" y="638"/>
                  <a:pt x="1008" y="638"/>
                </a:cubicBezTo>
                <a:cubicBezTo>
                  <a:pt x="1008" y="638"/>
                  <a:pt x="1009" y="638"/>
                  <a:pt x="1009" y="638"/>
                </a:cubicBezTo>
                <a:cubicBezTo>
                  <a:pt x="1009" y="637"/>
                  <a:pt x="1009" y="636"/>
                  <a:pt x="1009" y="636"/>
                </a:cubicBezTo>
                <a:cubicBezTo>
                  <a:pt x="1009" y="635"/>
                  <a:pt x="1008" y="636"/>
                  <a:pt x="1008" y="635"/>
                </a:cubicBezTo>
                <a:cubicBezTo>
                  <a:pt x="1007" y="634"/>
                  <a:pt x="1006" y="633"/>
                  <a:pt x="1005" y="632"/>
                </a:cubicBezTo>
                <a:cubicBezTo>
                  <a:pt x="1005" y="632"/>
                  <a:pt x="1005" y="631"/>
                  <a:pt x="1005" y="631"/>
                </a:cubicBezTo>
                <a:cubicBezTo>
                  <a:pt x="1005" y="631"/>
                  <a:pt x="1004" y="631"/>
                  <a:pt x="1004" y="631"/>
                </a:cubicBezTo>
                <a:cubicBezTo>
                  <a:pt x="1004" y="630"/>
                  <a:pt x="1004" y="629"/>
                  <a:pt x="1004" y="629"/>
                </a:cubicBezTo>
                <a:cubicBezTo>
                  <a:pt x="1004" y="627"/>
                  <a:pt x="1004" y="627"/>
                  <a:pt x="1004" y="626"/>
                </a:cubicBezTo>
                <a:cubicBezTo>
                  <a:pt x="1004" y="625"/>
                  <a:pt x="1003" y="624"/>
                  <a:pt x="1003" y="623"/>
                </a:cubicBezTo>
                <a:cubicBezTo>
                  <a:pt x="1004" y="622"/>
                  <a:pt x="1004" y="621"/>
                  <a:pt x="1004" y="620"/>
                </a:cubicBezTo>
                <a:cubicBezTo>
                  <a:pt x="1004" y="619"/>
                  <a:pt x="1005" y="619"/>
                  <a:pt x="1005" y="618"/>
                </a:cubicBezTo>
                <a:cubicBezTo>
                  <a:pt x="1005" y="617"/>
                  <a:pt x="1005" y="617"/>
                  <a:pt x="1004" y="617"/>
                </a:cubicBezTo>
                <a:cubicBezTo>
                  <a:pt x="1004" y="616"/>
                  <a:pt x="1004" y="617"/>
                  <a:pt x="1004" y="616"/>
                </a:cubicBezTo>
                <a:cubicBezTo>
                  <a:pt x="1004" y="616"/>
                  <a:pt x="1004" y="616"/>
                  <a:pt x="1003" y="616"/>
                </a:cubicBezTo>
                <a:cubicBezTo>
                  <a:pt x="1002" y="615"/>
                  <a:pt x="1002" y="614"/>
                  <a:pt x="1001" y="614"/>
                </a:cubicBezTo>
                <a:cubicBezTo>
                  <a:pt x="1001" y="614"/>
                  <a:pt x="1002" y="611"/>
                  <a:pt x="1001" y="611"/>
                </a:cubicBezTo>
                <a:cubicBezTo>
                  <a:pt x="1000" y="610"/>
                  <a:pt x="1001" y="611"/>
                  <a:pt x="1001" y="610"/>
                </a:cubicBezTo>
                <a:cubicBezTo>
                  <a:pt x="1001" y="609"/>
                  <a:pt x="1002" y="610"/>
                  <a:pt x="1002" y="609"/>
                </a:cubicBezTo>
                <a:cubicBezTo>
                  <a:pt x="1002" y="609"/>
                  <a:pt x="1002" y="606"/>
                  <a:pt x="1003" y="606"/>
                </a:cubicBezTo>
                <a:cubicBezTo>
                  <a:pt x="1003" y="605"/>
                  <a:pt x="1002" y="605"/>
                  <a:pt x="1003" y="605"/>
                </a:cubicBezTo>
                <a:cubicBezTo>
                  <a:pt x="1003" y="605"/>
                  <a:pt x="1003" y="604"/>
                  <a:pt x="1004" y="603"/>
                </a:cubicBezTo>
                <a:cubicBezTo>
                  <a:pt x="1004" y="602"/>
                  <a:pt x="1005" y="602"/>
                  <a:pt x="1005" y="602"/>
                </a:cubicBezTo>
                <a:cubicBezTo>
                  <a:pt x="1005" y="601"/>
                  <a:pt x="1004" y="601"/>
                  <a:pt x="1005" y="601"/>
                </a:cubicBezTo>
                <a:cubicBezTo>
                  <a:pt x="1005" y="601"/>
                  <a:pt x="1004" y="599"/>
                  <a:pt x="1005" y="599"/>
                </a:cubicBezTo>
                <a:cubicBezTo>
                  <a:pt x="1005" y="598"/>
                  <a:pt x="1005" y="598"/>
                  <a:pt x="1005" y="597"/>
                </a:cubicBezTo>
                <a:cubicBezTo>
                  <a:pt x="1005" y="596"/>
                  <a:pt x="1006" y="597"/>
                  <a:pt x="1006" y="596"/>
                </a:cubicBezTo>
                <a:cubicBezTo>
                  <a:pt x="1006" y="595"/>
                  <a:pt x="1007" y="594"/>
                  <a:pt x="1007" y="593"/>
                </a:cubicBezTo>
                <a:cubicBezTo>
                  <a:pt x="1009" y="592"/>
                  <a:pt x="1010" y="593"/>
                  <a:pt x="1011" y="592"/>
                </a:cubicBezTo>
                <a:cubicBezTo>
                  <a:pt x="1011" y="591"/>
                  <a:pt x="1012" y="591"/>
                  <a:pt x="1012" y="590"/>
                </a:cubicBezTo>
                <a:cubicBezTo>
                  <a:pt x="1012" y="589"/>
                  <a:pt x="1012" y="589"/>
                  <a:pt x="1012" y="589"/>
                </a:cubicBezTo>
                <a:cubicBezTo>
                  <a:pt x="1013" y="589"/>
                  <a:pt x="1014" y="589"/>
                  <a:pt x="1015" y="588"/>
                </a:cubicBezTo>
                <a:cubicBezTo>
                  <a:pt x="1015" y="587"/>
                  <a:pt x="1015" y="587"/>
                  <a:pt x="1015" y="586"/>
                </a:cubicBezTo>
                <a:cubicBezTo>
                  <a:pt x="1015" y="586"/>
                  <a:pt x="1015" y="586"/>
                  <a:pt x="1015" y="586"/>
                </a:cubicBezTo>
                <a:cubicBezTo>
                  <a:pt x="1015" y="585"/>
                  <a:pt x="1015" y="585"/>
                  <a:pt x="1016" y="584"/>
                </a:cubicBezTo>
                <a:cubicBezTo>
                  <a:pt x="1017" y="584"/>
                  <a:pt x="1017" y="584"/>
                  <a:pt x="1017" y="583"/>
                </a:cubicBezTo>
                <a:cubicBezTo>
                  <a:pt x="1016" y="581"/>
                  <a:pt x="1018" y="582"/>
                  <a:pt x="1018" y="581"/>
                </a:cubicBezTo>
                <a:cubicBezTo>
                  <a:pt x="1018" y="580"/>
                  <a:pt x="1019" y="580"/>
                  <a:pt x="1019" y="579"/>
                </a:cubicBezTo>
                <a:cubicBezTo>
                  <a:pt x="1018" y="578"/>
                  <a:pt x="1020" y="578"/>
                  <a:pt x="1020" y="577"/>
                </a:cubicBezTo>
                <a:cubicBezTo>
                  <a:pt x="1020" y="576"/>
                  <a:pt x="1020" y="577"/>
                  <a:pt x="1021" y="576"/>
                </a:cubicBezTo>
                <a:cubicBezTo>
                  <a:pt x="1021" y="576"/>
                  <a:pt x="1022" y="576"/>
                  <a:pt x="1022" y="576"/>
                </a:cubicBezTo>
                <a:cubicBezTo>
                  <a:pt x="1022" y="575"/>
                  <a:pt x="1023" y="575"/>
                  <a:pt x="1023" y="574"/>
                </a:cubicBezTo>
                <a:cubicBezTo>
                  <a:pt x="1023" y="573"/>
                  <a:pt x="1023" y="573"/>
                  <a:pt x="1024" y="573"/>
                </a:cubicBezTo>
                <a:cubicBezTo>
                  <a:pt x="1024" y="573"/>
                  <a:pt x="1024" y="573"/>
                  <a:pt x="1024" y="572"/>
                </a:cubicBezTo>
                <a:cubicBezTo>
                  <a:pt x="1025" y="572"/>
                  <a:pt x="1025" y="572"/>
                  <a:pt x="1025" y="572"/>
                </a:cubicBezTo>
                <a:cubicBezTo>
                  <a:pt x="1025" y="571"/>
                  <a:pt x="1025" y="571"/>
                  <a:pt x="1026" y="571"/>
                </a:cubicBezTo>
                <a:cubicBezTo>
                  <a:pt x="1027" y="571"/>
                  <a:pt x="1027" y="571"/>
                  <a:pt x="1027" y="570"/>
                </a:cubicBezTo>
                <a:cubicBezTo>
                  <a:pt x="1027" y="570"/>
                  <a:pt x="1027" y="570"/>
                  <a:pt x="1027" y="570"/>
                </a:cubicBezTo>
                <a:cubicBezTo>
                  <a:pt x="1027" y="570"/>
                  <a:pt x="1027" y="569"/>
                  <a:pt x="1028" y="569"/>
                </a:cubicBezTo>
                <a:cubicBezTo>
                  <a:pt x="1029" y="569"/>
                  <a:pt x="1028" y="568"/>
                  <a:pt x="1029" y="568"/>
                </a:cubicBezTo>
                <a:cubicBezTo>
                  <a:pt x="1030" y="568"/>
                  <a:pt x="1029" y="568"/>
                  <a:pt x="1030" y="568"/>
                </a:cubicBezTo>
                <a:cubicBezTo>
                  <a:pt x="1030" y="567"/>
                  <a:pt x="1031" y="567"/>
                  <a:pt x="1031" y="567"/>
                </a:cubicBezTo>
                <a:cubicBezTo>
                  <a:pt x="1032" y="567"/>
                  <a:pt x="1033" y="566"/>
                  <a:pt x="1033" y="566"/>
                </a:cubicBezTo>
                <a:cubicBezTo>
                  <a:pt x="1033" y="564"/>
                  <a:pt x="1038" y="563"/>
                  <a:pt x="1038" y="561"/>
                </a:cubicBezTo>
                <a:cubicBezTo>
                  <a:pt x="1038" y="559"/>
                  <a:pt x="1039" y="560"/>
                  <a:pt x="1039" y="560"/>
                </a:cubicBezTo>
                <a:cubicBezTo>
                  <a:pt x="1039" y="559"/>
                  <a:pt x="1041" y="559"/>
                  <a:pt x="1041" y="558"/>
                </a:cubicBezTo>
                <a:cubicBezTo>
                  <a:pt x="1041" y="557"/>
                  <a:pt x="1041" y="556"/>
                  <a:pt x="1041" y="556"/>
                </a:cubicBezTo>
                <a:cubicBezTo>
                  <a:pt x="1042" y="555"/>
                  <a:pt x="1043" y="555"/>
                  <a:pt x="1044" y="555"/>
                </a:cubicBezTo>
                <a:cubicBezTo>
                  <a:pt x="1044" y="554"/>
                  <a:pt x="1043" y="554"/>
                  <a:pt x="1044" y="554"/>
                </a:cubicBezTo>
                <a:cubicBezTo>
                  <a:pt x="1044" y="554"/>
                  <a:pt x="1045" y="554"/>
                  <a:pt x="1045" y="554"/>
                </a:cubicBezTo>
                <a:cubicBezTo>
                  <a:pt x="1045" y="553"/>
                  <a:pt x="1044" y="553"/>
                  <a:pt x="1045" y="552"/>
                </a:cubicBezTo>
                <a:cubicBezTo>
                  <a:pt x="1046" y="552"/>
                  <a:pt x="1046" y="551"/>
                  <a:pt x="1047" y="550"/>
                </a:cubicBezTo>
                <a:cubicBezTo>
                  <a:pt x="1047" y="550"/>
                  <a:pt x="1047" y="549"/>
                  <a:pt x="1047" y="549"/>
                </a:cubicBezTo>
                <a:cubicBezTo>
                  <a:pt x="1047" y="549"/>
                  <a:pt x="1047" y="548"/>
                  <a:pt x="1048" y="548"/>
                </a:cubicBezTo>
                <a:cubicBezTo>
                  <a:pt x="1048" y="547"/>
                  <a:pt x="1048" y="546"/>
                  <a:pt x="1048" y="545"/>
                </a:cubicBezTo>
                <a:cubicBezTo>
                  <a:pt x="1049" y="545"/>
                  <a:pt x="1049" y="544"/>
                  <a:pt x="1050" y="544"/>
                </a:cubicBezTo>
                <a:cubicBezTo>
                  <a:pt x="1050" y="543"/>
                  <a:pt x="1050" y="543"/>
                  <a:pt x="1050" y="542"/>
                </a:cubicBezTo>
                <a:cubicBezTo>
                  <a:pt x="1050" y="542"/>
                  <a:pt x="1050" y="542"/>
                  <a:pt x="1050" y="541"/>
                </a:cubicBezTo>
                <a:cubicBezTo>
                  <a:pt x="1050" y="541"/>
                  <a:pt x="1050" y="541"/>
                  <a:pt x="1050" y="541"/>
                </a:cubicBezTo>
                <a:cubicBezTo>
                  <a:pt x="1050" y="541"/>
                  <a:pt x="1051" y="540"/>
                  <a:pt x="1051" y="539"/>
                </a:cubicBezTo>
                <a:cubicBezTo>
                  <a:pt x="1051" y="539"/>
                  <a:pt x="1051" y="539"/>
                  <a:pt x="1051" y="539"/>
                </a:cubicBezTo>
                <a:cubicBezTo>
                  <a:pt x="1051" y="539"/>
                  <a:pt x="1051" y="538"/>
                  <a:pt x="1051" y="538"/>
                </a:cubicBezTo>
                <a:cubicBezTo>
                  <a:pt x="1051" y="538"/>
                  <a:pt x="1051" y="538"/>
                  <a:pt x="1052" y="537"/>
                </a:cubicBezTo>
                <a:cubicBezTo>
                  <a:pt x="1052" y="537"/>
                  <a:pt x="1052" y="536"/>
                  <a:pt x="1052" y="535"/>
                </a:cubicBezTo>
                <a:cubicBezTo>
                  <a:pt x="1052" y="534"/>
                  <a:pt x="1053" y="534"/>
                  <a:pt x="1053" y="534"/>
                </a:cubicBezTo>
                <a:cubicBezTo>
                  <a:pt x="1053" y="532"/>
                  <a:pt x="1053" y="532"/>
                  <a:pt x="1054" y="532"/>
                </a:cubicBezTo>
                <a:cubicBezTo>
                  <a:pt x="1055" y="531"/>
                  <a:pt x="1055" y="531"/>
                  <a:pt x="1055" y="530"/>
                </a:cubicBezTo>
                <a:cubicBezTo>
                  <a:pt x="1055" y="530"/>
                  <a:pt x="1055" y="530"/>
                  <a:pt x="1056" y="530"/>
                </a:cubicBezTo>
                <a:cubicBezTo>
                  <a:pt x="1056" y="529"/>
                  <a:pt x="1056" y="529"/>
                  <a:pt x="1056" y="528"/>
                </a:cubicBezTo>
                <a:cubicBezTo>
                  <a:pt x="1056" y="527"/>
                  <a:pt x="1056" y="526"/>
                  <a:pt x="1057" y="526"/>
                </a:cubicBezTo>
                <a:cubicBezTo>
                  <a:pt x="1058" y="526"/>
                  <a:pt x="1057" y="524"/>
                  <a:pt x="1058" y="523"/>
                </a:cubicBezTo>
                <a:cubicBezTo>
                  <a:pt x="1058" y="522"/>
                  <a:pt x="1058" y="523"/>
                  <a:pt x="1058" y="522"/>
                </a:cubicBezTo>
                <a:cubicBezTo>
                  <a:pt x="1058" y="522"/>
                  <a:pt x="1058" y="521"/>
                  <a:pt x="1058" y="521"/>
                </a:cubicBezTo>
                <a:cubicBezTo>
                  <a:pt x="1058" y="521"/>
                  <a:pt x="1058" y="521"/>
                  <a:pt x="1058" y="521"/>
                </a:cubicBezTo>
                <a:cubicBezTo>
                  <a:pt x="1059" y="520"/>
                  <a:pt x="1058" y="519"/>
                  <a:pt x="1059" y="518"/>
                </a:cubicBezTo>
                <a:cubicBezTo>
                  <a:pt x="1059" y="518"/>
                  <a:pt x="1059" y="518"/>
                  <a:pt x="1059" y="518"/>
                </a:cubicBezTo>
                <a:cubicBezTo>
                  <a:pt x="1059" y="517"/>
                  <a:pt x="1059" y="516"/>
                  <a:pt x="1059" y="515"/>
                </a:cubicBezTo>
                <a:cubicBezTo>
                  <a:pt x="1059" y="515"/>
                  <a:pt x="1059" y="514"/>
                  <a:pt x="1059" y="513"/>
                </a:cubicBezTo>
                <a:cubicBezTo>
                  <a:pt x="1059" y="513"/>
                  <a:pt x="1060" y="512"/>
                  <a:pt x="1059" y="512"/>
                </a:cubicBezTo>
                <a:cubicBezTo>
                  <a:pt x="1058" y="511"/>
                  <a:pt x="1057" y="512"/>
                  <a:pt x="1056" y="512"/>
                </a:cubicBezTo>
                <a:cubicBezTo>
                  <a:pt x="1056" y="512"/>
                  <a:pt x="1056" y="513"/>
                  <a:pt x="1056" y="513"/>
                </a:cubicBezTo>
                <a:cubicBezTo>
                  <a:pt x="1056" y="513"/>
                  <a:pt x="1055" y="513"/>
                  <a:pt x="1055" y="513"/>
                </a:cubicBezTo>
                <a:cubicBezTo>
                  <a:pt x="1054" y="513"/>
                  <a:pt x="1056" y="513"/>
                  <a:pt x="1054" y="513"/>
                </a:cubicBezTo>
                <a:cubicBezTo>
                  <a:pt x="1054" y="513"/>
                  <a:pt x="1054" y="513"/>
                  <a:pt x="1053" y="513"/>
                </a:cubicBezTo>
                <a:cubicBezTo>
                  <a:pt x="1053" y="513"/>
                  <a:pt x="1053" y="514"/>
                  <a:pt x="1053" y="514"/>
                </a:cubicBezTo>
                <a:cubicBezTo>
                  <a:pt x="1052" y="514"/>
                  <a:pt x="1051" y="514"/>
                  <a:pt x="1049" y="514"/>
                </a:cubicBezTo>
                <a:cubicBezTo>
                  <a:pt x="1049" y="514"/>
                  <a:pt x="1048" y="514"/>
                  <a:pt x="1048" y="514"/>
                </a:cubicBezTo>
                <a:cubicBezTo>
                  <a:pt x="1046" y="514"/>
                  <a:pt x="1048" y="514"/>
                  <a:pt x="1047" y="514"/>
                </a:cubicBezTo>
                <a:cubicBezTo>
                  <a:pt x="1047" y="514"/>
                  <a:pt x="1046" y="514"/>
                  <a:pt x="1046" y="514"/>
                </a:cubicBezTo>
                <a:cubicBezTo>
                  <a:pt x="1046" y="515"/>
                  <a:pt x="1046" y="515"/>
                  <a:pt x="1045" y="515"/>
                </a:cubicBezTo>
                <a:cubicBezTo>
                  <a:pt x="1045" y="515"/>
                  <a:pt x="1044" y="515"/>
                  <a:pt x="1044" y="515"/>
                </a:cubicBezTo>
                <a:cubicBezTo>
                  <a:pt x="1044" y="515"/>
                  <a:pt x="1044" y="515"/>
                  <a:pt x="1043" y="516"/>
                </a:cubicBezTo>
                <a:cubicBezTo>
                  <a:pt x="1042" y="516"/>
                  <a:pt x="1042" y="516"/>
                  <a:pt x="1042" y="516"/>
                </a:cubicBezTo>
                <a:cubicBezTo>
                  <a:pt x="1041" y="517"/>
                  <a:pt x="1041" y="517"/>
                  <a:pt x="1041" y="517"/>
                </a:cubicBezTo>
                <a:cubicBezTo>
                  <a:pt x="1040" y="517"/>
                  <a:pt x="1041" y="517"/>
                  <a:pt x="1040" y="517"/>
                </a:cubicBezTo>
                <a:cubicBezTo>
                  <a:pt x="1040" y="517"/>
                  <a:pt x="1040" y="517"/>
                  <a:pt x="1040" y="517"/>
                </a:cubicBezTo>
                <a:cubicBezTo>
                  <a:pt x="1039" y="517"/>
                  <a:pt x="1040" y="517"/>
                  <a:pt x="1039" y="517"/>
                </a:cubicBezTo>
                <a:cubicBezTo>
                  <a:pt x="1038" y="517"/>
                  <a:pt x="1038" y="518"/>
                  <a:pt x="1037" y="518"/>
                </a:cubicBezTo>
                <a:cubicBezTo>
                  <a:pt x="1037" y="518"/>
                  <a:pt x="1036" y="518"/>
                  <a:pt x="1036" y="517"/>
                </a:cubicBezTo>
                <a:cubicBezTo>
                  <a:pt x="1035" y="516"/>
                  <a:pt x="1032" y="517"/>
                  <a:pt x="1031" y="518"/>
                </a:cubicBezTo>
                <a:cubicBezTo>
                  <a:pt x="1030" y="518"/>
                  <a:pt x="1029" y="519"/>
                  <a:pt x="1028" y="519"/>
                </a:cubicBezTo>
                <a:cubicBezTo>
                  <a:pt x="1027" y="518"/>
                  <a:pt x="1027" y="518"/>
                  <a:pt x="1027" y="518"/>
                </a:cubicBezTo>
                <a:cubicBezTo>
                  <a:pt x="1026" y="518"/>
                  <a:pt x="1027" y="518"/>
                  <a:pt x="1027" y="517"/>
                </a:cubicBezTo>
                <a:cubicBezTo>
                  <a:pt x="1026" y="517"/>
                  <a:pt x="1026" y="517"/>
                  <a:pt x="1026" y="517"/>
                </a:cubicBezTo>
                <a:cubicBezTo>
                  <a:pt x="1026" y="517"/>
                  <a:pt x="1025" y="517"/>
                  <a:pt x="1025" y="517"/>
                </a:cubicBezTo>
                <a:cubicBezTo>
                  <a:pt x="1024" y="516"/>
                  <a:pt x="1024" y="516"/>
                  <a:pt x="1024" y="515"/>
                </a:cubicBezTo>
                <a:cubicBezTo>
                  <a:pt x="1023" y="515"/>
                  <a:pt x="1023" y="515"/>
                  <a:pt x="1023" y="514"/>
                </a:cubicBezTo>
                <a:cubicBezTo>
                  <a:pt x="1023" y="513"/>
                  <a:pt x="1022" y="512"/>
                  <a:pt x="1021" y="512"/>
                </a:cubicBezTo>
                <a:cubicBezTo>
                  <a:pt x="1021" y="512"/>
                  <a:pt x="1021" y="511"/>
                  <a:pt x="1021" y="511"/>
                </a:cubicBezTo>
                <a:cubicBezTo>
                  <a:pt x="1022" y="510"/>
                  <a:pt x="1022" y="511"/>
                  <a:pt x="1022" y="511"/>
                </a:cubicBezTo>
                <a:cubicBezTo>
                  <a:pt x="1022" y="510"/>
                  <a:pt x="1023" y="509"/>
                  <a:pt x="1023" y="509"/>
                </a:cubicBezTo>
                <a:cubicBezTo>
                  <a:pt x="1023" y="508"/>
                  <a:pt x="1023" y="508"/>
                  <a:pt x="1023" y="507"/>
                </a:cubicBezTo>
                <a:cubicBezTo>
                  <a:pt x="1022" y="508"/>
                  <a:pt x="1023" y="506"/>
                  <a:pt x="1022" y="506"/>
                </a:cubicBezTo>
                <a:cubicBezTo>
                  <a:pt x="1021" y="506"/>
                  <a:pt x="1020" y="504"/>
                  <a:pt x="1019" y="503"/>
                </a:cubicBezTo>
                <a:cubicBezTo>
                  <a:pt x="1018" y="502"/>
                  <a:pt x="1018" y="503"/>
                  <a:pt x="1018" y="501"/>
                </a:cubicBezTo>
                <a:cubicBezTo>
                  <a:pt x="1018" y="501"/>
                  <a:pt x="1018" y="501"/>
                  <a:pt x="1018" y="500"/>
                </a:cubicBezTo>
                <a:cubicBezTo>
                  <a:pt x="1018" y="500"/>
                  <a:pt x="1017" y="500"/>
                  <a:pt x="1017" y="500"/>
                </a:cubicBezTo>
                <a:cubicBezTo>
                  <a:pt x="1017" y="499"/>
                  <a:pt x="1017" y="499"/>
                  <a:pt x="1017" y="499"/>
                </a:cubicBezTo>
                <a:cubicBezTo>
                  <a:pt x="1016" y="499"/>
                  <a:pt x="1015" y="498"/>
                  <a:pt x="1015" y="498"/>
                </a:cubicBezTo>
                <a:cubicBezTo>
                  <a:pt x="1013" y="497"/>
                  <a:pt x="1014" y="494"/>
                  <a:pt x="1011" y="493"/>
                </a:cubicBezTo>
                <a:cubicBezTo>
                  <a:pt x="1010" y="493"/>
                  <a:pt x="1009" y="493"/>
                  <a:pt x="1009" y="493"/>
                </a:cubicBezTo>
                <a:cubicBezTo>
                  <a:pt x="1009" y="492"/>
                  <a:pt x="1009" y="492"/>
                  <a:pt x="1009" y="492"/>
                </a:cubicBezTo>
                <a:cubicBezTo>
                  <a:pt x="1009" y="491"/>
                  <a:pt x="1008" y="492"/>
                  <a:pt x="1008" y="491"/>
                </a:cubicBezTo>
                <a:cubicBezTo>
                  <a:pt x="1007" y="491"/>
                  <a:pt x="1007" y="489"/>
                  <a:pt x="1006" y="489"/>
                </a:cubicBezTo>
                <a:cubicBezTo>
                  <a:pt x="1006" y="491"/>
                  <a:pt x="1005" y="489"/>
                  <a:pt x="1005" y="489"/>
                </a:cubicBezTo>
                <a:cubicBezTo>
                  <a:pt x="1004" y="488"/>
                  <a:pt x="1004" y="486"/>
                  <a:pt x="1003" y="485"/>
                </a:cubicBezTo>
                <a:cubicBezTo>
                  <a:pt x="1003" y="484"/>
                  <a:pt x="1004" y="481"/>
                  <a:pt x="1003" y="481"/>
                </a:cubicBezTo>
                <a:cubicBezTo>
                  <a:pt x="1003" y="481"/>
                  <a:pt x="1003" y="480"/>
                  <a:pt x="1003" y="479"/>
                </a:cubicBezTo>
                <a:cubicBezTo>
                  <a:pt x="1003" y="479"/>
                  <a:pt x="1003" y="479"/>
                  <a:pt x="1003" y="478"/>
                </a:cubicBezTo>
                <a:cubicBezTo>
                  <a:pt x="1003" y="477"/>
                  <a:pt x="1003" y="478"/>
                  <a:pt x="1002" y="478"/>
                </a:cubicBezTo>
                <a:cubicBezTo>
                  <a:pt x="1002" y="477"/>
                  <a:pt x="1002" y="477"/>
                  <a:pt x="1002" y="477"/>
                </a:cubicBezTo>
                <a:cubicBezTo>
                  <a:pt x="1002" y="477"/>
                  <a:pt x="1002" y="477"/>
                  <a:pt x="1002" y="477"/>
                </a:cubicBezTo>
                <a:cubicBezTo>
                  <a:pt x="1002" y="477"/>
                  <a:pt x="1002" y="476"/>
                  <a:pt x="1002" y="476"/>
                </a:cubicBezTo>
                <a:cubicBezTo>
                  <a:pt x="1002" y="475"/>
                  <a:pt x="1002" y="476"/>
                  <a:pt x="1002" y="475"/>
                </a:cubicBezTo>
                <a:cubicBezTo>
                  <a:pt x="1001" y="474"/>
                  <a:pt x="1000" y="475"/>
                  <a:pt x="999" y="474"/>
                </a:cubicBezTo>
                <a:cubicBezTo>
                  <a:pt x="999" y="473"/>
                  <a:pt x="998" y="472"/>
                  <a:pt x="997" y="471"/>
                </a:cubicBezTo>
                <a:cubicBezTo>
                  <a:pt x="997" y="471"/>
                  <a:pt x="996" y="470"/>
                  <a:pt x="995" y="470"/>
                </a:cubicBezTo>
                <a:cubicBezTo>
                  <a:pt x="995" y="470"/>
                  <a:pt x="995" y="469"/>
                  <a:pt x="995" y="468"/>
                </a:cubicBezTo>
                <a:cubicBezTo>
                  <a:pt x="995" y="468"/>
                  <a:pt x="995" y="468"/>
                  <a:pt x="994" y="467"/>
                </a:cubicBezTo>
                <a:cubicBezTo>
                  <a:pt x="994" y="467"/>
                  <a:pt x="994" y="466"/>
                  <a:pt x="994" y="466"/>
                </a:cubicBezTo>
                <a:cubicBezTo>
                  <a:pt x="994" y="466"/>
                  <a:pt x="994" y="464"/>
                  <a:pt x="994" y="464"/>
                </a:cubicBezTo>
                <a:cubicBezTo>
                  <a:pt x="994" y="464"/>
                  <a:pt x="994" y="463"/>
                  <a:pt x="994" y="462"/>
                </a:cubicBezTo>
                <a:cubicBezTo>
                  <a:pt x="995" y="462"/>
                  <a:pt x="995" y="462"/>
                  <a:pt x="995" y="461"/>
                </a:cubicBezTo>
                <a:cubicBezTo>
                  <a:pt x="995" y="461"/>
                  <a:pt x="994" y="460"/>
                  <a:pt x="994" y="459"/>
                </a:cubicBezTo>
                <a:cubicBezTo>
                  <a:pt x="994" y="459"/>
                  <a:pt x="995" y="459"/>
                  <a:pt x="995" y="459"/>
                </a:cubicBezTo>
                <a:cubicBezTo>
                  <a:pt x="994" y="459"/>
                  <a:pt x="994" y="459"/>
                  <a:pt x="994" y="458"/>
                </a:cubicBezTo>
                <a:cubicBezTo>
                  <a:pt x="994" y="458"/>
                  <a:pt x="994" y="458"/>
                  <a:pt x="994" y="458"/>
                </a:cubicBezTo>
                <a:cubicBezTo>
                  <a:pt x="994" y="457"/>
                  <a:pt x="994" y="457"/>
                  <a:pt x="994" y="456"/>
                </a:cubicBezTo>
                <a:cubicBezTo>
                  <a:pt x="994" y="456"/>
                  <a:pt x="994" y="456"/>
                  <a:pt x="994" y="456"/>
                </a:cubicBezTo>
                <a:cubicBezTo>
                  <a:pt x="994" y="455"/>
                  <a:pt x="993" y="455"/>
                  <a:pt x="993" y="454"/>
                </a:cubicBezTo>
                <a:cubicBezTo>
                  <a:pt x="993" y="454"/>
                  <a:pt x="993" y="454"/>
                  <a:pt x="993" y="453"/>
                </a:cubicBezTo>
                <a:cubicBezTo>
                  <a:pt x="993" y="453"/>
                  <a:pt x="992" y="453"/>
                  <a:pt x="992" y="453"/>
                </a:cubicBezTo>
                <a:cubicBezTo>
                  <a:pt x="992" y="452"/>
                  <a:pt x="992" y="452"/>
                  <a:pt x="992" y="452"/>
                </a:cubicBezTo>
                <a:cubicBezTo>
                  <a:pt x="992" y="450"/>
                  <a:pt x="992" y="451"/>
                  <a:pt x="991" y="450"/>
                </a:cubicBezTo>
                <a:cubicBezTo>
                  <a:pt x="990" y="449"/>
                  <a:pt x="991" y="450"/>
                  <a:pt x="990" y="449"/>
                </a:cubicBezTo>
                <a:cubicBezTo>
                  <a:pt x="989" y="448"/>
                  <a:pt x="988" y="448"/>
                  <a:pt x="988" y="447"/>
                </a:cubicBezTo>
                <a:cubicBezTo>
                  <a:pt x="987" y="447"/>
                  <a:pt x="987" y="446"/>
                  <a:pt x="987" y="446"/>
                </a:cubicBezTo>
                <a:cubicBezTo>
                  <a:pt x="987" y="446"/>
                  <a:pt x="987" y="445"/>
                  <a:pt x="987" y="445"/>
                </a:cubicBezTo>
                <a:cubicBezTo>
                  <a:pt x="987" y="444"/>
                  <a:pt x="987" y="444"/>
                  <a:pt x="987" y="444"/>
                </a:cubicBezTo>
                <a:cubicBezTo>
                  <a:pt x="986" y="444"/>
                  <a:pt x="986" y="445"/>
                  <a:pt x="986" y="444"/>
                </a:cubicBezTo>
                <a:cubicBezTo>
                  <a:pt x="986" y="442"/>
                  <a:pt x="986" y="441"/>
                  <a:pt x="986" y="440"/>
                </a:cubicBezTo>
                <a:cubicBezTo>
                  <a:pt x="986" y="440"/>
                  <a:pt x="987" y="440"/>
                  <a:pt x="987" y="440"/>
                </a:cubicBezTo>
                <a:cubicBezTo>
                  <a:pt x="987" y="439"/>
                  <a:pt x="986" y="439"/>
                  <a:pt x="986" y="438"/>
                </a:cubicBezTo>
                <a:cubicBezTo>
                  <a:pt x="986" y="437"/>
                  <a:pt x="985" y="438"/>
                  <a:pt x="985" y="436"/>
                </a:cubicBezTo>
                <a:cubicBezTo>
                  <a:pt x="985" y="436"/>
                  <a:pt x="985" y="435"/>
                  <a:pt x="984" y="435"/>
                </a:cubicBezTo>
                <a:cubicBezTo>
                  <a:pt x="984" y="435"/>
                  <a:pt x="984" y="435"/>
                  <a:pt x="984" y="434"/>
                </a:cubicBezTo>
                <a:cubicBezTo>
                  <a:pt x="984" y="434"/>
                  <a:pt x="984" y="435"/>
                  <a:pt x="984" y="434"/>
                </a:cubicBezTo>
                <a:cubicBezTo>
                  <a:pt x="984" y="434"/>
                  <a:pt x="983" y="433"/>
                  <a:pt x="983" y="433"/>
                </a:cubicBezTo>
                <a:cubicBezTo>
                  <a:pt x="983" y="432"/>
                  <a:pt x="983" y="431"/>
                  <a:pt x="982" y="431"/>
                </a:cubicBezTo>
                <a:cubicBezTo>
                  <a:pt x="980" y="431"/>
                  <a:pt x="980" y="428"/>
                  <a:pt x="979" y="427"/>
                </a:cubicBezTo>
                <a:cubicBezTo>
                  <a:pt x="979" y="425"/>
                  <a:pt x="978" y="424"/>
                  <a:pt x="978" y="422"/>
                </a:cubicBezTo>
                <a:cubicBezTo>
                  <a:pt x="977" y="421"/>
                  <a:pt x="976" y="421"/>
                  <a:pt x="976" y="420"/>
                </a:cubicBezTo>
                <a:cubicBezTo>
                  <a:pt x="976" y="420"/>
                  <a:pt x="976" y="419"/>
                  <a:pt x="976" y="419"/>
                </a:cubicBezTo>
                <a:cubicBezTo>
                  <a:pt x="976" y="418"/>
                  <a:pt x="976" y="417"/>
                  <a:pt x="975" y="417"/>
                </a:cubicBezTo>
                <a:cubicBezTo>
                  <a:pt x="975" y="416"/>
                  <a:pt x="975" y="416"/>
                  <a:pt x="974" y="415"/>
                </a:cubicBezTo>
                <a:cubicBezTo>
                  <a:pt x="973" y="414"/>
                  <a:pt x="972" y="412"/>
                  <a:pt x="972" y="411"/>
                </a:cubicBezTo>
                <a:cubicBezTo>
                  <a:pt x="973" y="411"/>
                  <a:pt x="972" y="410"/>
                  <a:pt x="973" y="410"/>
                </a:cubicBezTo>
                <a:cubicBezTo>
                  <a:pt x="973" y="410"/>
                  <a:pt x="974" y="411"/>
                  <a:pt x="974" y="411"/>
                </a:cubicBezTo>
                <a:cubicBezTo>
                  <a:pt x="974" y="412"/>
                  <a:pt x="974" y="412"/>
                  <a:pt x="975" y="412"/>
                </a:cubicBezTo>
                <a:cubicBezTo>
                  <a:pt x="975" y="412"/>
                  <a:pt x="975" y="414"/>
                  <a:pt x="975" y="414"/>
                </a:cubicBezTo>
                <a:cubicBezTo>
                  <a:pt x="976" y="414"/>
                  <a:pt x="976" y="415"/>
                  <a:pt x="976" y="415"/>
                </a:cubicBezTo>
                <a:cubicBezTo>
                  <a:pt x="976" y="415"/>
                  <a:pt x="977" y="417"/>
                  <a:pt x="978" y="417"/>
                </a:cubicBezTo>
                <a:cubicBezTo>
                  <a:pt x="979" y="418"/>
                  <a:pt x="979" y="418"/>
                  <a:pt x="980" y="418"/>
                </a:cubicBezTo>
                <a:cubicBezTo>
                  <a:pt x="981" y="418"/>
                  <a:pt x="981" y="416"/>
                  <a:pt x="982" y="415"/>
                </a:cubicBezTo>
                <a:cubicBezTo>
                  <a:pt x="982" y="415"/>
                  <a:pt x="982" y="415"/>
                  <a:pt x="982" y="415"/>
                </a:cubicBezTo>
                <a:cubicBezTo>
                  <a:pt x="982" y="414"/>
                  <a:pt x="982" y="414"/>
                  <a:pt x="982" y="414"/>
                </a:cubicBezTo>
                <a:cubicBezTo>
                  <a:pt x="982" y="415"/>
                  <a:pt x="982" y="416"/>
                  <a:pt x="982" y="417"/>
                </a:cubicBezTo>
                <a:cubicBezTo>
                  <a:pt x="983" y="417"/>
                  <a:pt x="984" y="417"/>
                  <a:pt x="985" y="417"/>
                </a:cubicBezTo>
                <a:cubicBezTo>
                  <a:pt x="986" y="417"/>
                  <a:pt x="985" y="418"/>
                  <a:pt x="986" y="418"/>
                </a:cubicBezTo>
                <a:cubicBezTo>
                  <a:pt x="987" y="418"/>
                  <a:pt x="987" y="419"/>
                  <a:pt x="987" y="420"/>
                </a:cubicBezTo>
                <a:cubicBezTo>
                  <a:pt x="987" y="421"/>
                  <a:pt x="987" y="422"/>
                  <a:pt x="988" y="422"/>
                </a:cubicBezTo>
                <a:cubicBezTo>
                  <a:pt x="988" y="422"/>
                  <a:pt x="988" y="423"/>
                  <a:pt x="988" y="423"/>
                </a:cubicBezTo>
                <a:cubicBezTo>
                  <a:pt x="988" y="423"/>
                  <a:pt x="988" y="424"/>
                  <a:pt x="988" y="424"/>
                </a:cubicBezTo>
                <a:cubicBezTo>
                  <a:pt x="989" y="424"/>
                  <a:pt x="989" y="424"/>
                  <a:pt x="989" y="425"/>
                </a:cubicBezTo>
                <a:cubicBezTo>
                  <a:pt x="990" y="426"/>
                  <a:pt x="990" y="426"/>
                  <a:pt x="991" y="427"/>
                </a:cubicBezTo>
                <a:cubicBezTo>
                  <a:pt x="991" y="427"/>
                  <a:pt x="991" y="428"/>
                  <a:pt x="991" y="428"/>
                </a:cubicBezTo>
                <a:cubicBezTo>
                  <a:pt x="991" y="428"/>
                  <a:pt x="992" y="429"/>
                  <a:pt x="992" y="429"/>
                </a:cubicBezTo>
                <a:cubicBezTo>
                  <a:pt x="992" y="429"/>
                  <a:pt x="993" y="429"/>
                  <a:pt x="993" y="430"/>
                </a:cubicBezTo>
                <a:cubicBezTo>
                  <a:pt x="993" y="430"/>
                  <a:pt x="993" y="430"/>
                  <a:pt x="993" y="430"/>
                </a:cubicBezTo>
                <a:cubicBezTo>
                  <a:pt x="994" y="431"/>
                  <a:pt x="994" y="429"/>
                  <a:pt x="994" y="431"/>
                </a:cubicBezTo>
                <a:cubicBezTo>
                  <a:pt x="994" y="431"/>
                  <a:pt x="994" y="432"/>
                  <a:pt x="994" y="432"/>
                </a:cubicBezTo>
                <a:cubicBezTo>
                  <a:pt x="994" y="432"/>
                  <a:pt x="995" y="432"/>
                  <a:pt x="995" y="432"/>
                </a:cubicBezTo>
                <a:cubicBezTo>
                  <a:pt x="995" y="433"/>
                  <a:pt x="995" y="434"/>
                  <a:pt x="995" y="435"/>
                </a:cubicBezTo>
                <a:cubicBezTo>
                  <a:pt x="995" y="435"/>
                  <a:pt x="996" y="437"/>
                  <a:pt x="996" y="437"/>
                </a:cubicBezTo>
                <a:cubicBezTo>
                  <a:pt x="997" y="437"/>
                  <a:pt x="999" y="439"/>
                  <a:pt x="1000" y="440"/>
                </a:cubicBezTo>
                <a:cubicBezTo>
                  <a:pt x="1000" y="440"/>
                  <a:pt x="1000" y="441"/>
                  <a:pt x="1000" y="441"/>
                </a:cubicBezTo>
                <a:cubicBezTo>
                  <a:pt x="1001" y="441"/>
                  <a:pt x="1000" y="441"/>
                  <a:pt x="1001" y="442"/>
                </a:cubicBezTo>
                <a:cubicBezTo>
                  <a:pt x="1001" y="442"/>
                  <a:pt x="1001" y="442"/>
                  <a:pt x="1001" y="443"/>
                </a:cubicBezTo>
                <a:cubicBezTo>
                  <a:pt x="1001" y="443"/>
                  <a:pt x="1001" y="443"/>
                  <a:pt x="1001" y="443"/>
                </a:cubicBezTo>
                <a:cubicBezTo>
                  <a:pt x="1001" y="444"/>
                  <a:pt x="1002" y="444"/>
                  <a:pt x="1002" y="445"/>
                </a:cubicBezTo>
                <a:cubicBezTo>
                  <a:pt x="1002" y="446"/>
                  <a:pt x="1002" y="446"/>
                  <a:pt x="1002" y="447"/>
                </a:cubicBezTo>
                <a:cubicBezTo>
                  <a:pt x="1002" y="448"/>
                  <a:pt x="1002" y="449"/>
                  <a:pt x="1002" y="450"/>
                </a:cubicBezTo>
                <a:cubicBezTo>
                  <a:pt x="1002" y="450"/>
                  <a:pt x="1002" y="451"/>
                  <a:pt x="1001" y="451"/>
                </a:cubicBezTo>
                <a:cubicBezTo>
                  <a:pt x="1001" y="452"/>
                  <a:pt x="1001" y="453"/>
                  <a:pt x="1001" y="453"/>
                </a:cubicBezTo>
                <a:cubicBezTo>
                  <a:pt x="1001" y="453"/>
                  <a:pt x="1002" y="453"/>
                  <a:pt x="1002" y="453"/>
                </a:cubicBezTo>
                <a:cubicBezTo>
                  <a:pt x="1002" y="453"/>
                  <a:pt x="1003" y="454"/>
                  <a:pt x="1003" y="454"/>
                </a:cubicBezTo>
                <a:cubicBezTo>
                  <a:pt x="1003" y="456"/>
                  <a:pt x="1002" y="457"/>
                  <a:pt x="1003" y="458"/>
                </a:cubicBezTo>
                <a:cubicBezTo>
                  <a:pt x="1003" y="458"/>
                  <a:pt x="1003" y="458"/>
                  <a:pt x="1003" y="458"/>
                </a:cubicBezTo>
                <a:cubicBezTo>
                  <a:pt x="1003" y="459"/>
                  <a:pt x="1003" y="459"/>
                  <a:pt x="1003" y="459"/>
                </a:cubicBezTo>
                <a:cubicBezTo>
                  <a:pt x="1003" y="460"/>
                  <a:pt x="1004" y="461"/>
                  <a:pt x="1004" y="462"/>
                </a:cubicBezTo>
                <a:cubicBezTo>
                  <a:pt x="1004" y="463"/>
                  <a:pt x="1005" y="463"/>
                  <a:pt x="1006" y="463"/>
                </a:cubicBezTo>
                <a:cubicBezTo>
                  <a:pt x="1006" y="463"/>
                  <a:pt x="1006" y="464"/>
                  <a:pt x="1006" y="464"/>
                </a:cubicBezTo>
                <a:cubicBezTo>
                  <a:pt x="1006" y="464"/>
                  <a:pt x="1007" y="464"/>
                  <a:pt x="1007" y="465"/>
                </a:cubicBezTo>
                <a:cubicBezTo>
                  <a:pt x="1007" y="465"/>
                  <a:pt x="1007" y="465"/>
                  <a:pt x="1008" y="465"/>
                </a:cubicBezTo>
                <a:cubicBezTo>
                  <a:pt x="1008" y="465"/>
                  <a:pt x="1009" y="465"/>
                  <a:pt x="1009" y="465"/>
                </a:cubicBezTo>
                <a:cubicBezTo>
                  <a:pt x="1009" y="466"/>
                  <a:pt x="1009" y="466"/>
                  <a:pt x="1009" y="466"/>
                </a:cubicBezTo>
                <a:cubicBezTo>
                  <a:pt x="1009" y="466"/>
                  <a:pt x="1010" y="466"/>
                  <a:pt x="1010" y="467"/>
                </a:cubicBezTo>
                <a:cubicBezTo>
                  <a:pt x="1011" y="467"/>
                  <a:pt x="1011" y="467"/>
                  <a:pt x="1011" y="467"/>
                </a:cubicBezTo>
                <a:cubicBezTo>
                  <a:pt x="1011" y="467"/>
                  <a:pt x="1010" y="468"/>
                  <a:pt x="1011" y="468"/>
                </a:cubicBezTo>
                <a:cubicBezTo>
                  <a:pt x="1011" y="468"/>
                  <a:pt x="1012" y="468"/>
                  <a:pt x="1012" y="469"/>
                </a:cubicBezTo>
                <a:cubicBezTo>
                  <a:pt x="1012" y="469"/>
                  <a:pt x="1012" y="469"/>
                  <a:pt x="1012" y="469"/>
                </a:cubicBezTo>
                <a:cubicBezTo>
                  <a:pt x="1012" y="469"/>
                  <a:pt x="1012" y="471"/>
                  <a:pt x="1012" y="471"/>
                </a:cubicBezTo>
                <a:cubicBezTo>
                  <a:pt x="1013" y="471"/>
                  <a:pt x="1012" y="471"/>
                  <a:pt x="1013" y="472"/>
                </a:cubicBezTo>
                <a:cubicBezTo>
                  <a:pt x="1013" y="472"/>
                  <a:pt x="1014" y="472"/>
                  <a:pt x="1014" y="473"/>
                </a:cubicBezTo>
                <a:cubicBezTo>
                  <a:pt x="1014" y="474"/>
                  <a:pt x="1013" y="475"/>
                  <a:pt x="1014" y="476"/>
                </a:cubicBezTo>
                <a:cubicBezTo>
                  <a:pt x="1015" y="476"/>
                  <a:pt x="1016" y="477"/>
                  <a:pt x="1016" y="478"/>
                </a:cubicBezTo>
                <a:cubicBezTo>
                  <a:pt x="1016" y="478"/>
                  <a:pt x="1016" y="478"/>
                  <a:pt x="1017" y="479"/>
                </a:cubicBezTo>
                <a:cubicBezTo>
                  <a:pt x="1018" y="479"/>
                  <a:pt x="1017" y="479"/>
                  <a:pt x="1017" y="480"/>
                </a:cubicBezTo>
                <a:cubicBezTo>
                  <a:pt x="1017" y="480"/>
                  <a:pt x="1018" y="481"/>
                  <a:pt x="1018" y="481"/>
                </a:cubicBezTo>
                <a:cubicBezTo>
                  <a:pt x="1019" y="481"/>
                  <a:pt x="1019" y="482"/>
                  <a:pt x="1020" y="482"/>
                </a:cubicBezTo>
                <a:cubicBezTo>
                  <a:pt x="1020" y="483"/>
                  <a:pt x="1020" y="486"/>
                  <a:pt x="1020" y="487"/>
                </a:cubicBezTo>
                <a:cubicBezTo>
                  <a:pt x="1020" y="487"/>
                  <a:pt x="1020" y="488"/>
                  <a:pt x="1020" y="488"/>
                </a:cubicBezTo>
                <a:cubicBezTo>
                  <a:pt x="1020" y="488"/>
                  <a:pt x="1019" y="488"/>
                  <a:pt x="1020" y="488"/>
                </a:cubicBezTo>
                <a:cubicBezTo>
                  <a:pt x="1020" y="489"/>
                  <a:pt x="1020" y="489"/>
                  <a:pt x="1020" y="489"/>
                </a:cubicBezTo>
                <a:cubicBezTo>
                  <a:pt x="1020" y="490"/>
                  <a:pt x="1020" y="490"/>
                  <a:pt x="1020" y="491"/>
                </a:cubicBezTo>
                <a:cubicBezTo>
                  <a:pt x="1020" y="492"/>
                  <a:pt x="1019" y="492"/>
                  <a:pt x="1020" y="493"/>
                </a:cubicBezTo>
                <a:cubicBezTo>
                  <a:pt x="1020" y="493"/>
                  <a:pt x="1020" y="494"/>
                  <a:pt x="1020" y="495"/>
                </a:cubicBezTo>
                <a:cubicBezTo>
                  <a:pt x="1020" y="495"/>
                  <a:pt x="1021" y="495"/>
                  <a:pt x="1021" y="495"/>
                </a:cubicBezTo>
                <a:cubicBezTo>
                  <a:pt x="1021" y="496"/>
                  <a:pt x="1021" y="496"/>
                  <a:pt x="1021" y="496"/>
                </a:cubicBezTo>
                <a:cubicBezTo>
                  <a:pt x="1021" y="496"/>
                  <a:pt x="1021" y="497"/>
                  <a:pt x="1021" y="498"/>
                </a:cubicBezTo>
                <a:cubicBezTo>
                  <a:pt x="1021" y="498"/>
                  <a:pt x="1021" y="498"/>
                  <a:pt x="1021" y="499"/>
                </a:cubicBezTo>
                <a:cubicBezTo>
                  <a:pt x="1021" y="499"/>
                  <a:pt x="1023" y="499"/>
                  <a:pt x="1022" y="500"/>
                </a:cubicBezTo>
                <a:cubicBezTo>
                  <a:pt x="1022" y="501"/>
                  <a:pt x="1022" y="502"/>
                  <a:pt x="1022" y="503"/>
                </a:cubicBezTo>
                <a:cubicBezTo>
                  <a:pt x="1023" y="503"/>
                  <a:pt x="1023" y="505"/>
                  <a:pt x="1023" y="505"/>
                </a:cubicBezTo>
                <a:cubicBezTo>
                  <a:pt x="1024" y="505"/>
                  <a:pt x="1026" y="506"/>
                  <a:pt x="1028" y="506"/>
                </a:cubicBezTo>
                <a:cubicBezTo>
                  <a:pt x="1029" y="506"/>
                  <a:pt x="1028" y="505"/>
                  <a:pt x="1029" y="505"/>
                </a:cubicBezTo>
                <a:cubicBezTo>
                  <a:pt x="1029" y="505"/>
                  <a:pt x="1031" y="506"/>
                  <a:pt x="1031" y="505"/>
                </a:cubicBezTo>
                <a:cubicBezTo>
                  <a:pt x="1031" y="505"/>
                  <a:pt x="1031" y="505"/>
                  <a:pt x="1032" y="505"/>
                </a:cubicBezTo>
                <a:cubicBezTo>
                  <a:pt x="1032" y="504"/>
                  <a:pt x="1033" y="503"/>
                  <a:pt x="1033" y="503"/>
                </a:cubicBezTo>
                <a:cubicBezTo>
                  <a:pt x="1034" y="503"/>
                  <a:pt x="1035" y="503"/>
                  <a:pt x="1035" y="502"/>
                </a:cubicBezTo>
                <a:cubicBezTo>
                  <a:pt x="1035" y="502"/>
                  <a:pt x="1037" y="502"/>
                  <a:pt x="1038" y="502"/>
                </a:cubicBezTo>
                <a:cubicBezTo>
                  <a:pt x="1038" y="503"/>
                  <a:pt x="1042" y="501"/>
                  <a:pt x="1041" y="501"/>
                </a:cubicBezTo>
                <a:cubicBezTo>
                  <a:pt x="1042" y="501"/>
                  <a:pt x="1042" y="501"/>
                  <a:pt x="1042" y="500"/>
                </a:cubicBezTo>
                <a:cubicBezTo>
                  <a:pt x="1043" y="500"/>
                  <a:pt x="1043" y="500"/>
                  <a:pt x="1043" y="499"/>
                </a:cubicBezTo>
                <a:cubicBezTo>
                  <a:pt x="1043" y="499"/>
                  <a:pt x="1044" y="499"/>
                  <a:pt x="1045" y="499"/>
                </a:cubicBezTo>
                <a:cubicBezTo>
                  <a:pt x="1046" y="499"/>
                  <a:pt x="1045" y="499"/>
                  <a:pt x="1046" y="499"/>
                </a:cubicBezTo>
                <a:cubicBezTo>
                  <a:pt x="1046" y="498"/>
                  <a:pt x="1047" y="499"/>
                  <a:pt x="1048" y="499"/>
                </a:cubicBezTo>
                <a:cubicBezTo>
                  <a:pt x="1048" y="499"/>
                  <a:pt x="1051" y="496"/>
                  <a:pt x="1051" y="496"/>
                </a:cubicBezTo>
                <a:cubicBezTo>
                  <a:pt x="1051" y="496"/>
                  <a:pt x="1051" y="496"/>
                  <a:pt x="1051" y="496"/>
                </a:cubicBezTo>
                <a:cubicBezTo>
                  <a:pt x="1052" y="496"/>
                  <a:pt x="1051" y="496"/>
                  <a:pt x="1052" y="495"/>
                </a:cubicBezTo>
                <a:cubicBezTo>
                  <a:pt x="1052" y="495"/>
                  <a:pt x="1053" y="495"/>
                  <a:pt x="1053" y="495"/>
                </a:cubicBezTo>
                <a:cubicBezTo>
                  <a:pt x="1053" y="495"/>
                  <a:pt x="1053" y="495"/>
                  <a:pt x="1053" y="495"/>
                </a:cubicBezTo>
                <a:cubicBezTo>
                  <a:pt x="1053" y="495"/>
                  <a:pt x="1054" y="495"/>
                  <a:pt x="1055" y="495"/>
                </a:cubicBezTo>
                <a:cubicBezTo>
                  <a:pt x="1056" y="494"/>
                  <a:pt x="1055" y="494"/>
                  <a:pt x="1056" y="494"/>
                </a:cubicBezTo>
                <a:cubicBezTo>
                  <a:pt x="1057" y="494"/>
                  <a:pt x="1056" y="494"/>
                  <a:pt x="1057" y="494"/>
                </a:cubicBezTo>
                <a:cubicBezTo>
                  <a:pt x="1057" y="494"/>
                  <a:pt x="1057" y="494"/>
                  <a:pt x="1057" y="494"/>
                </a:cubicBezTo>
                <a:cubicBezTo>
                  <a:pt x="1057" y="494"/>
                  <a:pt x="1057" y="493"/>
                  <a:pt x="1057" y="493"/>
                </a:cubicBezTo>
                <a:cubicBezTo>
                  <a:pt x="1058" y="493"/>
                  <a:pt x="1058" y="494"/>
                  <a:pt x="1059" y="493"/>
                </a:cubicBezTo>
                <a:cubicBezTo>
                  <a:pt x="1059" y="492"/>
                  <a:pt x="1060" y="492"/>
                  <a:pt x="1060" y="492"/>
                </a:cubicBezTo>
                <a:cubicBezTo>
                  <a:pt x="1061" y="492"/>
                  <a:pt x="1063" y="490"/>
                  <a:pt x="1064" y="489"/>
                </a:cubicBezTo>
                <a:cubicBezTo>
                  <a:pt x="1064" y="488"/>
                  <a:pt x="1065" y="488"/>
                  <a:pt x="1066" y="488"/>
                </a:cubicBezTo>
                <a:cubicBezTo>
                  <a:pt x="1066" y="488"/>
                  <a:pt x="1065" y="487"/>
                  <a:pt x="1065" y="487"/>
                </a:cubicBezTo>
                <a:cubicBezTo>
                  <a:pt x="1065" y="487"/>
                  <a:pt x="1065" y="487"/>
                  <a:pt x="1065" y="487"/>
                </a:cubicBezTo>
                <a:cubicBezTo>
                  <a:pt x="1065" y="486"/>
                  <a:pt x="1065" y="486"/>
                  <a:pt x="1065" y="486"/>
                </a:cubicBezTo>
                <a:cubicBezTo>
                  <a:pt x="1065" y="485"/>
                  <a:pt x="1066" y="485"/>
                  <a:pt x="1067" y="484"/>
                </a:cubicBezTo>
                <a:cubicBezTo>
                  <a:pt x="1067" y="484"/>
                  <a:pt x="1068" y="485"/>
                  <a:pt x="1068" y="484"/>
                </a:cubicBezTo>
                <a:cubicBezTo>
                  <a:pt x="1068" y="484"/>
                  <a:pt x="1068" y="484"/>
                  <a:pt x="1068" y="484"/>
                </a:cubicBezTo>
                <a:cubicBezTo>
                  <a:pt x="1069" y="484"/>
                  <a:pt x="1069" y="484"/>
                  <a:pt x="1069" y="483"/>
                </a:cubicBezTo>
                <a:cubicBezTo>
                  <a:pt x="1070" y="483"/>
                  <a:pt x="1071" y="483"/>
                  <a:pt x="1072" y="483"/>
                </a:cubicBezTo>
                <a:cubicBezTo>
                  <a:pt x="1074" y="482"/>
                  <a:pt x="1072" y="482"/>
                  <a:pt x="1073" y="482"/>
                </a:cubicBezTo>
                <a:cubicBezTo>
                  <a:pt x="1073" y="482"/>
                  <a:pt x="1075" y="482"/>
                  <a:pt x="1075" y="481"/>
                </a:cubicBezTo>
                <a:cubicBezTo>
                  <a:pt x="1075" y="481"/>
                  <a:pt x="1077" y="481"/>
                  <a:pt x="1077" y="481"/>
                </a:cubicBezTo>
                <a:cubicBezTo>
                  <a:pt x="1078" y="480"/>
                  <a:pt x="1077" y="481"/>
                  <a:pt x="1078" y="480"/>
                </a:cubicBezTo>
                <a:cubicBezTo>
                  <a:pt x="1078" y="480"/>
                  <a:pt x="1078" y="480"/>
                  <a:pt x="1079" y="480"/>
                </a:cubicBezTo>
                <a:cubicBezTo>
                  <a:pt x="1079" y="479"/>
                  <a:pt x="1079" y="479"/>
                  <a:pt x="1079" y="479"/>
                </a:cubicBezTo>
                <a:cubicBezTo>
                  <a:pt x="1079" y="478"/>
                  <a:pt x="1080" y="478"/>
                  <a:pt x="1080" y="477"/>
                </a:cubicBezTo>
                <a:cubicBezTo>
                  <a:pt x="1080" y="476"/>
                  <a:pt x="1081" y="477"/>
                  <a:pt x="1082" y="477"/>
                </a:cubicBezTo>
                <a:cubicBezTo>
                  <a:pt x="1083" y="477"/>
                  <a:pt x="1083" y="477"/>
                  <a:pt x="1084" y="476"/>
                </a:cubicBezTo>
                <a:cubicBezTo>
                  <a:pt x="1086" y="476"/>
                  <a:pt x="1085" y="475"/>
                  <a:pt x="1085" y="474"/>
                </a:cubicBezTo>
                <a:cubicBezTo>
                  <a:pt x="1086" y="474"/>
                  <a:pt x="1086" y="474"/>
                  <a:pt x="1086" y="473"/>
                </a:cubicBezTo>
                <a:cubicBezTo>
                  <a:pt x="1086" y="473"/>
                  <a:pt x="1087" y="473"/>
                  <a:pt x="1087" y="472"/>
                </a:cubicBezTo>
                <a:cubicBezTo>
                  <a:pt x="1088" y="471"/>
                  <a:pt x="1091" y="472"/>
                  <a:pt x="1092" y="471"/>
                </a:cubicBezTo>
                <a:cubicBezTo>
                  <a:pt x="1092" y="470"/>
                  <a:pt x="1092" y="470"/>
                  <a:pt x="1092" y="469"/>
                </a:cubicBezTo>
                <a:cubicBezTo>
                  <a:pt x="1092" y="468"/>
                  <a:pt x="1092" y="467"/>
                  <a:pt x="1092" y="466"/>
                </a:cubicBezTo>
                <a:cubicBezTo>
                  <a:pt x="1092" y="466"/>
                  <a:pt x="1092" y="466"/>
                  <a:pt x="1092" y="466"/>
                </a:cubicBezTo>
                <a:cubicBezTo>
                  <a:pt x="1092" y="465"/>
                  <a:pt x="1093" y="465"/>
                  <a:pt x="1093" y="465"/>
                </a:cubicBezTo>
                <a:cubicBezTo>
                  <a:pt x="1093" y="464"/>
                  <a:pt x="1093" y="464"/>
                  <a:pt x="1093" y="463"/>
                </a:cubicBezTo>
                <a:cubicBezTo>
                  <a:pt x="1094" y="463"/>
                  <a:pt x="1094" y="463"/>
                  <a:pt x="1095" y="463"/>
                </a:cubicBezTo>
                <a:cubicBezTo>
                  <a:pt x="1095" y="462"/>
                  <a:pt x="1095" y="462"/>
                  <a:pt x="1095" y="461"/>
                </a:cubicBezTo>
                <a:cubicBezTo>
                  <a:pt x="1096" y="460"/>
                  <a:pt x="1096" y="460"/>
                  <a:pt x="1096" y="458"/>
                </a:cubicBezTo>
                <a:cubicBezTo>
                  <a:pt x="1097" y="458"/>
                  <a:pt x="1097" y="457"/>
                  <a:pt x="1098" y="457"/>
                </a:cubicBezTo>
                <a:cubicBezTo>
                  <a:pt x="1098" y="456"/>
                  <a:pt x="1098" y="456"/>
                  <a:pt x="1098" y="456"/>
                </a:cubicBezTo>
                <a:cubicBezTo>
                  <a:pt x="1098" y="455"/>
                  <a:pt x="1099" y="456"/>
                  <a:pt x="1099" y="455"/>
                </a:cubicBezTo>
                <a:cubicBezTo>
                  <a:pt x="1099" y="455"/>
                  <a:pt x="1098" y="455"/>
                  <a:pt x="1099" y="455"/>
                </a:cubicBezTo>
                <a:cubicBezTo>
                  <a:pt x="1100" y="454"/>
                  <a:pt x="1099" y="454"/>
                  <a:pt x="1099" y="453"/>
                </a:cubicBezTo>
                <a:cubicBezTo>
                  <a:pt x="1099" y="453"/>
                  <a:pt x="1100" y="452"/>
                  <a:pt x="1100" y="452"/>
                </a:cubicBezTo>
                <a:cubicBezTo>
                  <a:pt x="1100" y="451"/>
                  <a:pt x="1101" y="451"/>
                  <a:pt x="1101" y="450"/>
                </a:cubicBezTo>
                <a:cubicBezTo>
                  <a:pt x="1100" y="450"/>
                  <a:pt x="1100" y="449"/>
                  <a:pt x="1099" y="449"/>
                </a:cubicBezTo>
                <a:cubicBezTo>
                  <a:pt x="1098" y="449"/>
                  <a:pt x="1099" y="448"/>
                  <a:pt x="1099" y="447"/>
                </a:cubicBezTo>
                <a:cubicBezTo>
                  <a:pt x="1099" y="446"/>
                  <a:pt x="1097" y="447"/>
                  <a:pt x="1097" y="446"/>
                </a:cubicBezTo>
                <a:cubicBezTo>
                  <a:pt x="1097" y="445"/>
                  <a:pt x="1097" y="445"/>
                  <a:pt x="1096" y="445"/>
                </a:cubicBezTo>
                <a:cubicBezTo>
                  <a:pt x="1096" y="445"/>
                  <a:pt x="1095" y="443"/>
                  <a:pt x="1094" y="443"/>
                </a:cubicBezTo>
                <a:cubicBezTo>
                  <a:pt x="1094" y="443"/>
                  <a:pt x="1094" y="443"/>
                  <a:pt x="1093" y="443"/>
                </a:cubicBezTo>
                <a:cubicBezTo>
                  <a:pt x="1093" y="443"/>
                  <a:pt x="1093" y="442"/>
                  <a:pt x="1093" y="442"/>
                </a:cubicBezTo>
                <a:cubicBezTo>
                  <a:pt x="1093" y="442"/>
                  <a:pt x="1089" y="441"/>
                  <a:pt x="1089" y="441"/>
                </a:cubicBezTo>
                <a:cubicBezTo>
                  <a:pt x="1089" y="441"/>
                  <a:pt x="1088" y="440"/>
                  <a:pt x="1087" y="439"/>
                </a:cubicBezTo>
                <a:cubicBezTo>
                  <a:pt x="1087" y="439"/>
                  <a:pt x="1087" y="439"/>
                  <a:pt x="1087" y="439"/>
                </a:cubicBezTo>
                <a:cubicBezTo>
                  <a:pt x="1087" y="438"/>
                  <a:pt x="1086" y="438"/>
                  <a:pt x="1086" y="438"/>
                </a:cubicBezTo>
                <a:cubicBezTo>
                  <a:pt x="1086" y="437"/>
                  <a:pt x="1086" y="438"/>
                  <a:pt x="1086" y="438"/>
                </a:cubicBezTo>
                <a:cubicBezTo>
                  <a:pt x="1085" y="438"/>
                  <a:pt x="1085" y="437"/>
                  <a:pt x="1085" y="437"/>
                </a:cubicBezTo>
                <a:cubicBezTo>
                  <a:pt x="1084" y="436"/>
                  <a:pt x="1084" y="436"/>
                  <a:pt x="1084" y="435"/>
                </a:cubicBezTo>
                <a:cubicBezTo>
                  <a:pt x="1084" y="434"/>
                  <a:pt x="1084" y="435"/>
                  <a:pt x="1084" y="435"/>
                </a:cubicBezTo>
                <a:cubicBezTo>
                  <a:pt x="1083" y="434"/>
                  <a:pt x="1084" y="433"/>
                  <a:pt x="1084" y="432"/>
                </a:cubicBezTo>
                <a:cubicBezTo>
                  <a:pt x="1084" y="431"/>
                  <a:pt x="1084" y="430"/>
                  <a:pt x="1084" y="429"/>
                </a:cubicBezTo>
                <a:cubicBezTo>
                  <a:pt x="1083" y="429"/>
                  <a:pt x="1082" y="429"/>
                  <a:pt x="1082" y="430"/>
                </a:cubicBezTo>
                <a:cubicBezTo>
                  <a:pt x="1082" y="431"/>
                  <a:pt x="1081" y="432"/>
                  <a:pt x="1080" y="432"/>
                </a:cubicBezTo>
                <a:cubicBezTo>
                  <a:pt x="1080" y="433"/>
                  <a:pt x="1079" y="433"/>
                  <a:pt x="1078" y="434"/>
                </a:cubicBezTo>
                <a:cubicBezTo>
                  <a:pt x="1078" y="434"/>
                  <a:pt x="1079" y="434"/>
                  <a:pt x="1078" y="434"/>
                </a:cubicBezTo>
                <a:cubicBezTo>
                  <a:pt x="1078" y="435"/>
                  <a:pt x="1077" y="435"/>
                  <a:pt x="1077" y="435"/>
                </a:cubicBezTo>
                <a:cubicBezTo>
                  <a:pt x="1077" y="436"/>
                  <a:pt x="1077" y="436"/>
                  <a:pt x="1077" y="436"/>
                </a:cubicBezTo>
                <a:cubicBezTo>
                  <a:pt x="1077" y="436"/>
                  <a:pt x="1077" y="436"/>
                  <a:pt x="1077" y="437"/>
                </a:cubicBezTo>
                <a:cubicBezTo>
                  <a:pt x="1076" y="437"/>
                  <a:pt x="1076" y="436"/>
                  <a:pt x="1076" y="437"/>
                </a:cubicBezTo>
                <a:cubicBezTo>
                  <a:pt x="1075" y="437"/>
                  <a:pt x="1075" y="437"/>
                  <a:pt x="1075" y="438"/>
                </a:cubicBezTo>
                <a:cubicBezTo>
                  <a:pt x="1074" y="438"/>
                  <a:pt x="1073" y="439"/>
                  <a:pt x="1073" y="439"/>
                </a:cubicBezTo>
                <a:cubicBezTo>
                  <a:pt x="1072" y="439"/>
                  <a:pt x="1072" y="439"/>
                  <a:pt x="1072" y="440"/>
                </a:cubicBezTo>
                <a:cubicBezTo>
                  <a:pt x="1071" y="440"/>
                  <a:pt x="1070" y="440"/>
                  <a:pt x="1069" y="440"/>
                </a:cubicBezTo>
                <a:cubicBezTo>
                  <a:pt x="1069" y="439"/>
                  <a:pt x="1068" y="439"/>
                  <a:pt x="1067" y="439"/>
                </a:cubicBezTo>
                <a:cubicBezTo>
                  <a:pt x="1067" y="439"/>
                  <a:pt x="1067" y="438"/>
                  <a:pt x="1066" y="438"/>
                </a:cubicBezTo>
                <a:cubicBezTo>
                  <a:pt x="1065" y="439"/>
                  <a:pt x="1065" y="439"/>
                  <a:pt x="1065" y="440"/>
                </a:cubicBezTo>
                <a:cubicBezTo>
                  <a:pt x="1064" y="439"/>
                  <a:pt x="1063" y="439"/>
                  <a:pt x="1062" y="439"/>
                </a:cubicBezTo>
                <a:cubicBezTo>
                  <a:pt x="1062" y="439"/>
                  <a:pt x="1061" y="438"/>
                  <a:pt x="1061" y="438"/>
                </a:cubicBezTo>
                <a:cubicBezTo>
                  <a:pt x="1060" y="438"/>
                  <a:pt x="1060" y="437"/>
                  <a:pt x="1060" y="436"/>
                </a:cubicBezTo>
                <a:cubicBezTo>
                  <a:pt x="1060" y="436"/>
                  <a:pt x="1060" y="435"/>
                  <a:pt x="1061" y="435"/>
                </a:cubicBezTo>
                <a:cubicBezTo>
                  <a:pt x="1061" y="434"/>
                  <a:pt x="1061" y="432"/>
                  <a:pt x="1060" y="432"/>
                </a:cubicBezTo>
                <a:cubicBezTo>
                  <a:pt x="1060" y="432"/>
                  <a:pt x="1061" y="432"/>
                  <a:pt x="1061" y="431"/>
                </a:cubicBezTo>
                <a:cubicBezTo>
                  <a:pt x="1061" y="431"/>
                  <a:pt x="1060" y="430"/>
                  <a:pt x="1060" y="429"/>
                </a:cubicBezTo>
                <a:cubicBezTo>
                  <a:pt x="1059" y="429"/>
                  <a:pt x="1059" y="430"/>
                  <a:pt x="1059" y="431"/>
                </a:cubicBezTo>
                <a:cubicBezTo>
                  <a:pt x="1059" y="432"/>
                  <a:pt x="1058" y="432"/>
                  <a:pt x="1057" y="432"/>
                </a:cubicBezTo>
                <a:cubicBezTo>
                  <a:pt x="1057" y="432"/>
                  <a:pt x="1057" y="433"/>
                  <a:pt x="1057" y="434"/>
                </a:cubicBezTo>
                <a:cubicBezTo>
                  <a:pt x="1056" y="433"/>
                  <a:pt x="1056" y="432"/>
                  <a:pt x="1055" y="433"/>
                </a:cubicBezTo>
                <a:cubicBezTo>
                  <a:pt x="1055" y="431"/>
                  <a:pt x="1055" y="430"/>
                  <a:pt x="1055" y="429"/>
                </a:cubicBezTo>
                <a:cubicBezTo>
                  <a:pt x="1055" y="428"/>
                  <a:pt x="1055" y="427"/>
                  <a:pt x="1055" y="427"/>
                </a:cubicBezTo>
                <a:cubicBezTo>
                  <a:pt x="1055" y="425"/>
                  <a:pt x="1054" y="426"/>
                  <a:pt x="1054" y="425"/>
                </a:cubicBezTo>
                <a:cubicBezTo>
                  <a:pt x="1053" y="424"/>
                  <a:pt x="1053" y="424"/>
                  <a:pt x="1052" y="423"/>
                </a:cubicBezTo>
                <a:cubicBezTo>
                  <a:pt x="1051" y="423"/>
                  <a:pt x="1051" y="422"/>
                  <a:pt x="1050" y="422"/>
                </a:cubicBezTo>
                <a:cubicBezTo>
                  <a:pt x="1050" y="421"/>
                  <a:pt x="1051" y="421"/>
                  <a:pt x="1051" y="420"/>
                </a:cubicBezTo>
                <a:cubicBezTo>
                  <a:pt x="1049" y="421"/>
                  <a:pt x="1050" y="419"/>
                  <a:pt x="1049" y="419"/>
                </a:cubicBezTo>
                <a:cubicBezTo>
                  <a:pt x="1048" y="418"/>
                  <a:pt x="1048" y="417"/>
                  <a:pt x="1047" y="416"/>
                </a:cubicBezTo>
                <a:cubicBezTo>
                  <a:pt x="1047" y="416"/>
                  <a:pt x="1047" y="415"/>
                  <a:pt x="1047" y="415"/>
                </a:cubicBezTo>
                <a:cubicBezTo>
                  <a:pt x="1046" y="415"/>
                  <a:pt x="1047" y="413"/>
                  <a:pt x="1046" y="413"/>
                </a:cubicBezTo>
                <a:cubicBezTo>
                  <a:pt x="1045" y="412"/>
                  <a:pt x="1046" y="412"/>
                  <a:pt x="1045" y="411"/>
                </a:cubicBezTo>
                <a:cubicBezTo>
                  <a:pt x="1044" y="411"/>
                  <a:pt x="1045" y="409"/>
                  <a:pt x="1044" y="410"/>
                </a:cubicBezTo>
                <a:cubicBezTo>
                  <a:pt x="1044" y="409"/>
                  <a:pt x="1044" y="408"/>
                  <a:pt x="1044" y="407"/>
                </a:cubicBezTo>
                <a:cubicBezTo>
                  <a:pt x="1044" y="405"/>
                  <a:pt x="1046" y="406"/>
                  <a:pt x="1047" y="407"/>
                </a:cubicBezTo>
                <a:cubicBezTo>
                  <a:pt x="1047" y="406"/>
                  <a:pt x="1047" y="406"/>
                  <a:pt x="1047" y="406"/>
                </a:cubicBezTo>
                <a:cubicBezTo>
                  <a:pt x="1046" y="406"/>
                  <a:pt x="1046" y="405"/>
                  <a:pt x="1045" y="405"/>
                </a:cubicBezTo>
                <a:cubicBezTo>
                  <a:pt x="1045" y="405"/>
                  <a:pt x="1045" y="403"/>
                  <a:pt x="1045" y="404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5"/>
                  <a:pt x="1047" y="405"/>
                </a:cubicBezTo>
                <a:cubicBezTo>
                  <a:pt x="1048" y="405"/>
                  <a:pt x="1049" y="405"/>
                  <a:pt x="1049" y="404"/>
                </a:cubicBezTo>
                <a:cubicBezTo>
                  <a:pt x="1050" y="404"/>
                  <a:pt x="1051" y="405"/>
                  <a:pt x="1051" y="405"/>
                </a:cubicBezTo>
                <a:cubicBezTo>
                  <a:pt x="1053" y="406"/>
                  <a:pt x="1053" y="405"/>
                  <a:pt x="1054" y="405"/>
                </a:cubicBezTo>
                <a:cubicBezTo>
                  <a:pt x="1054" y="405"/>
                  <a:pt x="1055" y="405"/>
                  <a:pt x="1055" y="406"/>
                </a:cubicBezTo>
                <a:cubicBezTo>
                  <a:pt x="1055" y="406"/>
                  <a:pt x="1056" y="406"/>
                  <a:pt x="1056" y="407"/>
                </a:cubicBezTo>
                <a:cubicBezTo>
                  <a:pt x="1056" y="407"/>
                  <a:pt x="1057" y="408"/>
                  <a:pt x="1057" y="408"/>
                </a:cubicBezTo>
                <a:cubicBezTo>
                  <a:pt x="1057" y="409"/>
                  <a:pt x="1057" y="408"/>
                  <a:pt x="1057" y="408"/>
                </a:cubicBezTo>
                <a:cubicBezTo>
                  <a:pt x="1057" y="409"/>
                  <a:pt x="1057" y="410"/>
                  <a:pt x="1057" y="410"/>
                </a:cubicBezTo>
                <a:cubicBezTo>
                  <a:pt x="1057" y="411"/>
                  <a:pt x="1058" y="411"/>
                  <a:pt x="1059" y="412"/>
                </a:cubicBezTo>
                <a:cubicBezTo>
                  <a:pt x="1059" y="412"/>
                  <a:pt x="1059" y="412"/>
                  <a:pt x="1059" y="413"/>
                </a:cubicBezTo>
                <a:cubicBezTo>
                  <a:pt x="1058" y="413"/>
                  <a:pt x="1059" y="413"/>
                  <a:pt x="1059" y="414"/>
                </a:cubicBezTo>
                <a:cubicBezTo>
                  <a:pt x="1060" y="414"/>
                  <a:pt x="1059" y="414"/>
                  <a:pt x="1059" y="414"/>
                </a:cubicBezTo>
                <a:cubicBezTo>
                  <a:pt x="1060" y="414"/>
                  <a:pt x="1060" y="415"/>
                  <a:pt x="1060" y="415"/>
                </a:cubicBezTo>
                <a:cubicBezTo>
                  <a:pt x="1060" y="416"/>
                  <a:pt x="1060" y="416"/>
                  <a:pt x="1061" y="417"/>
                </a:cubicBezTo>
                <a:cubicBezTo>
                  <a:pt x="1062" y="417"/>
                  <a:pt x="1062" y="417"/>
                  <a:pt x="1062" y="418"/>
                </a:cubicBezTo>
                <a:cubicBezTo>
                  <a:pt x="1062" y="418"/>
                  <a:pt x="1062" y="418"/>
                  <a:pt x="1062" y="418"/>
                </a:cubicBezTo>
                <a:cubicBezTo>
                  <a:pt x="1062" y="419"/>
                  <a:pt x="1062" y="419"/>
                  <a:pt x="1062" y="419"/>
                </a:cubicBezTo>
                <a:cubicBezTo>
                  <a:pt x="1063" y="420"/>
                  <a:pt x="1064" y="420"/>
                  <a:pt x="1064" y="421"/>
                </a:cubicBezTo>
                <a:cubicBezTo>
                  <a:pt x="1064" y="421"/>
                  <a:pt x="1065" y="422"/>
                  <a:pt x="1065" y="422"/>
                </a:cubicBezTo>
                <a:cubicBezTo>
                  <a:pt x="1065" y="422"/>
                  <a:pt x="1065" y="423"/>
                  <a:pt x="1066" y="423"/>
                </a:cubicBezTo>
                <a:cubicBezTo>
                  <a:pt x="1066" y="424"/>
                  <a:pt x="1067" y="424"/>
                  <a:pt x="1068" y="424"/>
                </a:cubicBezTo>
                <a:cubicBezTo>
                  <a:pt x="1068" y="425"/>
                  <a:pt x="1068" y="425"/>
                  <a:pt x="1069" y="426"/>
                </a:cubicBezTo>
                <a:cubicBezTo>
                  <a:pt x="1070" y="426"/>
                  <a:pt x="1071" y="426"/>
                  <a:pt x="1071" y="427"/>
                </a:cubicBezTo>
                <a:cubicBezTo>
                  <a:pt x="1072" y="427"/>
                  <a:pt x="1074" y="427"/>
                  <a:pt x="1074" y="428"/>
                </a:cubicBezTo>
                <a:cubicBezTo>
                  <a:pt x="1077" y="428"/>
                  <a:pt x="1078" y="426"/>
                  <a:pt x="1081" y="426"/>
                </a:cubicBezTo>
                <a:cubicBezTo>
                  <a:pt x="1081" y="425"/>
                  <a:pt x="1081" y="425"/>
                  <a:pt x="1082" y="425"/>
                </a:cubicBezTo>
                <a:cubicBezTo>
                  <a:pt x="1082" y="425"/>
                  <a:pt x="1082" y="424"/>
                  <a:pt x="1083" y="424"/>
                </a:cubicBezTo>
                <a:cubicBezTo>
                  <a:pt x="1084" y="424"/>
                  <a:pt x="1084" y="423"/>
                  <a:pt x="1085" y="423"/>
                </a:cubicBezTo>
                <a:cubicBezTo>
                  <a:pt x="1085" y="423"/>
                  <a:pt x="1085" y="424"/>
                  <a:pt x="1085" y="424"/>
                </a:cubicBezTo>
                <a:cubicBezTo>
                  <a:pt x="1086" y="424"/>
                  <a:pt x="1086" y="424"/>
                  <a:pt x="1087" y="425"/>
                </a:cubicBezTo>
                <a:cubicBezTo>
                  <a:pt x="1087" y="426"/>
                  <a:pt x="1088" y="425"/>
                  <a:pt x="1088" y="426"/>
                </a:cubicBezTo>
                <a:cubicBezTo>
                  <a:pt x="1088" y="426"/>
                  <a:pt x="1088" y="427"/>
                  <a:pt x="1088" y="427"/>
                </a:cubicBezTo>
                <a:cubicBezTo>
                  <a:pt x="1088" y="427"/>
                  <a:pt x="1088" y="428"/>
                  <a:pt x="1088" y="428"/>
                </a:cubicBezTo>
                <a:cubicBezTo>
                  <a:pt x="1088" y="428"/>
                  <a:pt x="1089" y="428"/>
                  <a:pt x="1089" y="428"/>
                </a:cubicBezTo>
                <a:cubicBezTo>
                  <a:pt x="1089" y="429"/>
                  <a:pt x="1089" y="430"/>
                  <a:pt x="1089" y="431"/>
                </a:cubicBezTo>
                <a:cubicBezTo>
                  <a:pt x="1089" y="431"/>
                  <a:pt x="1089" y="431"/>
                  <a:pt x="1089" y="431"/>
                </a:cubicBezTo>
                <a:cubicBezTo>
                  <a:pt x="1090" y="431"/>
                  <a:pt x="1090" y="431"/>
                  <a:pt x="1090" y="431"/>
                </a:cubicBezTo>
                <a:cubicBezTo>
                  <a:pt x="1091" y="433"/>
                  <a:pt x="1093" y="433"/>
                  <a:pt x="1095" y="433"/>
                </a:cubicBezTo>
                <a:cubicBezTo>
                  <a:pt x="1096" y="433"/>
                  <a:pt x="1097" y="433"/>
                  <a:pt x="1097" y="433"/>
                </a:cubicBezTo>
                <a:cubicBezTo>
                  <a:pt x="1098" y="433"/>
                  <a:pt x="1098" y="434"/>
                  <a:pt x="1099" y="434"/>
                </a:cubicBezTo>
                <a:cubicBezTo>
                  <a:pt x="1100" y="434"/>
                  <a:pt x="1102" y="434"/>
                  <a:pt x="1103" y="434"/>
                </a:cubicBezTo>
                <a:cubicBezTo>
                  <a:pt x="1103" y="434"/>
                  <a:pt x="1106" y="434"/>
                  <a:pt x="1106" y="435"/>
                </a:cubicBezTo>
                <a:cubicBezTo>
                  <a:pt x="1107" y="435"/>
                  <a:pt x="1107" y="435"/>
                  <a:pt x="1108" y="435"/>
                </a:cubicBezTo>
                <a:cubicBezTo>
                  <a:pt x="1108" y="436"/>
                  <a:pt x="1109" y="435"/>
                  <a:pt x="1109" y="435"/>
                </a:cubicBezTo>
                <a:cubicBezTo>
                  <a:pt x="1110" y="435"/>
                  <a:pt x="1109" y="435"/>
                  <a:pt x="1111" y="435"/>
                </a:cubicBezTo>
                <a:cubicBezTo>
                  <a:pt x="1112" y="435"/>
                  <a:pt x="1112" y="435"/>
                  <a:pt x="1112" y="434"/>
                </a:cubicBezTo>
                <a:cubicBezTo>
                  <a:pt x="1113" y="434"/>
                  <a:pt x="1114" y="434"/>
                  <a:pt x="1114" y="435"/>
                </a:cubicBezTo>
                <a:cubicBezTo>
                  <a:pt x="1114" y="435"/>
                  <a:pt x="1115" y="435"/>
                  <a:pt x="1116" y="435"/>
                </a:cubicBezTo>
                <a:cubicBezTo>
                  <a:pt x="1116" y="435"/>
                  <a:pt x="1117" y="435"/>
                  <a:pt x="1117" y="435"/>
                </a:cubicBezTo>
                <a:cubicBezTo>
                  <a:pt x="1117" y="435"/>
                  <a:pt x="1117" y="434"/>
                  <a:pt x="1118" y="434"/>
                </a:cubicBezTo>
                <a:cubicBezTo>
                  <a:pt x="1119" y="434"/>
                  <a:pt x="1120" y="435"/>
                  <a:pt x="1121" y="434"/>
                </a:cubicBezTo>
                <a:cubicBezTo>
                  <a:pt x="1121" y="434"/>
                  <a:pt x="1121" y="434"/>
                  <a:pt x="1121" y="434"/>
                </a:cubicBezTo>
                <a:cubicBezTo>
                  <a:pt x="1122" y="434"/>
                  <a:pt x="1122" y="434"/>
                  <a:pt x="1123" y="434"/>
                </a:cubicBezTo>
                <a:cubicBezTo>
                  <a:pt x="1124" y="434"/>
                  <a:pt x="1124" y="434"/>
                  <a:pt x="1125" y="433"/>
                </a:cubicBezTo>
                <a:cubicBezTo>
                  <a:pt x="1125" y="433"/>
                  <a:pt x="1125" y="433"/>
                  <a:pt x="1125" y="433"/>
                </a:cubicBezTo>
                <a:cubicBezTo>
                  <a:pt x="1126" y="433"/>
                  <a:pt x="1126" y="433"/>
                  <a:pt x="1126" y="433"/>
                </a:cubicBezTo>
                <a:cubicBezTo>
                  <a:pt x="1127" y="433"/>
                  <a:pt x="1128" y="433"/>
                  <a:pt x="1129" y="433"/>
                </a:cubicBezTo>
                <a:cubicBezTo>
                  <a:pt x="1130" y="433"/>
                  <a:pt x="1131" y="432"/>
                  <a:pt x="1132" y="432"/>
                </a:cubicBezTo>
                <a:cubicBezTo>
                  <a:pt x="1132" y="433"/>
                  <a:pt x="1131" y="434"/>
                  <a:pt x="1132" y="434"/>
                </a:cubicBezTo>
                <a:cubicBezTo>
                  <a:pt x="1133" y="434"/>
                  <a:pt x="1133" y="437"/>
                  <a:pt x="1132" y="437"/>
                </a:cubicBezTo>
                <a:cubicBezTo>
                  <a:pt x="1133" y="438"/>
                  <a:pt x="1133" y="438"/>
                  <a:pt x="1134" y="438"/>
                </a:cubicBezTo>
                <a:cubicBezTo>
                  <a:pt x="1134" y="438"/>
                  <a:pt x="1134" y="437"/>
                  <a:pt x="1134" y="438"/>
                </a:cubicBezTo>
                <a:cubicBezTo>
                  <a:pt x="1134" y="438"/>
                  <a:pt x="1135" y="438"/>
                  <a:pt x="1135" y="438"/>
                </a:cubicBezTo>
                <a:cubicBezTo>
                  <a:pt x="1136" y="438"/>
                  <a:pt x="1134" y="438"/>
                  <a:pt x="1136" y="438"/>
                </a:cubicBezTo>
                <a:cubicBezTo>
                  <a:pt x="1137" y="439"/>
                  <a:pt x="1137" y="440"/>
                  <a:pt x="1137" y="440"/>
                </a:cubicBezTo>
                <a:cubicBezTo>
                  <a:pt x="1137" y="441"/>
                  <a:pt x="1137" y="442"/>
                  <a:pt x="1138" y="442"/>
                </a:cubicBezTo>
                <a:cubicBezTo>
                  <a:pt x="1138" y="442"/>
                  <a:pt x="1138" y="442"/>
                  <a:pt x="1138" y="442"/>
                </a:cubicBezTo>
                <a:cubicBezTo>
                  <a:pt x="1139" y="442"/>
                  <a:pt x="1139" y="442"/>
                  <a:pt x="1140" y="442"/>
                </a:cubicBezTo>
                <a:cubicBezTo>
                  <a:pt x="1140" y="442"/>
                  <a:pt x="1140" y="443"/>
                  <a:pt x="1140" y="443"/>
                </a:cubicBezTo>
                <a:cubicBezTo>
                  <a:pt x="1141" y="443"/>
                  <a:pt x="1141" y="443"/>
                  <a:pt x="1142" y="443"/>
                </a:cubicBezTo>
                <a:cubicBezTo>
                  <a:pt x="1142" y="443"/>
                  <a:pt x="1142" y="442"/>
                  <a:pt x="1143" y="442"/>
                </a:cubicBezTo>
                <a:cubicBezTo>
                  <a:pt x="1143" y="443"/>
                  <a:pt x="1142" y="443"/>
                  <a:pt x="1142" y="443"/>
                </a:cubicBezTo>
                <a:cubicBezTo>
                  <a:pt x="1142" y="444"/>
                  <a:pt x="1142" y="444"/>
                  <a:pt x="1142" y="445"/>
                </a:cubicBezTo>
                <a:cubicBezTo>
                  <a:pt x="1142" y="445"/>
                  <a:pt x="1142" y="446"/>
                  <a:pt x="1142" y="446"/>
                </a:cubicBezTo>
                <a:cubicBezTo>
                  <a:pt x="1142" y="447"/>
                  <a:pt x="1142" y="447"/>
                  <a:pt x="1143" y="447"/>
                </a:cubicBezTo>
                <a:cubicBezTo>
                  <a:pt x="1144" y="448"/>
                  <a:pt x="1145" y="449"/>
                  <a:pt x="1145" y="449"/>
                </a:cubicBezTo>
                <a:cubicBezTo>
                  <a:pt x="1146" y="449"/>
                  <a:pt x="1147" y="449"/>
                  <a:pt x="1147" y="449"/>
                </a:cubicBezTo>
                <a:cubicBezTo>
                  <a:pt x="1148" y="449"/>
                  <a:pt x="1149" y="449"/>
                  <a:pt x="1150" y="449"/>
                </a:cubicBezTo>
                <a:cubicBezTo>
                  <a:pt x="1151" y="449"/>
                  <a:pt x="1150" y="448"/>
                  <a:pt x="1151" y="448"/>
                </a:cubicBezTo>
                <a:cubicBezTo>
                  <a:pt x="1151" y="448"/>
                  <a:pt x="1151" y="448"/>
                  <a:pt x="1151" y="448"/>
                </a:cubicBezTo>
                <a:cubicBezTo>
                  <a:pt x="1151" y="447"/>
                  <a:pt x="1151" y="448"/>
                  <a:pt x="1152" y="447"/>
                </a:cubicBezTo>
                <a:cubicBezTo>
                  <a:pt x="1152" y="446"/>
                  <a:pt x="1152" y="446"/>
                  <a:pt x="1153" y="446"/>
                </a:cubicBezTo>
                <a:cubicBezTo>
                  <a:pt x="1153" y="447"/>
                  <a:pt x="1152" y="449"/>
                  <a:pt x="1151" y="449"/>
                </a:cubicBezTo>
                <a:cubicBezTo>
                  <a:pt x="1151" y="449"/>
                  <a:pt x="1151" y="450"/>
                  <a:pt x="1150" y="450"/>
                </a:cubicBezTo>
                <a:cubicBezTo>
                  <a:pt x="1150" y="450"/>
                  <a:pt x="1150" y="451"/>
                  <a:pt x="1150" y="451"/>
                </a:cubicBezTo>
                <a:cubicBezTo>
                  <a:pt x="1149" y="452"/>
                  <a:pt x="1148" y="451"/>
                  <a:pt x="1148" y="451"/>
                </a:cubicBezTo>
                <a:cubicBezTo>
                  <a:pt x="1148" y="451"/>
                  <a:pt x="1148" y="452"/>
                  <a:pt x="1147" y="452"/>
                </a:cubicBezTo>
                <a:cubicBezTo>
                  <a:pt x="1147" y="452"/>
                  <a:pt x="1147" y="452"/>
                  <a:pt x="1147" y="452"/>
                </a:cubicBezTo>
                <a:cubicBezTo>
                  <a:pt x="1146" y="452"/>
                  <a:pt x="1146" y="452"/>
                  <a:pt x="1145" y="452"/>
                </a:cubicBezTo>
                <a:cubicBezTo>
                  <a:pt x="1145" y="453"/>
                  <a:pt x="1144" y="452"/>
                  <a:pt x="1145" y="454"/>
                </a:cubicBezTo>
                <a:cubicBezTo>
                  <a:pt x="1145" y="455"/>
                  <a:pt x="1146" y="456"/>
                  <a:pt x="1147" y="456"/>
                </a:cubicBezTo>
                <a:cubicBezTo>
                  <a:pt x="1148" y="458"/>
                  <a:pt x="1150" y="459"/>
                  <a:pt x="1151" y="461"/>
                </a:cubicBezTo>
                <a:cubicBezTo>
                  <a:pt x="1152" y="462"/>
                  <a:pt x="1154" y="462"/>
                  <a:pt x="1155" y="461"/>
                </a:cubicBezTo>
                <a:cubicBezTo>
                  <a:pt x="1156" y="460"/>
                  <a:pt x="1156" y="461"/>
                  <a:pt x="1156" y="460"/>
                </a:cubicBezTo>
                <a:cubicBezTo>
                  <a:pt x="1157" y="460"/>
                  <a:pt x="1157" y="460"/>
                  <a:pt x="1157" y="460"/>
                </a:cubicBezTo>
                <a:cubicBezTo>
                  <a:pt x="1158" y="460"/>
                  <a:pt x="1158" y="458"/>
                  <a:pt x="1159" y="458"/>
                </a:cubicBezTo>
                <a:cubicBezTo>
                  <a:pt x="1159" y="456"/>
                  <a:pt x="1159" y="455"/>
                  <a:pt x="1159" y="453"/>
                </a:cubicBezTo>
                <a:cubicBezTo>
                  <a:pt x="1160" y="454"/>
                  <a:pt x="1160" y="452"/>
                  <a:pt x="1160" y="451"/>
                </a:cubicBezTo>
                <a:cubicBezTo>
                  <a:pt x="1160" y="451"/>
                  <a:pt x="1161" y="452"/>
                  <a:pt x="1161" y="452"/>
                </a:cubicBezTo>
                <a:cubicBezTo>
                  <a:pt x="1161" y="453"/>
                  <a:pt x="1161" y="453"/>
                  <a:pt x="1162" y="453"/>
                </a:cubicBezTo>
                <a:cubicBezTo>
                  <a:pt x="1161" y="454"/>
                  <a:pt x="1161" y="453"/>
                  <a:pt x="1161" y="454"/>
                </a:cubicBezTo>
                <a:cubicBezTo>
                  <a:pt x="1161" y="455"/>
                  <a:pt x="1161" y="455"/>
                  <a:pt x="1162" y="455"/>
                </a:cubicBezTo>
                <a:cubicBezTo>
                  <a:pt x="1162" y="455"/>
                  <a:pt x="1162" y="456"/>
                  <a:pt x="1162" y="456"/>
                </a:cubicBezTo>
                <a:cubicBezTo>
                  <a:pt x="1161" y="456"/>
                  <a:pt x="1161" y="458"/>
                  <a:pt x="1162" y="458"/>
                </a:cubicBezTo>
                <a:cubicBezTo>
                  <a:pt x="1162" y="458"/>
                  <a:pt x="1163" y="459"/>
                  <a:pt x="1163" y="459"/>
                </a:cubicBezTo>
                <a:cubicBezTo>
                  <a:pt x="1163" y="460"/>
                  <a:pt x="1163" y="460"/>
                  <a:pt x="1163" y="460"/>
                </a:cubicBezTo>
                <a:cubicBezTo>
                  <a:pt x="1163" y="461"/>
                  <a:pt x="1162" y="461"/>
                  <a:pt x="1162" y="462"/>
                </a:cubicBezTo>
                <a:cubicBezTo>
                  <a:pt x="1162" y="462"/>
                  <a:pt x="1162" y="462"/>
                  <a:pt x="1162" y="463"/>
                </a:cubicBezTo>
                <a:cubicBezTo>
                  <a:pt x="1161" y="463"/>
                  <a:pt x="1161" y="464"/>
                  <a:pt x="1161" y="465"/>
                </a:cubicBezTo>
                <a:cubicBezTo>
                  <a:pt x="1161" y="465"/>
                  <a:pt x="1161" y="466"/>
                  <a:pt x="1160" y="466"/>
                </a:cubicBezTo>
                <a:cubicBezTo>
                  <a:pt x="1160" y="466"/>
                  <a:pt x="1160" y="467"/>
                  <a:pt x="1161" y="467"/>
                </a:cubicBezTo>
                <a:cubicBezTo>
                  <a:pt x="1161" y="467"/>
                  <a:pt x="1161" y="468"/>
                  <a:pt x="1161" y="468"/>
                </a:cubicBezTo>
                <a:cubicBezTo>
                  <a:pt x="1161" y="468"/>
                  <a:pt x="1161" y="469"/>
                  <a:pt x="1162" y="469"/>
                </a:cubicBezTo>
                <a:cubicBezTo>
                  <a:pt x="1162" y="469"/>
                  <a:pt x="1162" y="469"/>
                  <a:pt x="1162" y="470"/>
                </a:cubicBezTo>
                <a:cubicBezTo>
                  <a:pt x="1162" y="470"/>
                  <a:pt x="1162" y="470"/>
                  <a:pt x="1162" y="471"/>
                </a:cubicBezTo>
                <a:cubicBezTo>
                  <a:pt x="1163" y="472"/>
                  <a:pt x="1163" y="472"/>
                  <a:pt x="1162" y="472"/>
                </a:cubicBezTo>
                <a:cubicBezTo>
                  <a:pt x="1162" y="473"/>
                  <a:pt x="1162" y="474"/>
                  <a:pt x="1163" y="474"/>
                </a:cubicBezTo>
                <a:cubicBezTo>
                  <a:pt x="1162" y="475"/>
                  <a:pt x="1162" y="476"/>
                  <a:pt x="1162" y="477"/>
                </a:cubicBezTo>
                <a:cubicBezTo>
                  <a:pt x="1163" y="477"/>
                  <a:pt x="1163" y="477"/>
                  <a:pt x="1163" y="477"/>
                </a:cubicBezTo>
                <a:cubicBezTo>
                  <a:pt x="1163" y="478"/>
                  <a:pt x="1163" y="477"/>
                  <a:pt x="1163" y="478"/>
                </a:cubicBezTo>
                <a:cubicBezTo>
                  <a:pt x="1163" y="478"/>
                  <a:pt x="1163" y="478"/>
                  <a:pt x="1163" y="479"/>
                </a:cubicBezTo>
                <a:cubicBezTo>
                  <a:pt x="1163" y="479"/>
                  <a:pt x="1163" y="479"/>
                  <a:pt x="1163" y="479"/>
                </a:cubicBezTo>
                <a:cubicBezTo>
                  <a:pt x="1163" y="479"/>
                  <a:pt x="1163" y="479"/>
                  <a:pt x="1163" y="480"/>
                </a:cubicBezTo>
                <a:cubicBezTo>
                  <a:pt x="1164" y="480"/>
                  <a:pt x="1163" y="481"/>
                  <a:pt x="1164" y="481"/>
                </a:cubicBezTo>
                <a:cubicBezTo>
                  <a:pt x="1164" y="481"/>
                  <a:pt x="1164" y="483"/>
                  <a:pt x="1164" y="483"/>
                </a:cubicBezTo>
                <a:cubicBezTo>
                  <a:pt x="1164" y="484"/>
                  <a:pt x="1164" y="483"/>
                  <a:pt x="1164" y="484"/>
                </a:cubicBezTo>
                <a:cubicBezTo>
                  <a:pt x="1164" y="485"/>
                  <a:pt x="1164" y="485"/>
                  <a:pt x="1164" y="486"/>
                </a:cubicBezTo>
                <a:cubicBezTo>
                  <a:pt x="1164" y="486"/>
                  <a:pt x="1165" y="486"/>
                  <a:pt x="1165" y="486"/>
                </a:cubicBezTo>
                <a:cubicBezTo>
                  <a:pt x="1165" y="486"/>
                  <a:pt x="1165" y="487"/>
                  <a:pt x="1165" y="487"/>
                </a:cubicBezTo>
                <a:cubicBezTo>
                  <a:pt x="1165" y="488"/>
                  <a:pt x="1165" y="487"/>
                  <a:pt x="1165" y="488"/>
                </a:cubicBezTo>
                <a:cubicBezTo>
                  <a:pt x="1165" y="488"/>
                  <a:pt x="1165" y="488"/>
                  <a:pt x="1165" y="489"/>
                </a:cubicBezTo>
                <a:cubicBezTo>
                  <a:pt x="1165" y="489"/>
                  <a:pt x="1166" y="489"/>
                  <a:pt x="1166" y="489"/>
                </a:cubicBezTo>
                <a:cubicBezTo>
                  <a:pt x="1166" y="489"/>
                  <a:pt x="1165" y="489"/>
                  <a:pt x="1166" y="489"/>
                </a:cubicBezTo>
                <a:cubicBezTo>
                  <a:pt x="1166" y="489"/>
                  <a:pt x="1166" y="491"/>
                  <a:pt x="1166" y="491"/>
                </a:cubicBezTo>
                <a:cubicBezTo>
                  <a:pt x="1167" y="493"/>
                  <a:pt x="1166" y="491"/>
                  <a:pt x="1167" y="492"/>
                </a:cubicBezTo>
                <a:cubicBezTo>
                  <a:pt x="1167" y="492"/>
                  <a:pt x="1167" y="492"/>
                  <a:pt x="1167" y="492"/>
                </a:cubicBezTo>
                <a:cubicBezTo>
                  <a:pt x="1167" y="492"/>
                  <a:pt x="1167" y="492"/>
                  <a:pt x="1167" y="492"/>
                </a:cubicBezTo>
                <a:cubicBezTo>
                  <a:pt x="1167" y="493"/>
                  <a:pt x="1167" y="493"/>
                  <a:pt x="1167" y="493"/>
                </a:cubicBezTo>
                <a:cubicBezTo>
                  <a:pt x="1167" y="493"/>
                  <a:pt x="1168" y="494"/>
                  <a:pt x="1168" y="494"/>
                </a:cubicBezTo>
                <a:cubicBezTo>
                  <a:pt x="1168" y="494"/>
                  <a:pt x="1168" y="494"/>
                  <a:pt x="1168" y="495"/>
                </a:cubicBezTo>
                <a:cubicBezTo>
                  <a:pt x="1168" y="495"/>
                  <a:pt x="1168" y="494"/>
                  <a:pt x="1168" y="495"/>
                </a:cubicBezTo>
                <a:cubicBezTo>
                  <a:pt x="1168" y="495"/>
                  <a:pt x="1168" y="495"/>
                  <a:pt x="1168" y="496"/>
                </a:cubicBezTo>
                <a:cubicBezTo>
                  <a:pt x="1168" y="496"/>
                  <a:pt x="1168" y="495"/>
                  <a:pt x="1168" y="496"/>
                </a:cubicBezTo>
                <a:cubicBezTo>
                  <a:pt x="1168" y="496"/>
                  <a:pt x="1169" y="498"/>
                  <a:pt x="1169" y="498"/>
                </a:cubicBezTo>
                <a:cubicBezTo>
                  <a:pt x="1169" y="498"/>
                  <a:pt x="1170" y="502"/>
                  <a:pt x="1170" y="503"/>
                </a:cubicBezTo>
                <a:cubicBezTo>
                  <a:pt x="1170" y="504"/>
                  <a:pt x="1170" y="505"/>
                  <a:pt x="1170" y="506"/>
                </a:cubicBezTo>
                <a:cubicBezTo>
                  <a:pt x="1170" y="506"/>
                  <a:pt x="1171" y="506"/>
                  <a:pt x="1171" y="506"/>
                </a:cubicBezTo>
                <a:cubicBezTo>
                  <a:pt x="1171" y="506"/>
                  <a:pt x="1171" y="509"/>
                  <a:pt x="1172" y="509"/>
                </a:cubicBezTo>
                <a:cubicBezTo>
                  <a:pt x="1172" y="509"/>
                  <a:pt x="1172" y="509"/>
                  <a:pt x="1172" y="509"/>
                </a:cubicBezTo>
                <a:cubicBezTo>
                  <a:pt x="1172" y="510"/>
                  <a:pt x="1172" y="510"/>
                  <a:pt x="1173" y="510"/>
                </a:cubicBezTo>
                <a:cubicBezTo>
                  <a:pt x="1173" y="510"/>
                  <a:pt x="1173" y="511"/>
                  <a:pt x="1173" y="512"/>
                </a:cubicBezTo>
                <a:cubicBezTo>
                  <a:pt x="1174" y="512"/>
                  <a:pt x="1174" y="512"/>
                  <a:pt x="1174" y="512"/>
                </a:cubicBezTo>
                <a:cubicBezTo>
                  <a:pt x="1174" y="513"/>
                  <a:pt x="1174" y="513"/>
                  <a:pt x="1174" y="513"/>
                </a:cubicBezTo>
                <a:cubicBezTo>
                  <a:pt x="1175" y="513"/>
                  <a:pt x="1175" y="514"/>
                  <a:pt x="1175" y="515"/>
                </a:cubicBezTo>
                <a:cubicBezTo>
                  <a:pt x="1175" y="515"/>
                  <a:pt x="1175" y="514"/>
                  <a:pt x="1176" y="515"/>
                </a:cubicBezTo>
                <a:cubicBezTo>
                  <a:pt x="1176" y="516"/>
                  <a:pt x="1176" y="517"/>
                  <a:pt x="1176" y="517"/>
                </a:cubicBezTo>
                <a:cubicBezTo>
                  <a:pt x="1176" y="518"/>
                  <a:pt x="1176" y="518"/>
                  <a:pt x="1177" y="518"/>
                </a:cubicBezTo>
                <a:cubicBezTo>
                  <a:pt x="1177" y="519"/>
                  <a:pt x="1177" y="519"/>
                  <a:pt x="1178" y="520"/>
                </a:cubicBezTo>
                <a:cubicBezTo>
                  <a:pt x="1178" y="520"/>
                  <a:pt x="1178" y="521"/>
                  <a:pt x="1178" y="521"/>
                </a:cubicBezTo>
                <a:cubicBezTo>
                  <a:pt x="1179" y="522"/>
                  <a:pt x="1179" y="522"/>
                  <a:pt x="1178" y="523"/>
                </a:cubicBezTo>
                <a:cubicBezTo>
                  <a:pt x="1178" y="523"/>
                  <a:pt x="1178" y="522"/>
                  <a:pt x="1178" y="523"/>
                </a:cubicBezTo>
                <a:cubicBezTo>
                  <a:pt x="1178" y="523"/>
                  <a:pt x="1178" y="523"/>
                  <a:pt x="1178" y="524"/>
                </a:cubicBezTo>
                <a:cubicBezTo>
                  <a:pt x="1178" y="525"/>
                  <a:pt x="1179" y="525"/>
                  <a:pt x="1179" y="526"/>
                </a:cubicBezTo>
                <a:cubicBezTo>
                  <a:pt x="1180" y="526"/>
                  <a:pt x="1180" y="526"/>
                  <a:pt x="1180" y="526"/>
                </a:cubicBezTo>
                <a:cubicBezTo>
                  <a:pt x="1180" y="526"/>
                  <a:pt x="1180" y="526"/>
                  <a:pt x="1180" y="527"/>
                </a:cubicBezTo>
                <a:cubicBezTo>
                  <a:pt x="1180" y="527"/>
                  <a:pt x="1181" y="528"/>
                  <a:pt x="1181" y="528"/>
                </a:cubicBezTo>
                <a:cubicBezTo>
                  <a:pt x="1181" y="528"/>
                  <a:pt x="1181" y="528"/>
                  <a:pt x="1181" y="528"/>
                </a:cubicBezTo>
                <a:cubicBezTo>
                  <a:pt x="1181" y="529"/>
                  <a:pt x="1181" y="528"/>
                  <a:pt x="1181" y="529"/>
                </a:cubicBezTo>
                <a:cubicBezTo>
                  <a:pt x="1181" y="529"/>
                  <a:pt x="1181" y="529"/>
                  <a:pt x="1181" y="529"/>
                </a:cubicBezTo>
                <a:cubicBezTo>
                  <a:pt x="1182" y="529"/>
                  <a:pt x="1182" y="529"/>
                  <a:pt x="1182" y="530"/>
                </a:cubicBezTo>
                <a:cubicBezTo>
                  <a:pt x="1182" y="530"/>
                  <a:pt x="1182" y="530"/>
                  <a:pt x="1182" y="530"/>
                </a:cubicBezTo>
                <a:cubicBezTo>
                  <a:pt x="1183" y="530"/>
                  <a:pt x="1182" y="531"/>
                  <a:pt x="1182" y="531"/>
                </a:cubicBezTo>
                <a:cubicBezTo>
                  <a:pt x="1183" y="532"/>
                  <a:pt x="1183" y="532"/>
                  <a:pt x="1184" y="532"/>
                </a:cubicBezTo>
                <a:cubicBezTo>
                  <a:pt x="1185" y="532"/>
                  <a:pt x="1184" y="531"/>
                  <a:pt x="1185" y="531"/>
                </a:cubicBezTo>
                <a:cubicBezTo>
                  <a:pt x="1186" y="531"/>
                  <a:pt x="1186" y="530"/>
                  <a:pt x="1187" y="529"/>
                </a:cubicBezTo>
                <a:cubicBezTo>
                  <a:pt x="1187" y="529"/>
                  <a:pt x="1187" y="529"/>
                  <a:pt x="1187" y="528"/>
                </a:cubicBezTo>
                <a:cubicBezTo>
                  <a:pt x="1187" y="528"/>
                  <a:pt x="1188" y="527"/>
                  <a:pt x="1189" y="527"/>
                </a:cubicBezTo>
                <a:cubicBezTo>
                  <a:pt x="1190" y="527"/>
                  <a:pt x="1189" y="526"/>
                  <a:pt x="1190" y="525"/>
                </a:cubicBezTo>
                <a:cubicBezTo>
                  <a:pt x="1191" y="524"/>
                  <a:pt x="1190" y="524"/>
                  <a:pt x="1191" y="523"/>
                </a:cubicBezTo>
                <a:cubicBezTo>
                  <a:pt x="1191" y="523"/>
                  <a:pt x="1192" y="523"/>
                  <a:pt x="1192" y="522"/>
                </a:cubicBezTo>
                <a:cubicBezTo>
                  <a:pt x="1192" y="522"/>
                  <a:pt x="1192" y="521"/>
                  <a:pt x="1192" y="521"/>
                </a:cubicBezTo>
                <a:cubicBezTo>
                  <a:pt x="1193" y="521"/>
                  <a:pt x="1194" y="522"/>
                  <a:pt x="1194" y="521"/>
                </a:cubicBezTo>
                <a:cubicBezTo>
                  <a:pt x="1194" y="520"/>
                  <a:pt x="1195" y="519"/>
                  <a:pt x="1194" y="519"/>
                </a:cubicBezTo>
                <a:cubicBezTo>
                  <a:pt x="1194" y="519"/>
                  <a:pt x="1194" y="518"/>
                  <a:pt x="1194" y="518"/>
                </a:cubicBezTo>
                <a:cubicBezTo>
                  <a:pt x="1193" y="517"/>
                  <a:pt x="1194" y="516"/>
                  <a:pt x="1194" y="515"/>
                </a:cubicBezTo>
                <a:cubicBezTo>
                  <a:pt x="1194" y="515"/>
                  <a:pt x="1193" y="514"/>
                  <a:pt x="1194" y="514"/>
                </a:cubicBezTo>
                <a:cubicBezTo>
                  <a:pt x="1194" y="514"/>
                  <a:pt x="1194" y="512"/>
                  <a:pt x="1194" y="512"/>
                </a:cubicBezTo>
                <a:cubicBezTo>
                  <a:pt x="1195" y="511"/>
                  <a:pt x="1196" y="511"/>
                  <a:pt x="1196" y="510"/>
                </a:cubicBezTo>
                <a:cubicBezTo>
                  <a:pt x="1196" y="510"/>
                  <a:pt x="1196" y="509"/>
                  <a:pt x="1196" y="508"/>
                </a:cubicBezTo>
                <a:cubicBezTo>
                  <a:pt x="1197" y="508"/>
                  <a:pt x="1197" y="508"/>
                  <a:pt x="1197" y="507"/>
                </a:cubicBezTo>
                <a:cubicBezTo>
                  <a:pt x="1196" y="506"/>
                  <a:pt x="1196" y="506"/>
                  <a:pt x="1196" y="505"/>
                </a:cubicBezTo>
                <a:cubicBezTo>
                  <a:pt x="1196" y="503"/>
                  <a:pt x="1195" y="502"/>
                  <a:pt x="1196" y="500"/>
                </a:cubicBezTo>
                <a:cubicBezTo>
                  <a:pt x="1196" y="499"/>
                  <a:pt x="1196" y="497"/>
                  <a:pt x="1196" y="495"/>
                </a:cubicBezTo>
                <a:cubicBezTo>
                  <a:pt x="1196" y="495"/>
                  <a:pt x="1197" y="494"/>
                  <a:pt x="1196" y="494"/>
                </a:cubicBezTo>
                <a:cubicBezTo>
                  <a:pt x="1197" y="494"/>
                  <a:pt x="1196" y="493"/>
                  <a:pt x="1196" y="493"/>
                </a:cubicBezTo>
                <a:cubicBezTo>
                  <a:pt x="1195" y="493"/>
                  <a:pt x="1196" y="490"/>
                  <a:pt x="1196" y="490"/>
                </a:cubicBezTo>
                <a:cubicBezTo>
                  <a:pt x="1197" y="489"/>
                  <a:pt x="1197" y="488"/>
                  <a:pt x="1198" y="488"/>
                </a:cubicBezTo>
                <a:cubicBezTo>
                  <a:pt x="1199" y="488"/>
                  <a:pt x="1200" y="489"/>
                  <a:pt x="1201" y="487"/>
                </a:cubicBezTo>
                <a:cubicBezTo>
                  <a:pt x="1202" y="486"/>
                  <a:pt x="1203" y="486"/>
                  <a:pt x="1204" y="486"/>
                </a:cubicBezTo>
                <a:cubicBezTo>
                  <a:pt x="1205" y="485"/>
                  <a:pt x="1206" y="485"/>
                  <a:pt x="1206" y="484"/>
                </a:cubicBezTo>
                <a:cubicBezTo>
                  <a:pt x="1206" y="484"/>
                  <a:pt x="1206" y="483"/>
                  <a:pt x="1206" y="483"/>
                </a:cubicBezTo>
                <a:cubicBezTo>
                  <a:pt x="1206" y="483"/>
                  <a:pt x="1206" y="483"/>
                  <a:pt x="1206" y="483"/>
                </a:cubicBezTo>
                <a:cubicBezTo>
                  <a:pt x="1206" y="483"/>
                  <a:pt x="1206" y="482"/>
                  <a:pt x="1206" y="482"/>
                </a:cubicBezTo>
                <a:cubicBezTo>
                  <a:pt x="1206" y="482"/>
                  <a:pt x="1207" y="482"/>
                  <a:pt x="1207" y="482"/>
                </a:cubicBezTo>
                <a:cubicBezTo>
                  <a:pt x="1207" y="481"/>
                  <a:pt x="1207" y="481"/>
                  <a:pt x="1207" y="481"/>
                </a:cubicBezTo>
                <a:cubicBezTo>
                  <a:pt x="1207" y="481"/>
                  <a:pt x="1207" y="481"/>
                  <a:pt x="1207" y="480"/>
                </a:cubicBezTo>
                <a:cubicBezTo>
                  <a:pt x="1207" y="480"/>
                  <a:pt x="1208" y="481"/>
                  <a:pt x="1208" y="480"/>
                </a:cubicBezTo>
                <a:cubicBezTo>
                  <a:pt x="1208" y="480"/>
                  <a:pt x="1209" y="480"/>
                  <a:pt x="1209" y="480"/>
                </a:cubicBezTo>
                <a:cubicBezTo>
                  <a:pt x="1210" y="480"/>
                  <a:pt x="1211" y="480"/>
                  <a:pt x="1211" y="479"/>
                </a:cubicBezTo>
                <a:cubicBezTo>
                  <a:pt x="1212" y="478"/>
                  <a:pt x="1214" y="477"/>
                  <a:pt x="1215" y="477"/>
                </a:cubicBezTo>
                <a:cubicBezTo>
                  <a:pt x="1216" y="475"/>
                  <a:pt x="1218" y="474"/>
                  <a:pt x="1219" y="472"/>
                </a:cubicBezTo>
                <a:cubicBezTo>
                  <a:pt x="1219" y="472"/>
                  <a:pt x="1219" y="472"/>
                  <a:pt x="1219" y="472"/>
                </a:cubicBezTo>
                <a:cubicBezTo>
                  <a:pt x="1219" y="471"/>
                  <a:pt x="1220" y="471"/>
                  <a:pt x="1220" y="471"/>
                </a:cubicBezTo>
                <a:cubicBezTo>
                  <a:pt x="1220" y="470"/>
                  <a:pt x="1221" y="470"/>
                  <a:pt x="1221" y="470"/>
                </a:cubicBezTo>
                <a:cubicBezTo>
                  <a:pt x="1221" y="469"/>
                  <a:pt x="1221" y="468"/>
                  <a:pt x="1222" y="468"/>
                </a:cubicBezTo>
                <a:cubicBezTo>
                  <a:pt x="1223" y="468"/>
                  <a:pt x="1224" y="468"/>
                  <a:pt x="1224" y="468"/>
                </a:cubicBezTo>
                <a:cubicBezTo>
                  <a:pt x="1224" y="468"/>
                  <a:pt x="1226" y="467"/>
                  <a:pt x="1226" y="467"/>
                </a:cubicBezTo>
                <a:cubicBezTo>
                  <a:pt x="1226" y="467"/>
                  <a:pt x="1226" y="466"/>
                  <a:pt x="1227" y="466"/>
                </a:cubicBezTo>
                <a:cubicBezTo>
                  <a:pt x="1228" y="466"/>
                  <a:pt x="1228" y="465"/>
                  <a:pt x="1229" y="465"/>
                </a:cubicBezTo>
                <a:cubicBezTo>
                  <a:pt x="1230" y="464"/>
                  <a:pt x="1230" y="463"/>
                  <a:pt x="1230" y="463"/>
                </a:cubicBezTo>
                <a:cubicBezTo>
                  <a:pt x="1230" y="462"/>
                  <a:pt x="1230" y="461"/>
                  <a:pt x="1230" y="460"/>
                </a:cubicBezTo>
                <a:cubicBezTo>
                  <a:pt x="1230" y="460"/>
                  <a:pt x="1230" y="460"/>
                  <a:pt x="1230" y="460"/>
                </a:cubicBezTo>
                <a:cubicBezTo>
                  <a:pt x="1230" y="459"/>
                  <a:pt x="1231" y="460"/>
                  <a:pt x="1231" y="459"/>
                </a:cubicBezTo>
                <a:cubicBezTo>
                  <a:pt x="1231" y="459"/>
                  <a:pt x="1231" y="459"/>
                  <a:pt x="1231" y="458"/>
                </a:cubicBezTo>
                <a:cubicBezTo>
                  <a:pt x="1232" y="458"/>
                  <a:pt x="1233" y="457"/>
                  <a:pt x="1234" y="457"/>
                </a:cubicBezTo>
                <a:cubicBezTo>
                  <a:pt x="1235" y="457"/>
                  <a:pt x="1234" y="457"/>
                  <a:pt x="1235" y="456"/>
                </a:cubicBezTo>
                <a:cubicBezTo>
                  <a:pt x="1235" y="456"/>
                  <a:pt x="1235" y="455"/>
                  <a:pt x="1235" y="457"/>
                </a:cubicBezTo>
                <a:cubicBezTo>
                  <a:pt x="1236" y="456"/>
                  <a:pt x="1237" y="456"/>
                  <a:pt x="1238" y="456"/>
                </a:cubicBezTo>
                <a:cubicBezTo>
                  <a:pt x="1238" y="456"/>
                  <a:pt x="1237" y="457"/>
                  <a:pt x="1238" y="458"/>
                </a:cubicBezTo>
                <a:cubicBezTo>
                  <a:pt x="1238" y="458"/>
                  <a:pt x="1239" y="458"/>
                  <a:pt x="1240" y="457"/>
                </a:cubicBezTo>
                <a:cubicBezTo>
                  <a:pt x="1241" y="456"/>
                  <a:pt x="1240" y="456"/>
                  <a:pt x="1241" y="456"/>
                </a:cubicBezTo>
                <a:cubicBezTo>
                  <a:pt x="1241" y="456"/>
                  <a:pt x="1242" y="456"/>
                  <a:pt x="1242" y="456"/>
                </a:cubicBezTo>
                <a:cubicBezTo>
                  <a:pt x="1242" y="456"/>
                  <a:pt x="1242" y="455"/>
                  <a:pt x="1242" y="455"/>
                </a:cubicBezTo>
                <a:cubicBezTo>
                  <a:pt x="1242" y="456"/>
                  <a:pt x="1242" y="456"/>
                  <a:pt x="1242" y="456"/>
                </a:cubicBezTo>
                <a:cubicBezTo>
                  <a:pt x="1243" y="456"/>
                  <a:pt x="1244" y="456"/>
                  <a:pt x="1243" y="455"/>
                </a:cubicBezTo>
                <a:cubicBezTo>
                  <a:pt x="1244" y="455"/>
                  <a:pt x="1244" y="455"/>
                  <a:pt x="1244" y="455"/>
                </a:cubicBezTo>
                <a:cubicBezTo>
                  <a:pt x="1245" y="456"/>
                  <a:pt x="1246" y="456"/>
                  <a:pt x="1246" y="455"/>
                </a:cubicBezTo>
                <a:cubicBezTo>
                  <a:pt x="1247" y="455"/>
                  <a:pt x="1247" y="455"/>
                  <a:pt x="1247" y="454"/>
                </a:cubicBezTo>
                <a:cubicBezTo>
                  <a:pt x="1246" y="453"/>
                  <a:pt x="1246" y="452"/>
                  <a:pt x="1246" y="452"/>
                </a:cubicBezTo>
                <a:cubicBezTo>
                  <a:pt x="1246" y="451"/>
                  <a:pt x="1247" y="451"/>
                  <a:pt x="1247" y="450"/>
                </a:cubicBezTo>
                <a:cubicBezTo>
                  <a:pt x="1247" y="450"/>
                  <a:pt x="1247" y="449"/>
                  <a:pt x="1247" y="449"/>
                </a:cubicBezTo>
                <a:cubicBezTo>
                  <a:pt x="1247" y="449"/>
                  <a:pt x="1247" y="449"/>
                  <a:pt x="1246" y="449"/>
                </a:cubicBezTo>
                <a:cubicBezTo>
                  <a:pt x="1246" y="448"/>
                  <a:pt x="1246" y="448"/>
                  <a:pt x="1246" y="448"/>
                </a:cubicBezTo>
                <a:cubicBezTo>
                  <a:pt x="1246" y="448"/>
                  <a:pt x="1246" y="448"/>
                  <a:pt x="1246" y="447"/>
                </a:cubicBezTo>
                <a:cubicBezTo>
                  <a:pt x="1247" y="448"/>
                  <a:pt x="1248" y="448"/>
                  <a:pt x="1249" y="449"/>
                </a:cubicBezTo>
                <a:cubicBezTo>
                  <a:pt x="1249" y="450"/>
                  <a:pt x="1250" y="450"/>
                  <a:pt x="1250" y="450"/>
                </a:cubicBezTo>
                <a:cubicBezTo>
                  <a:pt x="1251" y="450"/>
                  <a:pt x="1251" y="451"/>
                  <a:pt x="1252" y="451"/>
                </a:cubicBezTo>
                <a:cubicBezTo>
                  <a:pt x="1252" y="451"/>
                  <a:pt x="1252" y="452"/>
                  <a:pt x="1253" y="453"/>
                </a:cubicBezTo>
                <a:cubicBezTo>
                  <a:pt x="1254" y="453"/>
                  <a:pt x="1253" y="453"/>
                  <a:pt x="1253" y="454"/>
                </a:cubicBezTo>
                <a:cubicBezTo>
                  <a:pt x="1253" y="455"/>
                  <a:pt x="1254" y="455"/>
                  <a:pt x="1254" y="456"/>
                </a:cubicBezTo>
                <a:cubicBezTo>
                  <a:pt x="1254" y="457"/>
                  <a:pt x="1254" y="458"/>
                  <a:pt x="1254" y="459"/>
                </a:cubicBezTo>
                <a:cubicBezTo>
                  <a:pt x="1254" y="459"/>
                  <a:pt x="1254" y="460"/>
                  <a:pt x="1254" y="460"/>
                </a:cubicBezTo>
                <a:cubicBezTo>
                  <a:pt x="1255" y="461"/>
                  <a:pt x="1255" y="460"/>
                  <a:pt x="1255" y="460"/>
                </a:cubicBezTo>
                <a:cubicBezTo>
                  <a:pt x="1255" y="461"/>
                  <a:pt x="1255" y="461"/>
                  <a:pt x="1255" y="461"/>
                </a:cubicBezTo>
                <a:cubicBezTo>
                  <a:pt x="1256" y="461"/>
                  <a:pt x="1256" y="462"/>
                  <a:pt x="1256" y="463"/>
                </a:cubicBezTo>
                <a:cubicBezTo>
                  <a:pt x="1256" y="464"/>
                  <a:pt x="1256" y="463"/>
                  <a:pt x="1256" y="463"/>
                </a:cubicBezTo>
                <a:cubicBezTo>
                  <a:pt x="1256" y="463"/>
                  <a:pt x="1256" y="464"/>
                  <a:pt x="1256" y="464"/>
                </a:cubicBezTo>
                <a:cubicBezTo>
                  <a:pt x="1257" y="464"/>
                  <a:pt x="1257" y="464"/>
                  <a:pt x="1257" y="464"/>
                </a:cubicBezTo>
                <a:cubicBezTo>
                  <a:pt x="1257" y="465"/>
                  <a:pt x="1257" y="465"/>
                  <a:pt x="1258" y="466"/>
                </a:cubicBezTo>
                <a:cubicBezTo>
                  <a:pt x="1258" y="467"/>
                  <a:pt x="1259" y="465"/>
                  <a:pt x="1259" y="465"/>
                </a:cubicBezTo>
                <a:cubicBezTo>
                  <a:pt x="1259" y="465"/>
                  <a:pt x="1260" y="465"/>
                  <a:pt x="1260" y="465"/>
                </a:cubicBezTo>
                <a:cubicBezTo>
                  <a:pt x="1260" y="465"/>
                  <a:pt x="1260" y="465"/>
                  <a:pt x="1260" y="465"/>
                </a:cubicBezTo>
                <a:cubicBezTo>
                  <a:pt x="1260" y="464"/>
                  <a:pt x="1261" y="465"/>
                  <a:pt x="1261" y="465"/>
                </a:cubicBezTo>
                <a:cubicBezTo>
                  <a:pt x="1261" y="465"/>
                  <a:pt x="1261" y="467"/>
                  <a:pt x="1262" y="467"/>
                </a:cubicBezTo>
                <a:cubicBezTo>
                  <a:pt x="1263" y="468"/>
                  <a:pt x="1262" y="470"/>
                  <a:pt x="1264" y="470"/>
                </a:cubicBezTo>
                <a:cubicBezTo>
                  <a:pt x="1263" y="471"/>
                  <a:pt x="1264" y="474"/>
                  <a:pt x="1264" y="475"/>
                </a:cubicBezTo>
                <a:cubicBezTo>
                  <a:pt x="1264" y="475"/>
                  <a:pt x="1265" y="475"/>
                  <a:pt x="1265" y="475"/>
                </a:cubicBezTo>
                <a:cubicBezTo>
                  <a:pt x="1266" y="476"/>
                  <a:pt x="1265" y="476"/>
                  <a:pt x="1265" y="477"/>
                </a:cubicBezTo>
                <a:cubicBezTo>
                  <a:pt x="1266" y="477"/>
                  <a:pt x="1265" y="478"/>
                  <a:pt x="1266" y="478"/>
                </a:cubicBezTo>
                <a:cubicBezTo>
                  <a:pt x="1266" y="478"/>
                  <a:pt x="1266" y="479"/>
                  <a:pt x="1266" y="480"/>
                </a:cubicBezTo>
                <a:cubicBezTo>
                  <a:pt x="1266" y="480"/>
                  <a:pt x="1265" y="481"/>
                  <a:pt x="1265" y="481"/>
                </a:cubicBezTo>
                <a:cubicBezTo>
                  <a:pt x="1265" y="481"/>
                  <a:pt x="1265" y="481"/>
                  <a:pt x="1265" y="481"/>
                </a:cubicBezTo>
                <a:cubicBezTo>
                  <a:pt x="1265" y="482"/>
                  <a:pt x="1265" y="482"/>
                  <a:pt x="1265" y="483"/>
                </a:cubicBezTo>
                <a:cubicBezTo>
                  <a:pt x="1265" y="483"/>
                  <a:pt x="1264" y="483"/>
                  <a:pt x="1264" y="483"/>
                </a:cubicBezTo>
                <a:cubicBezTo>
                  <a:pt x="1264" y="483"/>
                  <a:pt x="1264" y="483"/>
                  <a:pt x="1264" y="484"/>
                </a:cubicBezTo>
                <a:cubicBezTo>
                  <a:pt x="1264" y="484"/>
                  <a:pt x="1264" y="483"/>
                  <a:pt x="1264" y="484"/>
                </a:cubicBezTo>
                <a:cubicBezTo>
                  <a:pt x="1264" y="484"/>
                  <a:pt x="1264" y="484"/>
                  <a:pt x="1264" y="485"/>
                </a:cubicBezTo>
                <a:cubicBezTo>
                  <a:pt x="1264" y="485"/>
                  <a:pt x="1264" y="486"/>
                  <a:pt x="1264" y="486"/>
                </a:cubicBezTo>
                <a:cubicBezTo>
                  <a:pt x="1264" y="487"/>
                  <a:pt x="1264" y="488"/>
                  <a:pt x="1265" y="488"/>
                </a:cubicBezTo>
                <a:cubicBezTo>
                  <a:pt x="1265" y="488"/>
                  <a:pt x="1266" y="488"/>
                  <a:pt x="1266" y="488"/>
                </a:cubicBezTo>
                <a:cubicBezTo>
                  <a:pt x="1267" y="488"/>
                  <a:pt x="1266" y="489"/>
                  <a:pt x="1267" y="488"/>
                </a:cubicBezTo>
                <a:cubicBezTo>
                  <a:pt x="1268" y="488"/>
                  <a:pt x="1268" y="488"/>
                  <a:pt x="1269" y="488"/>
                </a:cubicBezTo>
                <a:cubicBezTo>
                  <a:pt x="1271" y="489"/>
                  <a:pt x="1270" y="487"/>
                  <a:pt x="1271" y="487"/>
                </a:cubicBezTo>
                <a:cubicBezTo>
                  <a:pt x="1271" y="487"/>
                  <a:pt x="1272" y="487"/>
                  <a:pt x="1272" y="487"/>
                </a:cubicBezTo>
                <a:cubicBezTo>
                  <a:pt x="1272" y="486"/>
                  <a:pt x="1273" y="486"/>
                  <a:pt x="1273" y="486"/>
                </a:cubicBezTo>
                <a:cubicBezTo>
                  <a:pt x="1274" y="484"/>
                  <a:pt x="1274" y="483"/>
                  <a:pt x="1275" y="482"/>
                </a:cubicBezTo>
                <a:cubicBezTo>
                  <a:pt x="1276" y="481"/>
                  <a:pt x="1276" y="483"/>
                  <a:pt x="1276" y="483"/>
                </a:cubicBezTo>
                <a:cubicBezTo>
                  <a:pt x="1277" y="483"/>
                  <a:pt x="1277" y="483"/>
                  <a:pt x="1277" y="484"/>
                </a:cubicBezTo>
                <a:cubicBezTo>
                  <a:pt x="1278" y="484"/>
                  <a:pt x="1278" y="484"/>
                  <a:pt x="1278" y="484"/>
                </a:cubicBezTo>
                <a:cubicBezTo>
                  <a:pt x="1278" y="485"/>
                  <a:pt x="1278" y="485"/>
                  <a:pt x="1278" y="485"/>
                </a:cubicBezTo>
                <a:cubicBezTo>
                  <a:pt x="1279" y="485"/>
                  <a:pt x="1280" y="485"/>
                  <a:pt x="1280" y="486"/>
                </a:cubicBezTo>
                <a:cubicBezTo>
                  <a:pt x="1280" y="487"/>
                  <a:pt x="1280" y="486"/>
                  <a:pt x="1280" y="487"/>
                </a:cubicBezTo>
                <a:cubicBezTo>
                  <a:pt x="1280" y="487"/>
                  <a:pt x="1280" y="487"/>
                  <a:pt x="1280" y="488"/>
                </a:cubicBezTo>
                <a:cubicBezTo>
                  <a:pt x="1279" y="488"/>
                  <a:pt x="1279" y="488"/>
                  <a:pt x="1280" y="489"/>
                </a:cubicBezTo>
                <a:cubicBezTo>
                  <a:pt x="1280" y="490"/>
                  <a:pt x="1280" y="490"/>
                  <a:pt x="1281" y="490"/>
                </a:cubicBezTo>
                <a:cubicBezTo>
                  <a:pt x="1281" y="491"/>
                  <a:pt x="1281" y="490"/>
                  <a:pt x="1281" y="491"/>
                </a:cubicBezTo>
                <a:cubicBezTo>
                  <a:pt x="1281" y="492"/>
                  <a:pt x="1282" y="491"/>
                  <a:pt x="1282" y="492"/>
                </a:cubicBezTo>
                <a:cubicBezTo>
                  <a:pt x="1282" y="492"/>
                  <a:pt x="1282" y="492"/>
                  <a:pt x="1282" y="492"/>
                </a:cubicBezTo>
                <a:cubicBezTo>
                  <a:pt x="1282" y="493"/>
                  <a:pt x="1282" y="494"/>
                  <a:pt x="1282" y="494"/>
                </a:cubicBezTo>
                <a:cubicBezTo>
                  <a:pt x="1282" y="495"/>
                  <a:pt x="1282" y="495"/>
                  <a:pt x="1282" y="496"/>
                </a:cubicBezTo>
                <a:cubicBezTo>
                  <a:pt x="1282" y="497"/>
                  <a:pt x="1283" y="497"/>
                  <a:pt x="1283" y="498"/>
                </a:cubicBezTo>
                <a:cubicBezTo>
                  <a:pt x="1283" y="499"/>
                  <a:pt x="1283" y="498"/>
                  <a:pt x="1283" y="499"/>
                </a:cubicBezTo>
                <a:cubicBezTo>
                  <a:pt x="1283" y="499"/>
                  <a:pt x="1283" y="500"/>
                  <a:pt x="1283" y="500"/>
                </a:cubicBezTo>
                <a:cubicBezTo>
                  <a:pt x="1283" y="500"/>
                  <a:pt x="1284" y="501"/>
                  <a:pt x="1284" y="501"/>
                </a:cubicBezTo>
                <a:cubicBezTo>
                  <a:pt x="1285" y="502"/>
                  <a:pt x="1285" y="502"/>
                  <a:pt x="1285" y="503"/>
                </a:cubicBezTo>
                <a:cubicBezTo>
                  <a:pt x="1285" y="503"/>
                  <a:pt x="1285" y="504"/>
                  <a:pt x="1285" y="504"/>
                </a:cubicBezTo>
                <a:cubicBezTo>
                  <a:pt x="1285" y="504"/>
                  <a:pt x="1285" y="504"/>
                  <a:pt x="1285" y="504"/>
                </a:cubicBezTo>
                <a:cubicBezTo>
                  <a:pt x="1285" y="505"/>
                  <a:pt x="1285" y="505"/>
                  <a:pt x="1285" y="506"/>
                </a:cubicBezTo>
                <a:cubicBezTo>
                  <a:pt x="1285" y="506"/>
                  <a:pt x="1286" y="506"/>
                  <a:pt x="1286" y="507"/>
                </a:cubicBezTo>
                <a:cubicBezTo>
                  <a:pt x="1285" y="507"/>
                  <a:pt x="1286" y="507"/>
                  <a:pt x="1286" y="507"/>
                </a:cubicBezTo>
                <a:cubicBezTo>
                  <a:pt x="1286" y="507"/>
                  <a:pt x="1286" y="508"/>
                  <a:pt x="1286" y="508"/>
                </a:cubicBezTo>
                <a:cubicBezTo>
                  <a:pt x="1286" y="509"/>
                  <a:pt x="1286" y="510"/>
                  <a:pt x="1285" y="511"/>
                </a:cubicBezTo>
                <a:cubicBezTo>
                  <a:pt x="1285" y="511"/>
                  <a:pt x="1286" y="511"/>
                  <a:pt x="1286" y="511"/>
                </a:cubicBezTo>
                <a:cubicBezTo>
                  <a:pt x="1286" y="512"/>
                  <a:pt x="1286" y="512"/>
                  <a:pt x="1286" y="512"/>
                </a:cubicBezTo>
                <a:cubicBezTo>
                  <a:pt x="1287" y="512"/>
                  <a:pt x="1287" y="513"/>
                  <a:pt x="1287" y="514"/>
                </a:cubicBezTo>
                <a:cubicBezTo>
                  <a:pt x="1287" y="514"/>
                  <a:pt x="1287" y="514"/>
                  <a:pt x="1287" y="515"/>
                </a:cubicBezTo>
                <a:cubicBezTo>
                  <a:pt x="1287" y="515"/>
                  <a:pt x="1287" y="514"/>
                  <a:pt x="1287" y="515"/>
                </a:cubicBezTo>
                <a:cubicBezTo>
                  <a:pt x="1288" y="516"/>
                  <a:pt x="1287" y="517"/>
                  <a:pt x="1287" y="518"/>
                </a:cubicBezTo>
                <a:cubicBezTo>
                  <a:pt x="1287" y="519"/>
                  <a:pt x="1286" y="519"/>
                  <a:pt x="1286" y="519"/>
                </a:cubicBezTo>
                <a:cubicBezTo>
                  <a:pt x="1286" y="520"/>
                  <a:pt x="1286" y="521"/>
                  <a:pt x="1286" y="522"/>
                </a:cubicBezTo>
                <a:cubicBezTo>
                  <a:pt x="1286" y="522"/>
                  <a:pt x="1287" y="521"/>
                  <a:pt x="1287" y="522"/>
                </a:cubicBezTo>
                <a:cubicBezTo>
                  <a:pt x="1287" y="522"/>
                  <a:pt x="1287" y="523"/>
                  <a:pt x="1287" y="523"/>
                </a:cubicBezTo>
                <a:cubicBezTo>
                  <a:pt x="1287" y="523"/>
                  <a:pt x="1286" y="523"/>
                  <a:pt x="1286" y="524"/>
                </a:cubicBezTo>
                <a:cubicBezTo>
                  <a:pt x="1286" y="524"/>
                  <a:pt x="1286" y="525"/>
                  <a:pt x="1285" y="525"/>
                </a:cubicBezTo>
                <a:cubicBezTo>
                  <a:pt x="1285" y="526"/>
                  <a:pt x="1285" y="527"/>
                  <a:pt x="1285" y="528"/>
                </a:cubicBezTo>
                <a:cubicBezTo>
                  <a:pt x="1285" y="528"/>
                  <a:pt x="1285" y="528"/>
                  <a:pt x="1285" y="528"/>
                </a:cubicBezTo>
                <a:cubicBezTo>
                  <a:pt x="1285" y="529"/>
                  <a:pt x="1285" y="529"/>
                  <a:pt x="1285" y="530"/>
                </a:cubicBezTo>
                <a:cubicBezTo>
                  <a:pt x="1285" y="530"/>
                  <a:pt x="1285" y="530"/>
                  <a:pt x="1286" y="530"/>
                </a:cubicBezTo>
                <a:cubicBezTo>
                  <a:pt x="1286" y="531"/>
                  <a:pt x="1286" y="531"/>
                  <a:pt x="1286" y="531"/>
                </a:cubicBezTo>
                <a:cubicBezTo>
                  <a:pt x="1286" y="532"/>
                  <a:pt x="1289" y="534"/>
                  <a:pt x="1290" y="535"/>
                </a:cubicBezTo>
                <a:cubicBezTo>
                  <a:pt x="1290" y="535"/>
                  <a:pt x="1289" y="535"/>
                  <a:pt x="1290" y="536"/>
                </a:cubicBezTo>
                <a:cubicBezTo>
                  <a:pt x="1291" y="537"/>
                  <a:pt x="1291" y="537"/>
                  <a:pt x="1291" y="538"/>
                </a:cubicBezTo>
                <a:cubicBezTo>
                  <a:pt x="1291" y="539"/>
                  <a:pt x="1292" y="539"/>
                  <a:pt x="1293" y="540"/>
                </a:cubicBezTo>
                <a:cubicBezTo>
                  <a:pt x="1293" y="541"/>
                  <a:pt x="1293" y="542"/>
                  <a:pt x="1293" y="543"/>
                </a:cubicBezTo>
                <a:cubicBezTo>
                  <a:pt x="1293" y="544"/>
                  <a:pt x="1293" y="544"/>
                  <a:pt x="1293" y="546"/>
                </a:cubicBezTo>
                <a:cubicBezTo>
                  <a:pt x="1293" y="546"/>
                  <a:pt x="1294" y="545"/>
                  <a:pt x="1294" y="546"/>
                </a:cubicBezTo>
                <a:cubicBezTo>
                  <a:pt x="1294" y="547"/>
                  <a:pt x="1294" y="546"/>
                  <a:pt x="1294" y="547"/>
                </a:cubicBezTo>
                <a:cubicBezTo>
                  <a:pt x="1294" y="547"/>
                  <a:pt x="1294" y="548"/>
                  <a:pt x="1294" y="548"/>
                </a:cubicBezTo>
                <a:cubicBezTo>
                  <a:pt x="1294" y="548"/>
                  <a:pt x="1294" y="549"/>
                  <a:pt x="1294" y="550"/>
                </a:cubicBezTo>
                <a:cubicBezTo>
                  <a:pt x="1294" y="550"/>
                  <a:pt x="1294" y="550"/>
                  <a:pt x="1294" y="551"/>
                </a:cubicBezTo>
                <a:cubicBezTo>
                  <a:pt x="1294" y="551"/>
                  <a:pt x="1295" y="551"/>
                  <a:pt x="1295" y="552"/>
                </a:cubicBezTo>
                <a:cubicBezTo>
                  <a:pt x="1295" y="552"/>
                  <a:pt x="1295" y="552"/>
                  <a:pt x="1295" y="552"/>
                </a:cubicBezTo>
                <a:cubicBezTo>
                  <a:pt x="1295" y="552"/>
                  <a:pt x="1295" y="553"/>
                  <a:pt x="1295" y="554"/>
                </a:cubicBezTo>
                <a:cubicBezTo>
                  <a:pt x="1295" y="555"/>
                  <a:pt x="1296" y="556"/>
                  <a:pt x="1296" y="557"/>
                </a:cubicBezTo>
                <a:cubicBezTo>
                  <a:pt x="1297" y="558"/>
                  <a:pt x="1297" y="558"/>
                  <a:pt x="1298" y="559"/>
                </a:cubicBezTo>
                <a:cubicBezTo>
                  <a:pt x="1298" y="560"/>
                  <a:pt x="1298" y="559"/>
                  <a:pt x="1298" y="560"/>
                </a:cubicBezTo>
                <a:cubicBezTo>
                  <a:pt x="1298" y="560"/>
                  <a:pt x="1298" y="561"/>
                  <a:pt x="1298" y="561"/>
                </a:cubicBezTo>
                <a:cubicBezTo>
                  <a:pt x="1298" y="562"/>
                  <a:pt x="1299" y="563"/>
                  <a:pt x="1300" y="564"/>
                </a:cubicBezTo>
                <a:cubicBezTo>
                  <a:pt x="1300" y="564"/>
                  <a:pt x="1303" y="565"/>
                  <a:pt x="1303" y="566"/>
                </a:cubicBezTo>
                <a:cubicBezTo>
                  <a:pt x="1303" y="567"/>
                  <a:pt x="1304" y="567"/>
                  <a:pt x="1304" y="567"/>
                </a:cubicBezTo>
                <a:cubicBezTo>
                  <a:pt x="1305" y="568"/>
                  <a:pt x="1304" y="568"/>
                  <a:pt x="1305" y="568"/>
                </a:cubicBezTo>
                <a:cubicBezTo>
                  <a:pt x="1306" y="568"/>
                  <a:pt x="1305" y="568"/>
                  <a:pt x="1305" y="568"/>
                </a:cubicBezTo>
                <a:cubicBezTo>
                  <a:pt x="1305" y="568"/>
                  <a:pt x="1306" y="568"/>
                  <a:pt x="1306" y="568"/>
                </a:cubicBezTo>
                <a:cubicBezTo>
                  <a:pt x="1306" y="568"/>
                  <a:pt x="1306" y="568"/>
                  <a:pt x="1306" y="568"/>
                </a:cubicBezTo>
                <a:cubicBezTo>
                  <a:pt x="1306" y="569"/>
                  <a:pt x="1307" y="569"/>
                  <a:pt x="1307" y="569"/>
                </a:cubicBezTo>
                <a:cubicBezTo>
                  <a:pt x="1308" y="570"/>
                  <a:pt x="1308" y="569"/>
                  <a:pt x="1308" y="568"/>
                </a:cubicBezTo>
                <a:cubicBezTo>
                  <a:pt x="1309" y="567"/>
                  <a:pt x="1310" y="568"/>
                  <a:pt x="1312" y="568"/>
                </a:cubicBezTo>
                <a:cubicBezTo>
                  <a:pt x="1311" y="567"/>
                  <a:pt x="1311" y="566"/>
                  <a:pt x="1311" y="565"/>
                </a:cubicBezTo>
                <a:cubicBezTo>
                  <a:pt x="1310" y="564"/>
                  <a:pt x="1311" y="566"/>
                  <a:pt x="1310" y="564"/>
                </a:cubicBezTo>
                <a:cubicBezTo>
                  <a:pt x="1310" y="563"/>
                  <a:pt x="1310" y="564"/>
                  <a:pt x="1310" y="563"/>
                </a:cubicBezTo>
                <a:cubicBezTo>
                  <a:pt x="1310" y="563"/>
                  <a:pt x="1310" y="562"/>
                  <a:pt x="1310" y="562"/>
                </a:cubicBezTo>
                <a:cubicBezTo>
                  <a:pt x="1309" y="562"/>
                  <a:pt x="1308" y="562"/>
                  <a:pt x="1308" y="561"/>
                </a:cubicBezTo>
                <a:cubicBezTo>
                  <a:pt x="1308" y="561"/>
                  <a:pt x="1309" y="560"/>
                  <a:pt x="1308" y="560"/>
                </a:cubicBezTo>
                <a:cubicBezTo>
                  <a:pt x="1308" y="559"/>
                  <a:pt x="1309" y="554"/>
                  <a:pt x="1308" y="553"/>
                </a:cubicBezTo>
                <a:cubicBezTo>
                  <a:pt x="1308" y="553"/>
                  <a:pt x="1309" y="551"/>
                  <a:pt x="1308" y="551"/>
                </a:cubicBezTo>
                <a:cubicBezTo>
                  <a:pt x="1308" y="551"/>
                  <a:pt x="1308" y="551"/>
                  <a:pt x="1308" y="551"/>
                </a:cubicBezTo>
                <a:cubicBezTo>
                  <a:pt x="1307" y="551"/>
                  <a:pt x="1307" y="550"/>
                  <a:pt x="1307" y="550"/>
                </a:cubicBezTo>
                <a:cubicBezTo>
                  <a:pt x="1307" y="550"/>
                  <a:pt x="1308" y="550"/>
                  <a:pt x="1307" y="549"/>
                </a:cubicBezTo>
                <a:cubicBezTo>
                  <a:pt x="1305" y="548"/>
                  <a:pt x="1306" y="545"/>
                  <a:pt x="1304" y="545"/>
                </a:cubicBezTo>
                <a:cubicBezTo>
                  <a:pt x="1304" y="545"/>
                  <a:pt x="1302" y="543"/>
                  <a:pt x="1302" y="543"/>
                </a:cubicBezTo>
                <a:cubicBezTo>
                  <a:pt x="1301" y="542"/>
                  <a:pt x="1301" y="542"/>
                  <a:pt x="1301" y="541"/>
                </a:cubicBezTo>
                <a:cubicBezTo>
                  <a:pt x="1301" y="541"/>
                  <a:pt x="1298" y="538"/>
                  <a:pt x="1298" y="538"/>
                </a:cubicBezTo>
                <a:cubicBezTo>
                  <a:pt x="1297" y="538"/>
                  <a:pt x="1296" y="538"/>
                  <a:pt x="1295" y="537"/>
                </a:cubicBezTo>
                <a:cubicBezTo>
                  <a:pt x="1294" y="535"/>
                  <a:pt x="1293" y="533"/>
                  <a:pt x="1293" y="531"/>
                </a:cubicBezTo>
                <a:cubicBezTo>
                  <a:pt x="1293" y="531"/>
                  <a:pt x="1292" y="531"/>
                  <a:pt x="1292" y="531"/>
                </a:cubicBezTo>
                <a:cubicBezTo>
                  <a:pt x="1292" y="530"/>
                  <a:pt x="1291" y="530"/>
                  <a:pt x="1291" y="529"/>
                </a:cubicBezTo>
                <a:cubicBezTo>
                  <a:pt x="1291" y="528"/>
                  <a:pt x="1291" y="528"/>
                  <a:pt x="1291" y="527"/>
                </a:cubicBezTo>
                <a:cubicBezTo>
                  <a:pt x="1291" y="527"/>
                  <a:pt x="1290" y="527"/>
                  <a:pt x="1290" y="527"/>
                </a:cubicBezTo>
                <a:cubicBezTo>
                  <a:pt x="1289" y="527"/>
                  <a:pt x="1289" y="526"/>
                  <a:pt x="1289" y="526"/>
                </a:cubicBezTo>
                <a:cubicBezTo>
                  <a:pt x="1289" y="525"/>
                  <a:pt x="1289" y="524"/>
                  <a:pt x="1289" y="523"/>
                </a:cubicBezTo>
                <a:cubicBezTo>
                  <a:pt x="1289" y="522"/>
                  <a:pt x="1290" y="523"/>
                  <a:pt x="1290" y="522"/>
                </a:cubicBezTo>
                <a:cubicBezTo>
                  <a:pt x="1290" y="521"/>
                  <a:pt x="1290" y="522"/>
                  <a:pt x="1290" y="522"/>
                </a:cubicBezTo>
                <a:cubicBezTo>
                  <a:pt x="1290" y="521"/>
                  <a:pt x="1290" y="519"/>
                  <a:pt x="1290" y="519"/>
                </a:cubicBezTo>
                <a:cubicBezTo>
                  <a:pt x="1290" y="519"/>
                  <a:pt x="1291" y="518"/>
                  <a:pt x="1291" y="518"/>
                </a:cubicBezTo>
                <a:cubicBezTo>
                  <a:pt x="1291" y="517"/>
                  <a:pt x="1291" y="516"/>
                  <a:pt x="1291" y="515"/>
                </a:cubicBezTo>
                <a:cubicBezTo>
                  <a:pt x="1291" y="515"/>
                  <a:pt x="1291" y="515"/>
                  <a:pt x="1291" y="515"/>
                </a:cubicBezTo>
                <a:cubicBezTo>
                  <a:pt x="1291" y="514"/>
                  <a:pt x="1291" y="514"/>
                  <a:pt x="1291" y="513"/>
                </a:cubicBezTo>
                <a:cubicBezTo>
                  <a:pt x="1291" y="513"/>
                  <a:pt x="1292" y="511"/>
                  <a:pt x="1292" y="511"/>
                </a:cubicBezTo>
                <a:cubicBezTo>
                  <a:pt x="1292" y="510"/>
                  <a:pt x="1292" y="509"/>
                  <a:pt x="1292" y="508"/>
                </a:cubicBezTo>
                <a:cubicBezTo>
                  <a:pt x="1292" y="507"/>
                  <a:pt x="1293" y="506"/>
                  <a:pt x="1293" y="505"/>
                </a:cubicBezTo>
                <a:cubicBezTo>
                  <a:pt x="1292" y="505"/>
                  <a:pt x="1292" y="504"/>
                  <a:pt x="1292" y="504"/>
                </a:cubicBezTo>
                <a:cubicBezTo>
                  <a:pt x="1293" y="504"/>
                  <a:pt x="1293" y="504"/>
                  <a:pt x="1293" y="503"/>
                </a:cubicBezTo>
                <a:cubicBezTo>
                  <a:pt x="1293" y="503"/>
                  <a:pt x="1294" y="503"/>
                  <a:pt x="1294" y="503"/>
                </a:cubicBezTo>
                <a:cubicBezTo>
                  <a:pt x="1295" y="503"/>
                  <a:pt x="1295" y="503"/>
                  <a:pt x="1295" y="503"/>
                </a:cubicBezTo>
                <a:cubicBezTo>
                  <a:pt x="1295" y="503"/>
                  <a:pt x="1296" y="503"/>
                  <a:pt x="1296" y="503"/>
                </a:cubicBezTo>
                <a:cubicBezTo>
                  <a:pt x="1297" y="503"/>
                  <a:pt x="1297" y="506"/>
                  <a:pt x="1298" y="507"/>
                </a:cubicBezTo>
                <a:cubicBezTo>
                  <a:pt x="1298" y="507"/>
                  <a:pt x="1300" y="507"/>
                  <a:pt x="1300" y="507"/>
                </a:cubicBezTo>
                <a:cubicBezTo>
                  <a:pt x="1301" y="508"/>
                  <a:pt x="1301" y="510"/>
                  <a:pt x="1303" y="511"/>
                </a:cubicBezTo>
                <a:cubicBezTo>
                  <a:pt x="1303" y="511"/>
                  <a:pt x="1303" y="511"/>
                  <a:pt x="1303" y="511"/>
                </a:cubicBezTo>
                <a:cubicBezTo>
                  <a:pt x="1303" y="511"/>
                  <a:pt x="1303" y="511"/>
                  <a:pt x="1304" y="511"/>
                </a:cubicBezTo>
                <a:cubicBezTo>
                  <a:pt x="1304" y="511"/>
                  <a:pt x="1304" y="513"/>
                  <a:pt x="1305" y="513"/>
                </a:cubicBezTo>
                <a:cubicBezTo>
                  <a:pt x="1305" y="514"/>
                  <a:pt x="1306" y="514"/>
                  <a:pt x="1306" y="515"/>
                </a:cubicBezTo>
                <a:cubicBezTo>
                  <a:pt x="1306" y="516"/>
                  <a:pt x="1307" y="516"/>
                  <a:pt x="1307" y="516"/>
                </a:cubicBezTo>
                <a:cubicBezTo>
                  <a:pt x="1307" y="517"/>
                  <a:pt x="1307" y="518"/>
                  <a:pt x="1307" y="519"/>
                </a:cubicBezTo>
                <a:cubicBezTo>
                  <a:pt x="1308" y="518"/>
                  <a:pt x="1309" y="518"/>
                  <a:pt x="1309" y="518"/>
                </a:cubicBezTo>
                <a:cubicBezTo>
                  <a:pt x="1309" y="518"/>
                  <a:pt x="1309" y="519"/>
                  <a:pt x="1310" y="520"/>
                </a:cubicBezTo>
                <a:cubicBezTo>
                  <a:pt x="1310" y="520"/>
                  <a:pt x="1312" y="520"/>
                  <a:pt x="1312" y="520"/>
                </a:cubicBezTo>
                <a:cubicBezTo>
                  <a:pt x="1312" y="520"/>
                  <a:pt x="1313" y="520"/>
                  <a:pt x="1313" y="521"/>
                </a:cubicBezTo>
                <a:cubicBezTo>
                  <a:pt x="1313" y="521"/>
                  <a:pt x="1314" y="522"/>
                  <a:pt x="1314" y="523"/>
                </a:cubicBezTo>
                <a:cubicBezTo>
                  <a:pt x="1314" y="523"/>
                  <a:pt x="1314" y="525"/>
                  <a:pt x="1313" y="525"/>
                </a:cubicBezTo>
                <a:cubicBezTo>
                  <a:pt x="1313" y="525"/>
                  <a:pt x="1313" y="526"/>
                  <a:pt x="1314" y="527"/>
                </a:cubicBezTo>
                <a:cubicBezTo>
                  <a:pt x="1314" y="528"/>
                  <a:pt x="1314" y="528"/>
                  <a:pt x="1315" y="529"/>
                </a:cubicBezTo>
                <a:cubicBezTo>
                  <a:pt x="1315" y="530"/>
                  <a:pt x="1314" y="530"/>
                  <a:pt x="1314" y="531"/>
                </a:cubicBezTo>
                <a:cubicBezTo>
                  <a:pt x="1316" y="530"/>
                  <a:pt x="1317" y="530"/>
                  <a:pt x="1317" y="528"/>
                </a:cubicBezTo>
                <a:cubicBezTo>
                  <a:pt x="1318" y="528"/>
                  <a:pt x="1318" y="528"/>
                  <a:pt x="1319" y="528"/>
                </a:cubicBezTo>
                <a:cubicBezTo>
                  <a:pt x="1319" y="528"/>
                  <a:pt x="1319" y="527"/>
                  <a:pt x="1319" y="528"/>
                </a:cubicBezTo>
                <a:cubicBezTo>
                  <a:pt x="1319" y="527"/>
                  <a:pt x="1319" y="527"/>
                  <a:pt x="1319" y="527"/>
                </a:cubicBezTo>
                <a:cubicBezTo>
                  <a:pt x="1319" y="526"/>
                  <a:pt x="1318" y="524"/>
                  <a:pt x="1318" y="523"/>
                </a:cubicBezTo>
                <a:cubicBezTo>
                  <a:pt x="1318" y="523"/>
                  <a:pt x="1318" y="523"/>
                  <a:pt x="1318" y="523"/>
                </a:cubicBezTo>
                <a:cubicBezTo>
                  <a:pt x="1318" y="523"/>
                  <a:pt x="1318" y="522"/>
                  <a:pt x="1318" y="522"/>
                </a:cubicBezTo>
                <a:cubicBezTo>
                  <a:pt x="1318" y="522"/>
                  <a:pt x="1317" y="522"/>
                  <a:pt x="1317" y="522"/>
                </a:cubicBezTo>
                <a:cubicBezTo>
                  <a:pt x="1319" y="523"/>
                  <a:pt x="1319" y="525"/>
                  <a:pt x="1321" y="525"/>
                </a:cubicBezTo>
                <a:cubicBezTo>
                  <a:pt x="1322" y="525"/>
                  <a:pt x="1322" y="524"/>
                  <a:pt x="1322" y="524"/>
                </a:cubicBezTo>
                <a:cubicBezTo>
                  <a:pt x="1321" y="523"/>
                  <a:pt x="1320" y="523"/>
                  <a:pt x="1320" y="522"/>
                </a:cubicBezTo>
                <a:cubicBezTo>
                  <a:pt x="1319" y="522"/>
                  <a:pt x="1318" y="521"/>
                  <a:pt x="1318" y="520"/>
                </a:cubicBezTo>
                <a:cubicBezTo>
                  <a:pt x="1318" y="520"/>
                  <a:pt x="1319" y="520"/>
                  <a:pt x="1319" y="520"/>
                </a:cubicBezTo>
                <a:cubicBezTo>
                  <a:pt x="1320" y="520"/>
                  <a:pt x="1320" y="521"/>
                  <a:pt x="1320" y="521"/>
                </a:cubicBezTo>
                <a:cubicBezTo>
                  <a:pt x="1321" y="521"/>
                  <a:pt x="1322" y="522"/>
                  <a:pt x="1322" y="521"/>
                </a:cubicBezTo>
                <a:cubicBezTo>
                  <a:pt x="1322" y="521"/>
                  <a:pt x="1323" y="522"/>
                  <a:pt x="1324" y="521"/>
                </a:cubicBezTo>
                <a:cubicBezTo>
                  <a:pt x="1324" y="521"/>
                  <a:pt x="1324" y="521"/>
                  <a:pt x="1324" y="521"/>
                </a:cubicBezTo>
                <a:cubicBezTo>
                  <a:pt x="1324" y="521"/>
                  <a:pt x="1325" y="521"/>
                  <a:pt x="1325" y="521"/>
                </a:cubicBezTo>
                <a:cubicBezTo>
                  <a:pt x="1325" y="521"/>
                  <a:pt x="1325" y="520"/>
                  <a:pt x="1325" y="520"/>
                </a:cubicBezTo>
                <a:cubicBezTo>
                  <a:pt x="1325" y="520"/>
                  <a:pt x="1326" y="521"/>
                  <a:pt x="1327" y="521"/>
                </a:cubicBezTo>
                <a:cubicBezTo>
                  <a:pt x="1327" y="520"/>
                  <a:pt x="1327" y="520"/>
                  <a:pt x="1328" y="519"/>
                </a:cubicBezTo>
                <a:cubicBezTo>
                  <a:pt x="1328" y="519"/>
                  <a:pt x="1328" y="519"/>
                  <a:pt x="1328" y="519"/>
                </a:cubicBezTo>
                <a:cubicBezTo>
                  <a:pt x="1329" y="518"/>
                  <a:pt x="1330" y="519"/>
                  <a:pt x="1330" y="518"/>
                </a:cubicBezTo>
                <a:cubicBezTo>
                  <a:pt x="1330" y="517"/>
                  <a:pt x="1331" y="517"/>
                  <a:pt x="1331" y="517"/>
                </a:cubicBezTo>
                <a:cubicBezTo>
                  <a:pt x="1332" y="517"/>
                  <a:pt x="1331" y="517"/>
                  <a:pt x="1332" y="517"/>
                </a:cubicBezTo>
                <a:cubicBezTo>
                  <a:pt x="1332" y="517"/>
                  <a:pt x="1332" y="517"/>
                  <a:pt x="1333" y="516"/>
                </a:cubicBezTo>
                <a:cubicBezTo>
                  <a:pt x="1333" y="516"/>
                  <a:pt x="1333" y="515"/>
                  <a:pt x="1334" y="515"/>
                </a:cubicBezTo>
                <a:cubicBezTo>
                  <a:pt x="1334" y="515"/>
                  <a:pt x="1335" y="514"/>
                  <a:pt x="1335" y="514"/>
                </a:cubicBezTo>
                <a:cubicBezTo>
                  <a:pt x="1335" y="513"/>
                  <a:pt x="1335" y="512"/>
                  <a:pt x="1336" y="512"/>
                </a:cubicBezTo>
                <a:cubicBezTo>
                  <a:pt x="1336" y="510"/>
                  <a:pt x="1335" y="508"/>
                  <a:pt x="1336" y="508"/>
                </a:cubicBezTo>
                <a:cubicBezTo>
                  <a:pt x="1337" y="507"/>
                  <a:pt x="1337" y="506"/>
                  <a:pt x="1336" y="506"/>
                </a:cubicBezTo>
                <a:cubicBezTo>
                  <a:pt x="1336" y="506"/>
                  <a:pt x="1336" y="505"/>
                  <a:pt x="1336" y="505"/>
                </a:cubicBezTo>
                <a:cubicBezTo>
                  <a:pt x="1336" y="504"/>
                  <a:pt x="1335" y="504"/>
                  <a:pt x="1335" y="504"/>
                </a:cubicBezTo>
                <a:cubicBezTo>
                  <a:pt x="1335" y="503"/>
                  <a:pt x="1335" y="503"/>
                  <a:pt x="1335" y="501"/>
                </a:cubicBezTo>
                <a:cubicBezTo>
                  <a:pt x="1335" y="501"/>
                  <a:pt x="1335" y="500"/>
                  <a:pt x="1335" y="500"/>
                </a:cubicBezTo>
                <a:cubicBezTo>
                  <a:pt x="1335" y="499"/>
                  <a:pt x="1334" y="499"/>
                  <a:pt x="1334" y="499"/>
                </a:cubicBezTo>
                <a:cubicBezTo>
                  <a:pt x="1334" y="498"/>
                  <a:pt x="1334" y="497"/>
                  <a:pt x="1334" y="497"/>
                </a:cubicBezTo>
                <a:cubicBezTo>
                  <a:pt x="1333" y="496"/>
                  <a:pt x="1333" y="495"/>
                  <a:pt x="1333" y="494"/>
                </a:cubicBezTo>
                <a:cubicBezTo>
                  <a:pt x="1333" y="493"/>
                  <a:pt x="1332" y="494"/>
                  <a:pt x="1332" y="493"/>
                </a:cubicBezTo>
                <a:cubicBezTo>
                  <a:pt x="1332" y="493"/>
                  <a:pt x="1331" y="491"/>
                  <a:pt x="1331" y="491"/>
                </a:cubicBezTo>
                <a:cubicBezTo>
                  <a:pt x="1330" y="491"/>
                  <a:pt x="1330" y="489"/>
                  <a:pt x="1330" y="488"/>
                </a:cubicBezTo>
                <a:cubicBezTo>
                  <a:pt x="1329" y="488"/>
                  <a:pt x="1329" y="488"/>
                  <a:pt x="1329" y="487"/>
                </a:cubicBezTo>
                <a:cubicBezTo>
                  <a:pt x="1328" y="486"/>
                  <a:pt x="1328" y="487"/>
                  <a:pt x="1327" y="486"/>
                </a:cubicBezTo>
                <a:cubicBezTo>
                  <a:pt x="1327" y="486"/>
                  <a:pt x="1327" y="486"/>
                  <a:pt x="1327" y="486"/>
                </a:cubicBezTo>
                <a:cubicBezTo>
                  <a:pt x="1327" y="485"/>
                  <a:pt x="1327" y="486"/>
                  <a:pt x="1327" y="485"/>
                </a:cubicBezTo>
                <a:cubicBezTo>
                  <a:pt x="1326" y="485"/>
                  <a:pt x="1327" y="485"/>
                  <a:pt x="1327" y="485"/>
                </a:cubicBezTo>
                <a:cubicBezTo>
                  <a:pt x="1326" y="484"/>
                  <a:pt x="1326" y="484"/>
                  <a:pt x="1326" y="484"/>
                </a:cubicBezTo>
                <a:cubicBezTo>
                  <a:pt x="1326" y="483"/>
                  <a:pt x="1325" y="484"/>
                  <a:pt x="1325" y="484"/>
                </a:cubicBezTo>
                <a:cubicBezTo>
                  <a:pt x="1325" y="483"/>
                  <a:pt x="1325" y="483"/>
                  <a:pt x="1325" y="483"/>
                </a:cubicBezTo>
                <a:cubicBezTo>
                  <a:pt x="1325" y="482"/>
                  <a:pt x="1325" y="482"/>
                  <a:pt x="1324" y="482"/>
                </a:cubicBezTo>
                <a:cubicBezTo>
                  <a:pt x="1324" y="482"/>
                  <a:pt x="1323" y="481"/>
                  <a:pt x="1323" y="481"/>
                </a:cubicBezTo>
                <a:cubicBezTo>
                  <a:pt x="1323" y="480"/>
                  <a:pt x="1323" y="481"/>
                  <a:pt x="1322" y="480"/>
                </a:cubicBezTo>
                <a:cubicBezTo>
                  <a:pt x="1322" y="480"/>
                  <a:pt x="1323" y="480"/>
                  <a:pt x="1322" y="480"/>
                </a:cubicBezTo>
                <a:cubicBezTo>
                  <a:pt x="1321" y="479"/>
                  <a:pt x="1321" y="480"/>
                  <a:pt x="1321" y="479"/>
                </a:cubicBezTo>
                <a:cubicBezTo>
                  <a:pt x="1321" y="478"/>
                  <a:pt x="1321" y="479"/>
                  <a:pt x="1321" y="479"/>
                </a:cubicBezTo>
                <a:cubicBezTo>
                  <a:pt x="1321" y="478"/>
                  <a:pt x="1321" y="478"/>
                  <a:pt x="1321" y="478"/>
                </a:cubicBezTo>
                <a:cubicBezTo>
                  <a:pt x="1321" y="477"/>
                  <a:pt x="1319" y="477"/>
                  <a:pt x="1319" y="476"/>
                </a:cubicBezTo>
                <a:cubicBezTo>
                  <a:pt x="1319" y="476"/>
                  <a:pt x="1319" y="476"/>
                  <a:pt x="1319" y="476"/>
                </a:cubicBezTo>
                <a:cubicBezTo>
                  <a:pt x="1318" y="475"/>
                  <a:pt x="1319" y="476"/>
                  <a:pt x="1318" y="475"/>
                </a:cubicBezTo>
                <a:cubicBezTo>
                  <a:pt x="1318" y="475"/>
                  <a:pt x="1318" y="474"/>
                  <a:pt x="1318" y="474"/>
                </a:cubicBezTo>
                <a:cubicBezTo>
                  <a:pt x="1318" y="474"/>
                  <a:pt x="1318" y="474"/>
                  <a:pt x="1318" y="474"/>
                </a:cubicBezTo>
                <a:cubicBezTo>
                  <a:pt x="1318" y="474"/>
                  <a:pt x="1318" y="473"/>
                  <a:pt x="1318" y="473"/>
                </a:cubicBezTo>
                <a:cubicBezTo>
                  <a:pt x="1317" y="473"/>
                  <a:pt x="1317" y="474"/>
                  <a:pt x="1317" y="473"/>
                </a:cubicBezTo>
                <a:cubicBezTo>
                  <a:pt x="1317" y="472"/>
                  <a:pt x="1318" y="471"/>
                  <a:pt x="1318" y="470"/>
                </a:cubicBezTo>
                <a:cubicBezTo>
                  <a:pt x="1318" y="470"/>
                  <a:pt x="1318" y="469"/>
                  <a:pt x="1318" y="468"/>
                </a:cubicBezTo>
                <a:cubicBezTo>
                  <a:pt x="1318" y="467"/>
                  <a:pt x="1318" y="468"/>
                  <a:pt x="1318" y="467"/>
                </a:cubicBezTo>
                <a:cubicBezTo>
                  <a:pt x="1319" y="467"/>
                  <a:pt x="1319" y="466"/>
                  <a:pt x="1319" y="466"/>
                </a:cubicBezTo>
                <a:cubicBezTo>
                  <a:pt x="1320" y="466"/>
                  <a:pt x="1320" y="466"/>
                  <a:pt x="1320" y="466"/>
                </a:cubicBezTo>
                <a:cubicBezTo>
                  <a:pt x="1320" y="466"/>
                  <a:pt x="1320" y="466"/>
                  <a:pt x="1320" y="466"/>
                </a:cubicBezTo>
                <a:cubicBezTo>
                  <a:pt x="1321" y="466"/>
                  <a:pt x="1321" y="465"/>
                  <a:pt x="1321" y="465"/>
                </a:cubicBezTo>
                <a:cubicBezTo>
                  <a:pt x="1321" y="465"/>
                  <a:pt x="1321" y="465"/>
                  <a:pt x="1322" y="465"/>
                </a:cubicBezTo>
                <a:cubicBezTo>
                  <a:pt x="1322" y="465"/>
                  <a:pt x="1322" y="464"/>
                  <a:pt x="1322" y="463"/>
                </a:cubicBezTo>
                <a:cubicBezTo>
                  <a:pt x="1323" y="463"/>
                  <a:pt x="1323" y="463"/>
                  <a:pt x="1323" y="463"/>
                </a:cubicBezTo>
                <a:cubicBezTo>
                  <a:pt x="1323" y="462"/>
                  <a:pt x="1324" y="462"/>
                  <a:pt x="1324" y="461"/>
                </a:cubicBezTo>
                <a:cubicBezTo>
                  <a:pt x="1324" y="460"/>
                  <a:pt x="1324" y="460"/>
                  <a:pt x="1325" y="460"/>
                </a:cubicBezTo>
                <a:cubicBezTo>
                  <a:pt x="1326" y="460"/>
                  <a:pt x="1327" y="460"/>
                  <a:pt x="1327" y="459"/>
                </a:cubicBezTo>
                <a:cubicBezTo>
                  <a:pt x="1328" y="458"/>
                  <a:pt x="1329" y="458"/>
                  <a:pt x="1330" y="458"/>
                </a:cubicBezTo>
                <a:cubicBezTo>
                  <a:pt x="1330" y="457"/>
                  <a:pt x="1330" y="457"/>
                  <a:pt x="1330" y="456"/>
                </a:cubicBezTo>
                <a:cubicBezTo>
                  <a:pt x="1331" y="455"/>
                  <a:pt x="1332" y="456"/>
                  <a:pt x="1333" y="456"/>
                </a:cubicBezTo>
                <a:cubicBezTo>
                  <a:pt x="1333" y="456"/>
                  <a:pt x="1333" y="456"/>
                  <a:pt x="1333" y="456"/>
                </a:cubicBezTo>
                <a:cubicBezTo>
                  <a:pt x="1333" y="456"/>
                  <a:pt x="1335" y="455"/>
                  <a:pt x="1335" y="457"/>
                </a:cubicBezTo>
                <a:cubicBezTo>
                  <a:pt x="1335" y="456"/>
                  <a:pt x="1336" y="456"/>
                  <a:pt x="1336" y="456"/>
                </a:cubicBezTo>
                <a:cubicBezTo>
                  <a:pt x="1337" y="457"/>
                  <a:pt x="1336" y="456"/>
                  <a:pt x="1337" y="457"/>
                </a:cubicBezTo>
                <a:cubicBezTo>
                  <a:pt x="1337" y="458"/>
                  <a:pt x="1336" y="459"/>
                  <a:pt x="1336" y="461"/>
                </a:cubicBezTo>
                <a:cubicBezTo>
                  <a:pt x="1337" y="461"/>
                  <a:pt x="1338" y="463"/>
                  <a:pt x="1338" y="464"/>
                </a:cubicBezTo>
                <a:cubicBezTo>
                  <a:pt x="1339" y="464"/>
                  <a:pt x="1340" y="464"/>
                  <a:pt x="1341" y="463"/>
                </a:cubicBezTo>
                <a:cubicBezTo>
                  <a:pt x="1341" y="463"/>
                  <a:pt x="1341" y="462"/>
                  <a:pt x="1340" y="462"/>
                </a:cubicBezTo>
                <a:cubicBezTo>
                  <a:pt x="1340" y="462"/>
                  <a:pt x="1339" y="461"/>
                  <a:pt x="1339" y="461"/>
                </a:cubicBezTo>
                <a:cubicBezTo>
                  <a:pt x="1339" y="460"/>
                  <a:pt x="1340" y="461"/>
                  <a:pt x="1340" y="461"/>
                </a:cubicBezTo>
                <a:cubicBezTo>
                  <a:pt x="1340" y="461"/>
                  <a:pt x="1340" y="460"/>
                  <a:pt x="1340" y="460"/>
                </a:cubicBezTo>
                <a:cubicBezTo>
                  <a:pt x="1340" y="459"/>
                  <a:pt x="1342" y="459"/>
                  <a:pt x="1343" y="459"/>
                </a:cubicBezTo>
                <a:cubicBezTo>
                  <a:pt x="1344" y="458"/>
                  <a:pt x="1345" y="457"/>
                  <a:pt x="1345" y="456"/>
                </a:cubicBezTo>
                <a:cubicBezTo>
                  <a:pt x="1345" y="456"/>
                  <a:pt x="1346" y="457"/>
                  <a:pt x="1346" y="456"/>
                </a:cubicBezTo>
                <a:cubicBezTo>
                  <a:pt x="1347" y="456"/>
                  <a:pt x="1347" y="456"/>
                  <a:pt x="1347" y="455"/>
                </a:cubicBezTo>
                <a:cubicBezTo>
                  <a:pt x="1347" y="455"/>
                  <a:pt x="1348" y="455"/>
                  <a:pt x="1348" y="454"/>
                </a:cubicBezTo>
                <a:cubicBezTo>
                  <a:pt x="1348" y="455"/>
                  <a:pt x="1348" y="455"/>
                  <a:pt x="1349" y="455"/>
                </a:cubicBezTo>
                <a:cubicBezTo>
                  <a:pt x="1349" y="454"/>
                  <a:pt x="1350" y="454"/>
                  <a:pt x="1351" y="454"/>
                </a:cubicBezTo>
                <a:cubicBezTo>
                  <a:pt x="1351" y="454"/>
                  <a:pt x="1352" y="454"/>
                  <a:pt x="1352" y="454"/>
                </a:cubicBezTo>
                <a:cubicBezTo>
                  <a:pt x="1352" y="454"/>
                  <a:pt x="1353" y="454"/>
                  <a:pt x="1353" y="454"/>
                </a:cubicBezTo>
                <a:cubicBezTo>
                  <a:pt x="1354" y="454"/>
                  <a:pt x="1355" y="454"/>
                  <a:pt x="1355" y="453"/>
                </a:cubicBezTo>
                <a:cubicBezTo>
                  <a:pt x="1355" y="452"/>
                  <a:pt x="1356" y="452"/>
                  <a:pt x="1357" y="450"/>
                </a:cubicBezTo>
                <a:cubicBezTo>
                  <a:pt x="1357" y="449"/>
                  <a:pt x="1358" y="450"/>
                  <a:pt x="1358" y="449"/>
                </a:cubicBezTo>
                <a:cubicBezTo>
                  <a:pt x="1358" y="449"/>
                  <a:pt x="1356" y="449"/>
                  <a:pt x="1357" y="448"/>
                </a:cubicBezTo>
                <a:cubicBezTo>
                  <a:pt x="1357" y="448"/>
                  <a:pt x="1358" y="448"/>
                  <a:pt x="1358" y="448"/>
                </a:cubicBezTo>
                <a:cubicBezTo>
                  <a:pt x="1358" y="449"/>
                  <a:pt x="1358" y="449"/>
                  <a:pt x="1359" y="450"/>
                </a:cubicBezTo>
                <a:cubicBezTo>
                  <a:pt x="1359" y="450"/>
                  <a:pt x="1360" y="451"/>
                  <a:pt x="1360" y="451"/>
                </a:cubicBezTo>
                <a:cubicBezTo>
                  <a:pt x="1360" y="451"/>
                  <a:pt x="1360" y="451"/>
                  <a:pt x="1361" y="451"/>
                </a:cubicBezTo>
                <a:cubicBezTo>
                  <a:pt x="1361" y="451"/>
                  <a:pt x="1360" y="451"/>
                  <a:pt x="1361" y="451"/>
                </a:cubicBezTo>
                <a:cubicBezTo>
                  <a:pt x="1361" y="451"/>
                  <a:pt x="1362" y="451"/>
                  <a:pt x="1362" y="450"/>
                </a:cubicBezTo>
                <a:cubicBezTo>
                  <a:pt x="1362" y="450"/>
                  <a:pt x="1365" y="449"/>
                  <a:pt x="1366" y="449"/>
                </a:cubicBezTo>
                <a:cubicBezTo>
                  <a:pt x="1367" y="449"/>
                  <a:pt x="1367" y="450"/>
                  <a:pt x="1368" y="450"/>
                </a:cubicBezTo>
                <a:cubicBezTo>
                  <a:pt x="1368" y="449"/>
                  <a:pt x="1368" y="449"/>
                  <a:pt x="1369" y="449"/>
                </a:cubicBezTo>
                <a:cubicBezTo>
                  <a:pt x="1370" y="448"/>
                  <a:pt x="1370" y="447"/>
                  <a:pt x="1369" y="446"/>
                </a:cubicBezTo>
                <a:cubicBezTo>
                  <a:pt x="1369" y="445"/>
                  <a:pt x="1370" y="445"/>
                  <a:pt x="1371" y="445"/>
                </a:cubicBezTo>
                <a:cubicBezTo>
                  <a:pt x="1372" y="444"/>
                  <a:pt x="1371" y="443"/>
                  <a:pt x="1372" y="444"/>
                </a:cubicBezTo>
                <a:cubicBezTo>
                  <a:pt x="1373" y="444"/>
                  <a:pt x="1374" y="443"/>
                  <a:pt x="1374" y="442"/>
                </a:cubicBezTo>
                <a:cubicBezTo>
                  <a:pt x="1374" y="441"/>
                  <a:pt x="1375" y="442"/>
                  <a:pt x="1375" y="442"/>
                </a:cubicBezTo>
                <a:cubicBezTo>
                  <a:pt x="1375" y="442"/>
                  <a:pt x="1376" y="441"/>
                  <a:pt x="1376" y="441"/>
                </a:cubicBezTo>
                <a:cubicBezTo>
                  <a:pt x="1377" y="441"/>
                  <a:pt x="1377" y="440"/>
                  <a:pt x="1377" y="440"/>
                </a:cubicBezTo>
                <a:cubicBezTo>
                  <a:pt x="1377" y="440"/>
                  <a:pt x="1377" y="439"/>
                  <a:pt x="1376" y="439"/>
                </a:cubicBezTo>
                <a:cubicBezTo>
                  <a:pt x="1377" y="438"/>
                  <a:pt x="1379" y="438"/>
                  <a:pt x="1380" y="438"/>
                </a:cubicBezTo>
                <a:cubicBezTo>
                  <a:pt x="1380" y="437"/>
                  <a:pt x="1381" y="438"/>
                  <a:pt x="1382" y="438"/>
                </a:cubicBezTo>
                <a:cubicBezTo>
                  <a:pt x="1382" y="437"/>
                  <a:pt x="1382" y="436"/>
                  <a:pt x="1381" y="435"/>
                </a:cubicBezTo>
                <a:cubicBezTo>
                  <a:pt x="1382" y="435"/>
                  <a:pt x="1382" y="435"/>
                  <a:pt x="1383" y="435"/>
                </a:cubicBezTo>
                <a:cubicBezTo>
                  <a:pt x="1382" y="435"/>
                  <a:pt x="1382" y="434"/>
                  <a:pt x="1382" y="434"/>
                </a:cubicBezTo>
                <a:cubicBezTo>
                  <a:pt x="1383" y="433"/>
                  <a:pt x="1384" y="433"/>
                  <a:pt x="1385" y="433"/>
                </a:cubicBezTo>
                <a:cubicBezTo>
                  <a:pt x="1385" y="433"/>
                  <a:pt x="1385" y="433"/>
                  <a:pt x="1385" y="433"/>
                </a:cubicBezTo>
                <a:cubicBezTo>
                  <a:pt x="1385" y="432"/>
                  <a:pt x="1385" y="431"/>
                  <a:pt x="1385" y="431"/>
                </a:cubicBezTo>
                <a:cubicBezTo>
                  <a:pt x="1385" y="430"/>
                  <a:pt x="1385" y="430"/>
                  <a:pt x="1385" y="430"/>
                </a:cubicBezTo>
                <a:cubicBezTo>
                  <a:pt x="1384" y="429"/>
                  <a:pt x="1383" y="429"/>
                  <a:pt x="1383" y="429"/>
                </a:cubicBezTo>
                <a:cubicBezTo>
                  <a:pt x="1383" y="428"/>
                  <a:pt x="1383" y="428"/>
                  <a:pt x="1384" y="428"/>
                </a:cubicBezTo>
                <a:cubicBezTo>
                  <a:pt x="1384" y="428"/>
                  <a:pt x="1384" y="425"/>
                  <a:pt x="1385" y="425"/>
                </a:cubicBezTo>
                <a:cubicBezTo>
                  <a:pt x="1386" y="425"/>
                  <a:pt x="1386" y="425"/>
                  <a:pt x="1387" y="425"/>
                </a:cubicBezTo>
                <a:cubicBezTo>
                  <a:pt x="1387" y="424"/>
                  <a:pt x="1388" y="425"/>
                  <a:pt x="1388" y="424"/>
                </a:cubicBezTo>
                <a:cubicBezTo>
                  <a:pt x="1388" y="423"/>
                  <a:pt x="1387" y="423"/>
                  <a:pt x="1388" y="423"/>
                </a:cubicBezTo>
                <a:cubicBezTo>
                  <a:pt x="1388" y="423"/>
                  <a:pt x="1389" y="422"/>
                  <a:pt x="1389" y="422"/>
                </a:cubicBezTo>
                <a:cubicBezTo>
                  <a:pt x="1389" y="421"/>
                  <a:pt x="1389" y="421"/>
                  <a:pt x="1389" y="420"/>
                </a:cubicBezTo>
                <a:cubicBezTo>
                  <a:pt x="1389" y="420"/>
                  <a:pt x="1391" y="420"/>
                  <a:pt x="1391" y="419"/>
                </a:cubicBezTo>
                <a:cubicBezTo>
                  <a:pt x="1390" y="419"/>
                  <a:pt x="1390" y="419"/>
                  <a:pt x="1390" y="419"/>
                </a:cubicBezTo>
                <a:cubicBezTo>
                  <a:pt x="1390" y="418"/>
                  <a:pt x="1391" y="418"/>
                  <a:pt x="1392" y="418"/>
                </a:cubicBezTo>
                <a:cubicBezTo>
                  <a:pt x="1392" y="418"/>
                  <a:pt x="1392" y="417"/>
                  <a:pt x="1392" y="417"/>
                </a:cubicBezTo>
                <a:cubicBezTo>
                  <a:pt x="1393" y="417"/>
                  <a:pt x="1394" y="417"/>
                  <a:pt x="1394" y="416"/>
                </a:cubicBezTo>
                <a:cubicBezTo>
                  <a:pt x="1394" y="416"/>
                  <a:pt x="1393" y="415"/>
                  <a:pt x="1393" y="415"/>
                </a:cubicBezTo>
                <a:cubicBezTo>
                  <a:pt x="1393" y="414"/>
                  <a:pt x="1392" y="415"/>
                  <a:pt x="1393" y="414"/>
                </a:cubicBezTo>
                <a:cubicBezTo>
                  <a:pt x="1393" y="414"/>
                  <a:pt x="1393" y="414"/>
                  <a:pt x="1393" y="414"/>
                </a:cubicBezTo>
                <a:cubicBezTo>
                  <a:pt x="1394" y="414"/>
                  <a:pt x="1393" y="412"/>
                  <a:pt x="1393" y="411"/>
                </a:cubicBezTo>
                <a:cubicBezTo>
                  <a:pt x="1394" y="411"/>
                  <a:pt x="1395" y="411"/>
                  <a:pt x="1396" y="412"/>
                </a:cubicBezTo>
                <a:cubicBezTo>
                  <a:pt x="1396" y="411"/>
                  <a:pt x="1396" y="411"/>
                  <a:pt x="1396" y="411"/>
                </a:cubicBezTo>
                <a:cubicBezTo>
                  <a:pt x="1396" y="411"/>
                  <a:pt x="1395" y="411"/>
                  <a:pt x="1395" y="410"/>
                </a:cubicBezTo>
                <a:cubicBezTo>
                  <a:pt x="1395" y="409"/>
                  <a:pt x="1396" y="409"/>
                  <a:pt x="1396" y="409"/>
                </a:cubicBezTo>
                <a:cubicBezTo>
                  <a:pt x="1394" y="408"/>
                  <a:pt x="1396" y="407"/>
                  <a:pt x="1397" y="407"/>
                </a:cubicBezTo>
                <a:cubicBezTo>
                  <a:pt x="1397" y="407"/>
                  <a:pt x="1397" y="406"/>
                  <a:pt x="1397" y="406"/>
                </a:cubicBezTo>
                <a:cubicBezTo>
                  <a:pt x="1396" y="406"/>
                  <a:pt x="1396" y="406"/>
                  <a:pt x="1395" y="406"/>
                </a:cubicBezTo>
                <a:cubicBezTo>
                  <a:pt x="1395" y="405"/>
                  <a:pt x="1394" y="405"/>
                  <a:pt x="1394" y="405"/>
                </a:cubicBezTo>
                <a:cubicBezTo>
                  <a:pt x="1393" y="405"/>
                  <a:pt x="1392" y="406"/>
                  <a:pt x="1391" y="405"/>
                </a:cubicBezTo>
                <a:cubicBezTo>
                  <a:pt x="1390" y="405"/>
                  <a:pt x="1390" y="404"/>
                  <a:pt x="1391" y="404"/>
                </a:cubicBezTo>
                <a:cubicBezTo>
                  <a:pt x="1392" y="404"/>
                  <a:pt x="1392" y="403"/>
                  <a:pt x="1393" y="402"/>
                </a:cubicBezTo>
                <a:cubicBezTo>
                  <a:pt x="1393" y="402"/>
                  <a:pt x="1394" y="402"/>
                  <a:pt x="1394" y="402"/>
                </a:cubicBezTo>
                <a:cubicBezTo>
                  <a:pt x="1395" y="401"/>
                  <a:pt x="1395" y="401"/>
                  <a:pt x="1394" y="400"/>
                </a:cubicBezTo>
                <a:cubicBezTo>
                  <a:pt x="1394" y="399"/>
                  <a:pt x="1393" y="398"/>
                  <a:pt x="1393" y="398"/>
                </a:cubicBezTo>
                <a:cubicBezTo>
                  <a:pt x="1392" y="398"/>
                  <a:pt x="1392" y="398"/>
                  <a:pt x="1392" y="397"/>
                </a:cubicBezTo>
                <a:cubicBezTo>
                  <a:pt x="1392" y="397"/>
                  <a:pt x="1390" y="396"/>
                  <a:pt x="1390" y="396"/>
                </a:cubicBezTo>
                <a:cubicBezTo>
                  <a:pt x="1390" y="397"/>
                  <a:pt x="1388" y="397"/>
                  <a:pt x="1388" y="397"/>
                </a:cubicBezTo>
                <a:cubicBezTo>
                  <a:pt x="1388" y="397"/>
                  <a:pt x="1388" y="396"/>
                  <a:pt x="1387" y="396"/>
                </a:cubicBezTo>
                <a:cubicBezTo>
                  <a:pt x="1388" y="395"/>
                  <a:pt x="1389" y="395"/>
                  <a:pt x="1390" y="395"/>
                </a:cubicBezTo>
                <a:cubicBezTo>
                  <a:pt x="1390" y="395"/>
                  <a:pt x="1391" y="396"/>
                  <a:pt x="1391" y="396"/>
                </a:cubicBezTo>
                <a:cubicBezTo>
                  <a:pt x="1391" y="396"/>
                  <a:pt x="1392" y="396"/>
                  <a:pt x="1392" y="396"/>
                </a:cubicBezTo>
                <a:cubicBezTo>
                  <a:pt x="1392" y="396"/>
                  <a:pt x="1392" y="394"/>
                  <a:pt x="1392" y="394"/>
                </a:cubicBezTo>
                <a:cubicBezTo>
                  <a:pt x="1391" y="393"/>
                  <a:pt x="1391" y="392"/>
                  <a:pt x="1390" y="391"/>
                </a:cubicBezTo>
                <a:cubicBezTo>
                  <a:pt x="1388" y="390"/>
                  <a:pt x="1388" y="389"/>
                  <a:pt x="1387" y="387"/>
                </a:cubicBezTo>
                <a:cubicBezTo>
                  <a:pt x="1387" y="386"/>
                  <a:pt x="1387" y="385"/>
                  <a:pt x="1386" y="385"/>
                </a:cubicBezTo>
                <a:cubicBezTo>
                  <a:pt x="1385" y="385"/>
                  <a:pt x="1386" y="386"/>
                  <a:pt x="1385" y="386"/>
                </a:cubicBezTo>
                <a:cubicBezTo>
                  <a:pt x="1385" y="386"/>
                  <a:pt x="1385" y="386"/>
                  <a:pt x="1384" y="386"/>
                </a:cubicBezTo>
                <a:cubicBezTo>
                  <a:pt x="1385" y="385"/>
                  <a:pt x="1385" y="385"/>
                  <a:pt x="1385" y="384"/>
                </a:cubicBezTo>
                <a:cubicBezTo>
                  <a:pt x="1385" y="384"/>
                  <a:pt x="1385" y="383"/>
                  <a:pt x="1384" y="383"/>
                </a:cubicBezTo>
                <a:cubicBezTo>
                  <a:pt x="1384" y="381"/>
                  <a:pt x="1383" y="380"/>
                  <a:pt x="1383" y="378"/>
                </a:cubicBezTo>
                <a:cubicBezTo>
                  <a:pt x="1383" y="377"/>
                  <a:pt x="1383" y="376"/>
                  <a:pt x="1384" y="375"/>
                </a:cubicBezTo>
                <a:cubicBezTo>
                  <a:pt x="1384" y="374"/>
                  <a:pt x="1385" y="373"/>
                  <a:pt x="1386" y="373"/>
                </a:cubicBezTo>
                <a:cubicBezTo>
                  <a:pt x="1386" y="372"/>
                  <a:pt x="1385" y="371"/>
                  <a:pt x="1386" y="371"/>
                </a:cubicBezTo>
                <a:cubicBezTo>
                  <a:pt x="1387" y="371"/>
                  <a:pt x="1387" y="371"/>
                  <a:pt x="1388" y="370"/>
                </a:cubicBezTo>
                <a:cubicBezTo>
                  <a:pt x="1388" y="370"/>
                  <a:pt x="1388" y="370"/>
                  <a:pt x="1388" y="369"/>
                </a:cubicBezTo>
                <a:cubicBezTo>
                  <a:pt x="1389" y="369"/>
                  <a:pt x="1389" y="369"/>
                  <a:pt x="1389" y="368"/>
                </a:cubicBezTo>
                <a:cubicBezTo>
                  <a:pt x="1391" y="367"/>
                  <a:pt x="1391" y="367"/>
                  <a:pt x="1392" y="366"/>
                </a:cubicBezTo>
                <a:cubicBezTo>
                  <a:pt x="1393" y="366"/>
                  <a:pt x="1394" y="366"/>
                  <a:pt x="1394" y="366"/>
                </a:cubicBezTo>
                <a:cubicBezTo>
                  <a:pt x="1395" y="365"/>
                  <a:pt x="1397" y="363"/>
                  <a:pt x="1396" y="365"/>
                </a:cubicBezTo>
                <a:cubicBezTo>
                  <a:pt x="1398" y="365"/>
                  <a:pt x="1398" y="365"/>
                  <a:pt x="1398" y="364"/>
                </a:cubicBezTo>
                <a:cubicBezTo>
                  <a:pt x="1399" y="363"/>
                  <a:pt x="1399" y="362"/>
                  <a:pt x="1399" y="361"/>
                </a:cubicBezTo>
                <a:cubicBezTo>
                  <a:pt x="1398" y="361"/>
                  <a:pt x="1397" y="360"/>
                  <a:pt x="1395" y="361"/>
                </a:cubicBezTo>
                <a:cubicBezTo>
                  <a:pt x="1395" y="361"/>
                  <a:pt x="1394" y="361"/>
                  <a:pt x="1393" y="361"/>
                </a:cubicBezTo>
                <a:cubicBezTo>
                  <a:pt x="1392" y="361"/>
                  <a:pt x="1392" y="360"/>
                  <a:pt x="1391" y="360"/>
                </a:cubicBezTo>
                <a:cubicBezTo>
                  <a:pt x="1390" y="360"/>
                  <a:pt x="1389" y="360"/>
                  <a:pt x="1388" y="360"/>
                </a:cubicBezTo>
                <a:cubicBezTo>
                  <a:pt x="1388" y="360"/>
                  <a:pt x="1387" y="359"/>
                  <a:pt x="1387" y="360"/>
                </a:cubicBezTo>
                <a:cubicBezTo>
                  <a:pt x="1386" y="361"/>
                  <a:pt x="1385" y="361"/>
                  <a:pt x="1384" y="361"/>
                </a:cubicBezTo>
                <a:cubicBezTo>
                  <a:pt x="1384" y="362"/>
                  <a:pt x="1384" y="362"/>
                  <a:pt x="1384" y="363"/>
                </a:cubicBezTo>
                <a:cubicBezTo>
                  <a:pt x="1383" y="363"/>
                  <a:pt x="1384" y="363"/>
                  <a:pt x="1383" y="363"/>
                </a:cubicBezTo>
                <a:cubicBezTo>
                  <a:pt x="1383" y="363"/>
                  <a:pt x="1382" y="363"/>
                  <a:pt x="1382" y="363"/>
                </a:cubicBezTo>
                <a:cubicBezTo>
                  <a:pt x="1382" y="363"/>
                  <a:pt x="1382" y="363"/>
                  <a:pt x="1382" y="363"/>
                </a:cubicBezTo>
                <a:cubicBezTo>
                  <a:pt x="1381" y="363"/>
                  <a:pt x="1381" y="363"/>
                  <a:pt x="1381" y="364"/>
                </a:cubicBezTo>
                <a:cubicBezTo>
                  <a:pt x="1381" y="364"/>
                  <a:pt x="1380" y="363"/>
                  <a:pt x="1380" y="363"/>
                </a:cubicBezTo>
                <a:cubicBezTo>
                  <a:pt x="1379" y="362"/>
                  <a:pt x="1379" y="361"/>
                  <a:pt x="1379" y="361"/>
                </a:cubicBezTo>
                <a:cubicBezTo>
                  <a:pt x="1378" y="359"/>
                  <a:pt x="1376" y="358"/>
                  <a:pt x="1376" y="357"/>
                </a:cubicBezTo>
                <a:cubicBezTo>
                  <a:pt x="1376" y="356"/>
                  <a:pt x="1376" y="357"/>
                  <a:pt x="1376" y="356"/>
                </a:cubicBezTo>
                <a:cubicBezTo>
                  <a:pt x="1376" y="355"/>
                  <a:pt x="1375" y="355"/>
                  <a:pt x="1375" y="355"/>
                </a:cubicBezTo>
                <a:cubicBezTo>
                  <a:pt x="1375" y="355"/>
                  <a:pt x="1374" y="354"/>
                  <a:pt x="1374" y="354"/>
                </a:cubicBezTo>
                <a:cubicBezTo>
                  <a:pt x="1374" y="354"/>
                  <a:pt x="1375" y="353"/>
                  <a:pt x="1375" y="353"/>
                </a:cubicBezTo>
                <a:cubicBezTo>
                  <a:pt x="1375" y="352"/>
                  <a:pt x="1375" y="351"/>
                  <a:pt x="1376" y="351"/>
                </a:cubicBezTo>
                <a:cubicBezTo>
                  <a:pt x="1377" y="351"/>
                  <a:pt x="1379" y="351"/>
                  <a:pt x="1380" y="351"/>
                </a:cubicBezTo>
                <a:cubicBezTo>
                  <a:pt x="1381" y="351"/>
                  <a:pt x="1382" y="349"/>
                  <a:pt x="1382" y="349"/>
                </a:cubicBezTo>
                <a:cubicBezTo>
                  <a:pt x="1383" y="348"/>
                  <a:pt x="1383" y="348"/>
                  <a:pt x="1384" y="347"/>
                </a:cubicBezTo>
                <a:cubicBezTo>
                  <a:pt x="1385" y="346"/>
                  <a:pt x="1386" y="346"/>
                  <a:pt x="1386" y="346"/>
                </a:cubicBezTo>
                <a:cubicBezTo>
                  <a:pt x="1387" y="346"/>
                  <a:pt x="1387" y="345"/>
                  <a:pt x="1388" y="344"/>
                </a:cubicBezTo>
                <a:cubicBezTo>
                  <a:pt x="1388" y="344"/>
                  <a:pt x="1388" y="345"/>
                  <a:pt x="1388" y="344"/>
                </a:cubicBezTo>
                <a:cubicBezTo>
                  <a:pt x="1389" y="344"/>
                  <a:pt x="1389" y="343"/>
                  <a:pt x="1389" y="342"/>
                </a:cubicBezTo>
                <a:cubicBezTo>
                  <a:pt x="1390" y="341"/>
                  <a:pt x="1390" y="341"/>
                  <a:pt x="1391" y="340"/>
                </a:cubicBezTo>
                <a:cubicBezTo>
                  <a:pt x="1391" y="340"/>
                  <a:pt x="1392" y="339"/>
                  <a:pt x="1393" y="339"/>
                </a:cubicBezTo>
                <a:cubicBezTo>
                  <a:pt x="1394" y="340"/>
                  <a:pt x="1396" y="340"/>
                  <a:pt x="1398" y="341"/>
                </a:cubicBezTo>
                <a:cubicBezTo>
                  <a:pt x="1398" y="341"/>
                  <a:pt x="1397" y="342"/>
                  <a:pt x="1397" y="342"/>
                </a:cubicBezTo>
                <a:cubicBezTo>
                  <a:pt x="1397" y="342"/>
                  <a:pt x="1396" y="343"/>
                  <a:pt x="1396" y="342"/>
                </a:cubicBezTo>
                <a:cubicBezTo>
                  <a:pt x="1396" y="343"/>
                  <a:pt x="1396" y="344"/>
                  <a:pt x="1396" y="344"/>
                </a:cubicBezTo>
                <a:cubicBezTo>
                  <a:pt x="1396" y="344"/>
                  <a:pt x="1395" y="344"/>
                  <a:pt x="1395" y="345"/>
                </a:cubicBezTo>
                <a:cubicBezTo>
                  <a:pt x="1395" y="346"/>
                  <a:pt x="1395" y="346"/>
                  <a:pt x="1394" y="347"/>
                </a:cubicBezTo>
                <a:cubicBezTo>
                  <a:pt x="1393" y="347"/>
                  <a:pt x="1393" y="348"/>
                  <a:pt x="1393" y="348"/>
                </a:cubicBezTo>
                <a:cubicBezTo>
                  <a:pt x="1393" y="349"/>
                  <a:pt x="1393" y="349"/>
                  <a:pt x="1393" y="350"/>
                </a:cubicBezTo>
                <a:cubicBezTo>
                  <a:pt x="1394" y="350"/>
                  <a:pt x="1394" y="349"/>
                  <a:pt x="1395" y="349"/>
                </a:cubicBezTo>
                <a:cubicBezTo>
                  <a:pt x="1394" y="350"/>
                  <a:pt x="1394" y="351"/>
                  <a:pt x="1393" y="351"/>
                </a:cubicBezTo>
                <a:cubicBezTo>
                  <a:pt x="1393" y="352"/>
                  <a:pt x="1393" y="352"/>
                  <a:pt x="1393" y="353"/>
                </a:cubicBezTo>
                <a:cubicBezTo>
                  <a:pt x="1394" y="353"/>
                  <a:pt x="1395" y="353"/>
                  <a:pt x="1395" y="352"/>
                </a:cubicBezTo>
                <a:cubicBezTo>
                  <a:pt x="1395" y="352"/>
                  <a:pt x="1395" y="352"/>
                  <a:pt x="1395" y="351"/>
                </a:cubicBezTo>
                <a:cubicBezTo>
                  <a:pt x="1395" y="351"/>
                  <a:pt x="1396" y="351"/>
                  <a:pt x="1396" y="351"/>
                </a:cubicBezTo>
                <a:cubicBezTo>
                  <a:pt x="1396" y="351"/>
                  <a:pt x="1396" y="351"/>
                  <a:pt x="1396" y="351"/>
                </a:cubicBezTo>
                <a:cubicBezTo>
                  <a:pt x="1397" y="350"/>
                  <a:pt x="1396" y="351"/>
                  <a:pt x="1397" y="350"/>
                </a:cubicBezTo>
                <a:cubicBezTo>
                  <a:pt x="1398" y="350"/>
                  <a:pt x="1398" y="349"/>
                  <a:pt x="1399" y="349"/>
                </a:cubicBezTo>
                <a:cubicBezTo>
                  <a:pt x="1400" y="349"/>
                  <a:pt x="1399" y="348"/>
                  <a:pt x="1400" y="348"/>
                </a:cubicBezTo>
                <a:cubicBezTo>
                  <a:pt x="1400" y="348"/>
                  <a:pt x="1400" y="348"/>
                  <a:pt x="1401" y="348"/>
                </a:cubicBezTo>
                <a:cubicBezTo>
                  <a:pt x="1401" y="347"/>
                  <a:pt x="1401" y="347"/>
                  <a:pt x="1402" y="347"/>
                </a:cubicBezTo>
                <a:cubicBezTo>
                  <a:pt x="1402" y="347"/>
                  <a:pt x="1402" y="347"/>
                  <a:pt x="1402" y="347"/>
                </a:cubicBezTo>
                <a:cubicBezTo>
                  <a:pt x="1403" y="347"/>
                  <a:pt x="1403" y="347"/>
                  <a:pt x="1403" y="347"/>
                </a:cubicBezTo>
                <a:cubicBezTo>
                  <a:pt x="1404" y="347"/>
                  <a:pt x="1403" y="346"/>
                  <a:pt x="1404" y="346"/>
                </a:cubicBezTo>
                <a:cubicBezTo>
                  <a:pt x="1405" y="346"/>
                  <a:pt x="1405" y="346"/>
                  <a:pt x="1406" y="346"/>
                </a:cubicBezTo>
                <a:cubicBezTo>
                  <a:pt x="1407" y="346"/>
                  <a:pt x="1407" y="347"/>
                  <a:pt x="1407" y="347"/>
                </a:cubicBezTo>
                <a:cubicBezTo>
                  <a:pt x="1408" y="347"/>
                  <a:pt x="1408" y="347"/>
                  <a:pt x="1408" y="347"/>
                </a:cubicBezTo>
                <a:cubicBezTo>
                  <a:pt x="1409" y="346"/>
                  <a:pt x="1409" y="347"/>
                  <a:pt x="1409" y="347"/>
                </a:cubicBezTo>
                <a:cubicBezTo>
                  <a:pt x="1409" y="348"/>
                  <a:pt x="1410" y="348"/>
                  <a:pt x="1411" y="348"/>
                </a:cubicBezTo>
                <a:cubicBezTo>
                  <a:pt x="1412" y="349"/>
                  <a:pt x="1411" y="350"/>
                  <a:pt x="1411" y="350"/>
                </a:cubicBezTo>
                <a:cubicBezTo>
                  <a:pt x="1411" y="352"/>
                  <a:pt x="1411" y="352"/>
                  <a:pt x="1412" y="353"/>
                </a:cubicBezTo>
                <a:cubicBezTo>
                  <a:pt x="1412" y="354"/>
                  <a:pt x="1411" y="353"/>
                  <a:pt x="1410" y="353"/>
                </a:cubicBezTo>
                <a:cubicBezTo>
                  <a:pt x="1410" y="353"/>
                  <a:pt x="1409" y="355"/>
                  <a:pt x="1409" y="354"/>
                </a:cubicBezTo>
                <a:cubicBezTo>
                  <a:pt x="1409" y="355"/>
                  <a:pt x="1409" y="355"/>
                  <a:pt x="1408" y="356"/>
                </a:cubicBezTo>
                <a:cubicBezTo>
                  <a:pt x="1409" y="356"/>
                  <a:pt x="1409" y="357"/>
                  <a:pt x="1409" y="358"/>
                </a:cubicBezTo>
                <a:cubicBezTo>
                  <a:pt x="1410" y="358"/>
                  <a:pt x="1410" y="357"/>
                  <a:pt x="1410" y="357"/>
                </a:cubicBezTo>
                <a:cubicBezTo>
                  <a:pt x="1411" y="357"/>
                  <a:pt x="1411" y="358"/>
                  <a:pt x="1411" y="358"/>
                </a:cubicBezTo>
                <a:cubicBezTo>
                  <a:pt x="1411" y="358"/>
                  <a:pt x="1411" y="359"/>
                  <a:pt x="1410" y="359"/>
                </a:cubicBezTo>
                <a:cubicBezTo>
                  <a:pt x="1411" y="359"/>
                  <a:pt x="1411" y="360"/>
                  <a:pt x="1411" y="360"/>
                </a:cubicBezTo>
                <a:cubicBezTo>
                  <a:pt x="1412" y="360"/>
                  <a:pt x="1412" y="360"/>
                  <a:pt x="1413" y="361"/>
                </a:cubicBezTo>
                <a:cubicBezTo>
                  <a:pt x="1412" y="361"/>
                  <a:pt x="1414" y="360"/>
                  <a:pt x="1414" y="360"/>
                </a:cubicBezTo>
                <a:cubicBezTo>
                  <a:pt x="1415" y="360"/>
                  <a:pt x="1416" y="360"/>
                  <a:pt x="1417" y="360"/>
                </a:cubicBezTo>
                <a:cubicBezTo>
                  <a:pt x="1417" y="360"/>
                  <a:pt x="1417" y="360"/>
                  <a:pt x="1417" y="360"/>
                </a:cubicBezTo>
                <a:cubicBezTo>
                  <a:pt x="1417" y="360"/>
                  <a:pt x="1417" y="360"/>
                  <a:pt x="1418" y="360"/>
                </a:cubicBezTo>
                <a:cubicBezTo>
                  <a:pt x="1419" y="360"/>
                  <a:pt x="1418" y="361"/>
                  <a:pt x="1419" y="362"/>
                </a:cubicBezTo>
                <a:cubicBezTo>
                  <a:pt x="1419" y="362"/>
                  <a:pt x="1419" y="363"/>
                  <a:pt x="1419" y="363"/>
                </a:cubicBezTo>
                <a:cubicBezTo>
                  <a:pt x="1419" y="363"/>
                  <a:pt x="1419" y="363"/>
                  <a:pt x="1419" y="363"/>
                </a:cubicBezTo>
                <a:cubicBezTo>
                  <a:pt x="1419" y="365"/>
                  <a:pt x="1419" y="365"/>
                  <a:pt x="1418" y="365"/>
                </a:cubicBezTo>
                <a:cubicBezTo>
                  <a:pt x="1418" y="365"/>
                  <a:pt x="1418" y="366"/>
                  <a:pt x="1418" y="367"/>
                </a:cubicBezTo>
                <a:cubicBezTo>
                  <a:pt x="1419" y="367"/>
                  <a:pt x="1420" y="367"/>
                  <a:pt x="1419" y="368"/>
                </a:cubicBezTo>
                <a:cubicBezTo>
                  <a:pt x="1418" y="368"/>
                  <a:pt x="1418" y="369"/>
                  <a:pt x="1418" y="370"/>
                </a:cubicBezTo>
                <a:cubicBezTo>
                  <a:pt x="1419" y="370"/>
                  <a:pt x="1419" y="371"/>
                  <a:pt x="1419" y="371"/>
                </a:cubicBezTo>
                <a:cubicBezTo>
                  <a:pt x="1419" y="371"/>
                  <a:pt x="1419" y="371"/>
                  <a:pt x="1419" y="371"/>
                </a:cubicBezTo>
                <a:cubicBezTo>
                  <a:pt x="1418" y="372"/>
                  <a:pt x="1420" y="372"/>
                  <a:pt x="1418" y="373"/>
                </a:cubicBezTo>
                <a:cubicBezTo>
                  <a:pt x="1418" y="373"/>
                  <a:pt x="1417" y="373"/>
                  <a:pt x="1417" y="374"/>
                </a:cubicBezTo>
                <a:cubicBezTo>
                  <a:pt x="1417" y="375"/>
                  <a:pt x="1418" y="376"/>
                  <a:pt x="1418" y="376"/>
                </a:cubicBezTo>
                <a:cubicBezTo>
                  <a:pt x="1417" y="376"/>
                  <a:pt x="1417" y="378"/>
                  <a:pt x="1417" y="378"/>
                </a:cubicBezTo>
                <a:cubicBezTo>
                  <a:pt x="1417" y="378"/>
                  <a:pt x="1417" y="378"/>
                  <a:pt x="1417" y="378"/>
                </a:cubicBezTo>
                <a:cubicBezTo>
                  <a:pt x="1416" y="378"/>
                  <a:pt x="1417" y="379"/>
                  <a:pt x="1417" y="379"/>
                </a:cubicBezTo>
                <a:cubicBezTo>
                  <a:pt x="1417" y="380"/>
                  <a:pt x="1416" y="380"/>
                  <a:pt x="1416" y="381"/>
                </a:cubicBezTo>
                <a:cubicBezTo>
                  <a:pt x="1417" y="381"/>
                  <a:pt x="1417" y="382"/>
                  <a:pt x="1418" y="381"/>
                </a:cubicBezTo>
                <a:cubicBezTo>
                  <a:pt x="1419" y="381"/>
                  <a:pt x="1419" y="381"/>
                  <a:pt x="1420" y="380"/>
                </a:cubicBezTo>
                <a:cubicBezTo>
                  <a:pt x="1421" y="380"/>
                  <a:pt x="1421" y="380"/>
                  <a:pt x="1421" y="379"/>
                </a:cubicBezTo>
                <a:cubicBezTo>
                  <a:pt x="1421" y="378"/>
                  <a:pt x="1421" y="379"/>
                  <a:pt x="1422" y="378"/>
                </a:cubicBezTo>
                <a:cubicBezTo>
                  <a:pt x="1422" y="378"/>
                  <a:pt x="1422" y="378"/>
                  <a:pt x="1422" y="378"/>
                </a:cubicBezTo>
                <a:cubicBezTo>
                  <a:pt x="1423" y="378"/>
                  <a:pt x="1424" y="378"/>
                  <a:pt x="1425" y="378"/>
                </a:cubicBezTo>
                <a:cubicBezTo>
                  <a:pt x="1425" y="378"/>
                  <a:pt x="1426" y="378"/>
                  <a:pt x="1426" y="378"/>
                </a:cubicBezTo>
                <a:cubicBezTo>
                  <a:pt x="1427" y="377"/>
                  <a:pt x="1427" y="376"/>
                  <a:pt x="1427" y="376"/>
                </a:cubicBezTo>
                <a:cubicBezTo>
                  <a:pt x="1428" y="376"/>
                  <a:pt x="1428" y="376"/>
                  <a:pt x="1429" y="375"/>
                </a:cubicBezTo>
                <a:cubicBezTo>
                  <a:pt x="1430" y="375"/>
                  <a:pt x="1430" y="375"/>
                  <a:pt x="1430" y="374"/>
                </a:cubicBezTo>
                <a:cubicBezTo>
                  <a:pt x="1430" y="372"/>
                  <a:pt x="1431" y="371"/>
                  <a:pt x="1431" y="370"/>
                </a:cubicBezTo>
                <a:cubicBezTo>
                  <a:pt x="1429" y="371"/>
                  <a:pt x="1430" y="368"/>
                  <a:pt x="1430" y="367"/>
                </a:cubicBezTo>
                <a:cubicBezTo>
                  <a:pt x="1430" y="367"/>
                  <a:pt x="1430" y="366"/>
                  <a:pt x="1430" y="365"/>
                </a:cubicBezTo>
                <a:cubicBezTo>
                  <a:pt x="1430" y="365"/>
                  <a:pt x="1430" y="365"/>
                  <a:pt x="1430" y="365"/>
                </a:cubicBezTo>
                <a:cubicBezTo>
                  <a:pt x="1431" y="364"/>
                  <a:pt x="1430" y="365"/>
                  <a:pt x="1430" y="365"/>
                </a:cubicBezTo>
                <a:cubicBezTo>
                  <a:pt x="1430" y="364"/>
                  <a:pt x="1430" y="364"/>
                  <a:pt x="1430" y="363"/>
                </a:cubicBezTo>
                <a:cubicBezTo>
                  <a:pt x="1429" y="363"/>
                  <a:pt x="1429" y="363"/>
                  <a:pt x="1428" y="362"/>
                </a:cubicBezTo>
                <a:cubicBezTo>
                  <a:pt x="1428" y="361"/>
                  <a:pt x="1428" y="361"/>
                  <a:pt x="1428" y="360"/>
                </a:cubicBezTo>
                <a:cubicBezTo>
                  <a:pt x="1428" y="360"/>
                  <a:pt x="1428" y="361"/>
                  <a:pt x="1428" y="360"/>
                </a:cubicBezTo>
                <a:cubicBezTo>
                  <a:pt x="1428" y="360"/>
                  <a:pt x="1427" y="360"/>
                  <a:pt x="1427" y="360"/>
                </a:cubicBezTo>
                <a:cubicBezTo>
                  <a:pt x="1427" y="360"/>
                  <a:pt x="1427" y="359"/>
                  <a:pt x="1426" y="359"/>
                </a:cubicBezTo>
                <a:cubicBezTo>
                  <a:pt x="1426" y="359"/>
                  <a:pt x="1427" y="358"/>
                  <a:pt x="1427" y="358"/>
                </a:cubicBezTo>
                <a:cubicBezTo>
                  <a:pt x="1427" y="357"/>
                  <a:pt x="1426" y="357"/>
                  <a:pt x="1426" y="357"/>
                </a:cubicBezTo>
                <a:cubicBezTo>
                  <a:pt x="1426" y="357"/>
                  <a:pt x="1426" y="356"/>
                  <a:pt x="1426" y="356"/>
                </a:cubicBezTo>
                <a:cubicBezTo>
                  <a:pt x="1426" y="356"/>
                  <a:pt x="1425" y="356"/>
                  <a:pt x="1425" y="356"/>
                </a:cubicBezTo>
                <a:cubicBezTo>
                  <a:pt x="1425" y="356"/>
                  <a:pt x="1425" y="356"/>
                  <a:pt x="1425" y="356"/>
                </a:cubicBezTo>
                <a:cubicBezTo>
                  <a:pt x="1425" y="356"/>
                  <a:pt x="1425" y="356"/>
                  <a:pt x="1425" y="356"/>
                </a:cubicBezTo>
                <a:cubicBezTo>
                  <a:pt x="1425" y="355"/>
                  <a:pt x="1425" y="355"/>
                  <a:pt x="1425" y="355"/>
                </a:cubicBezTo>
                <a:cubicBezTo>
                  <a:pt x="1425" y="354"/>
                  <a:pt x="1425" y="355"/>
                  <a:pt x="1425" y="354"/>
                </a:cubicBezTo>
                <a:cubicBezTo>
                  <a:pt x="1425" y="354"/>
                  <a:pt x="1426" y="353"/>
                  <a:pt x="1425" y="353"/>
                </a:cubicBezTo>
                <a:cubicBezTo>
                  <a:pt x="1423" y="353"/>
                  <a:pt x="1423" y="351"/>
                  <a:pt x="1422" y="351"/>
                </a:cubicBezTo>
                <a:cubicBezTo>
                  <a:pt x="1421" y="351"/>
                  <a:pt x="1420" y="351"/>
                  <a:pt x="1420" y="350"/>
                </a:cubicBezTo>
                <a:cubicBezTo>
                  <a:pt x="1421" y="350"/>
                  <a:pt x="1421" y="350"/>
                  <a:pt x="1421" y="350"/>
                </a:cubicBezTo>
                <a:cubicBezTo>
                  <a:pt x="1421" y="350"/>
                  <a:pt x="1422" y="348"/>
                  <a:pt x="1422" y="347"/>
                </a:cubicBezTo>
                <a:cubicBezTo>
                  <a:pt x="1422" y="346"/>
                  <a:pt x="1422" y="346"/>
                  <a:pt x="1423" y="346"/>
                </a:cubicBezTo>
                <a:cubicBezTo>
                  <a:pt x="1424" y="346"/>
                  <a:pt x="1424" y="346"/>
                  <a:pt x="1424" y="345"/>
                </a:cubicBezTo>
                <a:cubicBezTo>
                  <a:pt x="1424" y="345"/>
                  <a:pt x="1425" y="345"/>
                  <a:pt x="1425" y="345"/>
                </a:cubicBezTo>
                <a:cubicBezTo>
                  <a:pt x="1425" y="345"/>
                  <a:pt x="1425" y="345"/>
                  <a:pt x="1425" y="345"/>
                </a:cubicBezTo>
                <a:cubicBezTo>
                  <a:pt x="1425" y="344"/>
                  <a:pt x="1426" y="344"/>
                  <a:pt x="1427" y="343"/>
                </a:cubicBezTo>
                <a:cubicBezTo>
                  <a:pt x="1427" y="343"/>
                  <a:pt x="1427" y="342"/>
                  <a:pt x="1427" y="342"/>
                </a:cubicBezTo>
                <a:cubicBezTo>
                  <a:pt x="1427" y="342"/>
                  <a:pt x="1428" y="342"/>
                  <a:pt x="1427" y="342"/>
                </a:cubicBezTo>
                <a:cubicBezTo>
                  <a:pt x="1427" y="341"/>
                  <a:pt x="1429" y="341"/>
                  <a:pt x="1429" y="341"/>
                </a:cubicBezTo>
                <a:cubicBezTo>
                  <a:pt x="1430" y="341"/>
                  <a:pt x="1430" y="341"/>
                  <a:pt x="1430" y="341"/>
                </a:cubicBezTo>
                <a:cubicBezTo>
                  <a:pt x="1430" y="340"/>
                  <a:pt x="1430" y="340"/>
                  <a:pt x="1430" y="340"/>
                </a:cubicBezTo>
                <a:cubicBezTo>
                  <a:pt x="1430" y="340"/>
                  <a:pt x="1431" y="340"/>
                  <a:pt x="1431" y="339"/>
                </a:cubicBezTo>
                <a:cubicBezTo>
                  <a:pt x="1432" y="339"/>
                  <a:pt x="1432" y="338"/>
                  <a:pt x="1432" y="337"/>
                </a:cubicBezTo>
                <a:cubicBezTo>
                  <a:pt x="1431" y="336"/>
                  <a:pt x="1431" y="335"/>
                  <a:pt x="1431" y="334"/>
                </a:cubicBezTo>
                <a:cubicBezTo>
                  <a:pt x="1431" y="333"/>
                  <a:pt x="1432" y="333"/>
                  <a:pt x="1432" y="333"/>
                </a:cubicBezTo>
                <a:cubicBezTo>
                  <a:pt x="1433" y="333"/>
                  <a:pt x="1432" y="332"/>
                  <a:pt x="1433" y="332"/>
                </a:cubicBezTo>
                <a:cubicBezTo>
                  <a:pt x="1433" y="331"/>
                  <a:pt x="1434" y="332"/>
                  <a:pt x="1434" y="331"/>
                </a:cubicBezTo>
                <a:cubicBezTo>
                  <a:pt x="1434" y="331"/>
                  <a:pt x="1436" y="330"/>
                  <a:pt x="1436" y="329"/>
                </a:cubicBezTo>
                <a:cubicBezTo>
                  <a:pt x="1436" y="329"/>
                  <a:pt x="1437" y="329"/>
                  <a:pt x="1437" y="328"/>
                </a:cubicBezTo>
                <a:cubicBezTo>
                  <a:pt x="1437" y="328"/>
                  <a:pt x="1437" y="328"/>
                  <a:pt x="1438" y="328"/>
                </a:cubicBezTo>
                <a:cubicBezTo>
                  <a:pt x="1438" y="328"/>
                  <a:pt x="1439" y="328"/>
                  <a:pt x="1439" y="327"/>
                </a:cubicBezTo>
                <a:cubicBezTo>
                  <a:pt x="1439" y="327"/>
                  <a:pt x="1439" y="327"/>
                  <a:pt x="1439" y="326"/>
                </a:cubicBezTo>
                <a:cubicBezTo>
                  <a:pt x="1439" y="326"/>
                  <a:pt x="1440" y="326"/>
                  <a:pt x="1440" y="326"/>
                </a:cubicBezTo>
                <a:cubicBezTo>
                  <a:pt x="1441" y="326"/>
                  <a:pt x="1440" y="326"/>
                  <a:pt x="1441" y="325"/>
                </a:cubicBezTo>
                <a:cubicBezTo>
                  <a:pt x="1441" y="325"/>
                  <a:pt x="1441" y="326"/>
                  <a:pt x="1442" y="325"/>
                </a:cubicBezTo>
                <a:cubicBezTo>
                  <a:pt x="1442" y="324"/>
                  <a:pt x="1442" y="323"/>
                  <a:pt x="1443" y="323"/>
                </a:cubicBezTo>
                <a:cubicBezTo>
                  <a:pt x="1443" y="323"/>
                  <a:pt x="1444" y="323"/>
                  <a:pt x="1444" y="323"/>
                </a:cubicBezTo>
                <a:cubicBezTo>
                  <a:pt x="1444" y="324"/>
                  <a:pt x="1444" y="324"/>
                  <a:pt x="1444" y="324"/>
                </a:cubicBezTo>
                <a:cubicBezTo>
                  <a:pt x="1445" y="324"/>
                  <a:pt x="1445" y="324"/>
                  <a:pt x="1446" y="323"/>
                </a:cubicBezTo>
                <a:cubicBezTo>
                  <a:pt x="1446" y="324"/>
                  <a:pt x="1445" y="325"/>
                  <a:pt x="1446" y="326"/>
                </a:cubicBezTo>
                <a:cubicBezTo>
                  <a:pt x="1446" y="326"/>
                  <a:pt x="1446" y="326"/>
                  <a:pt x="1447" y="327"/>
                </a:cubicBezTo>
                <a:cubicBezTo>
                  <a:pt x="1448" y="327"/>
                  <a:pt x="1447" y="328"/>
                  <a:pt x="1448" y="328"/>
                </a:cubicBezTo>
                <a:cubicBezTo>
                  <a:pt x="1449" y="328"/>
                  <a:pt x="1449" y="328"/>
                  <a:pt x="1450" y="329"/>
                </a:cubicBezTo>
                <a:cubicBezTo>
                  <a:pt x="1450" y="329"/>
                  <a:pt x="1451" y="330"/>
                  <a:pt x="1451" y="329"/>
                </a:cubicBezTo>
                <a:cubicBezTo>
                  <a:pt x="1451" y="329"/>
                  <a:pt x="1452" y="329"/>
                  <a:pt x="1452" y="329"/>
                </a:cubicBezTo>
                <a:cubicBezTo>
                  <a:pt x="1453" y="329"/>
                  <a:pt x="1454" y="327"/>
                  <a:pt x="1454" y="327"/>
                </a:cubicBezTo>
                <a:cubicBezTo>
                  <a:pt x="1454" y="326"/>
                  <a:pt x="1454" y="326"/>
                  <a:pt x="1455" y="326"/>
                </a:cubicBezTo>
                <a:cubicBezTo>
                  <a:pt x="1456" y="326"/>
                  <a:pt x="1456" y="325"/>
                  <a:pt x="1456" y="325"/>
                </a:cubicBezTo>
                <a:cubicBezTo>
                  <a:pt x="1456" y="325"/>
                  <a:pt x="1456" y="324"/>
                  <a:pt x="1457" y="324"/>
                </a:cubicBezTo>
                <a:cubicBezTo>
                  <a:pt x="1457" y="323"/>
                  <a:pt x="1458" y="323"/>
                  <a:pt x="1458" y="322"/>
                </a:cubicBezTo>
                <a:cubicBezTo>
                  <a:pt x="1458" y="322"/>
                  <a:pt x="1458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59" y="322"/>
                  <a:pt x="1459" y="321"/>
                  <a:pt x="1460" y="320"/>
                </a:cubicBezTo>
                <a:cubicBezTo>
                  <a:pt x="1460" y="319"/>
                  <a:pt x="1461" y="318"/>
                  <a:pt x="1461" y="317"/>
                </a:cubicBezTo>
                <a:cubicBezTo>
                  <a:pt x="1462" y="316"/>
                  <a:pt x="1462" y="317"/>
                  <a:pt x="1462" y="316"/>
                </a:cubicBezTo>
                <a:cubicBezTo>
                  <a:pt x="1463" y="316"/>
                  <a:pt x="1463" y="316"/>
                  <a:pt x="1463" y="315"/>
                </a:cubicBezTo>
                <a:cubicBezTo>
                  <a:pt x="1464" y="315"/>
                  <a:pt x="1464" y="316"/>
                  <a:pt x="1464" y="315"/>
                </a:cubicBezTo>
                <a:cubicBezTo>
                  <a:pt x="1464" y="314"/>
                  <a:pt x="1464" y="314"/>
                  <a:pt x="1464" y="314"/>
                </a:cubicBezTo>
                <a:cubicBezTo>
                  <a:pt x="1465" y="313"/>
                  <a:pt x="1466" y="313"/>
                  <a:pt x="1466" y="312"/>
                </a:cubicBezTo>
                <a:cubicBezTo>
                  <a:pt x="1466" y="312"/>
                  <a:pt x="1467" y="311"/>
                  <a:pt x="1467" y="311"/>
                </a:cubicBezTo>
                <a:cubicBezTo>
                  <a:pt x="1467" y="311"/>
                  <a:pt x="1468" y="310"/>
                  <a:pt x="1469" y="310"/>
                </a:cubicBezTo>
                <a:cubicBezTo>
                  <a:pt x="1469" y="309"/>
                  <a:pt x="1469" y="308"/>
                  <a:pt x="1470" y="308"/>
                </a:cubicBezTo>
                <a:cubicBezTo>
                  <a:pt x="1470" y="308"/>
                  <a:pt x="1471" y="307"/>
                  <a:pt x="1471" y="307"/>
                </a:cubicBezTo>
                <a:cubicBezTo>
                  <a:pt x="1471" y="307"/>
                  <a:pt x="1471" y="306"/>
                  <a:pt x="1471" y="306"/>
                </a:cubicBezTo>
                <a:cubicBezTo>
                  <a:pt x="1471" y="306"/>
                  <a:pt x="1472" y="306"/>
                  <a:pt x="1472" y="306"/>
                </a:cubicBezTo>
                <a:cubicBezTo>
                  <a:pt x="1472" y="305"/>
                  <a:pt x="1472" y="305"/>
                  <a:pt x="1472" y="305"/>
                </a:cubicBezTo>
                <a:cubicBezTo>
                  <a:pt x="1472" y="305"/>
                  <a:pt x="1472" y="305"/>
                  <a:pt x="1472" y="305"/>
                </a:cubicBezTo>
                <a:cubicBezTo>
                  <a:pt x="1472" y="304"/>
                  <a:pt x="1472" y="304"/>
                  <a:pt x="1473" y="304"/>
                </a:cubicBezTo>
                <a:cubicBezTo>
                  <a:pt x="1473" y="304"/>
                  <a:pt x="1473" y="303"/>
                  <a:pt x="1473" y="303"/>
                </a:cubicBezTo>
                <a:cubicBezTo>
                  <a:pt x="1473" y="303"/>
                  <a:pt x="1473" y="301"/>
                  <a:pt x="1473" y="301"/>
                </a:cubicBezTo>
                <a:cubicBezTo>
                  <a:pt x="1474" y="301"/>
                  <a:pt x="1474" y="300"/>
                  <a:pt x="1474" y="300"/>
                </a:cubicBezTo>
                <a:cubicBezTo>
                  <a:pt x="1474" y="299"/>
                  <a:pt x="1474" y="300"/>
                  <a:pt x="1474" y="299"/>
                </a:cubicBezTo>
                <a:cubicBezTo>
                  <a:pt x="1474" y="298"/>
                  <a:pt x="1475" y="299"/>
                  <a:pt x="1475" y="298"/>
                </a:cubicBezTo>
                <a:cubicBezTo>
                  <a:pt x="1475" y="298"/>
                  <a:pt x="1476" y="297"/>
                  <a:pt x="1476" y="298"/>
                </a:cubicBezTo>
                <a:cubicBezTo>
                  <a:pt x="1477" y="298"/>
                  <a:pt x="1477" y="297"/>
                  <a:pt x="1477" y="297"/>
                </a:cubicBezTo>
                <a:cubicBezTo>
                  <a:pt x="1477" y="296"/>
                  <a:pt x="1477" y="296"/>
                  <a:pt x="1477" y="295"/>
                </a:cubicBezTo>
                <a:cubicBezTo>
                  <a:pt x="1477" y="295"/>
                  <a:pt x="1477" y="295"/>
                  <a:pt x="1477" y="295"/>
                </a:cubicBezTo>
                <a:cubicBezTo>
                  <a:pt x="1478" y="295"/>
                  <a:pt x="1477" y="295"/>
                  <a:pt x="1478" y="294"/>
                </a:cubicBezTo>
                <a:cubicBezTo>
                  <a:pt x="1479" y="294"/>
                  <a:pt x="1478" y="293"/>
                  <a:pt x="1479" y="293"/>
                </a:cubicBezTo>
                <a:cubicBezTo>
                  <a:pt x="1480" y="292"/>
                  <a:pt x="1480" y="292"/>
                  <a:pt x="1481" y="291"/>
                </a:cubicBezTo>
                <a:cubicBezTo>
                  <a:pt x="1481" y="290"/>
                  <a:pt x="1481" y="288"/>
                  <a:pt x="1482" y="288"/>
                </a:cubicBezTo>
                <a:cubicBezTo>
                  <a:pt x="1482" y="288"/>
                  <a:pt x="1482" y="288"/>
                  <a:pt x="1483" y="288"/>
                </a:cubicBezTo>
                <a:cubicBezTo>
                  <a:pt x="1483" y="287"/>
                  <a:pt x="1482" y="287"/>
                  <a:pt x="1482" y="287"/>
                </a:cubicBezTo>
                <a:cubicBezTo>
                  <a:pt x="1482" y="287"/>
                  <a:pt x="1483" y="284"/>
                  <a:pt x="1483" y="284"/>
                </a:cubicBezTo>
                <a:cubicBezTo>
                  <a:pt x="1483" y="284"/>
                  <a:pt x="1484" y="283"/>
                  <a:pt x="1484" y="283"/>
                </a:cubicBezTo>
                <a:cubicBezTo>
                  <a:pt x="1484" y="282"/>
                  <a:pt x="1484" y="281"/>
                  <a:pt x="1483" y="281"/>
                </a:cubicBezTo>
                <a:cubicBezTo>
                  <a:pt x="1483" y="280"/>
                  <a:pt x="1483" y="279"/>
                  <a:pt x="1483" y="279"/>
                </a:cubicBezTo>
                <a:cubicBezTo>
                  <a:pt x="1482" y="278"/>
                  <a:pt x="1482" y="278"/>
                  <a:pt x="1483" y="277"/>
                </a:cubicBezTo>
                <a:cubicBezTo>
                  <a:pt x="1483" y="276"/>
                  <a:pt x="1484" y="276"/>
                  <a:pt x="1484" y="275"/>
                </a:cubicBezTo>
                <a:cubicBezTo>
                  <a:pt x="1484" y="275"/>
                  <a:pt x="1482" y="273"/>
                  <a:pt x="1483" y="273"/>
                </a:cubicBezTo>
                <a:cubicBezTo>
                  <a:pt x="1484" y="273"/>
                  <a:pt x="1484" y="273"/>
                  <a:pt x="1484" y="272"/>
                </a:cubicBezTo>
                <a:cubicBezTo>
                  <a:pt x="1484" y="272"/>
                  <a:pt x="1485" y="271"/>
                  <a:pt x="1485" y="271"/>
                </a:cubicBezTo>
                <a:cubicBezTo>
                  <a:pt x="1485" y="271"/>
                  <a:pt x="1485" y="270"/>
                  <a:pt x="1485" y="270"/>
                </a:cubicBezTo>
                <a:cubicBezTo>
                  <a:pt x="1485" y="270"/>
                  <a:pt x="1486" y="269"/>
                  <a:pt x="1486" y="269"/>
                </a:cubicBezTo>
                <a:cubicBezTo>
                  <a:pt x="1486" y="269"/>
                  <a:pt x="1486" y="269"/>
                  <a:pt x="1486" y="268"/>
                </a:cubicBezTo>
                <a:cubicBezTo>
                  <a:pt x="1486" y="268"/>
                  <a:pt x="1486" y="268"/>
                  <a:pt x="1485" y="268"/>
                </a:cubicBezTo>
                <a:cubicBezTo>
                  <a:pt x="1485" y="267"/>
                  <a:pt x="1485" y="266"/>
                  <a:pt x="1486" y="267"/>
                </a:cubicBezTo>
                <a:cubicBezTo>
                  <a:pt x="1486" y="266"/>
                  <a:pt x="1486" y="265"/>
                  <a:pt x="1485" y="266"/>
                </a:cubicBezTo>
                <a:cubicBezTo>
                  <a:pt x="1485" y="264"/>
                  <a:pt x="1485" y="263"/>
                  <a:pt x="1486" y="263"/>
                </a:cubicBezTo>
                <a:cubicBezTo>
                  <a:pt x="1487" y="263"/>
                  <a:pt x="1488" y="263"/>
                  <a:pt x="1489" y="264"/>
                </a:cubicBezTo>
                <a:cubicBezTo>
                  <a:pt x="1489" y="264"/>
                  <a:pt x="1490" y="262"/>
                  <a:pt x="1489" y="262"/>
                </a:cubicBezTo>
                <a:cubicBezTo>
                  <a:pt x="1489" y="261"/>
                  <a:pt x="1489" y="263"/>
                  <a:pt x="1488" y="262"/>
                </a:cubicBezTo>
                <a:cubicBezTo>
                  <a:pt x="1488" y="262"/>
                  <a:pt x="1487" y="262"/>
                  <a:pt x="1487" y="262"/>
                </a:cubicBezTo>
                <a:cubicBezTo>
                  <a:pt x="1487" y="262"/>
                  <a:pt x="1487" y="262"/>
                  <a:pt x="1487" y="262"/>
                </a:cubicBezTo>
                <a:cubicBezTo>
                  <a:pt x="1486" y="262"/>
                  <a:pt x="1486" y="261"/>
                  <a:pt x="1486" y="261"/>
                </a:cubicBezTo>
                <a:cubicBezTo>
                  <a:pt x="1486" y="261"/>
                  <a:pt x="1486" y="261"/>
                  <a:pt x="1486" y="260"/>
                </a:cubicBezTo>
                <a:cubicBezTo>
                  <a:pt x="1485" y="260"/>
                  <a:pt x="1485" y="261"/>
                  <a:pt x="1485" y="261"/>
                </a:cubicBezTo>
                <a:cubicBezTo>
                  <a:pt x="1485" y="260"/>
                  <a:pt x="1483" y="259"/>
                  <a:pt x="1482" y="259"/>
                </a:cubicBezTo>
                <a:cubicBezTo>
                  <a:pt x="1482" y="259"/>
                  <a:pt x="1482" y="257"/>
                  <a:pt x="1482" y="257"/>
                </a:cubicBezTo>
                <a:cubicBezTo>
                  <a:pt x="1482" y="256"/>
                  <a:pt x="1479" y="256"/>
                  <a:pt x="1479" y="255"/>
                </a:cubicBezTo>
                <a:cubicBezTo>
                  <a:pt x="1479" y="254"/>
                  <a:pt x="1478" y="255"/>
                  <a:pt x="1477" y="255"/>
                </a:cubicBezTo>
                <a:cubicBezTo>
                  <a:pt x="1476" y="255"/>
                  <a:pt x="1475" y="255"/>
                  <a:pt x="1474" y="254"/>
                </a:cubicBezTo>
                <a:cubicBezTo>
                  <a:pt x="1474" y="255"/>
                  <a:pt x="1474" y="256"/>
                  <a:pt x="1474" y="257"/>
                </a:cubicBezTo>
                <a:cubicBezTo>
                  <a:pt x="1474" y="258"/>
                  <a:pt x="1473" y="258"/>
                  <a:pt x="1473" y="257"/>
                </a:cubicBezTo>
                <a:cubicBezTo>
                  <a:pt x="1473" y="257"/>
                  <a:pt x="1473" y="257"/>
                  <a:pt x="1472" y="257"/>
                </a:cubicBezTo>
                <a:cubicBezTo>
                  <a:pt x="1472" y="257"/>
                  <a:pt x="1472" y="257"/>
                  <a:pt x="1472" y="258"/>
                </a:cubicBezTo>
                <a:cubicBezTo>
                  <a:pt x="1472" y="259"/>
                  <a:pt x="1472" y="258"/>
                  <a:pt x="1471" y="259"/>
                </a:cubicBezTo>
                <a:cubicBezTo>
                  <a:pt x="1471" y="259"/>
                  <a:pt x="1470" y="260"/>
                  <a:pt x="1470" y="260"/>
                </a:cubicBezTo>
                <a:cubicBezTo>
                  <a:pt x="1469" y="260"/>
                  <a:pt x="1469" y="260"/>
                  <a:pt x="1468" y="260"/>
                </a:cubicBezTo>
                <a:cubicBezTo>
                  <a:pt x="1469" y="259"/>
                  <a:pt x="1470" y="258"/>
                  <a:pt x="1470" y="257"/>
                </a:cubicBezTo>
                <a:cubicBezTo>
                  <a:pt x="1470" y="255"/>
                  <a:pt x="1469" y="256"/>
                  <a:pt x="1468" y="255"/>
                </a:cubicBezTo>
                <a:cubicBezTo>
                  <a:pt x="1467" y="255"/>
                  <a:pt x="1467" y="257"/>
                  <a:pt x="1467" y="258"/>
                </a:cubicBezTo>
                <a:cubicBezTo>
                  <a:pt x="1467" y="258"/>
                  <a:pt x="1466" y="258"/>
                  <a:pt x="1466" y="257"/>
                </a:cubicBezTo>
                <a:cubicBezTo>
                  <a:pt x="1466" y="257"/>
                  <a:pt x="1465" y="254"/>
                  <a:pt x="1466" y="254"/>
                </a:cubicBezTo>
                <a:cubicBezTo>
                  <a:pt x="1466" y="253"/>
                  <a:pt x="1466" y="252"/>
                  <a:pt x="1466" y="251"/>
                </a:cubicBezTo>
                <a:cubicBezTo>
                  <a:pt x="1465" y="251"/>
                  <a:pt x="1463" y="251"/>
                  <a:pt x="1462" y="251"/>
                </a:cubicBezTo>
                <a:cubicBezTo>
                  <a:pt x="1462" y="251"/>
                  <a:pt x="1461" y="251"/>
                  <a:pt x="1461" y="251"/>
                </a:cubicBezTo>
                <a:cubicBezTo>
                  <a:pt x="1461" y="251"/>
                  <a:pt x="1461" y="251"/>
                  <a:pt x="1460" y="251"/>
                </a:cubicBezTo>
                <a:cubicBezTo>
                  <a:pt x="1460" y="251"/>
                  <a:pt x="1459" y="251"/>
                  <a:pt x="1458" y="251"/>
                </a:cubicBezTo>
                <a:cubicBezTo>
                  <a:pt x="1458" y="250"/>
                  <a:pt x="1458" y="250"/>
                  <a:pt x="1459" y="250"/>
                </a:cubicBezTo>
                <a:cubicBezTo>
                  <a:pt x="1459" y="249"/>
                  <a:pt x="1459" y="249"/>
                  <a:pt x="1459" y="249"/>
                </a:cubicBezTo>
                <a:cubicBezTo>
                  <a:pt x="1459" y="248"/>
                  <a:pt x="1460" y="248"/>
                  <a:pt x="1460" y="247"/>
                </a:cubicBezTo>
                <a:cubicBezTo>
                  <a:pt x="1461" y="247"/>
                  <a:pt x="1461" y="247"/>
                  <a:pt x="1461" y="246"/>
                </a:cubicBezTo>
                <a:cubicBezTo>
                  <a:pt x="1463" y="246"/>
                  <a:pt x="1461" y="246"/>
                  <a:pt x="1462" y="245"/>
                </a:cubicBezTo>
                <a:cubicBezTo>
                  <a:pt x="1463" y="245"/>
                  <a:pt x="1463" y="245"/>
                  <a:pt x="1464" y="244"/>
                </a:cubicBezTo>
                <a:cubicBezTo>
                  <a:pt x="1464" y="243"/>
                  <a:pt x="1465" y="243"/>
                  <a:pt x="1466" y="243"/>
                </a:cubicBezTo>
                <a:cubicBezTo>
                  <a:pt x="1467" y="242"/>
                  <a:pt x="1467" y="241"/>
                  <a:pt x="1468" y="240"/>
                </a:cubicBezTo>
                <a:cubicBezTo>
                  <a:pt x="1469" y="240"/>
                  <a:pt x="1470" y="240"/>
                  <a:pt x="1470" y="240"/>
                </a:cubicBezTo>
                <a:cubicBezTo>
                  <a:pt x="1471" y="239"/>
                  <a:pt x="1469" y="238"/>
                  <a:pt x="1471" y="237"/>
                </a:cubicBezTo>
                <a:cubicBezTo>
                  <a:pt x="1472" y="237"/>
                  <a:pt x="1473" y="237"/>
                  <a:pt x="1473" y="235"/>
                </a:cubicBezTo>
                <a:cubicBezTo>
                  <a:pt x="1473" y="234"/>
                  <a:pt x="1473" y="235"/>
                  <a:pt x="1473" y="235"/>
                </a:cubicBezTo>
                <a:cubicBezTo>
                  <a:pt x="1473" y="234"/>
                  <a:pt x="1473" y="233"/>
                  <a:pt x="1474" y="233"/>
                </a:cubicBezTo>
                <a:cubicBezTo>
                  <a:pt x="1473" y="232"/>
                  <a:pt x="1473" y="232"/>
                  <a:pt x="1474" y="232"/>
                </a:cubicBezTo>
                <a:cubicBezTo>
                  <a:pt x="1474" y="232"/>
                  <a:pt x="1474" y="232"/>
                  <a:pt x="1475" y="232"/>
                </a:cubicBezTo>
                <a:cubicBezTo>
                  <a:pt x="1475" y="232"/>
                  <a:pt x="1476" y="231"/>
                  <a:pt x="1476" y="230"/>
                </a:cubicBezTo>
                <a:cubicBezTo>
                  <a:pt x="1477" y="230"/>
                  <a:pt x="1477" y="231"/>
                  <a:pt x="1477" y="230"/>
                </a:cubicBezTo>
                <a:cubicBezTo>
                  <a:pt x="1477" y="229"/>
                  <a:pt x="1477" y="229"/>
                  <a:pt x="1477" y="229"/>
                </a:cubicBezTo>
                <a:cubicBezTo>
                  <a:pt x="1478" y="229"/>
                  <a:pt x="1478" y="229"/>
                  <a:pt x="1478" y="229"/>
                </a:cubicBezTo>
                <a:cubicBezTo>
                  <a:pt x="1479" y="228"/>
                  <a:pt x="1478" y="229"/>
                  <a:pt x="1479" y="228"/>
                </a:cubicBezTo>
                <a:cubicBezTo>
                  <a:pt x="1480" y="228"/>
                  <a:pt x="1480" y="227"/>
                  <a:pt x="1481" y="227"/>
                </a:cubicBezTo>
                <a:cubicBezTo>
                  <a:pt x="1482" y="227"/>
                  <a:pt x="1481" y="227"/>
                  <a:pt x="1482" y="226"/>
                </a:cubicBezTo>
                <a:cubicBezTo>
                  <a:pt x="1482" y="225"/>
                  <a:pt x="1483" y="225"/>
                  <a:pt x="1483" y="225"/>
                </a:cubicBezTo>
                <a:cubicBezTo>
                  <a:pt x="1484" y="225"/>
                  <a:pt x="1484" y="225"/>
                  <a:pt x="1484" y="224"/>
                </a:cubicBezTo>
                <a:cubicBezTo>
                  <a:pt x="1485" y="223"/>
                  <a:pt x="1485" y="222"/>
                  <a:pt x="1486" y="221"/>
                </a:cubicBezTo>
                <a:cubicBezTo>
                  <a:pt x="1486" y="221"/>
                  <a:pt x="1486" y="220"/>
                  <a:pt x="1487" y="220"/>
                </a:cubicBezTo>
                <a:cubicBezTo>
                  <a:pt x="1488" y="219"/>
                  <a:pt x="1487" y="219"/>
                  <a:pt x="1487" y="218"/>
                </a:cubicBezTo>
                <a:cubicBezTo>
                  <a:pt x="1488" y="218"/>
                  <a:pt x="1488" y="218"/>
                  <a:pt x="1488" y="218"/>
                </a:cubicBezTo>
                <a:cubicBezTo>
                  <a:pt x="1488" y="218"/>
                  <a:pt x="1488" y="217"/>
                  <a:pt x="1488" y="217"/>
                </a:cubicBezTo>
                <a:cubicBezTo>
                  <a:pt x="1489" y="217"/>
                  <a:pt x="1489" y="217"/>
                  <a:pt x="1489" y="216"/>
                </a:cubicBezTo>
                <a:cubicBezTo>
                  <a:pt x="1490" y="216"/>
                  <a:pt x="1490" y="216"/>
                  <a:pt x="1490" y="216"/>
                </a:cubicBezTo>
                <a:cubicBezTo>
                  <a:pt x="1490" y="215"/>
                  <a:pt x="1490" y="215"/>
                  <a:pt x="1490" y="214"/>
                </a:cubicBezTo>
                <a:cubicBezTo>
                  <a:pt x="1491" y="214"/>
                  <a:pt x="1492" y="214"/>
                  <a:pt x="1492" y="213"/>
                </a:cubicBezTo>
                <a:cubicBezTo>
                  <a:pt x="1493" y="212"/>
                  <a:pt x="1495" y="212"/>
                  <a:pt x="1496" y="212"/>
                </a:cubicBezTo>
                <a:cubicBezTo>
                  <a:pt x="1496" y="211"/>
                  <a:pt x="1496" y="210"/>
                  <a:pt x="1496" y="210"/>
                </a:cubicBezTo>
                <a:cubicBezTo>
                  <a:pt x="1497" y="210"/>
                  <a:pt x="1497" y="211"/>
                  <a:pt x="1498" y="210"/>
                </a:cubicBezTo>
                <a:cubicBezTo>
                  <a:pt x="1498" y="210"/>
                  <a:pt x="1498" y="210"/>
                  <a:pt x="1499" y="210"/>
                </a:cubicBezTo>
                <a:cubicBezTo>
                  <a:pt x="1499" y="210"/>
                  <a:pt x="1499" y="211"/>
                  <a:pt x="1498" y="212"/>
                </a:cubicBezTo>
                <a:cubicBezTo>
                  <a:pt x="1499" y="211"/>
                  <a:pt x="1499" y="211"/>
                  <a:pt x="1500" y="211"/>
                </a:cubicBezTo>
                <a:cubicBezTo>
                  <a:pt x="1500" y="211"/>
                  <a:pt x="1501" y="211"/>
                  <a:pt x="1501" y="211"/>
                </a:cubicBezTo>
                <a:cubicBezTo>
                  <a:pt x="1501" y="211"/>
                  <a:pt x="1501" y="211"/>
                  <a:pt x="1501" y="211"/>
                </a:cubicBezTo>
                <a:cubicBezTo>
                  <a:pt x="1502" y="211"/>
                  <a:pt x="1504" y="211"/>
                  <a:pt x="1505" y="211"/>
                </a:cubicBezTo>
                <a:cubicBezTo>
                  <a:pt x="1506" y="211"/>
                  <a:pt x="1506" y="211"/>
                  <a:pt x="1506" y="211"/>
                </a:cubicBezTo>
                <a:cubicBezTo>
                  <a:pt x="1507" y="211"/>
                  <a:pt x="1507" y="211"/>
                  <a:pt x="1507" y="211"/>
                </a:cubicBezTo>
                <a:cubicBezTo>
                  <a:pt x="1507" y="210"/>
                  <a:pt x="1507" y="211"/>
                  <a:pt x="1508" y="211"/>
                </a:cubicBezTo>
                <a:cubicBezTo>
                  <a:pt x="1509" y="211"/>
                  <a:pt x="1509" y="211"/>
                  <a:pt x="1510" y="211"/>
                </a:cubicBezTo>
                <a:cubicBezTo>
                  <a:pt x="1511" y="212"/>
                  <a:pt x="1512" y="213"/>
                  <a:pt x="1511" y="213"/>
                </a:cubicBezTo>
                <a:cubicBezTo>
                  <a:pt x="1511" y="213"/>
                  <a:pt x="1511" y="214"/>
                  <a:pt x="1511" y="214"/>
                </a:cubicBezTo>
                <a:cubicBezTo>
                  <a:pt x="1512" y="214"/>
                  <a:pt x="1513" y="214"/>
                  <a:pt x="1513" y="213"/>
                </a:cubicBezTo>
                <a:cubicBezTo>
                  <a:pt x="1513" y="213"/>
                  <a:pt x="1513" y="213"/>
                  <a:pt x="1513" y="213"/>
                </a:cubicBezTo>
                <a:cubicBezTo>
                  <a:pt x="1514" y="212"/>
                  <a:pt x="1514" y="212"/>
                  <a:pt x="1514" y="212"/>
                </a:cubicBezTo>
                <a:cubicBezTo>
                  <a:pt x="1515" y="211"/>
                  <a:pt x="1515" y="212"/>
                  <a:pt x="1515" y="212"/>
                </a:cubicBezTo>
                <a:cubicBezTo>
                  <a:pt x="1516" y="212"/>
                  <a:pt x="1516" y="213"/>
                  <a:pt x="1516" y="213"/>
                </a:cubicBezTo>
                <a:cubicBezTo>
                  <a:pt x="1516" y="213"/>
                  <a:pt x="1517" y="213"/>
                  <a:pt x="1517" y="213"/>
                </a:cubicBezTo>
                <a:cubicBezTo>
                  <a:pt x="1517" y="214"/>
                  <a:pt x="1518" y="213"/>
                  <a:pt x="1518" y="214"/>
                </a:cubicBezTo>
                <a:cubicBezTo>
                  <a:pt x="1519" y="214"/>
                  <a:pt x="1521" y="214"/>
                  <a:pt x="1523" y="213"/>
                </a:cubicBezTo>
                <a:cubicBezTo>
                  <a:pt x="1524" y="213"/>
                  <a:pt x="1523" y="213"/>
                  <a:pt x="1524" y="214"/>
                </a:cubicBezTo>
                <a:cubicBezTo>
                  <a:pt x="1524" y="214"/>
                  <a:pt x="1524" y="214"/>
                  <a:pt x="1524" y="215"/>
                </a:cubicBezTo>
                <a:cubicBezTo>
                  <a:pt x="1525" y="215"/>
                  <a:pt x="1525" y="214"/>
                  <a:pt x="1526" y="214"/>
                </a:cubicBezTo>
                <a:cubicBezTo>
                  <a:pt x="1526" y="214"/>
                  <a:pt x="1525" y="213"/>
                  <a:pt x="1525" y="213"/>
                </a:cubicBezTo>
                <a:cubicBezTo>
                  <a:pt x="1525" y="212"/>
                  <a:pt x="1526" y="212"/>
                  <a:pt x="1526" y="212"/>
                </a:cubicBezTo>
                <a:cubicBezTo>
                  <a:pt x="1525" y="211"/>
                  <a:pt x="1526" y="211"/>
                  <a:pt x="1526" y="210"/>
                </a:cubicBezTo>
                <a:cubicBezTo>
                  <a:pt x="1527" y="209"/>
                  <a:pt x="1530" y="210"/>
                  <a:pt x="1530" y="211"/>
                </a:cubicBezTo>
                <a:cubicBezTo>
                  <a:pt x="1532" y="211"/>
                  <a:pt x="1533" y="211"/>
                  <a:pt x="1534" y="210"/>
                </a:cubicBezTo>
                <a:cubicBezTo>
                  <a:pt x="1534" y="211"/>
                  <a:pt x="1535" y="212"/>
                  <a:pt x="1535" y="211"/>
                </a:cubicBezTo>
                <a:cubicBezTo>
                  <a:pt x="1536" y="211"/>
                  <a:pt x="1536" y="211"/>
                  <a:pt x="1536" y="210"/>
                </a:cubicBezTo>
                <a:cubicBezTo>
                  <a:pt x="1536" y="210"/>
                  <a:pt x="1536" y="210"/>
                  <a:pt x="1537" y="210"/>
                </a:cubicBezTo>
                <a:cubicBezTo>
                  <a:pt x="1538" y="210"/>
                  <a:pt x="1538" y="209"/>
                  <a:pt x="1539" y="210"/>
                </a:cubicBezTo>
                <a:cubicBezTo>
                  <a:pt x="1539" y="211"/>
                  <a:pt x="1539" y="211"/>
                  <a:pt x="1540" y="212"/>
                </a:cubicBezTo>
                <a:cubicBezTo>
                  <a:pt x="1540" y="212"/>
                  <a:pt x="1540" y="213"/>
                  <a:pt x="1540" y="213"/>
                </a:cubicBezTo>
                <a:cubicBezTo>
                  <a:pt x="1541" y="213"/>
                  <a:pt x="1541" y="213"/>
                  <a:pt x="1541" y="214"/>
                </a:cubicBezTo>
                <a:cubicBezTo>
                  <a:pt x="1541" y="215"/>
                  <a:pt x="1537" y="214"/>
                  <a:pt x="1536" y="214"/>
                </a:cubicBezTo>
                <a:cubicBezTo>
                  <a:pt x="1536" y="215"/>
                  <a:pt x="1537" y="218"/>
                  <a:pt x="1538" y="218"/>
                </a:cubicBezTo>
                <a:cubicBezTo>
                  <a:pt x="1538" y="218"/>
                  <a:pt x="1538" y="218"/>
                  <a:pt x="1538" y="218"/>
                </a:cubicBezTo>
                <a:cubicBezTo>
                  <a:pt x="1539" y="218"/>
                  <a:pt x="1541" y="218"/>
                  <a:pt x="1542" y="217"/>
                </a:cubicBezTo>
                <a:cubicBezTo>
                  <a:pt x="1542" y="217"/>
                  <a:pt x="1542" y="216"/>
                  <a:pt x="1542" y="216"/>
                </a:cubicBezTo>
                <a:cubicBezTo>
                  <a:pt x="1543" y="216"/>
                  <a:pt x="1544" y="217"/>
                  <a:pt x="1545" y="217"/>
                </a:cubicBezTo>
                <a:cubicBezTo>
                  <a:pt x="1546" y="216"/>
                  <a:pt x="1545" y="216"/>
                  <a:pt x="1546" y="216"/>
                </a:cubicBezTo>
                <a:cubicBezTo>
                  <a:pt x="1547" y="215"/>
                  <a:pt x="1547" y="215"/>
                  <a:pt x="1548" y="215"/>
                </a:cubicBezTo>
                <a:cubicBezTo>
                  <a:pt x="1548" y="214"/>
                  <a:pt x="1549" y="214"/>
                  <a:pt x="1549" y="214"/>
                </a:cubicBezTo>
                <a:cubicBezTo>
                  <a:pt x="1549" y="215"/>
                  <a:pt x="1549" y="214"/>
                  <a:pt x="1549" y="215"/>
                </a:cubicBezTo>
                <a:cubicBezTo>
                  <a:pt x="1549" y="215"/>
                  <a:pt x="1549" y="215"/>
                  <a:pt x="1549" y="216"/>
                </a:cubicBezTo>
                <a:cubicBezTo>
                  <a:pt x="1550" y="216"/>
                  <a:pt x="1551" y="215"/>
                  <a:pt x="1551" y="215"/>
                </a:cubicBezTo>
                <a:cubicBezTo>
                  <a:pt x="1552" y="214"/>
                  <a:pt x="1552" y="215"/>
                  <a:pt x="1553" y="215"/>
                </a:cubicBezTo>
                <a:cubicBezTo>
                  <a:pt x="1553" y="214"/>
                  <a:pt x="1554" y="214"/>
                  <a:pt x="1554" y="214"/>
                </a:cubicBezTo>
                <a:cubicBezTo>
                  <a:pt x="1554" y="213"/>
                  <a:pt x="1554" y="212"/>
                  <a:pt x="1554" y="212"/>
                </a:cubicBezTo>
                <a:cubicBezTo>
                  <a:pt x="1553" y="212"/>
                  <a:pt x="1552" y="212"/>
                  <a:pt x="1551" y="212"/>
                </a:cubicBezTo>
                <a:cubicBezTo>
                  <a:pt x="1550" y="213"/>
                  <a:pt x="1550" y="213"/>
                  <a:pt x="1549" y="212"/>
                </a:cubicBezTo>
                <a:cubicBezTo>
                  <a:pt x="1549" y="212"/>
                  <a:pt x="1549" y="211"/>
                  <a:pt x="1550" y="210"/>
                </a:cubicBezTo>
                <a:cubicBezTo>
                  <a:pt x="1550" y="210"/>
                  <a:pt x="1549" y="209"/>
                  <a:pt x="1549" y="208"/>
                </a:cubicBezTo>
                <a:cubicBezTo>
                  <a:pt x="1550" y="209"/>
                  <a:pt x="1550" y="209"/>
                  <a:pt x="1551" y="209"/>
                </a:cubicBezTo>
                <a:cubicBezTo>
                  <a:pt x="1551" y="208"/>
                  <a:pt x="1551" y="209"/>
                  <a:pt x="1551" y="208"/>
                </a:cubicBezTo>
                <a:cubicBezTo>
                  <a:pt x="1551" y="208"/>
                  <a:pt x="1551" y="208"/>
                  <a:pt x="1551" y="207"/>
                </a:cubicBezTo>
                <a:cubicBezTo>
                  <a:pt x="1551" y="207"/>
                  <a:pt x="1551" y="206"/>
                  <a:pt x="1552" y="206"/>
                </a:cubicBezTo>
                <a:cubicBezTo>
                  <a:pt x="1552" y="206"/>
                  <a:pt x="1552" y="206"/>
                  <a:pt x="1552" y="205"/>
                </a:cubicBezTo>
                <a:cubicBezTo>
                  <a:pt x="1552" y="205"/>
                  <a:pt x="1553" y="205"/>
                  <a:pt x="1553" y="205"/>
                </a:cubicBezTo>
                <a:cubicBezTo>
                  <a:pt x="1554" y="205"/>
                  <a:pt x="1555" y="204"/>
                  <a:pt x="1556" y="203"/>
                </a:cubicBezTo>
                <a:cubicBezTo>
                  <a:pt x="1556" y="204"/>
                  <a:pt x="1557" y="203"/>
                  <a:pt x="1558" y="203"/>
                </a:cubicBezTo>
                <a:cubicBezTo>
                  <a:pt x="1558" y="202"/>
                  <a:pt x="1558" y="202"/>
                  <a:pt x="1559" y="201"/>
                </a:cubicBezTo>
                <a:cubicBezTo>
                  <a:pt x="1559" y="201"/>
                  <a:pt x="1559" y="201"/>
                  <a:pt x="1559" y="200"/>
                </a:cubicBezTo>
                <a:cubicBezTo>
                  <a:pt x="1559" y="199"/>
                  <a:pt x="1559" y="199"/>
                  <a:pt x="1560" y="199"/>
                </a:cubicBezTo>
                <a:cubicBezTo>
                  <a:pt x="1561" y="198"/>
                  <a:pt x="1562" y="198"/>
                  <a:pt x="1562" y="197"/>
                </a:cubicBezTo>
                <a:cubicBezTo>
                  <a:pt x="1562" y="197"/>
                  <a:pt x="1563" y="197"/>
                  <a:pt x="1563" y="197"/>
                </a:cubicBezTo>
                <a:cubicBezTo>
                  <a:pt x="1563" y="197"/>
                  <a:pt x="1563" y="197"/>
                  <a:pt x="1563" y="197"/>
                </a:cubicBezTo>
                <a:cubicBezTo>
                  <a:pt x="1564" y="197"/>
                  <a:pt x="1564" y="196"/>
                  <a:pt x="1565" y="196"/>
                </a:cubicBezTo>
                <a:cubicBezTo>
                  <a:pt x="1566" y="196"/>
                  <a:pt x="1566" y="195"/>
                  <a:pt x="1567" y="195"/>
                </a:cubicBezTo>
                <a:cubicBezTo>
                  <a:pt x="1567" y="195"/>
                  <a:pt x="1568" y="195"/>
                  <a:pt x="1569" y="195"/>
                </a:cubicBezTo>
                <a:cubicBezTo>
                  <a:pt x="1569" y="195"/>
                  <a:pt x="1570" y="195"/>
                  <a:pt x="1570" y="195"/>
                </a:cubicBezTo>
                <a:cubicBezTo>
                  <a:pt x="1571" y="194"/>
                  <a:pt x="1571" y="195"/>
                  <a:pt x="1572" y="195"/>
                </a:cubicBezTo>
                <a:cubicBezTo>
                  <a:pt x="1572" y="194"/>
                  <a:pt x="1574" y="194"/>
                  <a:pt x="1574" y="195"/>
                </a:cubicBezTo>
                <a:cubicBezTo>
                  <a:pt x="1574" y="196"/>
                  <a:pt x="1574" y="196"/>
                  <a:pt x="1575" y="196"/>
                </a:cubicBezTo>
                <a:cubicBezTo>
                  <a:pt x="1575" y="196"/>
                  <a:pt x="1575" y="197"/>
                  <a:pt x="1576" y="197"/>
                </a:cubicBezTo>
                <a:cubicBezTo>
                  <a:pt x="1576" y="196"/>
                  <a:pt x="1577" y="196"/>
                  <a:pt x="1577" y="196"/>
                </a:cubicBezTo>
                <a:cubicBezTo>
                  <a:pt x="1577" y="196"/>
                  <a:pt x="1578" y="195"/>
                  <a:pt x="1578" y="195"/>
                </a:cubicBezTo>
                <a:cubicBezTo>
                  <a:pt x="1579" y="195"/>
                  <a:pt x="1578" y="195"/>
                  <a:pt x="1579" y="195"/>
                </a:cubicBezTo>
                <a:cubicBezTo>
                  <a:pt x="1579" y="195"/>
                  <a:pt x="1579" y="196"/>
                  <a:pt x="1579" y="196"/>
                </a:cubicBezTo>
                <a:cubicBezTo>
                  <a:pt x="1579" y="197"/>
                  <a:pt x="1579" y="198"/>
                  <a:pt x="1578" y="198"/>
                </a:cubicBezTo>
                <a:cubicBezTo>
                  <a:pt x="1578" y="199"/>
                  <a:pt x="1577" y="200"/>
                  <a:pt x="1577" y="202"/>
                </a:cubicBezTo>
                <a:cubicBezTo>
                  <a:pt x="1577" y="202"/>
                  <a:pt x="1578" y="202"/>
                  <a:pt x="1579" y="201"/>
                </a:cubicBezTo>
                <a:cubicBezTo>
                  <a:pt x="1579" y="201"/>
                  <a:pt x="1579" y="200"/>
                  <a:pt x="1580" y="200"/>
                </a:cubicBezTo>
                <a:cubicBezTo>
                  <a:pt x="1580" y="201"/>
                  <a:pt x="1580" y="202"/>
                  <a:pt x="1579" y="202"/>
                </a:cubicBezTo>
                <a:cubicBezTo>
                  <a:pt x="1578" y="203"/>
                  <a:pt x="1578" y="203"/>
                  <a:pt x="1579" y="204"/>
                </a:cubicBezTo>
                <a:cubicBezTo>
                  <a:pt x="1579" y="204"/>
                  <a:pt x="1580" y="203"/>
                  <a:pt x="1581" y="203"/>
                </a:cubicBezTo>
                <a:cubicBezTo>
                  <a:pt x="1581" y="202"/>
                  <a:pt x="1581" y="202"/>
                  <a:pt x="1582" y="202"/>
                </a:cubicBezTo>
                <a:cubicBezTo>
                  <a:pt x="1583" y="202"/>
                  <a:pt x="1582" y="201"/>
                  <a:pt x="1583" y="201"/>
                </a:cubicBezTo>
                <a:cubicBezTo>
                  <a:pt x="1584" y="201"/>
                  <a:pt x="1583" y="200"/>
                  <a:pt x="1584" y="200"/>
                </a:cubicBezTo>
                <a:cubicBezTo>
                  <a:pt x="1584" y="199"/>
                  <a:pt x="1585" y="199"/>
                  <a:pt x="1585" y="199"/>
                </a:cubicBezTo>
                <a:cubicBezTo>
                  <a:pt x="1585" y="199"/>
                  <a:pt x="1585" y="198"/>
                  <a:pt x="1585" y="198"/>
                </a:cubicBezTo>
                <a:cubicBezTo>
                  <a:pt x="1585" y="198"/>
                  <a:pt x="1586" y="198"/>
                  <a:pt x="1586" y="197"/>
                </a:cubicBezTo>
                <a:cubicBezTo>
                  <a:pt x="1586" y="197"/>
                  <a:pt x="1586" y="197"/>
                  <a:pt x="1586" y="197"/>
                </a:cubicBezTo>
                <a:cubicBezTo>
                  <a:pt x="1586" y="196"/>
                  <a:pt x="1587" y="197"/>
                  <a:pt x="1587" y="196"/>
                </a:cubicBezTo>
                <a:cubicBezTo>
                  <a:pt x="1588" y="196"/>
                  <a:pt x="1589" y="196"/>
                  <a:pt x="1588" y="195"/>
                </a:cubicBezTo>
                <a:cubicBezTo>
                  <a:pt x="1589" y="195"/>
                  <a:pt x="1590" y="195"/>
                  <a:pt x="1591" y="196"/>
                </a:cubicBezTo>
                <a:cubicBezTo>
                  <a:pt x="1591" y="195"/>
                  <a:pt x="1591" y="195"/>
                  <a:pt x="1591" y="196"/>
                </a:cubicBezTo>
                <a:cubicBezTo>
                  <a:pt x="1591" y="197"/>
                  <a:pt x="1591" y="197"/>
                  <a:pt x="1593" y="197"/>
                </a:cubicBezTo>
                <a:cubicBezTo>
                  <a:pt x="1592" y="196"/>
                  <a:pt x="1593" y="196"/>
                  <a:pt x="1594" y="196"/>
                </a:cubicBezTo>
                <a:cubicBezTo>
                  <a:pt x="1594" y="196"/>
                  <a:pt x="1594" y="195"/>
                  <a:pt x="1594" y="195"/>
                </a:cubicBezTo>
                <a:cubicBezTo>
                  <a:pt x="1593" y="195"/>
                  <a:pt x="1593" y="192"/>
                  <a:pt x="1593" y="191"/>
                </a:cubicBezTo>
                <a:cubicBezTo>
                  <a:pt x="1593" y="191"/>
                  <a:pt x="1594" y="192"/>
                  <a:pt x="1594" y="191"/>
                </a:cubicBezTo>
                <a:cubicBezTo>
                  <a:pt x="1594" y="190"/>
                  <a:pt x="1594" y="190"/>
                  <a:pt x="1594" y="189"/>
                </a:cubicBezTo>
                <a:cubicBezTo>
                  <a:pt x="1594" y="189"/>
                  <a:pt x="1594" y="189"/>
                  <a:pt x="1594" y="189"/>
                </a:cubicBezTo>
                <a:cubicBezTo>
                  <a:pt x="1594" y="189"/>
                  <a:pt x="1595" y="189"/>
                  <a:pt x="1595" y="189"/>
                </a:cubicBezTo>
                <a:cubicBezTo>
                  <a:pt x="1596" y="189"/>
                  <a:pt x="1596" y="189"/>
                  <a:pt x="1596" y="189"/>
                </a:cubicBezTo>
                <a:cubicBezTo>
                  <a:pt x="1597" y="189"/>
                  <a:pt x="1596" y="188"/>
                  <a:pt x="1597" y="188"/>
                </a:cubicBezTo>
                <a:cubicBezTo>
                  <a:pt x="1597" y="188"/>
                  <a:pt x="1598" y="188"/>
                  <a:pt x="1598" y="188"/>
                </a:cubicBezTo>
                <a:cubicBezTo>
                  <a:pt x="1598" y="188"/>
                  <a:pt x="1598" y="188"/>
                  <a:pt x="1598" y="188"/>
                </a:cubicBezTo>
                <a:cubicBezTo>
                  <a:pt x="1599" y="188"/>
                  <a:pt x="1599" y="189"/>
                  <a:pt x="1600" y="189"/>
                </a:cubicBezTo>
                <a:cubicBezTo>
                  <a:pt x="1601" y="190"/>
                  <a:pt x="1603" y="190"/>
                  <a:pt x="1603" y="191"/>
                </a:cubicBezTo>
                <a:cubicBezTo>
                  <a:pt x="1601" y="191"/>
                  <a:pt x="1600" y="190"/>
                  <a:pt x="1598" y="191"/>
                </a:cubicBezTo>
                <a:cubicBezTo>
                  <a:pt x="1598" y="191"/>
                  <a:pt x="1597" y="192"/>
                  <a:pt x="1597" y="192"/>
                </a:cubicBezTo>
                <a:cubicBezTo>
                  <a:pt x="1597" y="193"/>
                  <a:pt x="1597" y="195"/>
                  <a:pt x="1597" y="196"/>
                </a:cubicBezTo>
                <a:cubicBezTo>
                  <a:pt x="1597" y="196"/>
                  <a:pt x="1597" y="197"/>
                  <a:pt x="1597" y="197"/>
                </a:cubicBezTo>
                <a:cubicBezTo>
                  <a:pt x="1596" y="197"/>
                  <a:pt x="1596" y="199"/>
                  <a:pt x="1595" y="200"/>
                </a:cubicBezTo>
                <a:cubicBezTo>
                  <a:pt x="1596" y="200"/>
                  <a:pt x="1596" y="200"/>
                  <a:pt x="1596" y="201"/>
                </a:cubicBezTo>
                <a:cubicBezTo>
                  <a:pt x="1596" y="201"/>
                  <a:pt x="1595" y="201"/>
                  <a:pt x="1595" y="201"/>
                </a:cubicBezTo>
                <a:cubicBezTo>
                  <a:pt x="1595" y="201"/>
                  <a:pt x="1595" y="202"/>
                  <a:pt x="1595" y="202"/>
                </a:cubicBezTo>
                <a:cubicBezTo>
                  <a:pt x="1595" y="203"/>
                  <a:pt x="1594" y="203"/>
                  <a:pt x="1593" y="203"/>
                </a:cubicBezTo>
                <a:cubicBezTo>
                  <a:pt x="1592" y="203"/>
                  <a:pt x="1591" y="203"/>
                  <a:pt x="1591" y="203"/>
                </a:cubicBezTo>
                <a:cubicBezTo>
                  <a:pt x="1591" y="203"/>
                  <a:pt x="1590" y="202"/>
                  <a:pt x="1590" y="203"/>
                </a:cubicBezTo>
                <a:cubicBezTo>
                  <a:pt x="1590" y="203"/>
                  <a:pt x="1590" y="203"/>
                  <a:pt x="1590" y="203"/>
                </a:cubicBezTo>
                <a:cubicBezTo>
                  <a:pt x="1589" y="203"/>
                  <a:pt x="1589" y="203"/>
                  <a:pt x="1589" y="204"/>
                </a:cubicBezTo>
                <a:cubicBezTo>
                  <a:pt x="1588" y="204"/>
                  <a:pt x="1588" y="204"/>
                  <a:pt x="1587" y="204"/>
                </a:cubicBezTo>
                <a:cubicBezTo>
                  <a:pt x="1586" y="204"/>
                  <a:pt x="1586" y="204"/>
                  <a:pt x="1586" y="204"/>
                </a:cubicBezTo>
                <a:cubicBezTo>
                  <a:pt x="1585" y="204"/>
                  <a:pt x="1586" y="205"/>
                  <a:pt x="1585" y="205"/>
                </a:cubicBezTo>
                <a:cubicBezTo>
                  <a:pt x="1585" y="206"/>
                  <a:pt x="1586" y="205"/>
                  <a:pt x="1586" y="206"/>
                </a:cubicBezTo>
                <a:cubicBezTo>
                  <a:pt x="1586" y="208"/>
                  <a:pt x="1585" y="207"/>
                  <a:pt x="1584" y="208"/>
                </a:cubicBezTo>
                <a:cubicBezTo>
                  <a:pt x="1584" y="208"/>
                  <a:pt x="1584" y="209"/>
                  <a:pt x="1584" y="209"/>
                </a:cubicBezTo>
                <a:cubicBezTo>
                  <a:pt x="1584" y="210"/>
                  <a:pt x="1584" y="209"/>
                  <a:pt x="1583" y="209"/>
                </a:cubicBezTo>
                <a:cubicBezTo>
                  <a:pt x="1583" y="210"/>
                  <a:pt x="1583" y="210"/>
                  <a:pt x="1583" y="211"/>
                </a:cubicBezTo>
                <a:cubicBezTo>
                  <a:pt x="1582" y="211"/>
                  <a:pt x="1583" y="211"/>
                  <a:pt x="1582" y="212"/>
                </a:cubicBezTo>
                <a:cubicBezTo>
                  <a:pt x="1581" y="212"/>
                  <a:pt x="1579" y="213"/>
                  <a:pt x="1579" y="213"/>
                </a:cubicBezTo>
                <a:cubicBezTo>
                  <a:pt x="1579" y="214"/>
                  <a:pt x="1580" y="214"/>
                  <a:pt x="1579" y="214"/>
                </a:cubicBezTo>
                <a:cubicBezTo>
                  <a:pt x="1578" y="215"/>
                  <a:pt x="1577" y="215"/>
                  <a:pt x="1577" y="216"/>
                </a:cubicBezTo>
                <a:cubicBezTo>
                  <a:pt x="1577" y="216"/>
                  <a:pt x="1576" y="217"/>
                  <a:pt x="1576" y="217"/>
                </a:cubicBezTo>
                <a:cubicBezTo>
                  <a:pt x="1576" y="218"/>
                  <a:pt x="1576" y="218"/>
                  <a:pt x="1575" y="219"/>
                </a:cubicBezTo>
                <a:cubicBezTo>
                  <a:pt x="1574" y="220"/>
                  <a:pt x="1573" y="221"/>
                  <a:pt x="1572" y="222"/>
                </a:cubicBezTo>
                <a:cubicBezTo>
                  <a:pt x="1572" y="222"/>
                  <a:pt x="1571" y="221"/>
                  <a:pt x="1571" y="222"/>
                </a:cubicBezTo>
                <a:cubicBezTo>
                  <a:pt x="1571" y="222"/>
                  <a:pt x="1571" y="223"/>
                  <a:pt x="1570" y="223"/>
                </a:cubicBezTo>
                <a:cubicBezTo>
                  <a:pt x="1570" y="224"/>
                  <a:pt x="1569" y="224"/>
                  <a:pt x="1568" y="224"/>
                </a:cubicBezTo>
                <a:cubicBezTo>
                  <a:pt x="1567" y="224"/>
                  <a:pt x="1567" y="224"/>
                  <a:pt x="1566" y="225"/>
                </a:cubicBezTo>
                <a:cubicBezTo>
                  <a:pt x="1566" y="225"/>
                  <a:pt x="1566" y="225"/>
                  <a:pt x="1565" y="225"/>
                </a:cubicBezTo>
                <a:cubicBezTo>
                  <a:pt x="1565" y="225"/>
                  <a:pt x="1564" y="226"/>
                  <a:pt x="1564" y="225"/>
                </a:cubicBezTo>
                <a:cubicBezTo>
                  <a:pt x="1563" y="225"/>
                  <a:pt x="1562" y="225"/>
                  <a:pt x="1562" y="225"/>
                </a:cubicBezTo>
                <a:cubicBezTo>
                  <a:pt x="1562" y="226"/>
                  <a:pt x="1562" y="226"/>
                  <a:pt x="1563" y="227"/>
                </a:cubicBezTo>
                <a:cubicBezTo>
                  <a:pt x="1563" y="227"/>
                  <a:pt x="1563" y="229"/>
                  <a:pt x="1563" y="229"/>
                </a:cubicBezTo>
                <a:cubicBezTo>
                  <a:pt x="1562" y="229"/>
                  <a:pt x="1562" y="232"/>
                  <a:pt x="1562" y="233"/>
                </a:cubicBezTo>
                <a:cubicBezTo>
                  <a:pt x="1561" y="233"/>
                  <a:pt x="1561" y="233"/>
                  <a:pt x="1560" y="233"/>
                </a:cubicBezTo>
                <a:cubicBezTo>
                  <a:pt x="1560" y="233"/>
                  <a:pt x="1560" y="233"/>
                  <a:pt x="1559" y="233"/>
                </a:cubicBezTo>
                <a:cubicBezTo>
                  <a:pt x="1558" y="234"/>
                  <a:pt x="1558" y="235"/>
                  <a:pt x="1558" y="237"/>
                </a:cubicBezTo>
                <a:cubicBezTo>
                  <a:pt x="1558" y="238"/>
                  <a:pt x="1557" y="238"/>
                  <a:pt x="1557" y="239"/>
                </a:cubicBezTo>
                <a:cubicBezTo>
                  <a:pt x="1557" y="240"/>
                  <a:pt x="1557" y="239"/>
                  <a:pt x="1557" y="240"/>
                </a:cubicBezTo>
                <a:cubicBezTo>
                  <a:pt x="1557" y="240"/>
                  <a:pt x="1557" y="241"/>
                  <a:pt x="1556" y="241"/>
                </a:cubicBezTo>
                <a:cubicBezTo>
                  <a:pt x="1556" y="243"/>
                  <a:pt x="1556" y="245"/>
                  <a:pt x="1556" y="247"/>
                </a:cubicBezTo>
                <a:cubicBezTo>
                  <a:pt x="1556" y="248"/>
                  <a:pt x="1557" y="248"/>
                  <a:pt x="1557" y="249"/>
                </a:cubicBezTo>
                <a:cubicBezTo>
                  <a:pt x="1557" y="250"/>
                  <a:pt x="1557" y="250"/>
                  <a:pt x="1557" y="250"/>
                </a:cubicBezTo>
                <a:cubicBezTo>
                  <a:pt x="1557" y="251"/>
                  <a:pt x="1557" y="251"/>
                  <a:pt x="1558" y="251"/>
                </a:cubicBezTo>
                <a:cubicBezTo>
                  <a:pt x="1558" y="252"/>
                  <a:pt x="1557" y="253"/>
                  <a:pt x="1558" y="253"/>
                </a:cubicBezTo>
                <a:cubicBezTo>
                  <a:pt x="1558" y="254"/>
                  <a:pt x="1558" y="255"/>
                  <a:pt x="1558" y="255"/>
                </a:cubicBezTo>
                <a:cubicBezTo>
                  <a:pt x="1559" y="255"/>
                  <a:pt x="1557" y="258"/>
                  <a:pt x="1558" y="258"/>
                </a:cubicBezTo>
                <a:cubicBezTo>
                  <a:pt x="1558" y="259"/>
                  <a:pt x="1558" y="260"/>
                  <a:pt x="1558" y="261"/>
                </a:cubicBezTo>
                <a:cubicBezTo>
                  <a:pt x="1559" y="261"/>
                  <a:pt x="1559" y="265"/>
                  <a:pt x="1559" y="266"/>
                </a:cubicBezTo>
                <a:cubicBezTo>
                  <a:pt x="1560" y="266"/>
                  <a:pt x="1560" y="266"/>
                  <a:pt x="1560" y="267"/>
                </a:cubicBezTo>
                <a:cubicBezTo>
                  <a:pt x="1560" y="267"/>
                  <a:pt x="1560" y="267"/>
                  <a:pt x="1560" y="267"/>
                </a:cubicBezTo>
                <a:cubicBezTo>
                  <a:pt x="1560" y="267"/>
                  <a:pt x="1561" y="267"/>
                  <a:pt x="1560" y="268"/>
                </a:cubicBezTo>
                <a:cubicBezTo>
                  <a:pt x="1560" y="269"/>
                  <a:pt x="1560" y="269"/>
                  <a:pt x="1561" y="270"/>
                </a:cubicBezTo>
                <a:cubicBezTo>
                  <a:pt x="1561" y="270"/>
                  <a:pt x="1561" y="271"/>
                  <a:pt x="1561" y="271"/>
                </a:cubicBezTo>
                <a:cubicBezTo>
                  <a:pt x="1560" y="272"/>
                  <a:pt x="1560" y="272"/>
                  <a:pt x="1560" y="272"/>
                </a:cubicBezTo>
                <a:cubicBezTo>
                  <a:pt x="1561" y="273"/>
                  <a:pt x="1561" y="274"/>
                  <a:pt x="1561" y="275"/>
                </a:cubicBezTo>
                <a:cubicBezTo>
                  <a:pt x="1563" y="275"/>
                  <a:pt x="1563" y="274"/>
                  <a:pt x="1565" y="273"/>
                </a:cubicBezTo>
                <a:cubicBezTo>
                  <a:pt x="1565" y="273"/>
                  <a:pt x="1566" y="272"/>
                  <a:pt x="1566" y="272"/>
                </a:cubicBezTo>
                <a:cubicBezTo>
                  <a:pt x="1566" y="271"/>
                  <a:pt x="1568" y="271"/>
                  <a:pt x="1568" y="270"/>
                </a:cubicBezTo>
                <a:cubicBezTo>
                  <a:pt x="1570" y="269"/>
                  <a:pt x="1568" y="264"/>
                  <a:pt x="1570" y="263"/>
                </a:cubicBezTo>
                <a:cubicBezTo>
                  <a:pt x="1570" y="263"/>
                  <a:pt x="1571" y="263"/>
                  <a:pt x="1571" y="263"/>
                </a:cubicBezTo>
                <a:cubicBezTo>
                  <a:pt x="1571" y="262"/>
                  <a:pt x="1575" y="262"/>
                  <a:pt x="1575" y="262"/>
                </a:cubicBezTo>
                <a:cubicBezTo>
                  <a:pt x="1575" y="261"/>
                  <a:pt x="1575" y="260"/>
                  <a:pt x="1575" y="259"/>
                </a:cubicBezTo>
                <a:cubicBezTo>
                  <a:pt x="1575" y="257"/>
                  <a:pt x="1575" y="256"/>
                  <a:pt x="1576" y="255"/>
                </a:cubicBezTo>
                <a:cubicBezTo>
                  <a:pt x="1577" y="255"/>
                  <a:pt x="1576" y="254"/>
                  <a:pt x="1577" y="254"/>
                </a:cubicBezTo>
                <a:cubicBezTo>
                  <a:pt x="1578" y="253"/>
                  <a:pt x="1578" y="254"/>
                  <a:pt x="1578" y="253"/>
                </a:cubicBezTo>
                <a:cubicBezTo>
                  <a:pt x="1578" y="253"/>
                  <a:pt x="1578" y="252"/>
                  <a:pt x="1578" y="253"/>
                </a:cubicBezTo>
                <a:cubicBezTo>
                  <a:pt x="1579" y="253"/>
                  <a:pt x="1579" y="252"/>
                  <a:pt x="1579" y="252"/>
                </a:cubicBezTo>
                <a:cubicBezTo>
                  <a:pt x="1580" y="251"/>
                  <a:pt x="1581" y="251"/>
                  <a:pt x="1581" y="251"/>
                </a:cubicBezTo>
                <a:cubicBezTo>
                  <a:pt x="1582" y="251"/>
                  <a:pt x="1583" y="252"/>
                  <a:pt x="1584" y="252"/>
                </a:cubicBezTo>
                <a:cubicBezTo>
                  <a:pt x="1584" y="252"/>
                  <a:pt x="1585" y="252"/>
                  <a:pt x="1585" y="251"/>
                </a:cubicBezTo>
                <a:cubicBezTo>
                  <a:pt x="1585" y="251"/>
                  <a:pt x="1585" y="251"/>
                  <a:pt x="1585" y="251"/>
                </a:cubicBezTo>
                <a:cubicBezTo>
                  <a:pt x="1585" y="250"/>
                  <a:pt x="1585" y="251"/>
                  <a:pt x="1586" y="250"/>
                </a:cubicBezTo>
                <a:cubicBezTo>
                  <a:pt x="1586" y="250"/>
                  <a:pt x="1586" y="249"/>
                  <a:pt x="1587" y="250"/>
                </a:cubicBezTo>
                <a:cubicBezTo>
                  <a:pt x="1587" y="248"/>
                  <a:pt x="1586" y="247"/>
                  <a:pt x="1585" y="246"/>
                </a:cubicBezTo>
                <a:cubicBezTo>
                  <a:pt x="1584" y="246"/>
                  <a:pt x="1584" y="246"/>
                  <a:pt x="1584" y="245"/>
                </a:cubicBezTo>
                <a:cubicBezTo>
                  <a:pt x="1584" y="245"/>
                  <a:pt x="1584" y="244"/>
                  <a:pt x="1584" y="244"/>
                </a:cubicBezTo>
                <a:cubicBezTo>
                  <a:pt x="1584" y="244"/>
                  <a:pt x="1584" y="244"/>
                  <a:pt x="1584" y="244"/>
                </a:cubicBezTo>
                <a:cubicBezTo>
                  <a:pt x="1585" y="243"/>
                  <a:pt x="1584" y="241"/>
                  <a:pt x="1584" y="240"/>
                </a:cubicBezTo>
                <a:cubicBezTo>
                  <a:pt x="1585" y="240"/>
                  <a:pt x="1588" y="239"/>
                  <a:pt x="1588" y="238"/>
                </a:cubicBezTo>
                <a:cubicBezTo>
                  <a:pt x="1588" y="238"/>
                  <a:pt x="1590" y="239"/>
                  <a:pt x="1590" y="239"/>
                </a:cubicBezTo>
                <a:cubicBezTo>
                  <a:pt x="1592" y="239"/>
                  <a:pt x="1592" y="238"/>
                  <a:pt x="1592" y="236"/>
                </a:cubicBezTo>
                <a:cubicBezTo>
                  <a:pt x="1591" y="236"/>
                  <a:pt x="1590" y="236"/>
                  <a:pt x="1589" y="236"/>
                </a:cubicBezTo>
                <a:cubicBezTo>
                  <a:pt x="1589" y="235"/>
                  <a:pt x="1589" y="235"/>
                  <a:pt x="1589" y="234"/>
                </a:cubicBezTo>
                <a:cubicBezTo>
                  <a:pt x="1588" y="234"/>
                  <a:pt x="1588" y="233"/>
                  <a:pt x="1588" y="233"/>
                </a:cubicBezTo>
                <a:cubicBezTo>
                  <a:pt x="1587" y="232"/>
                  <a:pt x="1588" y="232"/>
                  <a:pt x="1588" y="231"/>
                </a:cubicBezTo>
                <a:cubicBezTo>
                  <a:pt x="1589" y="230"/>
                  <a:pt x="1588" y="229"/>
                  <a:pt x="1589" y="228"/>
                </a:cubicBezTo>
                <a:cubicBezTo>
                  <a:pt x="1591" y="228"/>
                  <a:pt x="1591" y="228"/>
                  <a:pt x="1591" y="226"/>
                </a:cubicBezTo>
                <a:cubicBezTo>
                  <a:pt x="1591" y="225"/>
                  <a:pt x="1592" y="225"/>
                  <a:pt x="1590" y="224"/>
                </a:cubicBezTo>
                <a:cubicBezTo>
                  <a:pt x="1590" y="224"/>
                  <a:pt x="1589" y="224"/>
                  <a:pt x="1588" y="224"/>
                </a:cubicBezTo>
                <a:cubicBezTo>
                  <a:pt x="1588" y="224"/>
                  <a:pt x="1588" y="224"/>
                  <a:pt x="1588" y="224"/>
                </a:cubicBezTo>
                <a:cubicBezTo>
                  <a:pt x="1587" y="224"/>
                  <a:pt x="1587" y="224"/>
                  <a:pt x="1587" y="223"/>
                </a:cubicBezTo>
                <a:cubicBezTo>
                  <a:pt x="1587" y="223"/>
                  <a:pt x="1586" y="223"/>
                  <a:pt x="1586" y="223"/>
                </a:cubicBezTo>
                <a:cubicBezTo>
                  <a:pt x="1586" y="222"/>
                  <a:pt x="1586" y="222"/>
                  <a:pt x="1586" y="222"/>
                </a:cubicBezTo>
                <a:cubicBezTo>
                  <a:pt x="1586" y="220"/>
                  <a:pt x="1587" y="219"/>
                  <a:pt x="1588" y="218"/>
                </a:cubicBezTo>
                <a:cubicBezTo>
                  <a:pt x="1588" y="217"/>
                  <a:pt x="1589" y="216"/>
                  <a:pt x="1590" y="216"/>
                </a:cubicBezTo>
                <a:cubicBezTo>
                  <a:pt x="1591" y="216"/>
                  <a:pt x="1590" y="215"/>
                  <a:pt x="1591" y="214"/>
                </a:cubicBezTo>
                <a:cubicBezTo>
                  <a:pt x="1592" y="215"/>
                  <a:pt x="1592" y="214"/>
                  <a:pt x="1592" y="213"/>
                </a:cubicBezTo>
                <a:cubicBezTo>
                  <a:pt x="1592" y="213"/>
                  <a:pt x="1593" y="213"/>
                  <a:pt x="1593" y="213"/>
                </a:cubicBezTo>
                <a:cubicBezTo>
                  <a:pt x="1593" y="212"/>
                  <a:pt x="1592" y="211"/>
                  <a:pt x="1593" y="211"/>
                </a:cubicBezTo>
                <a:cubicBezTo>
                  <a:pt x="1594" y="210"/>
                  <a:pt x="1594" y="210"/>
                  <a:pt x="1594" y="209"/>
                </a:cubicBezTo>
                <a:cubicBezTo>
                  <a:pt x="1595" y="208"/>
                  <a:pt x="1594" y="208"/>
                  <a:pt x="1595" y="208"/>
                </a:cubicBezTo>
                <a:cubicBezTo>
                  <a:pt x="1596" y="208"/>
                  <a:pt x="1597" y="208"/>
                  <a:pt x="1597" y="209"/>
                </a:cubicBezTo>
                <a:cubicBezTo>
                  <a:pt x="1597" y="209"/>
                  <a:pt x="1598" y="209"/>
                  <a:pt x="1599" y="209"/>
                </a:cubicBezTo>
                <a:cubicBezTo>
                  <a:pt x="1600" y="209"/>
                  <a:pt x="1599" y="209"/>
                  <a:pt x="1600" y="209"/>
                </a:cubicBezTo>
                <a:cubicBezTo>
                  <a:pt x="1601" y="209"/>
                  <a:pt x="1601" y="209"/>
                  <a:pt x="1601" y="208"/>
                </a:cubicBezTo>
                <a:cubicBezTo>
                  <a:pt x="1601" y="207"/>
                  <a:pt x="1603" y="207"/>
                  <a:pt x="1604" y="206"/>
                </a:cubicBezTo>
                <a:cubicBezTo>
                  <a:pt x="1605" y="206"/>
                  <a:pt x="1605" y="205"/>
                  <a:pt x="1606" y="205"/>
                </a:cubicBezTo>
                <a:cubicBezTo>
                  <a:pt x="1606" y="204"/>
                  <a:pt x="1606" y="204"/>
                  <a:pt x="1607" y="204"/>
                </a:cubicBezTo>
                <a:cubicBezTo>
                  <a:pt x="1607" y="204"/>
                  <a:pt x="1606" y="204"/>
                  <a:pt x="1606" y="205"/>
                </a:cubicBezTo>
                <a:cubicBezTo>
                  <a:pt x="1606" y="205"/>
                  <a:pt x="1606" y="206"/>
                  <a:pt x="1606" y="206"/>
                </a:cubicBezTo>
                <a:cubicBezTo>
                  <a:pt x="1606" y="208"/>
                  <a:pt x="1606" y="209"/>
                  <a:pt x="1606" y="210"/>
                </a:cubicBezTo>
                <a:cubicBezTo>
                  <a:pt x="1607" y="210"/>
                  <a:pt x="1607" y="209"/>
                  <a:pt x="1608" y="209"/>
                </a:cubicBezTo>
                <a:cubicBezTo>
                  <a:pt x="1608" y="209"/>
                  <a:pt x="1609" y="208"/>
                  <a:pt x="1609" y="208"/>
                </a:cubicBezTo>
                <a:cubicBezTo>
                  <a:pt x="1609" y="208"/>
                  <a:pt x="1610" y="208"/>
                  <a:pt x="1610" y="208"/>
                </a:cubicBezTo>
                <a:cubicBezTo>
                  <a:pt x="1610" y="207"/>
                  <a:pt x="1610" y="207"/>
                  <a:pt x="1610" y="207"/>
                </a:cubicBezTo>
                <a:cubicBezTo>
                  <a:pt x="1611" y="207"/>
                  <a:pt x="1611" y="205"/>
                  <a:pt x="1611" y="204"/>
                </a:cubicBezTo>
                <a:cubicBezTo>
                  <a:pt x="1612" y="204"/>
                  <a:pt x="1612" y="204"/>
                  <a:pt x="1612" y="205"/>
                </a:cubicBezTo>
                <a:cubicBezTo>
                  <a:pt x="1612" y="204"/>
                  <a:pt x="1614" y="204"/>
                  <a:pt x="1614" y="203"/>
                </a:cubicBezTo>
                <a:cubicBezTo>
                  <a:pt x="1614" y="203"/>
                  <a:pt x="1616" y="203"/>
                  <a:pt x="1617" y="203"/>
                </a:cubicBezTo>
                <a:cubicBezTo>
                  <a:pt x="1617" y="203"/>
                  <a:pt x="1618" y="203"/>
                  <a:pt x="1618" y="203"/>
                </a:cubicBezTo>
                <a:cubicBezTo>
                  <a:pt x="1618" y="204"/>
                  <a:pt x="1618" y="203"/>
                  <a:pt x="1618" y="204"/>
                </a:cubicBezTo>
                <a:cubicBezTo>
                  <a:pt x="1619" y="204"/>
                  <a:pt x="1618" y="204"/>
                  <a:pt x="1619" y="204"/>
                </a:cubicBezTo>
                <a:cubicBezTo>
                  <a:pt x="1619" y="204"/>
                  <a:pt x="1619" y="204"/>
                  <a:pt x="1620" y="205"/>
                </a:cubicBezTo>
                <a:cubicBezTo>
                  <a:pt x="1621" y="205"/>
                  <a:pt x="1622" y="204"/>
                  <a:pt x="1622" y="206"/>
                </a:cubicBezTo>
                <a:cubicBezTo>
                  <a:pt x="1622" y="207"/>
                  <a:pt x="1622" y="207"/>
                  <a:pt x="1623" y="208"/>
                </a:cubicBezTo>
                <a:cubicBezTo>
                  <a:pt x="1623" y="208"/>
                  <a:pt x="1624" y="208"/>
                  <a:pt x="1624" y="209"/>
                </a:cubicBezTo>
                <a:cubicBezTo>
                  <a:pt x="1624" y="209"/>
                  <a:pt x="1626" y="209"/>
                  <a:pt x="1626" y="209"/>
                </a:cubicBezTo>
                <a:cubicBezTo>
                  <a:pt x="1627" y="208"/>
                  <a:pt x="1627" y="207"/>
                  <a:pt x="1627" y="206"/>
                </a:cubicBezTo>
                <a:cubicBezTo>
                  <a:pt x="1627" y="206"/>
                  <a:pt x="1628" y="206"/>
                  <a:pt x="1628" y="206"/>
                </a:cubicBezTo>
                <a:cubicBezTo>
                  <a:pt x="1628" y="205"/>
                  <a:pt x="1628" y="205"/>
                  <a:pt x="1629" y="205"/>
                </a:cubicBezTo>
                <a:cubicBezTo>
                  <a:pt x="1629" y="204"/>
                  <a:pt x="1629" y="204"/>
                  <a:pt x="1629" y="204"/>
                </a:cubicBezTo>
                <a:cubicBezTo>
                  <a:pt x="1630" y="204"/>
                  <a:pt x="1630" y="203"/>
                  <a:pt x="1631" y="203"/>
                </a:cubicBezTo>
                <a:cubicBezTo>
                  <a:pt x="1631" y="203"/>
                  <a:pt x="1632" y="202"/>
                  <a:pt x="1632" y="202"/>
                </a:cubicBezTo>
                <a:cubicBezTo>
                  <a:pt x="1632" y="202"/>
                  <a:pt x="1632" y="201"/>
                  <a:pt x="1632" y="201"/>
                </a:cubicBezTo>
                <a:cubicBezTo>
                  <a:pt x="1632" y="201"/>
                  <a:pt x="1633" y="201"/>
                  <a:pt x="1633" y="200"/>
                </a:cubicBezTo>
                <a:cubicBezTo>
                  <a:pt x="1634" y="200"/>
                  <a:pt x="1634" y="201"/>
                  <a:pt x="1635" y="200"/>
                </a:cubicBezTo>
                <a:cubicBezTo>
                  <a:pt x="1636" y="200"/>
                  <a:pt x="1636" y="199"/>
                  <a:pt x="1637" y="199"/>
                </a:cubicBezTo>
                <a:cubicBezTo>
                  <a:pt x="1637" y="198"/>
                  <a:pt x="1635" y="198"/>
                  <a:pt x="1636" y="197"/>
                </a:cubicBezTo>
                <a:cubicBezTo>
                  <a:pt x="1636" y="197"/>
                  <a:pt x="1637" y="198"/>
                  <a:pt x="1638" y="198"/>
                </a:cubicBezTo>
                <a:cubicBezTo>
                  <a:pt x="1639" y="198"/>
                  <a:pt x="1639" y="198"/>
                  <a:pt x="1640" y="198"/>
                </a:cubicBezTo>
                <a:cubicBezTo>
                  <a:pt x="1641" y="197"/>
                  <a:pt x="1639" y="196"/>
                  <a:pt x="1639" y="195"/>
                </a:cubicBezTo>
                <a:cubicBezTo>
                  <a:pt x="1640" y="196"/>
                  <a:pt x="1641" y="197"/>
                  <a:pt x="1642" y="196"/>
                </a:cubicBezTo>
                <a:cubicBezTo>
                  <a:pt x="1643" y="196"/>
                  <a:pt x="1643" y="195"/>
                  <a:pt x="1643" y="195"/>
                </a:cubicBezTo>
                <a:cubicBezTo>
                  <a:pt x="1644" y="195"/>
                  <a:pt x="1643" y="195"/>
                  <a:pt x="1644" y="195"/>
                </a:cubicBezTo>
                <a:cubicBezTo>
                  <a:pt x="1644" y="195"/>
                  <a:pt x="1645" y="195"/>
                  <a:pt x="1645" y="194"/>
                </a:cubicBezTo>
                <a:cubicBezTo>
                  <a:pt x="1645" y="194"/>
                  <a:pt x="1645" y="194"/>
                  <a:pt x="1646" y="194"/>
                </a:cubicBezTo>
                <a:cubicBezTo>
                  <a:pt x="1646" y="194"/>
                  <a:pt x="1646" y="194"/>
                  <a:pt x="1646" y="194"/>
                </a:cubicBezTo>
                <a:cubicBezTo>
                  <a:pt x="1646" y="194"/>
                  <a:pt x="1647" y="194"/>
                  <a:pt x="1647" y="194"/>
                </a:cubicBezTo>
                <a:cubicBezTo>
                  <a:pt x="1648" y="193"/>
                  <a:pt x="1647" y="193"/>
                  <a:pt x="1648" y="193"/>
                </a:cubicBezTo>
                <a:cubicBezTo>
                  <a:pt x="1649" y="193"/>
                  <a:pt x="1649" y="192"/>
                  <a:pt x="1649" y="192"/>
                </a:cubicBezTo>
                <a:cubicBezTo>
                  <a:pt x="1650" y="192"/>
                  <a:pt x="1650" y="192"/>
                  <a:pt x="1650" y="192"/>
                </a:cubicBezTo>
                <a:cubicBezTo>
                  <a:pt x="1650" y="192"/>
                  <a:pt x="1651" y="192"/>
                  <a:pt x="1651" y="192"/>
                </a:cubicBezTo>
                <a:cubicBezTo>
                  <a:pt x="1651" y="192"/>
                  <a:pt x="1651" y="192"/>
                  <a:pt x="1652" y="192"/>
                </a:cubicBezTo>
                <a:cubicBezTo>
                  <a:pt x="1652" y="192"/>
                  <a:pt x="1652" y="191"/>
                  <a:pt x="1653" y="191"/>
                </a:cubicBezTo>
                <a:cubicBezTo>
                  <a:pt x="1653" y="191"/>
                  <a:pt x="1653" y="191"/>
                  <a:pt x="1653" y="191"/>
                </a:cubicBezTo>
                <a:cubicBezTo>
                  <a:pt x="1653" y="191"/>
                  <a:pt x="1654" y="191"/>
                  <a:pt x="1654" y="191"/>
                </a:cubicBezTo>
                <a:cubicBezTo>
                  <a:pt x="1655" y="191"/>
                  <a:pt x="1656" y="190"/>
                  <a:pt x="1656" y="190"/>
                </a:cubicBezTo>
                <a:cubicBezTo>
                  <a:pt x="1657" y="190"/>
                  <a:pt x="1656" y="191"/>
                  <a:pt x="1658" y="190"/>
                </a:cubicBezTo>
                <a:cubicBezTo>
                  <a:pt x="1659" y="190"/>
                  <a:pt x="1660" y="190"/>
                  <a:pt x="1661" y="190"/>
                </a:cubicBezTo>
                <a:cubicBezTo>
                  <a:pt x="1661" y="190"/>
                  <a:pt x="1661" y="190"/>
                  <a:pt x="1662" y="190"/>
                </a:cubicBezTo>
                <a:cubicBezTo>
                  <a:pt x="1662" y="191"/>
                  <a:pt x="1662" y="191"/>
                  <a:pt x="1663" y="191"/>
                </a:cubicBezTo>
                <a:cubicBezTo>
                  <a:pt x="1663" y="191"/>
                  <a:pt x="1663" y="191"/>
                  <a:pt x="1663" y="191"/>
                </a:cubicBezTo>
                <a:cubicBezTo>
                  <a:pt x="1664" y="191"/>
                  <a:pt x="1665" y="191"/>
                  <a:pt x="1666" y="191"/>
                </a:cubicBezTo>
                <a:cubicBezTo>
                  <a:pt x="1666" y="191"/>
                  <a:pt x="1667" y="190"/>
                  <a:pt x="1668" y="189"/>
                </a:cubicBezTo>
                <a:cubicBezTo>
                  <a:pt x="1668" y="189"/>
                  <a:pt x="1668" y="190"/>
                  <a:pt x="1668" y="189"/>
                </a:cubicBezTo>
                <a:cubicBezTo>
                  <a:pt x="1668" y="188"/>
                  <a:pt x="1667" y="189"/>
                  <a:pt x="1668" y="188"/>
                </a:cubicBezTo>
                <a:cubicBezTo>
                  <a:pt x="1668" y="187"/>
                  <a:pt x="1668" y="187"/>
                  <a:pt x="1667" y="186"/>
                </a:cubicBezTo>
                <a:cubicBezTo>
                  <a:pt x="1667" y="186"/>
                  <a:pt x="1666" y="186"/>
                  <a:pt x="1666" y="186"/>
                </a:cubicBezTo>
                <a:cubicBezTo>
                  <a:pt x="1666" y="186"/>
                  <a:pt x="1665" y="186"/>
                  <a:pt x="1665" y="186"/>
                </a:cubicBezTo>
                <a:cubicBezTo>
                  <a:pt x="1665" y="185"/>
                  <a:pt x="1666" y="185"/>
                  <a:pt x="1666" y="185"/>
                </a:cubicBezTo>
                <a:cubicBezTo>
                  <a:pt x="1665" y="185"/>
                  <a:pt x="1666" y="184"/>
                  <a:pt x="1665" y="184"/>
                </a:cubicBezTo>
                <a:cubicBezTo>
                  <a:pt x="1665" y="184"/>
                  <a:pt x="1665" y="183"/>
                  <a:pt x="1665" y="182"/>
                </a:cubicBezTo>
                <a:cubicBezTo>
                  <a:pt x="1665" y="182"/>
                  <a:pt x="1664" y="182"/>
                  <a:pt x="1664" y="181"/>
                </a:cubicBezTo>
                <a:cubicBezTo>
                  <a:pt x="1664" y="181"/>
                  <a:pt x="1664" y="181"/>
                  <a:pt x="1664" y="180"/>
                </a:cubicBezTo>
                <a:cubicBezTo>
                  <a:pt x="1663" y="180"/>
                  <a:pt x="1663" y="180"/>
                  <a:pt x="1662" y="178"/>
                </a:cubicBezTo>
                <a:cubicBezTo>
                  <a:pt x="1662" y="178"/>
                  <a:pt x="1662" y="177"/>
                  <a:pt x="1661" y="177"/>
                </a:cubicBezTo>
                <a:cubicBezTo>
                  <a:pt x="1661" y="178"/>
                  <a:pt x="1661" y="178"/>
                  <a:pt x="1660" y="178"/>
                </a:cubicBezTo>
                <a:cubicBezTo>
                  <a:pt x="1659" y="179"/>
                  <a:pt x="1658" y="178"/>
                  <a:pt x="1659" y="177"/>
                </a:cubicBezTo>
                <a:cubicBezTo>
                  <a:pt x="1659" y="177"/>
                  <a:pt x="1659" y="177"/>
                  <a:pt x="1659" y="176"/>
                </a:cubicBezTo>
                <a:cubicBezTo>
                  <a:pt x="1659" y="176"/>
                  <a:pt x="1660" y="176"/>
                  <a:pt x="1660" y="176"/>
                </a:cubicBezTo>
                <a:cubicBezTo>
                  <a:pt x="1660" y="175"/>
                  <a:pt x="1660" y="175"/>
                  <a:pt x="1660" y="175"/>
                </a:cubicBezTo>
                <a:cubicBezTo>
                  <a:pt x="1660" y="175"/>
                  <a:pt x="1659" y="175"/>
                  <a:pt x="1659" y="175"/>
                </a:cubicBezTo>
                <a:cubicBezTo>
                  <a:pt x="1659" y="176"/>
                  <a:pt x="1659" y="176"/>
                  <a:pt x="1658" y="176"/>
                </a:cubicBezTo>
                <a:cubicBezTo>
                  <a:pt x="1657" y="176"/>
                  <a:pt x="1657" y="175"/>
                  <a:pt x="1656" y="175"/>
                </a:cubicBezTo>
                <a:cubicBezTo>
                  <a:pt x="1655" y="174"/>
                  <a:pt x="1655" y="175"/>
                  <a:pt x="1653" y="175"/>
                </a:cubicBezTo>
                <a:cubicBezTo>
                  <a:pt x="1652" y="175"/>
                  <a:pt x="1654" y="174"/>
                  <a:pt x="1654" y="173"/>
                </a:cubicBezTo>
                <a:cubicBezTo>
                  <a:pt x="1655" y="174"/>
                  <a:pt x="1657" y="174"/>
                  <a:pt x="1658" y="174"/>
                </a:cubicBezTo>
                <a:cubicBezTo>
                  <a:pt x="1658" y="173"/>
                  <a:pt x="1658" y="173"/>
                  <a:pt x="1659" y="173"/>
                </a:cubicBezTo>
                <a:cubicBezTo>
                  <a:pt x="1659" y="174"/>
                  <a:pt x="1661" y="173"/>
                  <a:pt x="1661" y="174"/>
                </a:cubicBezTo>
                <a:cubicBezTo>
                  <a:pt x="1661" y="174"/>
                  <a:pt x="1661" y="174"/>
                  <a:pt x="1661" y="174"/>
                </a:cubicBezTo>
                <a:cubicBezTo>
                  <a:pt x="1662" y="174"/>
                  <a:pt x="1661" y="174"/>
                  <a:pt x="1661" y="175"/>
                </a:cubicBezTo>
                <a:cubicBezTo>
                  <a:pt x="1663" y="175"/>
                  <a:pt x="1665" y="175"/>
                  <a:pt x="1666" y="175"/>
                </a:cubicBezTo>
                <a:cubicBezTo>
                  <a:pt x="1666" y="175"/>
                  <a:pt x="1667" y="175"/>
                  <a:pt x="1667" y="175"/>
                </a:cubicBezTo>
                <a:cubicBezTo>
                  <a:pt x="1668" y="175"/>
                  <a:pt x="1666" y="174"/>
                  <a:pt x="1668" y="174"/>
                </a:cubicBezTo>
                <a:cubicBezTo>
                  <a:pt x="1668" y="175"/>
                  <a:pt x="1669" y="175"/>
                  <a:pt x="1669" y="175"/>
                </a:cubicBezTo>
                <a:cubicBezTo>
                  <a:pt x="1669" y="174"/>
                  <a:pt x="1669" y="175"/>
                  <a:pt x="1670" y="175"/>
                </a:cubicBezTo>
                <a:cubicBezTo>
                  <a:pt x="1670" y="174"/>
                  <a:pt x="1670" y="174"/>
                  <a:pt x="1671" y="174"/>
                </a:cubicBezTo>
                <a:cubicBezTo>
                  <a:pt x="1671" y="174"/>
                  <a:pt x="1671" y="174"/>
                  <a:pt x="1671" y="173"/>
                </a:cubicBezTo>
                <a:cubicBezTo>
                  <a:pt x="1671" y="173"/>
                  <a:pt x="1671" y="174"/>
                  <a:pt x="1672" y="173"/>
                </a:cubicBezTo>
                <a:cubicBezTo>
                  <a:pt x="1672" y="173"/>
                  <a:pt x="1671" y="173"/>
                  <a:pt x="1672" y="173"/>
                </a:cubicBezTo>
                <a:cubicBezTo>
                  <a:pt x="1673" y="173"/>
                  <a:pt x="1673" y="171"/>
                  <a:pt x="1673" y="170"/>
                </a:cubicBezTo>
                <a:cubicBezTo>
                  <a:pt x="1674" y="169"/>
                  <a:pt x="1675" y="169"/>
                  <a:pt x="1674" y="168"/>
                </a:cubicBezTo>
                <a:cubicBezTo>
                  <a:pt x="1674" y="167"/>
                  <a:pt x="1673" y="168"/>
                  <a:pt x="1673" y="167"/>
                </a:cubicBezTo>
                <a:cubicBezTo>
                  <a:pt x="1672" y="167"/>
                  <a:pt x="1671" y="165"/>
                  <a:pt x="1673" y="165"/>
                </a:cubicBezTo>
                <a:cubicBezTo>
                  <a:pt x="1673" y="164"/>
                  <a:pt x="1673" y="164"/>
                  <a:pt x="1673" y="163"/>
                </a:cubicBezTo>
                <a:cubicBezTo>
                  <a:pt x="1673" y="162"/>
                  <a:pt x="1674" y="162"/>
                  <a:pt x="1674" y="162"/>
                </a:cubicBezTo>
                <a:cubicBezTo>
                  <a:pt x="1675" y="162"/>
                  <a:pt x="1675" y="162"/>
                  <a:pt x="1676" y="162"/>
                </a:cubicBezTo>
                <a:cubicBezTo>
                  <a:pt x="1676" y="162"/>
                  <a:pt x="1676" y="161"/>
                  <a:pt x="1676" y="161"/>
                </a:cubicBezTo>
                <a:cubicBezTo>
                  <a:pt x="1676" y="162"/>
                  <a:pt x="1675" y="163"/>
                  <a:pt x="1675" y="164"/>
                </a:cubicBezTo>
                <a:cubicBezTo>
                  <a:pt x="1676" y="164"/>
                  <a:pt x="1676" y="164"/>
                  <a:pt x="1676" y="164"/>
                </a:cubicBezTo>
                <a:cubicBezTo>
                  <a:pt x="1676" y="165"/>
                  <a:pt x="1676" y="166"/>
                  <a:pt x="1676" y="166"/>
                </a:cubicBezTo>
                <a:cubicBezTo>
                  <a:pt x="1675" y="167"/>
                  <a:pt x="1675" y="167"/>
                  <a:pt x="1675" y="167"/>
                </a:cubicBezTo>
                <a:cubicBezTo>
                  <a:pt x="1675" y="169"/>
                  <a:pt x="1676" y="168"/>
                  <a:pt x="1677" y="169"/>
                </a:cubicBezTo>
                <a:cubicBezTo>
                  <a:pt x="1678" y="169"/>
                  <a:pt x="1678" y="169"/>
                  <a:pt x="1678" y="170"/>
                </a:cubicBezTo>
                <a:cubicBezTo>
                  <a:pt x="1679" y="170"/>
                  <a:pt x="1680" y="170"/>
                  <a:pt x="1681" y="169"/>
                </a:cubicBezTo>
                <a:cubicBezTo>
                  <a:pt x="1681" y="169"/>
                  <a:pt x="1682" y="169"/>
                  <a:pt x="1682" y="169"/>
                </a:cubicBezTo>
                <a:cubicBezTo>
                  <a:pt x="1683" y="169"/>
                  <a:pt x="1683" y="168"/>
                  <a:pt x="1684" y="167"/>
                </a:cubicBezTo>
                <a:cubicBezTo>
                  <a:pt x="1685" y="167"/>
                  <a:pt x="1684" y="168"/>
                  <a:pt x="1685" y="168"/>
                </a:cubicBezTo>
                <a:cubicBezTo>
                  <a:pt x="1686" y="168"/>
                  <a:pt x="1687" y="168"/>
                  <a:pt x="1688" y="168"/>
                </a:cubicBezTo>
                <a:cubicBezTo>
                  <a:pt x="1688" y="168"/>
                  <a:pt x="1690" y="170"/>
                  <a:pt x="1690" y="171"/>
                </a:cubicBezTo>
                <a:cubicBezTo>
                  <a:pt x="1690" y="171"/>
                  <a:pt x="1691" y="171"/>
                  <a:pt x="1691" y="172"/>
                </a:cubicBezTo>
                <a:cubicBezTo>
                  <a:pt x="1691" y="172"/>
                  <a:pt x="1690" y="173"/>
                  <a:pt x="1690" y="173"/>
                </a:cubicBezTo>
                <a:cubicBezTo>
                  <a:pt x="1691" y="174"/>
                  <a:pt x="1693" y="176"/>
                  <a:pt x="1694" y="175"/>
                </a:cubicBezTo>
                <a:cubicBezTo>
                  <a:pt x="1696" y="174"/>
                  <a:pt x="1696" y="176"/>
                  <a:pt x="1697" y="176"/>
                </a:cubicBezTo>
                <a:cubicBezTo>
                  <a:pt x="1698" y="176"/>
                  <a:pt x="1699" y="177"/>
                  <a:pt x="1700" y="178"/>
                </a:cubicBezTo>
                <a:cubicBezTo>
                  <a:pt x="1700" y="179"/>
                  <a:pt x="1701" y="179"/>
                  <a:pt x="1702" y="178"/>
                </a:cubicBezTo>
                <a:cubicBezTo>
                  <a:pt x="1702" y="178"/>
                  <a:pt x="1703" y="177"/>
                  <a:pt x="1704" y="177"/>
                </a:cubicBezTo>
                <a:cubicBezTo>
                  <a:pt x="1704" y="178"/>
                  <a:pt x="1704" y="179"/>
                  <a:pt x="1706" y="179"/>
                </a:cubicBezTo>
                <a:cubicBezTo>
                  <a:pt x="1706" y="179"/>
                  <a:pt x="1706" y="179"/>
                  <a:pt x="1706" y="179"/>
                </a:cubicBezTo>
                <a:close/>
                <a:moveTo>
                  <a:pt x="933" y="65"/>
                </a:moveTo>
                <a:cubicBezTo>
                  <a:pt x="933" y="65"/>
                  <a:pt x="933" y="65"/>
                  <a:pt x="933" y="65"/>
                </a:cubicBezTo>
                <a:cubicBezTo>
                  <a:pt x="933" y="64"/>
                  <a:pt x="933" y="65"/>
                  <a:pt x="933" y="64"/>
                </a:cubicBezTo>
                <a:cubicBezTo>
                  <a:pt x="932" y="64"/>
                  <a:pt x="931" y="65"/>
                  <a:pt x="930" y="65"/>
                </a:cubicBezTo>
                <a:cubicBezTo>
                  <a:pt x="930" y="65"/>
                  <a:pt x="930" y="64"/>
                  <a:pt x="929" y="64"/>
                </a:cubicBezTo>
                <a:cubicBezTo>
                  <a:pt x="929" y="64"/>
                  <a:pt x="929" y="64"/>
                  <a:pt x="929" y="64"/>
                </a:cubicBezTo>
                <a:cubicBezTo>
                  <a:pt x="928" y="64"/>
                  <a:pt x="928" y="63"/>
                  <a:pt x="928" y="63"/>
                </a:cubicBezTo>
                <a:cubicBezTo>
                  <a:pt x="927" y="63"/>
                  <a:pt x="927" y="63"/>
                  <a:pt x="926" y="63"/>
                </a:cubicBezTo>
                <a:cubicBezTo>
                  <a:pt x="925" y="63"/>
                  <a:pt x="926" y="61"/>
                  <a:pt x="925" y="61"/>
                </a:cubicBezTo>
                <a:cubicBezTo>
                  <a:pt x="924" y="61"/>
                  <a:pt x="923" y="61"/>
                  <a:pt x="923" y="62"/>
                </a:cubicBezTo>
                <a:cubicBezTo>
                  <a:pt x="921" y="62"/>
                  <a:pt x="919" y="61"/>
                  <a:pt x="918" y="61"/>
                </a:cubicBezTo>
                <a:cubicBezTo>
                  <a:pt x="917" y="62"/>
                  <a:pt x="916" y="62"/>
                  <a:pt x="916" y="63"/>
                </a:cubicBezTo>
                <a:cubicBezTo>
                  <a:pt x="916" y="64"/>
                  <a:pt x="916" y="64"/>
                  <a:pt x="917" y="65"/>
                </a:cubicBezTo>
                <a:cubicBezTo>
                  <a:pt x="917" y="66"/>
                  <a:pt x="916" y="67"/>
                  <a:pt x="916" y="68"/>
                </a:cubicBezTo>
                <a:cubicBezTo>
                  <a:pt x="918" y="68"/>
                  <a:pt x="920" y="67"/>
                  <a:pt x="922" y="67"/>
                </a:cubicBezTo>
                <a:cubicBezTo>
                  <a:pt x="922" y="67"/>
                  <a:pt x="922" y="68"/>
                  <a:pt x="922" y="69"/>
                </a:cubicBezTo>
                <a:cubicBezTo>
                  <a:pt x="922" y="68"/>
                  <a:pt x="922" y="68"/>
                  <a:pt x="923" y="68"/>
                </a:cubicBezTo>
                <a:cubicBezTo>
                  <a:pt x="924" y="68"/>
                  <a:pt x="923" y="69"/>
                  <a:pt x="923" y="69"/>
                </a:cubicBezTo>
                <a:cubicBezTo>
                  <a:pt x="924" y="69"/>
                  <a:pt x="924" y="68"/>
                  <a:pt x="924" y="68"/>
                </a:cubicBezTo>
                <a:cubicBezTo>
                  <a:pt x="925" y="68"/>
                  <a:pt x="925" y="68"/>
                  <a:pt x="925" y="68"/>
                </a:cubicBezTo>
                <a:cubicBezTo>
                  <a:pt x="925" y="68"/>
                  <a:pt x="927" y="68"/>
                  <a:pt x="927" y="68"/>
                </a:cubicBezTo>
                <a:cubicBezTo>
                  <a:pt x="927" y="68"/>
                  <a:pt x="929" y="67"/>
                  <a:pt x="928" y="67"/>
                </a:cubicBezTo>
                <a:cubicBezTo>
                  <a:pt x="929" y="67"/>
                  <a:pt x="930" y="67"/>
                  <a:pt x="931" y="67"/>
                </a:cubicBezTo>
                <a:cubicBezTo>
                  <a:pt x="932" y="67"/>
                  <a:pt x="933" y="67"/>
                  <a:pt x="933" y="65"/>
                </a:cubicBezTo>
                <a:close/>
                <a:moveTo>
                  <a:pt x="473" y="61"/>
                </a:moveTo>
                <a:cubicBezTo>
                  <a:pt x="473" y="62"/>
                  <a:pt x="473" y="62"/>
                  <a:pt x="474" y="62"/>
                </a:cubicBezTo>
                <a:cubicBezTo>
                  <a:pt x="475" y="62"/>
                  <a:pt x="476" y="62"/>
                  <a:pt x="476" y="61"/>
                </a:cubicBezTo>
                <a:cubicBezTo>
                  <a:pt x="476" y="61"/>
                  <a:pt x="473" y="61"/>
                  <a:pt x="473" y="61"/>
                </a:cubicBezTo>
                <a:cubicBezTo>
                  <a:pt x="473" y="62"/>
                  <a:pt x="473" y="61"/>
                  <a:pt x="473" y="61"/>
                </a:cubicBezTo>
                <a:close/>
                <a:moveTo>
                  <a:pt x="370" y="58"/>
                </a:moveTo>
                <a:cubicBezTo>
                  <a:pt x="370" y="59"/>
                  <a:pt x="369" y="59"/>
                  <a:pt x="368" y="59"/>
                </a:cubicBezTo>
                <a:cubicBezTo>
                  <a:pt x="368" y="59"/>
                  <a:pt x="368" y="59"/>
                  <a:pt x="368" y="59"/>
                </a:cubicBezTo>
                <a:cubicBezTo>
                  <a:pt x="368" y="59"/>
                  <a:pt x="367" y="60"/>
                  <a:pt x="366" y="60"/>
                </a:cubicBezTo>
                <a:cubicBezTo>
                  <a:pt x="366" y="60"/>
                  <a:pt x="367" y="60"/>
                  <a:pt x="366" y="60"/>
                </a:cubicBezTo>
                <a:cubicBezTo>
                  <a:pt x="366" y="60"/>
                  <a:pt x="365" y="60"/>
                  <a:pt x="364" y="60"/>
                </a:cubicBezTo>
                <a:cubicBezTo>
                  <a:pt x="364" y="60"/>
                  <a:pt x="363" y="60"/>
                  <a:pt x="362" y="60"/>
                </a:cubicBezTo>
                <a:cubicBezTo>
                  <a:pt x="362" y="60"/>
                  <a:pt x="361" y="61"/>
                  <a:pt x="360" y="61"/>
                </a:cubicBezTo>
                <a:cubicBezTo>
                  <a:pt x="361" y="62"/>
                  <a:pt x="362" y="61"/>
                  <a:pt x="364" y="61"/>
                </a:cubicBezTo>
                <a:cubicBezTo>
                  <a:pt x="364" y="62"/>
                  <a:pt x="366" y="62"/>
                  <a:pt x="366" y="62"/>
                </a:cubicBezTo>
                <a:cubicBezTo>
                  <a:pt x="367" y="62"/>
                  <a:pt x="366" y="62"/>
                  <a:pt x="367" y="62"/>
                </a:cubicBezTo>
                <a:cubicBezTo>
                  <a:pt x="367" y="62"/>
                  <a:pt x="368" y="62"/>
                  <a:pt x="368" y="62"/>
                </a:cubicBezTo>
                <a:cubicBezTo>
                  <a:pt x="369" y="62"/>
                  <a:pt x="369" y="63"/>
                  <a:pt x="370" y="63"/>
                </a:cubicBezTo>
                <a:cubicBezTo>
                  <a:pt x="370" y="62"/>
                  <a:pt x="371" y="63"/>
                  <a:pt x="371" y="62"/>
                </a:cubicBezTo>
                <a:cubicBezTo>
                  <a:pt x="372" y="62"/>
                  <a:pt x="372" y="63"/>
                  <a:pt x="373" y="63"/>
                </a:cubicBezTo>
                <a:cubicBezTo>
                  <a:pt x="373" y="63"/>
                  <a:pt x="374" y="63"/>
                  <a:pt x="374" y="63"/>
                </a:cubicBezTo>
                <a:cubicBezTo>
                  <a:pt x="374" y="62"/>
                  <a:pt x="375" y="62"/>
                  <a:pt x="375" y="62"/>
                </a:cubicBezTo>
                <a:cubicBezTo>
                  <a:pt x="375" y="61"/>
                  <a:pt x="376" y="61"/>
                  <a:pt x="377" y="61"/>
                </a:cubicBezTo>
                <a:cubicBezTo>
                  <a:pt x="377" y="61"/>
                  <a:pt x="377" y="60"/>
                  <a:pt x="377" y="59"/>
                </a:cubicBezTo>
                <a:cubicBezTo>
                  <a:pt x="377" y="59"/>
                  <a:pt x="375" y="59"/>
                  <a:pt x="375" y="58"/>
                </a:cubicBezTo>
                <a:cubicBezTo>
                  <a:pt x="374" y="58"/>
                  <a:pt x="374" y="59"/>
                  <a:pt x="373" y="59"/>
                </a:cubicBezTo>
                <a:cubicBezTo>
                  <a:pt x="372" y="59"/>
                  <a:pt x="371" y="58"/>
                  <a:pt x="370" y="58"/>
                </a:cubicBezTo>
                <a:cubicBezTo>
                  <a:pt x="370" y="58"/>
                  <a:pt x="370" y="58"/>
                  <a:pt x="370" y="58"/>
                </a:cubicBezTo>
                <a:close/>
                <a:moveTo>
                  <a:pt x="333" y="58"/>
                </a:moveTo>
                <a:cubicBezTo>
                  <a:pt x="333" y="58"/>
                  <a:pt x="333" y="58"/>
                  <a:pt x="333" y="59"/>
                </a:cubicBezTo>
                <a:cubicBezTo>
                  <a:pt x="334" y="58"/>
                  <a:pt x="334" y="60"/>
                  <a:pt x="334" y="60"/>
                </a:cubicBezTo>
                <a:cubicBezTo>
                  <a:pt x="335" y="60"/>
                  <a:pt x="336" y="60"/>
                  <a:pt x="337" y="60"/>
                </a:cubicBezTo>
                <a:cubicBezTo>
                  <a:pt x="337" y="59"/>
                  <a:pt x="337" y="58"/>
                  <a:pt x="336" y="58"/>
                </a:cubicBezTo>
                <a:cubicBezTo>
                  <a:pt x="335" y="58"/>
                  <a:pt x="336" y="58"/>
                  <a:pt x="335" y="58"/>
                </a:cubicBezTo>
                <a:cubicBezTo>
                  <a:pt x="335" y="57"/>
                  <a:pt x="334" y="57"/>
                  <a:pt x="333" y="58"/>
                </a:cubicBezTo>
                <a:cubicBezTo>
                  <a:pt x="333" y="58"/>
                  <a:pt x="333" y="58"/>
                  <a:pt x="333" y="58"/>
                </a:cubicBezTo>
                <a:close/>
                <a:moveTo>
                  <a:pt x="317" y="58"/>
                </a:moveTo>
                <a:cubicBezTo>
                  <a:pt x="317" y="58"/>
                  <a:pt x="317" y="60"/>
                  <a:pt x="318" y="60"/>
                </a:cubicBezTo>
                <a:cubicBezTo>
                  <a:pt x="319" y="61"/>
                  <a:pt x="318" y="61"/>
                  <a:pt x="319" y="62"/>
                </a:cubicBezTo>
                <a:cubicBezTo>
                  <a:pt x="319" y="62"/>
                  <a:pt x="319" y="62"/>
                  <a:pt x="319" y="63"/>
                </a:cubicBezTo>
                <a:cubicBezTo>
                  <a:pt x="319" y="63"/>
                  <a:pt x="320" y="62"/>
                  <a:pt x="320" y="62"/>
                </a:cubicBezTo>
                <a:cubicBezTo>
                  <a:pt x="320" y="62"/>
                  <a:pt x="320" y="61"/>
                  <a:pt x="320" y="60"/>
                </a:cubicBezTo>
                <a:cubicBezTo>
                  <a:pt x="320" y="59"/>
                  <a:pt x="319" y="58"/>
                  <a:pt x="319" y="57"/>
                </a:cubicBezTo>
                <a:cubicBezTo>
                  <a:pt x="318" y="57"/>
                  <a:pt x="318" y="57"/>
                  <a:pt x="317" y="58"/>
                </a:cubicBezTo>
                <a:cubicBezTo>
                  <a:pt x="317" y="59"/>
                  <a:pt x="317" y="58"/>
                  <a:pt x="317" y="58"/>
                </a:cubicBezTo>
                <a:close/>
                <a:moveTo>
                  <a:pt x="387" y="57"/>
                </a:moveTo>
                <a:cubicBezTo>
                  <a:pt x="387" y="58"/>
                  <a:pt x="386" y="59"/>
                  <a:pt x="385" y="60"/>
                </a:cubicBezTo>
                <a:cubicBezTo>
                  <a:pt x="386" y="60"/>
                  <a:pt x="386" y="62"/>
                  <a:pt x="386" y="63"/>
                </a:cubicBezTo>
                <a:cubicBezTo>
                  <a:pt x="386" y="63"/>
                  <a:pt x="387" y="63"/>
                  <a:pt x="387" y="63"/>
                </a:cubicBezTo>
                <a:cubicBezTo>
                  <a:pt x="387" y="62"/>
                  <a:pt x="387" y="62"/>
                  <a:pt x="388" y="62"/>
                </a:cubicBezTo>
                <a:cubicBezTo>
                  <a:pt x="389" y="62"/>
                  <a:pt x="389" y="62"/>
                  <a:pt x="389" y="61"/>
                </a:cubicBezTo>
                <a:cubicBezTo>
                  <a:pt x="389" y="61"/>
                  <a:pt x="389" y="59"/>
                  <a:pt x="390" y="60"/>
                </a:cubicBezTo>
                <a:cubicBezTo>
                  <a:pt x="390" y="59"/>
                  <a:pt x="390" y="59"/>
                  <a:pt x="390" y="58"/>
                </a:cubicBezTo>
                <a:cubicBezTo>
                  <a:pt x="390" y="58"/>
                  <a:pt x="389" y="57"/>
                  <a:pt x="389" y="58"/>
                </a:cubicBezTo>
                <a:cubicBezTo>
                  <a:pt x="389" y="57"/>
                  <a:pt x="388" y="58"/>
                  <a:pt x="388" y="58"/>
                </a:cubicBezTo>
                <a:cubicBezTo>
                  <a:pt x="388" y="57"/>
                  <a:pt x="388" y="57"/>
                  <a:pt x="388" y="57"/>
                </a:cubicBezTo>
                <a:cubicBezTo>
                  <a:pt x="388" y="57"/>
                  <a:pt x="387" y="57"/>
                  <a:pt x="387" y="57"/>
                </a:cubicBezTo>
                <a:cubicBezTo>
                  <a:pt x="387" y="58"/>
                  <a:pt x="387" y="57"/>
                  <a:pt x="387" y="57"/>
                </a:cubicBezTo>
                <a:close/>
                <a:moveTo>
                  <a:pt x="918" y="61"/>
                </a:moveTo>
                <a:cubicBezTo>
                  <a:pt x="920" y="61"/>
                  <a:pt x="920" y="61"/>
                  <a:pt x="920" y="60"/>
                </a:cubicBezTo>
                <a:cubicBezTo>
                  <a:pt x="920" y="58"/>
                  <a:pt x="922" y="59"/>
                  <a:pt x="921" y="58"/>
                </a:cubicBezTo>
                <a:cubicBezTo>
                  <a:pt x="920" y="57"/>
                  <a:pt x="920" y="56"/>
                  <a:pt x="919" y="56"/>
                </a:cubicBezTo>
                <a:cubicBezTo>
                  <a:pt x="918" y="56"/>
                  <a:pt x="917" y="56"/>
                  <a:pt x="916" y="56"/>
                </a:cubicBezTo>
                <a:cubicBezTo>
                  <a:pt x="915" y="56"/>
                  <a:pt x="915" y="56"/>
                  <a:pt x="914" y="56"/>
                </a:cubicBezTo>
                <a:cubicBezTo>
                  <a:pt x="914" y="56"/>
                  <a:pt x="914" y="57"/>
                  <a:pt x="913" y="57"/>
                </a:cubicBezTo>
                <a:cubicBezTo>
                  <a:pt x="913" y="57"/>
                  <a:pt x="913" y="57"/>
                  <a:pt x="912" y="57"/>
                </a:cubicBezTo>
                <a:cubicBezTo>
                  <a:pt x="911" y="57"/>
                  <a:pt x="911" y="57"/>
                  <a:pt x="911" y="58"/>
                </a:cubicBezTo>
                <a:cubicBezTo>
                  <a:pt x="912" y="58"/>
                  <a:pt x="913" y="59"/>
                  <a:pt x="914" y="59"/>
                </a:cubicBezTo>
                <a:cubicBezTo>
                  <a:pt x="914" y="59"/>
                  <a:pt x="914" y="60"/>
                  <a:pt x="914" y="60"/>
                </a:cubicBezTo>
                <a:cubicBezTo>
                  <a:pt x="914" y="61"/>
                  <a:pt x="914" y="60"/>
                  <a:pt x="915" y="61"/>
                </a:cubicBezTo>
                <a:cubicBezTo>
                  <a:pt x="915" y="61"/>
                  <a:pt x="915" y="61"/>
                  <a:pt x="915" y="61"/>
                </a:cubicBezTo>
                <a:cubicBezTo>
                  <a:pt x="915" y="61"/>
                  <a:pt x="915" y="61"/>
                  <a:pt x="916" y="61"/>
                </a:cubicBezTo>
                <a:cubicBezTo>
                  <a:pt x="916" y="61"/>
                  <a:pt x="918" y="60"/>
                  <a:pt x="918" y="61"/>
                </a:cubicBezTo>
                <a:close/>
                <a:moveTo>
                  <a:pt x="247" y="69"/>
                </a:moveTo>
                <a:cubicBezTo>
                  <a:pt x="248" y="69"/>
                  <a:pt x="246" y="71"/>
                  <a:pt x="247" y="69"/>
                </a:cubicBezTo>
                <a:close/>
                <a:moveTo>
                  <a:pt x="228" y="72"/>
                </a:moveTo>
                <a:cubicBezTo>
                  <a:pt x="228" y="72"/>
                  <a:pt x="229" y="72"/>
                  <a:pt x="230" y="72"/>
                </a:cubicBezTo>
                <a:cubicBezTo>
                  <a:pt x="230" y="72"/>
                  <a:pt x="231" y="74"/>
                  <a:pt x="231" y="74"/>
                </a:cubicBezTo>
                <a:cubicBezTo>
                  <a:pt x="231" y="75"/>
                  <a:pt x="231" y="74"/>
                  <a:pt x="231" y="74"/>
                </a:cubicBezTo>
                <a:cubicBezTo>
                  <a:pt x="232" y="75"/>
                  <a:pt x="232" y="75"/>
                  <a:pt x="232" y="76"/>
                </a:cubicBezTo>
                <a:cubicBezTo>
                  <a:pt x="233" y="77"/>
                  <a:pt x="234" y="76"/>
                  <a:pt x="235" y="75"/>
                </a:cubicBezTo>
                <a:cubicBezTo>
                  <a:pt x="235" y="75"/>
                  <a:pt x="234" y="75"/>
                  <a:pt x="235" y="75"/>
                </a:cubicBezTo>
                <a:cubicBezTo>
                  <a:pt x="236" y="75"/>
                  <a:pt x="236" y="75"/>
                  <a:pt x="237" y="75"/>
                </a:cubicBezTo>
                <a:cubicBezTo>
                  <a:pt x="237" y="75"/>
                  <a:pt x="237" y="75"/>
                  <a:pt x="237" y="76"/>
                </a:cubicBezTo>
                <a:cubicBezTo>
                  <a:pt x="238" y="76"/>
                  <a:pt x="240" y="76"/>
                  <a:pt x="240" y="75"/>
                </a:cubicBezTo>
                <a:cubicBezTo>
                  <a:pt x="240" y="75"/>
                  <a:pt x="240" y="74"/>
                  <a:pt x="240" y="74"/>
                </a:cubicBezTo>
                <a:cubicBezTo>
                  <a:pt x="241" y="74"/>
                  <a:pt x="241" y="75"/>
                  <a:pt x="241" y="75"/>
                </a:cubicBezTo>
                <a:cubicBezTo>
                  <a:pt x="242" y="74"/>
                  <a:pt x="241" y="73"/>
                  <a:pt x="241" y="72"/>
                </a:cubicBezTo>
                <a:cubicBezTo>
                  <a:pt x="242" y="72"/>
                  <a:pt x="242" y="74"/>
                  <a:pt x="243" y="75"/>
                </a:cubicBezTo>
                <a:cubicBezTo>
                  <a:pt x="243" y="75"/>
                  <a:pt x="243" y="76"/>
                  <a:pt x="244" y="76"/>
                </a:cubicBezTo>
                <a:cubicBezTo>
                  <a:pt x="244" y="76"/>
                  <a:pt x="245" y="76"/>
                  <a:pt x="246" y="75"/>
                </a:cubicBezTo>
                <a:cubicBezTo>
                  <a:pt x="247" y="75"/>
                  <a:pt x="247" y="74"/>
                  <a:pt x="247" y="73"/>
                </a:cubicBezTo>
                <a:cubicBezTo>
                  <a:pt x="247" y="73"/>
                  <a:pt x="247" y="75"/>
                  <a:pt x="247" y="73"/>
                </a:cubicBezTo>
                <a:cubicBezTo>
                  <a:pt x="247" y="72"/>
                  <a:pt x="247" y="72"/>
                  <a:pt x="247" y="71"/>
                </a:cubicBezTo>
                <a:cubicBezTo>
                  <a:pt x="247" y="71"/>
                  <a:pt x="247" y="71"/>
                  <a:pt x="248" y="70"/>
                </a:cubicBezTo>
                <a:cubicBezTo>
                  <a:pt x="248" y="71"/>
                  <a:pt x="248" y="72"/>
                  <a:pt x="249" y="72"/>
                </a:cubicBezTo>
                <a:cubicBezTo>
                  <a:pt x="249" y="72"/>
                  <a:pt x="249" y="72"/>
                  <a:pt x="249" y="72"/>
                </a:cubicBezTo>
                <a:cubicBezTo>
                  <a:pt x="249" y="71"/>
                  <a:pt x="250" y="71"/>
                  <a:pt x="250" y="71"/>
                </a:cubicBezTo>
                <a:cubicBezTo>
                  <a:pt x="251" y="70"/>
                  <a:pt x="251" y="71"/>
                  <a:pt x="251" y="70"/>
                </a:cubicBezTo>
                <a:cubicBezTo>
                  <a:pt x="251" y="69"/>
                  <a:pt x="251" y="69"/>
                  <a:pt x="251" y="68"/>
                </a:cubicBezTo>
                <a:cubicBezTo>
                  <a:pt x="250" y="68"/>
                  <a:pt x="251" y="67"/>
                  <a:pt x="252" y="67"/>
                </a:cubicBezTo>
                <a:cubicBezTo>
                  <a:pt x="252" y="67"/>
                  <a:pt x="252" y="67"/>
                  <a:pt x="252" y="68"/>
                </a:cubicBezTo>
                <a:cubicBezTo>
                  <a:pt x="253" y="67"/>
                  <a:pt x="253" y="67"/>
                  <a:pt x="253" y="66"/>
                </a:cubicBezTo>
                <a:cubicBezTo>
                  <a:pt x="254" y="65"/>
                  <a:pt x="254" y="65"/>
                  <a:pt x="256" y="65"/>
                </a:cubicBezTo>
                <a:cubicBezTo>
                  <a:pt x="256" y="66"/>
                  <a:pt x="255" y="67"/>
                  <a:pt x="255" y="68"/>
                </a:cubicBezTo>
                <a:cubicBezTo>
                  <a:pt x="254" y="68"/>
                  <a:pt x="253" y="69"/>
                  <a:pt x="254" y="70"/>
                </a:cubicBezTo>
                <a:cubicBezTo>
                  <a:pt x="254" y="70"/>
                  <a:pt x="255" y="70"/>
                  <a:pt x="255" y="70"/>
                </a:cubicBezTo>
                <a:cubicBezTo>
                  <a:pt x="255" y="70"/>
                  <a:pt x="255" y="70"/>
                  <a:pt x="256" y="71"/>
                </a:cubicBezTo>
                <a:cubicBezTo>
                  <a:pt x="256" y="71"/>
                  <a:pt x="257" y="70"/>
                  <a:pt x="257" y="70"/>
                </a:cubicBezTo>
                <a:cubicBezTo>
                  <a:pt x="258" y="69"/>
                  <a:pt x="257" y="69"/>
                  <a:pt x="259" y="69"/>
                </a:cubicBezTo>
                <a:cubicBezTo>
                  <a:pt x="259" y="68"/>
                  <a:pt x="260" y="68"/>
                  <a:pt x="261" y="68"/>
                </a:cubicBezTo>
                <a:cubicBezTo>
                  <a:pt x="261" y="68"/>
                  <a:pt x="261" y="67"/>
                  <a:pt x="261" y="67"/>
                </a:cubicBezTo>
                <a:cubicBezTo>
                  <a:pt x="262" y="67"/>
                  <a:pt x="261" y="67"/>
                  <a:pt x="261" y="67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262" y="65"/>
                  <a:pt x="261" y="64"/>
                  <a:pt x="261" y="63"/>
                </a:cubicBezTo>
                <a:cubicBezTo>
                  <a:pt x="263" y="64"/>
                  <a:pt x="264" y="64"/>
                  <a:pt x="266" y="65"/>
                </a:cubicBezTo>
                <a:cubicBezTo>
                  <a:pt x="265" y="64"/>
                  <a:pt x="265" y="64"/>
                  <a:pt x="265" y="63"/>
                </a:cubicBezTo>
                <a:cubicBezTo>
                  <a:pt x="265" y="63"/>
                  <a:pt x="265" y="63"/>
                  <a:pt x="265" y="62"/>
                </a:cubicBezTo>
                <a:cubicBezTo>
                  <a:pt x="266" y="62"/>
                  <a:pt x="266" y="61"/>
                  <a:pt x="267" y="60"/>
                </a:cubicBezTo>
                <a:cubicBezTo>
                  <a:pt x="267" y="59"/>
                  <a:pt x="265" y="58"/>
                  <a:pt x="264" y="57"/>
                </a:cubicBezTo>
                <a:cubicBezTo>
                  <a:pt x="263" y="56"/>
                  <a:pt x="263" y="56"/>
                  <a:pt x="261" y="56"/>
                </a:cubicBezTo>
                <a:cubicBezTo>
                  <a:pt x="261" y="56"/>
                  <a:pt x="260" y="57"/>
                  <a:pt x="259" y="57"/>
                </a:cubicBezTo>
                <a:cubicBezTo>
                  <a:pt x="258" y="57"/>
                  <a:pt x="258" y="58"/>
                  <a:pt x="259" y="58"/>
                </a:cubicBezTo>
                <a:cubicBezTo>
                  <a:pt x="260" y="58"/>
                  <a:pt x="259" y="59"/>
                  <a:pt x="259" y="59"/>
                </a:cubicBezTo>
                <a:cubicBezTo>
                  <a:pt x="258" y="59"/>
                  <a:pt x="258" y="60"/>
                  <a:pt x="258" y="60"/>
                </a:cubicBezTo>
                <a:cubicBezTo>
                  <a:pt x="257" y="60"/>
                  <a:pt x="256" y="60"/>
                  <a:pt x="256" y="59"/>
                </a:cubicBezTo>
                <a:cubicBezTo>
                  <a:pt x="255" y="58"/>
                  <a:pt x="252" y="59"/>
                  <a:pt x="251" y="59"/>
                </a:cubicBezTo>
                <a:cubicBezTo>
                  <a:pt x="250" y="59"/>
                  <a:pt x="250" y="59"/>
                  <a:pt x="249" y="59"/>
                </a:cubicBezTo>
                <a:cubicBezTo>
                  <a:pt x="248" y="59"/>
                  <a:pt x="248" y="60"/>
                  <a:pt x="247" y="60"/>
                </a:cubicBezTo>
                <a:cubicBezTo>
                  <a:pt x="246" y="60"/>
                  <a:pt x="245" y="62"/>
                  <a:pt x="244" y="62"/>
                </a:cubicBezTo>
                <a:cubicBezTo>
                  <a:pt x="244" y="62"/>
                  <a:pt x="244" y="62"/>
                  <a:pt x="244" y="62"/>
                </a:cubicBezTo>
                <a:cubicBezTo>
                  <a:pt x="244" y="63"/>
                  <a:pt x="243" y="62"/>
                  <a:pt x="243" y="62"/>
                </a:cubicBezTo>
                <a:cubicBezTo>
                  <a:pt x="242" y="63"/>
                  <a:pt x="242" y="63"/>
                  <a:pt x="241" y="64"/>
                </a:cubicBezTo>
                <a:cubicBezTo>
                  <a:pt x="241" y="64"/>
                  <a:pt x="240" y="64"/>
                  <a:pt x="240" y="64"/>
                </a:cubicBezTo>
                <a:cubicBezTo>
                  <a:pt x="240" y="64"/>
                  <a:pt x="239" y="64"/>
                  <a:pt x="240" y="65"/>
                </a:cubicBezTo>
                <a:cubicBezTo>
                  <a:pt x="239" y="65"/>
                  <a:pt x="238" y="65"/>
                  <a:pt x="238" y="64"/>
                </a:cubicBezTo>
                <a:cubicBezTo>
                  <a:pt x="238" y="66"/>
                  <a:pt x="238" y="65"/>
                  <a:pt x="237" y="66"/>
                </a:cubicBezTo>
                <a:cubicBezTo>
                  <a:pt x="236" y="67"/>
                  <a:pt x="236" y="66"/>
                  <a:pt x="235" y="67"/>
                </a:cubicBezTo>
                <a:cubicBezTo>
                  <a:pt x="235" y="67"/>
                  <a:pt x="235" y="66"/>
                  <a:pt x="234" y="67"/>
                </a:cubicBezTo>
                <a:cubicBezTo>
                  <a:pt x="234" y="68"/>
                  <a:pt x="235" y="68"/>
                  <a:pt x="235" y="69"/>
                </a:cubicBezTo>
                <a:cubicBezTo>
                  <a:pt x="234" y="69"/>
                  <a:pt x="233" y="69"/>
                  <a:pt x="233" y="69"/>
                </a:cubicBezTo>
                <a:cubicBezTo>
                  <a:pt x="232" y="69"/>
                  <a:pt x="232" y="69"/>
                  <a:pt x="231" y="69"/>
                </a:cubicBezTo>
                <a:cubicBezTo>
                  <a:pt x="231" y="69"/>
                  <a:pt x="231" y="70"/>
                  <a:pt x="231" y="70"/>
                </a:cubicBezTo>
                <a:cubicBezTo>
                  <a:pt x="230" y="70"/>
                  <a:pt x="230" y="70"/>
                  <a:pt x="230" y="70"/>
                </a:cubicBezTo>
                <a:cubicBezTo>
                  <a:pt x="229" y="70"/>
                  <a:pt x="227" y="71"/>
                  <a:pt x="228" y="72"/>
                </a:cubicBezTo>
                <a:close/>
                <a:moveTo>
                  <a:pt x="287" y="56"/>
                </a:moveTo>
                <a:cubicBezTo>
                  <a:pt x="287" y="56"/>
                  <a:pt x="286" y="56"/>
                  <a:pt x="286" y="56"/>
                </a:cubicBezTo>
                <a:cubicBezTo>
                  <a:pt x="285" y="56"/>
                  <a:pt x="285" y="57"/>
                  <a:pt x="284" y="57"/>
                </a:cubicBezTo>
                <a:cubicBezTo>
                  <a:pt x="284" y="57"/>
                  <a:pt x="284" y="58"/>
                  <a:pt x="283" y="58"/>
                </a:cubicBezTo>
                <a:cubicBezTo>
                  <a:pt x="282" y="58"/>
                  <a:pt x="281" y="58"/>
                  <a:pt x="281" y="58"/>
                </a:cubicBezTo>
                <a:cubicBezTo>
                  <a:pt x="280" y="59"/>
                  <a:pt x="279" y="59"/>
                  <a:pt x="279" y="59"/>
                </a:cubicBezTo>
                <a:cubicBezTo>
                  <a:pt x="279" y="59"/>
                  <a:pt x="278" y="60"/>
                  <a:pt x="278" y="61"/>
                </a:cubicBezTo>
                <a:cubicBezTo>
                  <a:pt x="279" y="62"/>
                  <a:pt x="279" y="63"/>
                  <a:pt x="279" y="64"/>
                </a:cubicBezTo>
                <a:cubicBezTo>
                  <a:pt x="280" y="64"/>
                  <a:pt x="280" y="64"/>
                  <a:pt x="281" y="65"/>
                </a:cubicBezTo>
                <a:cubicBezTo>
                  <a:pt x="282" y="65"/>
                  <a:pt x="279" y="65"/>
                  <a:pt x="282" y="65"/>
                </a:cubicBezTo>
                <a:cubicBezTo>
                  <a:pt x="282" y="65"/>
                  <a:pt x="283" y="65"/>
                  <a:pt x="283" y="66"/>
                </a:cubicBezTo>
                <a:cubicBezTo>
                  <a:pt x="283" y="66"/>
                  <a:pt x="284" y="65"/>
                  <a:pt x="284" y="66"/>
                </a:cubicBezTo>
                <a:cubicBezTo>
                  <a:pt x="285" y="66"/>
                  <a:pt x="285" y="66"/>
                  <a:pt x="286" y="66"/>
                </a:cubicBezTo>
                <a:cubicBezTo>
                  <a:pt x="286" y="65"/>
                  <a:pt x="287" y="65"/>
                  <a:pt x="287" y="65"/>
                </a:cubicBezTo>
                <a:cubicBezTo>
                  <a:pt x="288" y="65"/>
                  <a:pt x="288" y="64"/>
                  <a:pt x="288" y="64"/>
                </a:cubicBezTo>
                <a:cubicBezTo>
                  <a:pt x="289" y="64"/>
                  <a:pt x="290" y="64"/>
                  <a:pt x="291" y="64"/>
                </a:cubicBezTo>
                <a:cubicBezTo>
                  <a:pt x="291" y="64"/>
                  <a:pt x="291" y="64"/>
                  <a:pt x="292" y="63"/>
                </a:cubicBezTo>
                <a:cubicBezTo>
                  <a:pt x="294" y="61"/>
                  <a:pt x="292" y="61"/>
                  <a:pt x="291" y="59"/>
                </a:cubicBezTo>
                <a:cubicBezTo>
                  <a:pt x="292" y="59"/>
                  <a:pt x="294" y="59"/>
                  <a:pt x="295" y="58"/>
                </a:cubicBezTo>
                <a:cubicBezTo>
                  <a:pt x="295" y="57"/>
                  <a:pt x="296" y="57"/>
                  <a:pt x="296" y="55"/>
                </a:cubicBezTo>
                <a:cubicBezTo>
                  <a:pt x="295" y="55"/>
                  <a:pt x="295" y="55"/>
                  <a:pt x="294" y="55"/>
                </a:cubicBezTo>
                <a:cubicBezTo>
                  <a:pt x="293" y="55"/>
                  <a:pt x="293" y="55"/>
                  <a:pt x="293" y="55"/>
                </a:cubicBezTo>
                <a:cubicBezTo>
                  <a:pt x="292" y="54"/>
                  <a:pt x="292" y="55"/>
                  <a:pt x="291" y="55"/>
                </a:cubicBezTo>
                <a:cubicBezTo>
                  <a:pt x="291" y="55"/>
                  <a:pt x="291" y="55"/>
                  <a:pt x="290" y="56"/>
                </a:cubicBezTo>
                <a:cubicBezTo>
                  <a:pt x="290" y="56"/>
                  <a:pt x="289" y="56"/>
                  <a:pt x="288" y="55"/>
                </a:cubicBezTo>
                <a:cubicBezTo>
                  <a:pt x="288" y="56"/>
                  <a:pt x="287" y="55"/>
                  <a:pt x="287" y="56"/>
                </a:cubicBezTo>
                <a:cubicBezTo>
                  <a:pt x="286" y="56"/>
                  <a:pt x="287" y="56"/>
                  <a:pt x="287" y="56"/>
                </a:cubicBezTo>
                <a:close/>
                <a:moveTo>
                  <a:pt x="271" y="59"/>
                </a:moveTo>
                <a:cubicBezTo>
                  <a:pt x="271" y="59"/>
                  <a:pt x="273" y="59"/>
                  <a:pt x="273" y="59"/>
                </a:cubicBezTo>
                <a:cubicBezTo>
                  <a:pt x="273" y="58"/>
                  <a:pt x="273" y="58"/>
                  <a:pt x="273" y="58"/>
                </a:cubicBezTo>
                <a:cubicBezTo>
                  <a:pt x="273" y="58"/>
                  <a:pt x="274" y="58"/>
                  <a:pt x="274" y="57"/>
                </a:cubicBezTo>
                <a:cubicBezTo>
                  <a:pt x="275" y="56"/>
                  <a:pt x="273" y="56"/>
                  <a:pt x="273" y="55"/>
                </a:cubicBezTo>
                <a:cubicBezTo>
                  <a:pt x="272" y="54"/>
                  <a:pt x="272" y="54"/>
                  <a:pt x="271" y="54"/>
                </a:cubicBezTo>
                <a:cubicBezTo>
                  <a:pt x="271" y="54"/>
                  <a:pt x="271" y="54"/>
                  <a:pt x="270" y="54"/>
                </a:cubicBezTo>
                <a:cubicBezTo>
                  <a:pt x="269" y="54"/>
                  <a:pt x="268" y="55"/>
                  <a:pt x="268" y="56"/>
                </a:cubicBezTo>
                <a:cubicBezTo>
                  <a:pt x="268" y="57"/>
                  <a:pt x="269" y="57"/>
                  <a:pt x="269" y="58"/>
                </a:cubicBezTo>
                <a:cubicBezTo>
                  <a:pt x="270" y="59"/>
                  <a:pt x="270" y="59"/>
                  <a:pt x="271" y="59"/>
                </a:cubicBezTo>
                <a:close/>
                <a:moveTo>
                  <a:pt x="946" y="53"/>
                </a:moveTo>
                <a:cubicBezTo>
                  <a:pt x="946" y="55"/>
                  <a:pt x="948" y="55"/>
                  <a:pt x="949" y="55"/>
                </a:cubicBezTo>
                <a:cubicBezTo>
                  <a:pt x="948" y="54"/>
                  <a:pt x="948" y="54"/>
                  <a:pt x="948" y="53"/>
                </a:cubicBezTo>
                <a:cubicBezTo>
                  <a:pt x="947" y="53"/>
                  <a:pt x="947" y="53"/>
                  <a:pt x="946" y="53"/>
                </a:cubicBezTo>
                <a:close/>
                <a:moveTo>
                  <a:pt x="958" y="52"/>
                </a:moveTo>
                <a:cubicBezTo>
                  <a:pt x="958" y="52"/>
                  <a:pt x="958" y="52"/>
                  <a:pt x="958" y="52"/>
                </a:cubicBezTo>
                <a:cubicBezTo>
                  <a:pt x="959" y="52"/>
                  <a:pt x="961" y="52"/>
                  <a:pt x="961" y="52"/>
                </a:cubicBezTo>
                <a:cubicBezTo>
                  <a:pt x="961" y="51"/>
                  <a:pt x="961" y="51"/>
                  <a:pt x="960" y="51"/>
                </a:cubicBezTo>
                <a:cubicBezTo>
                  <a:pt x="960" y="51"/>
                  <a:pt x="959" y="51"/>
                  <a:pt x="959" y="51"/>
                </a:cubicBezTo>
                <a:cubicBezTo>
                  <a:pt x="959" y="51"/>
                  <a:pt x="958" y="50"/>
                  <a:pt x="958" y="50"/>
                </a:cubicBezTo>
                <a:cubicBezTo>
                  <a:pt x="956" y="50"/>
                  <a:pt x="956" y="50"/>
                  <a:pt x="954" y="51"/>
                </a:cubicBezTo>
                <a:cubicBezTo>
                  <a:pt x="954" y="51"/>
                  <a:pt x="954" y="51"/>
                  <a:pt x="954" y="52"/>
                </a:cubicBezTo>
                <a:cubicBezTo>
                  <a:pt x="955" y="52"/>
                  <a:pt x="956" y="51"/>
                  <a:pt x="958" y="52"/>
                </a:cubicBezTo>
                <a:close/>
                <a:moveTo>
                  <a:pt x="277" y="54"/>
                </a:moveTo>
                <a:cubicBezTo>
                  <a:pt x="278" y="54"/>
                  <a:pt x="279" y="54"/>
                  <a:pt x="279" y="53"/>
                </a:cubicBezTo>
                <a:cubicBezTo>
                  <a:pt x="280" y="53"/>
                  <a:pt x="280" y="54"/>
                  <a:pt x="281" y="53"/>
                </a:cubicBezTo>
                <a:cubicBezTo>
                  <a:pt x="281" y="53"/>
                  <a:pt x="280" y="53"/>
                  <a:pt x="281" y="53"/>
                </a:cubicBezTo>
                <a:cubicBezTo>
                  <a:pt x="281" y="53"/>
                  <a:pt x="281" y="53"/>
                  <a:pt x="281" y="53"/>
                </a:cubicBezTo>
                <a:cubicBezTo>
                  <a:pt x="282" y="53"/>
                  <a:pt x="282" y="53"/>
                  <a:pt x="283" y="53"/>
                </a:cubicBezTo>
                <a:cubicBezTo>
                  <a:pt x="283" y="53"/>
                  <a:pt x="283" y="54"/>
                  <a:pt x="283" y="54"/>
                </a:cubicBezTo>
                <a:cubicBezTo>
                  <a:pt x="284" y="54"/>
                  <a:pt x="285" y="55"/>
                  <a:pt x="286" y="55"/>
                </a:cubicBezTo>
                <a:cubicBezTo>
                  <a:pt x="286" y="54"/>
                  <a:pt x="287" y="53"/>
                  <a:pt x="287" y="53"/>
                </a:cubicBezTo>
                <a:cubicBezTo>
                  <a:pt x="287" y="52"/>
                  <a:pt x="287" y="52"/>
                  <a:pt x="287" y="51"/>
                </a:cubicBezTo>
                <a:cubicBezTo>
                  <a:pt x="287" y="51"/>
                  <a:pt x="286" y="51"/>
                  <a:pt x="285" y="51"/>
                </a:cubicBezTo>
                <a:cubicBezTo>
                  <a:pt x="284" y="51"/>
                  <a:pt x="283" y="50"/>
                  <a:pt x="282" y="50"/>
                </a:cubicBezTo>
                <a:cubicBezTo>
                  <a:pt x="281" y="51"/>
                  <a:pt x="281" y="51"/>
                  <a:pt x="280" y="51"/>
                </a:cubicBezTo>
                <a:cubicBezTo>
                  <a:pt x="279" y="51"/>
                  <a:pt x="279" y="51"/>
                  <a:pt x="278" y="51"/>
                </a:cubicBezTo>
                <a:cubicBezTo>
                  <a:pt x="278" y="51"/>
                  <a:pt x="277" y="52"/>
                  <a:pt x="277" y="52"/>
                </a:cubicBezTo>
                <a:cubicBezTo>
                  <a:pt x="276" y="53"/>
                  <a:pt x="277" y="53"/>
                  <a:pt x="277" y="54"/>
                </a:cubicBezTo>
                <a:cubicBezTo>
                  <a:pt x="278" y="54"/>
                  <a:pt x="277" y="54"/>
                  <a:pt x="277" y="54"/>
                </a:cubicBezTo>
                <a:close/>
                <a:moveTo>
                  <a:pt x="873" y="52"/>
                </a:moveTo>
                <a:cubicBezTo>
                  <a:pt x="873" y="52"/>
                  <a:pt x="873" y="53"/>
                  <a:pt x="873" y="53"/>
                </a:cubicBezTo>
                <a:cubicBezTo>
                  <a:pt x="874" y="53"/>
                  <a:pt x="874" y="54"/>
                  <a:pt x="874" y="54"/>
                </a:cubicBezTo>
                <a:cubicBezTo>
                  <a:pt x="874" y="54"/>
                  <a:pt x="875" y="54"/>
                  <a:pt x="875" y="54"/>
                </a:cubicBezTo>
                <a:cubicBezTo>
                  <a:pt x="875" y="54"/>
                  <a:pt x="875" y="55"/>
                  <a:pt x="876" y="54"/>
                </a:cubicBezTo>
                <a:cubicBezTo>
                  <a:pt x="876" y="54"/>
                  <a:pt x="874" y="51"/>
                  <a:pt x="874" y="51"/>
                </a:cubicBezTo>
                <a:cubicBezTo>
                  <a:pt x="872" y="51"/>
                  <a:pt x="874" y="48"/>
                  <a:pt x="872" y="48"/>
                </a:cubicBezTo>
                <a:cubicBezTo>
                  <a:pt x="872" y="50"/>
                  <a:pt x="872" y="51"/>
                  <a:pt x="873" y="52"/>
                </a:cubicBezTo>
                <a:close/>
                <a:moveTo>
                  <a:pt x="289" y="53"/>
                </a:moveTo>
                <a:cubicBezTo>
                  <a:pt x="289" y="53"/>
                  <a:pt x="291" y="54"/>
                  <a:pt x="291" y="54"/>
                </a:cubicBezTo>
                <a:cubicBezTo>
                  <a:pt x="291" y="54"/>
                  <a:pt x="292" y="54"/>
                  <a:pt x="293" y="54"/>
                </a:cubicBezTo>
                <a:cubicBezTo>
                  <a:pt x="293" y="54"/>
                  <a:pt x="293" y="54"/>
                  <a:pt x="294" y="54"/>
                </a:cubicBezTo>
                <a:cubicBezTo>
                  <a:pt x="295" y="54"/>
                  <a:pt x="294" y="54"/>
                  <a:pt x="294" y="54"/>
                </a:cubicBezTo>
                <a:cubicBezTo>
                  <a:pt x="295" y="54"/>
                  <a:pt x="295" y="54"/>
                  <a:pt x="295" y="54"/>
                </a:cubicBezTo>
                <a:cubicBezTo>
                  <a:pt x="295" y="54"/>
                  <a:pt x="295" y="53"/>
                  <a:pt x="295" y="53"/>
                </a:cubicBezTo>
                <a:cubicBezTo>
                  <a:pt x="295" y="53"/>
                  <a:pt x="296" y="53"/>
                  <a:pt x="296" y="53"/>
                </a:cubicBezTo>
                <a:cubicBezTo>
                  <a:pt x="297" y="53"/>
                  <a:pt x="298" y="54"/>
                  <a:pt x="298" y="53"/>
                </a:cubicBezTo>
                <a:cubicBezTo>
                  <a:pt x="298" y="52"/>
                  <a:pt x="299" y="52"/>
                  <a:pt x="298" y="51"/>
                </a:cubicBezTo>
                <a:cubicBezTo>
                  <a:pt x="298" y="50"/>
                  <a:pt x="298" y="49"/>
                  <a:pt x="297" y="49"/>
                </a:cubicBezTo>
                <a:cubicBezTo>
                  <a:pt x="297" y="49"/>
                  <a:pt x="297" y="49"/>
                  <a:pt x="296" y="49"/>
                </a:cubicBezTo>
                <a:cubicBezTo>
                  <a:pt x="296" y="49"/>
                  <a:pt x="296" y="49"/>
                  <a:pt x="295" y="48"/>
                </a:cubicBezTo>
                <a:cubicBezTo>
                  <a:pt x="294" y="48"/>
                  <a:pt x="294" y="48"/>
                  <a:pt x="294" y="49"/>
                </a:cubicBezTo>
                <a:cubicBezTo>
                  <a:pt x="293" y="49"/>
                  <a:pt x="293" y="49"/>
                  <a:pt x="293" y="49"/>
                </a:cubicBezTo>
                <a:cubicBezTo>
                  <a:pt x="291" y="49"/>
                  <a:pt x="291" y="49"/>
                  <a:pt x="290" y="50"/>
                </a:cubicBezTo>
                <a:cubicBezTo>
                  <a:pt x="290" y="51"/>
                  <a:pt x="289" y="50"/>
                  <a:pt x="288" y="51"/>
                </a:cubicBezTo>
                <a:cubicBezTo>
                  <a:pt x="288" y="51"/>
                  <a:pt x="288" y="52"/>
                  <a:pt x="288" y="52"/>
                </a:cubicBezTo>
                <a:cubicBezTo>
                  <a:pt x="288" y="52"/>
                  <a:pt x="288" y="52"/>
                  <a:pt x="288" y="53"/>
                </a:cubicBezTo>
                <a:cubicBezTo>
                  <a:pt x="288" y="53"/>
                  <a:pt x="289" y="52"/>
                  <a:pt x="289" y="53"/>
                </a:cubicBezTo>
                <a:close/>
                <a:moveTo>
                  <a:pt x="409" y="48"/>
                </a:moveTo>
                <a:cubicBezTo>
                  <a:pt x="408" y="48"/>
                  <a:pt x="407" y="48"/>
                  <a:pt x="407" y="49"/>
                </a:cubicBezTo>
                <a:cubicBezTo>
                  <a:pt x="407" y="49"/>
                  <a:pt x="408" y="49"/>
                  <a:pt x="409" y="48"/>
                </a:cubicBezTo>
                <a:cubicBezTo>
                  <a:pt x="408" y="48"/>
                  <a:pt x="409" y="48"/>
                  <a:pt x="409" y="48"/>
                </a:cubicBezTo>
                <a:close/>
                <a:moveTo>
                  <a:pt x="351" y="54"/>
                </a:moveTo>
                <a:cubicBezTo>
                  <a:pt x="351" y="54"/>
                  <a:pt x="352" y="54"/>
                  <a:pt x="352" y="54"/>
                </a:cubicBezTo>
                <a:cubicBezTo>
                  <a:pt x="352" y="55"/>
                  <a:pt x="353" y="54"/>
                  <a:pt x="354" y="54"/>
                </a:cubicBezTo>
                <a:cubicBezTo>
                  <a:pt x="354" y="54"/>
                  <a:pt x="355" y="54"/>
                  <a:pt x="355" y="55"/>
                </a:cubicBezTo>
                <a:cubicBezTo>
                  <a:pt x="355" y="55"/>
                  <a:pt x="356" y="55"/>
                  <a:pt x="356" y="55"/>
                </a:cubicBezTo>
                <a:cubicBezTo>
                  <a:pt x="355" y="55"/>
                  <a:pt x="355" y="55"/>
                  <a:pt x="354" y="55"/>
                </a:cubicBezTo>
                <a:cubicBezTo>
                  <a:pt x="354" y="55"/>
                  <a:pt x="354" y="56"/>
                  <a:pt x="354" y="56"/>
                </a:cubicBezTo>
                <a:cubicBezTo>
                  <a:pt x="353" y="56"/>
                  <a:pt x="355" y="58"/>
                  <a:pt x="355" y="58"/>
                </a:cubicBezTo>
                <a:cubicBezTo>
                  <a:pt x="356" y="59"/>
                  <a:pt x="356" y="59"/>
                  <a:pt x="357" y="59"/>
                </a:cubicBezTo>
                <a:cubicBezTo>
                  <a:pt x="358" y="60"/>
                  <a:pt x="357" y="60"/>
                  <a:pt x="357" y="60"/>
                </a:cubicBezTo>
                <a:cubicBezTo>
                  <a:pt x="358" y="60"/>
                  <a:pt x="358" y="60"/>
                  <a:pt x="359" y="60"/>
                </a:cubicBezTo>
                <a:cubicBezTo>
                  <a:pt x="360" y="60"/>
                  <a:pt x="359" y="59"/>
                  <a:pt x="360" y="59"/>
                </a:cubicBezTo>
                <a:cubicBezTo>
                  <a:pt x="361" y="59"/>
                  <a:pt x="361" y="59"/>
                  <a:pt x="362" y="59"/>
                </a:cubicBezTo>
                <a:cubicBezTo>
                  <a:pt x="362" y="59"/>
                  <a:pt x="362" y="59"/>
                  <a:pt x="362" y="59"/>
                </a:cubicBezTo>
                <a:cubicBezTo>
                  <a:pt x="363" y="59"/>
                  <a:pt x="362" y="58"/>
                  <a:pt x="363" y="58"/>
                </a:cubicBezTo>
                <a:cubicBezTo>
                  <a:pt x="364" y="58"/>
                  <a:pt x="365" y="58"/>
                  <a:pt x="366" y="59"/>
                </a:cubicBezTo>
                <a:cubicBezTo>
                  <a:pt x="366" y="58"/>
                  <a:pt x="367" y="57"/>
                  <a:pt x="366" y="57"/>
                </a:cubicBezTo>
                <a:cubicBezTo>
                  <a:pt x="366" y="57"/>
                  <a:pt x="364" y="55"/>
                  <a:pt x="365" y="55"/>
                </a:cubicBezTo>
                <a:cubicBezTo>
                  <a:pt x="365" y="53"/>
                  <a:pt x="363" y="54"/>
                  <a:pt x="362" y="52"/>
                </a:cubicBezTo>
                <a:cubicBezTo>
                  <a:pt x="362" y="52"/>
                  <a:pt x="361" y="53"/>
                  <a:pt x="361" y="53"/>
                </a:cubicBezTo>
                <a:cubicBezTo>
                  <a:pt x="360" y="52"/>
                  <a:pt x="360" y="52"/>
                  <a:pt x="360" y="51"/>
                </a:cubicBezTo>
                <a:cubicBezTo>
                  <a:pt x="359" y="51"/>
                  <a:pt x="358" y="51"/>
                  <a:pt x="357" y="51"/>
                </a:cubicBezTo>
                <a:cubicBezTo>
                  <a:pt x="355" y="51"/>
                  <a:pt x="353" y="49"/>
                  <a:pt x="352" y="48"/>
                </a:cubicBezTo>
                <a:cubicBezTo>
                  <a:pt x="351" y="48"/>
                  <a:pt x="350" y="49"/>
                  <a:pt x="350" y="50"/>
                </a:cubicBezTo>
                <a:cubicBezTo>
                  <a:pt x="350" y="51"/>
                  <a:pt x="350" y="51"/>
                  <a:pt x="350" y="52"/>
                </a:cubicBezTo>
                <a:cubicBezTo>
                  <a:pt x="350" y="52"/>
                  <a:pt x="350" y="52"/>
                  <a:pt x="350" y="52"/>
                </a:cubicBezTo>
                <a:cubicBezTo>
                  <a:pt x="350" y="52"/>
                  <a:pt x="350" y="53"/>
                  <a:pt x="350" y="53"/>
                </a:cubicBezTo>
                <a:cubicBezTo>
                  <a:pt x="350" y="54"/>
                  <a:pt x="351" y="53"/>
                  <a:pt x="351" y="54"/>
                </a:cubicBezTo>
                <a:close/>
                <a:moveTo>
                  <a:pt x="313" y="49"/>
                </a:moveTo>
                <a:cubicBezTo>
                  <a:pt x="313" y="49"/>
                  <a:pt x="315" y="49"/>
                  <a:pt x="315" y="48"/>
                </a:cubicBezTo>
                <a:cubicBezTo>
                  <a:pt x="316" y="48"/>
                  <a:pt x="315" y="49"/>
                  <a:pt x="315" y="50"/>
                </a:cubicBezTo>
                <a:cubicBezTo>
                  <a:pt x="315" y="51"/>
                  <a:pt x="316" y="49"/>
                  <a:pt x="317" y="49"/>
                </a:cubicBezTo>
                <a:cubicBezTo>
                  <a:pt x="317" y="50"/>
                  <a:pt x="317" y="49"/>
                  <a:pt x="317" y="50"/>
                </a:cubicBezTo>
                <a:cubicBezTo>
                  <a:pt x="317" y="50"/>
                  <a:pt x="317" y="51"/>
                  <a:pt x="317" y="52"/>
                </a:cubicBezTo>
                <a:cubicBezTo>
                  <a:pt x="318" y="52"/>
                  <a:pt x="319" y="52"/>
                  <a:pt x="319" y="51"/>
                </a:cubicBezTo>
                <a:cubicBezTo>
                  <a:pt x="319" y="50"/>
                  <a:pt x="320" y="51"/>
                  <a:pt x="320" y="51"/>
                </a:cubicBezTo>
                <a:cubicBezTo>
                  <a:pt x="321" y="51"/>
                  <a:pt x="318" y="52"/>
                  <a:pt x="319" y="53"/>
                </a:cubicBezTo>
                <a:cubicBezTo>
                  <a:pt x="319" y="53"/>
                  <a:pt x="320" y="53"/>
                  <a:pt x="320" y="53"/>
                </a:cubicBezTo>
                <a:cubicBezTo>
                  <a:pt x="320" y="54"/>
                  <a:pt x="319" y="54"/>
                  <a:pt x="317" y="53"/>
                </a:cubicBezTo>
                <a:cubicBezTo>
                  <a:pt x="318" y="54"/>
                  <a:pt x="318" y="55"/>
                  <a:pt x="318" y="55"/>
                </a:cubicBezTo>
                <a:cubicBezTo>
                  <a:pt x="319" y="55"/>
                  <a:pt x="320" y="55"/>
                  <a:pt x="321" y="54"/>
                </a:cubicBezTo>
                <a:cubicBezTo>
                  <a:pt x="321" y="54"/>
                  <a:pt x="326" y="52"/>
                  <a:pt x="326" y="53"/>
                </a:cubicBezTo>
                <a:cubicBezTo>
                  <a:pt x="326" y="54"/>
                  <a:pt x="326" y="54"/>
                  <a:pt x="327" y="54"/>
                </a:cubicBezTo>
                <a:cubicBezTo>
                  <a:pt x="328" y="54"/>
                  <a:pt x="328" y="51"/>
                  <a:pt x="329" y="53"/>
                </a:cubicBezTo>
                <a:cubicBezTo>
                  <a:pt x="329" y="53"/>
                  <a:pt x="330" y="53"/>
                  <a:pt x="331" y="53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3" y="53"/>
                  <a:pt x="333" y="54"/>
                  <a:pt x="333" y="54"/>
                </a:cubicBezTo>
                <a:cubicBezTo>
                  <a:pt x="334" y="54"/>
                  <a:pt x="334" y="54"/>
                  <a:pt x="334" y="55"/>
                </a:cubicBezTo>
                <a:cubicBezTo>
                  <a:pt x="334" y="55"/>
                  <a:pt x="335" y="55"/>
                  <a:pt x="336" y="55"/>
                </a:cubicBezTo>
                <a:cubicBezTo>
                  <a:pt x="336" y="55"/>
                  <a:pt x="336" y="56"/>
                  <a:pt x="337" y="56"/>
                </a:cubicBezTo>
                <a:cubicBezTo>
                  <a:pt x="337" y="56"/>
                  <a:pt x="337" y="56"/>
                  <a:pt x="337" y="56"/>
                </a:cubicBezTo>
                <a:cubicBezTo>
                  <a:pt x="338" y="57"/>
                  <a:pt x="338" y="57"/>
                  <a:pt x="339" y="58"/>
                </a:cubicBezTo>
                <a:cubicBezTo>
                  <a:pt x="340" y="58"/>
                  <a:pt x="340" y="58"/>
                  <a:pt x="341" y="58"/>
                </a:cubicBezTo>
                <a:cubicBezTo>
                  <a:pt x="341" y="59"/>
                  <a:pt x="342" y="59"/>
                  <a:pt x="342" y="60"/>
                </a:cubicBezTo>
                <a:cubicBezTo>
                  <a:pt x="343" y="61"/>
                  <a:pt x="343" y="60"/>
                  <a:pt x="344" y="61"/>
                </a:cubicBezTo>
                <a:cubicBezTo>
                  <a:pt x="345" y="61"/>
                  <a:pt x="345" y="60"/>
                  <a:pt x="346" y="60"/>
                </a:cubicBezTo>
                <a:cubicBezTo>
                  <a:pt x="346" y="60"/>
                  <a:pt x="347" y="57"/>
                  <a:pt x="347" y="57"/>
                </a:cubicBezTo>
                <a:cubicBezTo>
                  <a:pt x="346" y="56"/>
                  <a:pt x="346" y="56"/>
                  <a:pt x="346" y="56"/>
                </a:cubicBezTo>
                <a:cubicBezTo>
                  <a:pt x="346" y="55"/>
                  <a:pt x="346" y="55"/>
                  <a:pt x="345" y="55"/>
                </a:cubicBezTo>
                <a:cubicBezTo>
                  <a:pt x="345" y="54"/>
                  <a:pt x="346" y="54"/>
                  <a:pt x="344" y="54"/>
                </a:cubicBezTo>
                <a:cubicBezTo>
                  <a:pt x="344" y="52"/>
                  <a:pt x="344" y="52"/>
                  <a:pt x="342" y="52"/>
                </a:cubicBezTo>
                <a:cubicBezTo>
                  <a:pt x="341" y="52"/>
                  <a:pt x="340" y="52"/>
                  <a:pt x="339" y="52"/>
                </a:cubicBezTo>
                <a:cubicBezTo>
                  <a:pt x="339" y="52"/>
                  <a:pt x="338" y="52"/>
                  <a:pt x="338" y="52"/>
                </a:cubicBezTo>
                <a:cubicBezTo>
                  <a:pt x="338" y="51"/>
                  <a:pt x="337" y="50"/>
                  <a:pt x="336" y="50"/>
                </a:cubicBezTo>
                <a:cubicBezTo>
                  <a:pt x="336" y="50"/>
                  <a:pt x="335" y="49"/>
                  <a:pt x="335" y="49"/>
                </a:cubicBezTo>
                <a:cubicBezTo>
                  <a:pt x="334" y="49"/>
                  <a:pt x="333" y="50"/>
                  <a:pt x="333" y="49"/>
                </a:cubicBezTo>
                <a:cubicBezTo>
                  <a:pt x="333" y="48"/>
                  <a:pt x="330" y="47"/>
                  <a:pt x="330" y="48"/>
                </a:cubicBezTo>
                <a:cubicBezTo>
                  <a:pt x="330" y="49"/>
                  <a:pt x="328" y="49"/>
                  <a:pt x="328" y="49"/>
                </a:cubicBezTo>
                <a:cubicBezTo>
                  <a:pt x="328" y="49"/>
                  <a:pt x="327" y="48"/>
                  <a:pt x="327" y="47"/>
                </a:cubicBezTo>
                <a:cubicBezTo>
                  <a:pt x="327" y="47"/>
                  <a:pt x="324" y="45"/>
                  <a:pt x="323" y="46"/>
                </a:cubicBezTo>
                <a:cubicBezTo>
                  <a:pt x="323" y="47"/>
                  <a:pt x="323" y="48"/>
                  <a:pt x="323" y="49"/>
                </a:cubicBezTo>
                <a:cubicBezTo>
                  <a:pt x="322" y="49"/>
                  <a:pt x="321" y="49"/>
                  <a:pt x="321" y="48"/>
                </a:cubicBezTo>
                <a:cubicBezTo>
                  <a:pt x="321" y="48"/>
                  <a:pt x="321" y="48"/>
                  <a:pt x="321" y="47"/>
                </a:cubicBezTo>
                <a:cubicBezTo>
                  <a:pt x="321" y="47"/>
                  <a:pt x="320" y="47"/>
                  <a:pt x="320" y="46"/>
                </a:cubicBezTo>
                <a:cubicBezTo>
                  <a:pt x="319" y="45"/>
                  <a:pt x="319" y="46"/>
                  <a:pt x="317" y="46"/>
                </a:cubicBezTo>
                <a:cubicBezTo>
                  <a:pt x="317" y="46"/>
                  <a:pt x="317" y="45"/>
                  <a:pt x="317" y="45"/>
                </a:cubicBezTo>
                <a:cubicBezTo>
                  <a:pt x="317" y="45"/>
                  <a:pt x="316" y="45"/>
                  <a:pt x="316" y="45"/>
                </a:cubicBezTo>
                <a:cubicBezTo>
                  <a:pt x="315" y="45"/>
                  <a:pt x="315" y="44"/>
                  <a:pt x="315" y="45"/>
                </a:cubicBezTo>
                <a:cubicBezTo>
                  <a:pt x="314" y="45"/>
                  <a:pt x="314" y="46"/>
                  <a:pt x="314" y="46"/>
                </a:cubicBezTo>
                <a:cubicBezTo>
                  <a:pt x="313" y="46"/>
                  <a:pt x="313" y="46"/>
                  <a:pt x="313" y="46"/>
                </a:cubicBezTo>
                <a:cubicBezTo>
                  <a:pt x="313" y="47"/>
                  <a:pt x="313" y="48"/>
                  <a:pt x="313" y="49"/>
                </a:cubicBezTo>
                <a:close/>
                <a:moveTo>
                  <a:pt x="466" y="48"/>
                </a:moveTo>
                <a:cubicBezTo>
                  <a:pt x="467" y="47"/>
                  <a:pt x="466" y="46"/>
                  <a:pt x="466" y="45"/>
                </a:cubicBezTo>
                <a:cubicBezTo>
                  <a:pt x="467" y="45"/>
                  <a:pt x="467" y="45"/>
                  <a:pt x="467" y="44"/>
                </a:cubicBezTo>
                <a:cubicBezTo>
                  <a:pt x="466" y="45"/>
                  <a:pt x="465" y="45"/>
                  <a:pt x="464" y="44"/>
                </a:cubicBezTo>
                <a:cubicBezTo>
                  <a:pt x="464" y="44"/>
                  <a:pt x="463" y="44"/>
                  <a:pt x="462" y="44"/>
                </a:cubicBezTo>
                <a:cubicBezTo>
                  <a:pt x="462" y="44"/>
                  <a:pt x="462" y="44"/>
                  <a:pt x="461" y="44"/>
                </a:cubicBezTo>
                <a:cubicBezTo>
                  <a:pt x="461" y="44"/>
                  <a:pt x="462" y="45"/>
                  <a:pt x="461" y="45"/>
                </a:cubicBezTo>
                <a:cubicBezTo>
                  <a:pt x="461" y="46"/>
                  <a:pt x="461" y="46"/>
                  <a:pt x="461" y="46"/>
                </a:cubicBezTo>
                <a:cubicBezTo>
                  <a:pt x="462" y="46"/>
                  <a:pt x="462" y="46"/>
                  <a:pt x="463" y="46"/>
                </a:cubicBezTo>
                <a:cubicBezTo>
                  <a:pt x="463" y="46"/>
                  <a:pt x="462" y="47"/>
                  <a:pt x="463" y="47"/>
                </a:cubicBezTo>
                <a:cubicBezTo>
                  <a:pt x="464" y="47"/>
                  <a:pt x="463" y="47"/>
                  <a:pt x="464" y="47"/>
                </a:cubicBezTo>
                <a:cubicBezTo>
                  <a:pt x="465" y="47"/>
                  <a:pt x="465" y="47"/>
                  <a:pt x="466" y="48"/>
                </a:cubicBezTo>
                <a:cubicBezTo>
                  <a:pt x="467" y="47"/>
                  <a:pt x="466" y="48"/>
                  <a:pt x="466" y="48"/>
                </a:cubicBezTo>
                <a:close/>
                <a:moveTo>
                  <a:pt x="1291" y="58"/>
                </a:moveTo>
                <a:cubicBezTo>
                  <a:pt x="1290" y="58"/>
                  <a:pt x="1291" y="58"/>
                  <a:pt x="1292" y="58"/>
                </a:cubicBezTo>
                <a:cubicBezTo>
                  <a:pt x="1292" y="58"/>
                  <a:pt x="1293" y="58"/>
                  <a:pt x="1293" y="58"/>
                </a:cubicBezTo>
                <a:cubicBezTo>
                  <a:pt x="1293" y="58"/>
                  <a:pt x="1293" y="59"/>
                  <a:pt x="1293" y="59"/>
                </a:cubicBezTo>
                <a:cubicBezTo>
                  <a:pt x="1293" y="59"/>
                  <a:pt x="1294" y="59"/>
                  <a:pt x="1294" y="58"/>
                </a:cubicBezTo>
                <a:cubicBezTo>
                  <a:pt x="1294" y="58"/>
                  <a:pt x="1294" y="58"/>
                  <a:pt x="1294" y="58"/>
                </a:cubicBezTo>
                <a:cubicBezTo>
                  <a:pt x="1294" y="58"/>
                  <a:pt x="1294" y="58"/>
                  <a:pt x="1294" y="58"/>
                </a:cubicBezTo>
                <a:cubicBezTo>
                  <a:pt x="1295" y="58"/>
                  <a:pt x="1295" y="58"/>
                  <a:pt x="1296" y="57"/>
                </a:cubicBezTo>
                <a:cubicBezTo>
                  <a:pt x="1297" y="57"/>
                  <a:pt x="1296" y="57"/>
                  <a:pt x="1297" y="56"/>
                </a:cubicBezTo>
                <a:cubicBezTo>
                  <a:pt x="1298" y="56"/>
                  <a:pt x="1299" y="55"/>
                  <a:pt x="1299" y="55"/>
                </a:cubicBezTo>
                <a:cubicBezTo>
                  <a:pt x="1299" y="55"/>
                  <a:pt x="1300" y="55"/>
                  <a:pt x="1300" y="55"/>
                </a:cubicBezTo>
                <a:cubicBezTo>
                  <a:pt x="1300" y="55"/>
                  <a:pt x="1300" y="55"/>
                  <a:pt x="1300" y="55"/>
                </a:cubicBezTo>
                <a:cubicBezTo>
                  <a:pt x="1301" y="56"/>
                  <a:pt x="1302" y="55"/>
                  <a:pt x="1302" y="55"/>
                </a:cubicBezTo>
                <a:cubicBezTo>
                  <a:pt x="1302" y="55"/>
                  <a:pt x="1303" y="56"/>
                  <a:pt x="1303" y="56"/>
                </a:cubicBezTo>
                <a:cubicBezTo>
                  <a:pt x="1304" y="56"/>
                  <a:pt x="1303" y="56"/>
                  <a:pt x="1304" y="56"/>
                </a:cubicBezTo>
                <a:cubicBezTo>
                  <a:pt x="1304" y="56"/>
                  <a:pt x="1305" y="56"/>
                  <a:pt x="1305" y="56"/>
                </a:cubicBezTo>
                <a:cubicBezTo>
                  <a:pt x="1305" y="56"/>
                  <a:pt x="1305" y="56"/>
                  <a:pt x="1305" y="56"/>
                </a:cubicBezTo>
                <a:cubicBezTo>
                  <a:pt x="1306" y="56"/>
                  <a:pt x="1306" y="56"/>
                  <a:pt x="1307" y="55"/>
                </a:cubicBezTo>
                <a:cubicBezTo>
                  <a:pt x="1308" y="55"/>
                  <a:pt x="1308" y="55"/>
                  <a:pt x="1309" y="55"/>
                </a:cubicBezTo>
                <a:cubicBezTo>
                  <a:pt x="1310" y="55"/>
                  <a:pt x="1310" y="54"/>
                  <a:pt x="1311" y="54"/>
                </a:cubicBezTo>
                <a:cubicBezTo>
                  <a:pt x="1311" y="54"/>
                  <a:pt x="1311" y="54"/>
                  <a:pt x="1311" y="54"/>
                </a:cubicBezTo>
                <a:cubicBezTo>
                  <a:pt x="1311" y="54"/>
                  <a:pt x="1312" y="54"/>
                  <a:pt x="1312" y="54"/>
                </a:cubicBezTo>
                <a:cubicBezTo>
                  <a:pt x="1313" y="54"/>
                  <a:pt x="1313" y="53"/>
                  <a:pt x="1314" y="53"/>
                </a:cubicBezTo>
                <a:cubicBezTo>
                  <a:pt x="1314" y="52"/>
                  <a:pt x="1314" y="53"/>
                  <a:pt x="1314" y="52"/>
                </a:cubicBezTo>
                <a:cubicBezTo>
                  <a:pt x="1314" y="52"/>
                  <a:pt x="1314" y="52"/>
                  <a:pt x="1314" y="51"/>
                </a:cubicBezTo>
                <a:cubicBezTo>
                  <a:pt x="1314" y="50"/>
                  <a:pt x="1313" y="50"/>
                  <a:pt x="1312" y="50"/>
                </a:cubicBezTo>
                <a:cubicBezTo>
                  <a:pt x="1312" y="49"/>
                  <a:pt x="1311" y="49"/>
                  <a:pt x="1311" y="49"/>
                </a:cubicBezTo>
                <a:cubicBezTo>
                  <a:pt x="1310" y="49"/>
                  <a:pt x="1310" y="49"/>
                  <a:pt x="1310" y="49"/>
                </a:cubicBezTo>
                <a:cubicBezTo>
                  <a:pt x="1310" y="48"/>
                  <a:pt x="1308" y="48"/>
                  <a:pt x="1308" y="48"/>
                </a:cubicBezTo>
                <a:cubicBezTo>
                  <a:pt x="1307" y="48"/>
                  <a:pt x="1306" y="47"/>
                  <a:pt x="1306" y="46"/>
                </a:cubicBezTo>
                <a:cubicBezTo>
                  <a:pt x="1306" y="46"/>
                  <a:pt x="1305" y="47"/>
                  <a:pt x="1305" y="46"/>
                </a:cubicBezTo>
                <a:cubicBezTo>
                  <a:pt x="1305" y="46"/>
                  <a:pt x="1305" y="46"/>
                  <a:pt x="1304" y="46"/>
                </a:cubicBezTo>
                <a:cubicBezTo>
                  <a:pt x="1304" y="46"/>
                  <a:pt x="1303" y="47"/>
                  <a:pt x="1302" y="47"/>
                </a:cubicBezTo>
                <a:cubicBezTo>
                  <a:pt x="1302" y="46"/>
                  <a:pt x="1303" y="45"/>
                  <a:pt x="1302" y="45"/>
                </a:cubicBezTo>
                <a:cubicBezTo>
                  <a:pt x="1302" y="44"/>
                  <a:pt x="1301" y="43"/>
                  <a:pt x="1301" y="43"/>
                </a:cubicBezTo>
                <a:cubicBezTo>
                  <a:pt x="1301" y="43"/>
                  <a:pt x="1301" y="44"/>
                  <a:pt x="1301" y="44"/>
                </a:cubicBezTo>
                <a:cubicBezTo>
                  <a:pt x="1301" y="44"/>
                  <a:pt x="1300" y="44"/>
                  <a:pt x="1300" y="45"/>
                </a:cubicBezTo>
                <a:cubicBezTo>
                  <a:pt x="1301" y="44"/>
                  <a:pt x="1299" y="44"/>
                  <a:pt x="1299" y="44"/>
                </a:cubicBezTo>
                <a:cubicBezTo>
                  <a:pt x="1299" y="44"/>
                  <a:pt x="1299" y="46"/>
                  <a:pt x="1299" y="46"/>
                </a:cubicBezTo>
                <a:cubicBezTo>
                  <a:pt x="1299" y="46"/>
                  <a:pt x="1298" y="47"/>
                  <a:pt x="1298" y="47"/>
                </a:cubicBezTo>
                <a:cubicBezTo>
                  <a:pt x="1298" y="48"/>
                  <a:pt x="1298" y="48"/>
                  <a:pt x="1297" y="49"/>
                </a:cubicBezTo>
                <a:cubicBezTo>
                  <a:pt x="1297" y="49"/>
                  <a:pt x="1297" y="50"/>
                  <a:pt x="1297" y="50"/>
                </a:cubicBezTo>
                <a:cubicBezTo>
                  <a:pt x="1297" y="50"/>
                  <a:pt x="1297" y="51"/>
                  <a:pt x="1297" y="52"/>
                </a:cubicBezTo>
                <a:cubicBezTo>
                  <a:pt x="1296" y="51"/>
                  <a:pt x="1296" y="51"/>
                  <a:pt x="1295" y="53"/>
                </a:cubicBezTo>
                <a:cubicBezTo>
                  <a:pt x="1295" y="53"/>
                  <a:pt x="1295" y="54"/>
                  <a:pt x="1294" y="55"/>
                </a:cubicBezTo>
                <a:cubicBezTo>
                  <a:pt x="1293" y="55"/>
                  <a:pt x="1292" y="57"/>
                  <a:pt x="1291" y="58"/>
                </a:cubicBezTo>
                <a:close/>
                <a:moveTo>
                  <a:pt x="1254" y="41"/>
                </a:moveTo>
                <a:cubicBezTo>
                  <a:pt x="1255" y="41"/>
                  <a:pt x="1255" y="41"/>
                  <a:pt x="1255" y="41"/>
                </a:cubicBezTo>
                <a:cubicBezTo>
                  <a:pt x="1255" y="42"/>
                  <a:pt x="1254" y="42"/>
                  <a:pt x="1253" y="43"/>
                </a:cubicBezTo>
                <a:cubicBezTo>
                  <a:pt x="1254" y="44"/>
                  <a:pt x="1253" y="45"/>
                  <a:pt x="1254" y="45"/>
                </a:cubicBezTo>
                <a:cubicBezTo>
                  <a:pt x="1255" y="46"/>
                  <a:pt x="1254" y="45"/>
                  <a:pt x="1254" y="46"/>
                </a:cubicBezTo>
                <a:cubicBezTo>
                  <a:pt x="1254" y="46"/>
                  <a:pt x="1255" y="46"/>
                  <a:pt x="1256" y="46"/>
                </a:cubicBezTo>
                <a:cubicBezTo>
                  <a:pt x="1257" y="46"/>
                  <a:pt x="1257" y="46"/>
                  <a:pt x="1258" y="46"/>
                </a:cubicBezTo>
                <a:cubicBezTo>
                  <a:pt x="1259" y="46"/>
                  <a:pt x="1261" y="46"/>
                  <a:pt x="1262" y="46"/>
                </a:cubicBezTo>
                <a:cubicBezTo>
                  <a:pt x="1262" y="46"/>
                  <a:pt x="1262" y="45"/>
                  <a:pt x="1262" y="45"/>
                </a:cubicBezTo>
                <a:cubicBezTo>
                  <a:pt x="1263" y="45"/>
                  <a:pt x="1264" y="45"/>
                  <a:pt x="1264" y="44"/>
                </a:cubicBezTo>
                <a:cubicBezTo>
                  <a:pt x="1263" y="42"/>
                  <a:pt x="1261" y="42"/>
                  <a:pt x="1260" y="41"/>
                </a:cubicBezTo>
                <a:cubicBezTo>
                  <a:pt x="1260" y="41"/>
                  <a:pt x="1259" y="41"/>
                  <a:pt x="1259" y="41"/>
                </a:cubicBezTo>
                <a:cubicBezTo>
                  <a:pt x="1259" y="41"/>
                  <a:pt x="1259" y="41"/>
                  <a:pt x="1259" y="41"/>
                </a:cubicBezTo>
                <a:cubicBezTo>
                  <a:pt x="1259" y="40"/>
                  <a:pt x="1258" y="40"/>
                  <a:pt x="1257" y="40"/>
                </a:cubicBezTo>
                <a:cubicBezTo>
                  <a:pt x="1256" y="40"/>
                  <a:pt x="1256" y="40"/>
                  <a:pt x="1255" y="40"/>
                </a:cubicBezTo>
                <a:cubicBezTo>
                  <a:pt x="1254" y="40"/>
                  <a:pt x="1254" y="41"/>
                  <a:pt x="1254" y="41"/>
                </a:cubicBezTo>
                <a:close/>
                <a:moveTo>
                  <a:pt x="1061" y="40"/>
                </a:moveTo>
                <a:cubicBezTo>
                  <a:pt x="1060" y="41"/>
                  <a:pt x="1059" y="41"/>
                  <a:pt x="1059" y="42"/>
                </a:cubicBezTo>
                <a:cubicBezTo>
                  <a:pt x="1059" y="42"/>
                  <a:pt x="1058" y="43"/>
                  <a:pt x="1059" y="43"/>
                </a:cubicBezTo>
                <a:cubicBezTo>
                  <a:pt x="1060" y="43"/>
                  <a:pt x="1062" y="43"/>
                  <a:pt x="1063" y="43"/>
                </a:cubicBezTo>
                <a:cubicBezTo>
                  <a:pt x="1063" y="42"/>
                  <a:pt x="1063" y="41"/>
                  <a:pt x="1062" y="40"/>
                </a:cubicBezTo>
                <a:cubicBezTo>
                  <a:pt x="1062" y="40"/>
                  <a:pt x="1061" y="40"/>
                  <a:pt x="1061" y="40"/>
                </a:cubicBezTo>
                <a:cubicBezTo>
                  <a:pt x="1061" y="41"/>
                  <a:pt x="1061" y="40"/>
                  <a:pt x="1061" y="40"/>
                </a:cubicBezTo>
                <a:close/>
                <a:moveTo>
                  <a:pt x="1097" y="41"/>
                </a:moveTo>
                <a:cubicBezTo>
                  <a:pt x="1098" y="42"/>
                  <a:pt x="1098" y="42"/>
                  <a:pt x="1099" y="43"/>
                </a:cubicBezTo>
                <a:cubicBezTo>
                  <a:pt x="1100" y="43"/>
                  <a:pt x="1100" y="43"/>
                  <a:pt x="1101" y="43"/>
                </a:cubicBezTo>
                <a:cubicBezTo>
                  <a:pt x="1101" y="42"/>
                  <a:pt x="1101" y="42"/>
                  <a:pt x="1102" y="42"/>
                </a:cubicBezTo>
                <a:cubicBezTo>
                  <a:pt x="1101" y="41"/>
                  <a:pt x="1101" y="39"/>
                  <a:pt x="1100" y="39"/>
                </a:cubicBezTo>
                <a:cubicBezTo>
                  <a:pt x="1099" y="39"/>
                  <a:pt x="1099" y="40"/>
                  <a:pt x="1098" y="40"/>
                </a:cubicBezTo>
                <a:cubicBezTo>
                  <a:pt x="1097" y="40"/>
                  <a:pt x="1097" y="40"/>
                  <a:pt x="1097" y="41"/>
                </a:cubicBezTo>
                <a:cubicBezTo>
                  <a:pt x="1099" y="42"/>
                  <a:pt x="1097" y="41"/>
                  <a:pt x="1097" y="41"/>
                </a:cubicBezTo>
                <a:close/>
                <a:moveTo>
                  <a:pt x="1058" y="41"/>
                </a:moveTo>
                <a:cubicBezTo>
                  <a:pt x="1058" y="40"/>
                  <a:pt x="1057" y="40"/>
                  <a:pt x="1058" y="40"/>
                </a:cubicBezTo>
                <a:cubicBezTo>
                  <a:pt x="1058" y="40"/>
                  <a:pt x="1058" y="39"/>
                  <a:pt x="1058" y="38"/>
                </a:cubicBezTo>
                <a:cubicBezTo>
                  <a:pt x="1057" y="39"/>
                  <a:pt x="1055" y="39"/>
                  <a:pt x="1054" y="39"/>
                </a:cubicBezTo>
                <a:cubicBezTo>
                  <a:pt x="1055" y="40"/>
                  <a:pt x="1055" y="40"/>
                  <a:pt x="1056" y="40"/>
                </a:cubicBezTo>
                <a:cubicBezTo>
                  <a:pt x="1056" y="40"/>
                  <a:pt x="1056" y="41"/>
                  <a:pt x="1056" y="41"/>
                </a:cubicBezTo>
                <a:cubicBezTo>
                  <a:pt x="1057" y="41"/>
                  <a:pt x="1057" y="41"/>
                  <a:pt x="1058" y="41"/>
                </a:cubicBezTo>
                <a:close/>
                <a:moveTo>
                  <a:pt x="896" y="61"/>
                </a:moveTo>
                <a:cubicBezTo>
                  <a:pt x="896" y="61"/>
                  <a:pt x="896" y="61"/>
                  <a:pt x="897" y="61"/>
                </a:cubicBezTo>
                <a:cubicBezTo>
                  <a:pt x="896" y="61"/>
                  <a:pt x="896" y="61"/>
                  <a:pt x="896" y="61"/>
                </a:cubicBezTo>
                <a:cubicBezTo>
                  <a:pt x="897" y="61"/>
                  <a:pt x="896" y="61"/>
                  <a:pt x="896" y="61"/>
                </a:cubicBezTo>
                <a:close/>
                <a:moveTo>
                  <a:pt x="875" y="44"/>
                </a:moveTo>
                <a:cubicBezTo>
                  <a:pt x="875" y="44"/>
                  <a:pt x="876" y="44"/>
                  <a:pt x="876" y="44"/>
                </a:cubicBezTo>
                <a:cubicBezTo>
                  <a:pt x="876" y="45"/>
                  <a:pt x="876" y="46"/>
                  <a:pt x="877" y="47"/>
                </a:cubicBezTo>
                <a:cubicBezTo>
                  <a:pt x="877" y="47"/>
                  <a:pt x="876" y="47"/>
                  <a:pt x="876" y="47"/>
                </a:cubicBezTo>
                <a:cubicBezTo>
                  <a:pt x="875" y="47"/>
                  <a:pt x="875" y="48"/>
                  <a:pt x="875" y="49"/>
                </a:cubicBezTo>
                <a:cubicBezTo>
                  <a:pt x="875" y="50"/>
                  <a:pt x="877" y="50"/>
                  <a:pt x="878" y="51"/>
                </a:cubicBezTo>
                <a:cubicBezTo>
                  <a:pt x="877" y="51"/>
                  <a:pt x="877" y="52"/>
                  <a:pt x="877" y="52"/>
                </a:cubicBezTo>
                <a:cubicBezTo>
                  <a:pt x="878" y="52"/>
                  <a:pt x="877" y="53"/>
                  <a:pt x="878" y="53"/>
                </a:cubicBezTo>
                <a:cubicBezTo>
                  <a:pt x="878" y="53"/>
                  <a:pt x="878" y="54"/>
                  <a:pt x="878" y="54"/>
                </a:cubicBezTo>
                <a:cubicBezTo>
                  <a:pt x="878" y="55"/>
                  <a:pt x="878" y="55"/>
                  <a:pt x="878" y="55"/>
                </a:cubicBezTo>
                <a:cubicBezTo>
                  <a:pt x="879" y="56"/>
                  <a:pt x="880" y="56"/>
                  <a:pt x="881" y="56"/>
                </a:cubicBezTo>
                <a:cubicBezTo>
                  <a:pt x="881" y="56"/>
                  <a:pt x="881" y="55"/>
                  <a:pt x="881" y="55"/>
                </a:cubicBezTo>
                <a:cubicBezTo>
                  <a:pt x="882" y="55"/>
                  <a:pt x="882" y="55"/>
                  <a:pt x="882" y="54"/>
                </a:cubicBezTo>
                <a:cubicBezTo>
                  <a:pt x="883" y="54"/>
                  <a:pt x="884" y="54"/>
                  <a:pt x="885" y="54"/>
                </a:cubicBezTo>
                <a:cubicBezTo>
                  <a:pt x="885" y="54"/>
                  <a:pt x="886" y="54"/>
                  <a:pt x="886" y="54"/>
                </a:cubicBezTo>
                <a:cubicBezTo>
                  <a:pt x="886" y="52"/>
                  <a:pt x="885" y="52"/>
                  <a:pt x="887" y="52"/>
                </a:cubicBezTo>
                <a:cubicBezTo>
                  <a:pt x="887" y="52"/>
                  <a:pt x="887" y="52"/>
                  <a:pt x="887" y="52"/>
                </a:cubicBezTo>
                <a:cubicBezTo>
                  <a:pt x="888" y="52"/>
                  <a:pt x="888" y="51"/>
                  <a:pt x="889" y="51"/>
                </a:cubicBezTo>
                <a:cubicBezTo>
                  <a:pt x="889" y="52"/>
                  <a:pt x="889" y="54"/>
                  <a:pt x="890" y="54"/>
                </a:cubicBezTo>
                <a:cubicBezTo>
                  <a:pt x="890" y="54"/>
                  <a:pt x="892" y="55"/>
                  <a:pt x="892" y="54"/>
                </a:cubicBezTo>
                <a:cubicBezTo>
                  <a:pt x="892" y="54"/>
                  <a:pt x="893" y="54"/>
                  <a:pt x="893" y="54"/>
                </a:cubicBezTo>
                <a:cubicBezTo>
                  <a:pt x="893" y="55"/>
                  <a:pt x="893" y="55"/>
                  <a:pt x="893" y="55"/>
                </a:cubicBezTo>
                <a:cubicBezTo>
                  <a:pt x="893" y="55"/>
                  <a:pt x="894" y="56"/>
                  <a:pt x="894" y="56"/>
                </a:cubicBezTo>
                <a:cubicBezTo>
                  <a:pt x="895" y="56"/>
                  <a:pt x="895" y="56"/>
                  <a:pt x="896" y="56"/>
                </a:cubicBezTo>
                <a:cubicBezTo>
                  <a:pt x="896" y="56"/>
                  <a:pt x="898" y="56"/>
                  <a:pt x="898" y="56"/>
                </a:cubicBezTo>
                <a:cubicBezTo>
                  <a:pt x="899" y="56"/>
                  <a:pt x="898" y="57"/>
                  <a:pt x="897" y="57"/>
                </a:cubicBezTo>
                <a:cubicBezTo>
                  <a:pt x="896" y="57"/>
                  <a:pt x="894" y="57"/>
                  <a:pt x="893" y="57"/>
                </a:cubicBezTo>
                <a:cubicBezTo>
                  <a:pt x="891" y="58"/>
                  <a:pt x="890" y="57"/>
                  <a:pt x="889" y="57"/>
                </a:cubicBezTo>
                <a:cubicBezTo>
                  <a:pt x="888" y="58"/>
                  <a:pt x="888" y="57"/>
                  <a:pt x="887" y="58"/>
                </a:cubicBezTo>
                <a:cubicBezTo>
                  <a:pt x="887" y="58"/>
                  <a:pt x="887" y="58"/>
                  <a:pt x="887" y="59"/>
                </a:cubicBezTo>
                <a:cubicBezTo>
                  <a:pt x="886" y="58"/>
                  <a:pt x="886" y="58"/>
                  <a:pt x="885" y="58"/>
                </a:cubicBezTo>
                <a:cubicBezTo>
                  <a:pt x="885" y="58"/>
                  <a:pt x="885" y="58"/>
                  <a:pt x="885" y="58"/>
                </a:cubicBezTo>
                <a:cubicBezTo>
                  <a:pt x="884" y="57"/>
                  <a:pt x="884" y="57"/>
                  <a:pt x="883" y="57"/>
                </a:cubicBezTo>
                <a:cubicBezTo>
                  <a:pt x="883" y="58"/>
                  <a:pt x="883" y="58"/>
                  <a:pt x="883" y="58"/>
                </a:cubicBezTo>
                <a:cubicBezTo>
                  <a:pt x="882" y="58"/>
                  <a:pt x="882" y="58"/>
                  <a:pt x="881" y="58"/>
                </a:cubicBezTo>
                <a:cubicBezTo>
                  <a:pt x="881" y="59"/>
                  <a:pt x="881" y="60"/>
                  <a:pt x="882" y="61"/>
                </a:cubicBezTo>
                <a:cubicBezTo>
                  <a:pt x="882" y="62"/>
                  <a:pt x="882" y="62"/>
                  <a:pt x="883" y="62"/>
                </a:cubicBezTo>
                <a:cubicBezTo>
                  <a:pt x="883" y="61"/>
                  <a:pt x="883" y="61"/>
                  <a:pt x="884" y="61"/>
                </a:cubicBezTo>
                <a:cubicBezTo>
                  <a:pt x="884" y="62"/>
                  <a:pt x="886" y="61"/>
                  <a:pt x="887" y="61"/>
                </a:cubicBezTo>
                <a:cubicBezTo>
                  <a:pt x="888" y="61"/>
                  <a:pt x="890" y="61"/>
                  <a:pt x="891" y="61"/>
                </a:cubicBezTo>
                <a:cubicBezTo>
                  <a:pt x="892" y="61"/>
                  <a:pt x="891" y="61"/>
                  <a:pt x="891" y="61"/>
                </a:cubicBezTo>
                <a:cubicBezTo>
                  <a:pt x="890" y="61"/>
                  <a:pt x="890" y="61"/>
                  <a:pt x="889" y="61"/>
                </a:cubicBezTo>
                <a:cubicBezTo>
                  <a:pt x="889" y="61"/>
                  <a:pt x="889" y="62"/>
                  <a:pt x="889" y="62"/>
                </a:cubicBezTo>
                <a:cubicBezTo>
                  <a:pt x="888" y="62"/>
                  <a:pt x="888" y="62"/>
                  <a:pt x="888" y="62"/>
                </a:cubicBezTo>
                <a:cubicBezTo>
                  <a:pt x="887" y="63"/>
                  <a:pt x="888" y="65"/>
                  <a:pt x="889" y="65"/>
                </a:cubicBezTo>
                <a:cubicBezTo>
                  <a:pt x="889" y="65"/>
                  <a:pt x="886" y="65"/>
                  <a:pt x="886" y="64"/>
                </a:cubicBezTo>
                <a:cubicBezTo>
                  <a:pt x="886" y="64"/>
                  <a:pt x="885" y="65"/>
                  <a:pt x="885" y="65"/>
                </a:cubicBezTo>
                <a:cubicBezTo>
                  <a:pt x="885" y="64"/>
                  <a:pt x="883" y="64"/>
                  <a:pt x="883" y="64"/>
                </a:cubicBezTo>
                <a:cubicBezTo>
                  <a:pt x="882" y="64"/>
                  <a:pt x="882" y="65"/>
                  <a:pt x="883" y="66"/>
                </a:cubicBezTo>
                <a:cubicBezTo>
                  <a:pt x="883" y="66"/>
                  <a:pt x="883" y="68"/>
                  <a:pt x="883" y="68"/>
                </a:cubicBezTo>
                <a:cubicBezTo>
                  <a:pt x="884" y="68"/>
                  <a:pt x="883" y="68"/>
                  <a:pt x="883" y="68"/>
                </a:cubicBezTo>
                <a:cubicBezTo>
                  <a:pt x="884" y="68"/>
                  <a:pt x="885" y="68"/>
                  <a:pt x="886" y="68"/>
                </a:cubicBezTo>
                <a:cubicBezTo>
                  <a:pt x="887" y="68"/>
                  <a:pt x="887" y="69"/>
                  <a:pt x="888" y="69"/>
                </a:cubicBezTo>
                <a:cubicBezTo>
                  <a:pt x="888" y="69"/>
                  <a:pt x="888" y="70"/>
                  <a:pt x="889" y="70"/>
                </a:cubicBezTo>
                <a:cubicBezTo>
                  <a:pt x="890" y="70"/>
                  <a:pt x="890" y="71"/>
                  <a:pt x="891" y="71"/>
                </a:cubicBezTo>
                <a:cubicBezTo>
                  <a:pt x="891" y="71"/>
                  <a:pt x="892" y="71"/>
                  <a:pt x="892" y="70"/>
                </a:cubicBezTo>
                <a:cubicBezTo>
                  <a:pt x="893" y="70"/>
                  <a:pt x="893" y="71"/>
                  <a:pt x="893" y="72"/>
                </a:cubicBezTo>
                <a:cubicBezTo>
                  <a:pt x="893" y="72"/>
                  <a:pt x="894" y="74"/>
                  <a:pt x="894" y="74"/>
                </a:cubicBezTo>
                <a:cubicBezTo>
                  <a:pt x="894" y="75"/>
                  <a:pt x="895" y="75"/>
                  <a:pt x="895" y="74"/>
                </a:cubicBezTo>
                <a:cubicBezTo>
                  <a:pt x="895" y="73"/>
                  <a:pt x="895" y="73"/>
                  <a:pt x="896" y="74"/>
                </a:cubicBezTo>
                <a:cubicBezTo>
                  <a:pt x="896" y="73"/>
                  <a:pt x="898" y="74"/>
                  <a:pt x="897" y="72"/>
                </a:cubicBezTo>
                <a:cubicBezTo>
                  <a:pt x="897" y="72"/>
                  <a:pt x="897" y="71"/>
                  <a:pt x="897" y="71"/>
                </a:cubicBezTo>
                <a:cubicBezTo>
                  <a:pt x="896" y="70"/>
                  <a:pt x="897" y="70"/>
                  <a:pt x="898" y="70"/>
                </a:cubicBezTo>
                <a:cubicBezTo>
                  <a:pt x="898" y="70"/>
                  <a:pt x="900" y="70"/>
                  <a:pt x="901" y="70"/>
                </a:cubicBezTo>
                <a:cubicBezTo>
                  <a:pt x="901" y="70"/>
                  <a:pt x="902" y="68"/>
                  <a:pt x="902" y="68"/>
                </a:cubicBezTo>
                <a:cubicBezTo>
                  <a:pt x="903" y="68"/>
                  <a:pt x="903" y="67"/>
                  <a:pt x="903" y="67"/>
                </a:cubicBezTo>
                <a:cubicBezTo>
                  <a:pt x="903" y="66"/>
                  <a:pt x="903" y="66"/>
                  <a:pt x="904" y="66"/>
                </a:cubicBezTo>
                <a:cubicBezTo>
                  <a:pt x="906" y="66"/>
                  <a:pt x="906" y="65"/>
                  <a:pt x="906" y="63"/>
                </a:cubicBezTo>
                <a:cubicBezTo>
                  <a:pt x="906" y="62"/>
                  <a:pt x="907" y="62"/>
                  <a:pt x="908" y="62"/>
                </a:cubicBezTo>
                <a:cubicBezTo>
                  <a:pt x="908" y="62"/>
                  <a:pt x="908" y="62"/>
                  <a:pt x="908" y="62"/>
                </a:cubicBezTo>
                <a:cubicBezTo>
                  <a:pt x="908" y="62"/>
                  <a:pt x="908" y="61"/>
                  <a:pt x="908" y="61"/>
                </a:cubicBezTo>
                <a:cubicBezTo>
                  <a:pt x="908" y="61"/>
                  <a:pt x="908" y="61"/>
                  <a:pt x="908" y="60"/>
                </a:cubicBezTo>
                <a:cubicBezTo>
                  <a:pt x="908" y="60"/>
                  <a:pt x="908" y="59"/>
                  <a:pt x="907" y="59"/>
                </a:cubicBezTo>
                <a:cubicBezTo>
                  <a:pt x="907" y="58"/>
                  <a:pt x="907" y="57"/>
                  <a:pt x="908" y="57"/>
                </a:cubicBezTo>
                <a:cubicBezTo>
                  <a:pt x="909" y="56"/>
                  <a:pt x="909" y="56"/>
                  <a:pt x="910" y="56"/>
                </a:cubicBezTo>
                <a:cubicBezTo>
                  <a:pt x="911" y="55"/>
                  <a:pt x="913" y="55"/>
                  <a:pt x="915" y="55"/>
                </a:cubicBezTo>
                <a:cubicBezTo>
                  <a:pt x="915" y="53"/>
                  <a:pt x="914" y="53"/>
                  <a:pt x="912" y="53"/>
                </a:cubicBezTo>
                <a:cubicBezTo>
                  <a:pt x="911" y="53"/>
                  <a:pt x="911" y="52"/>
                  <a:pt x="910" y="52"/>
                </a:cubicBezTo>
                <a:cubicBezTo>
                  <a:pt x="909" y="52"/>
                  <a:pt x="907" y="51"/>
                  <a:pt x="907" y="50"/>
                </a:cubicBezTo>
                <a:cubicBezTo>
                  <a:pt x="907" y="49"/>
                  <a:pt x="906" y="48"/>
                  <a:pt x="906" y="46"/>
                </a:cubicBezTo>
                <a:cubicBezTo>
                  <a:pt x="905" y="46"/>
                  <a:pt x="905" y="46"/>
                  <a:pt x="905" y="47"/>
                </a:cubicBezTo>
                <a:cubicBezTo>
                  <a:pt x="905" y="47"/>
                  <a:pt x="904" y="47"/>
                  <a:pt x="904" y="47"/>
                </a:cubicBezTo>
                <a:cubicBezTo>
                  <a:pt x="904" y="48"/>
                  <a:pt x="904" y="47"/>
                  <a:pt x="904" y="47"/>
                </a:cubicBezTo>
                <a:cubicBezTo>
                  <a:pt x="903" y="46"/>
                  <a:pt x="903" y="46"/>
                  <a:pt x="904" y="45"/>
                </a:cubicBezTo>
                <a:cubicBezTo>
                  <a:pt x="904" y="45"/>
                  <a:pt x="904" y="46"/>
                  <a:pt x="904" y="45"/>
                </a:cubicBezTo>
                <a:cubicBezTo>
                  <a:pt x="904" y="44"/>
                  <a:pt x="904" y="43"/>
                  <a:pt x="903" y="43"/>
                </a:cubicBezTo>
                <a:cubicBezTo>
                  <a:pt x="902" y="43"/>
                  <a:pt x="902" y="42"/>
                  <a:pt x="901" y="42"/>
                </a:cubicBezTo>
                <a:cubicBezTo>
                  <a:pt x="900" y="42"/>
                  <a:pt x="901" y="41"/>
                  <a:pt x="900" y="40"/>
                </a:cubicBezTo>
                <a:cubicBezTo>
                  <a:pt x="900" y="40"/>
                  <a:pt x="900" y="40"/>
                  <a:pt x="900" y="40"/>
                </a:cubicBezTo>
                <a:cubicBezTo>
                  <a:pt x="899" y="40"/>
                  <a:pt x="899" y="40"/>
                  <a:pt x="899" y="40"/>
                </a:cubicBezTo>
                <a:cubicBezTo>
                  <a:pt x="898" y="41"/>
                  <a:pt x="898" y="41"/>
                  <a:pt x="897" y="41"/>
                </a:cubicBezTo>
                <a:cubicBezTo>
                  <a:pt x="897" y="41"/>
                  <a:pt x="896" y="39"/>
                  <a:pt x="896" y="38"/>
                </a:cubicBezTo>
                <a:cubicBezTo>
                  <a:pt x="895" y="38"/>
                  <a:pt x="895" y="39"/>
                  <a:pt x="895" y="39"/>
                </a:cubicBezTo>
                <a:cubicBezTo>
                  <a:pt x="894" y="40"/>
                  <a:pt x="894" y="40"/>
                  <a:pt x="893" y="40"/>
                </a:cubicBezTo>
                <a:cubicBezTo>
                  <a:pt x="893" y="41"/>
                  <a:pt x="892" y="42"/>
                  <a:pt x="891" y="42"/>
                </a:cubicBezTo>
                <a:cubicBezTo>
                  <a:pt x="890" y="42"/>
                  <a:pt x="891" y="44"/>
                  <a:pt x="891" y="45"/>
                </a:cubicBezTo>
                <a:cubicBezTo>
                  <a:pt x="891" y="46"/>
                  <a:pt x="891" y="47"/>
                  <a:pt x="891" y="47"/>
                </a:cubicBezTo>
                <a:cubicBezTo>
                  <a:pt x="892" y="47"/>
                  <a:pt x="892" y="47"/>
                  <a:pt x="892" y="47"/>
                </a:cubicBezTo>
                <a:cubicBezTo>
                  <a:pt x="892" y="48"/>
                  <a:pt x="892" y="48"/>
                  <a:pt x="892" y="48"/>
                </a:cubicBezTo>
                <a:cubicBezTo>
                  <a:pt x="892" y="48"/>
                  <a:pt x="892" y="49"/>
                  <a:pt x="893" y="50"/>
                </a:cubicBezTo>
                <a:cubicBezTo>
                  <a:pt x="893" y="50"/>
                  <a:pt x="893" y="50"/>
                  <a:pt x="893" y="51"/>
                </a:cubicBezTo>
                <a:cubicBezTo>
                  <a:pt x="893" y="51"/>
                  <a:pt x="892" y="50"/>
                  <a:pt x="892" y="50"/>
                </a:cubicBezTo>
                <a:cubicBezTo>
                  <a:pt x="892" y="50"/>
                  <a:pt x="892" y="49"/>
                  <a:pt x="892" y="49"/>
                </a:cubicBezTo>
                <a:cubicBezTo>
                  <a:pt x="891" y="48"/>
                  <a:pt x="891" y="48"/>
                  <a:pt x="891" y="48"/>
                </a:cubicBezTo>
                <a:cubicBezTo>
                  <a:pt x="891" y="48"/>
                  <a:pt x="891" y="48"/>
                  <a:pt x="891" y="48"/>
                </a:cubicBezTo>
                <a:cubicBezTo>
                  <a:pt x="891" y="48"/>
                  <a:pt x="891" y="47"/>
                  <a:pt x="891" y="47"/>
                </a:cubicBezTo>
                <a:cubicBezTo>
                  <a:pt x="890" y="47"/>
                  <a:pt x="890" y="46"/>
                  <a:pt x="889" y="46"/>
                </a:cubicBezTo>
                <a:cubicBezTo>
                  <a:pt x="888" y="45"/>
                  <a:pt x="889" y="45"/>
                  <a:pt x="889" y="44"/>
                </a:cubicBezTo>
                <a:cubicBezTo>
                  <a:pt x="888" y="44"/>
                  <a:pt x="887" y="43"/>
                  <a:pt x="887" y="42"/>
                </a:cubicBezTo>
                <a:cubicBezTo>
                  <a:pt x="887" y="41"/>
                  <a:pt x="886" y="42"/>
                  <a:pt x="885" y="42"/>
                </a:cubicBezTo>
                <a:cubicBezTo>
                  <a:pt x="884" y="43"/>
                  <a:pt x="883" y="45"/>
                  <a:pt x="884" y="46"/>
                </a:cubicBezTo>
                <a:cubicBezTo>
                  <a:pt x="883" y="46"/>
                  <a:pt x="883" y="46"/>
                  <a:pt x="883" y="45"/>
                </a:cubicBezTo>
                <a:cubicBezTo>
                  <a:pt x="882" y="45"/>
                  <a:pt x="883" y="45"/>
                  <a:pt x="882" y="45"/>
                </a:cubicBezTo>
                <a:cubicBezTo>
                  <a:pt x="881" y="45"/>
                  <a:pt x="882" y="44"/>
                  <a:pt x="881" y="44"/>
                </a:cubicBezTo>
                <a:cubicBezTo>
                  <a:pt x="880" y="43"/>
                  <a:pt x="879" y="43"/>
                  <a:pt x="881" y="43"/>
                </a:cubicBezTo>
                <a:cubicBezTo>
                  <a:pt x="881" y="42"/>
                  <a:pt x="883" y="43"/>
                  <a:pt x="883" y="42"/>
                </a:cubicBezTo>
                <a:cubicBezTo>
                  <a:pt x="883" y="41"/>
                  <a:pt x="883" y="41"/>
                  <a:pt x="883" y="41"/>
                </a:cubicBezTo>
                <a:cubicBezTo>
                  <a:pt x="882" y="41"/>
                  <a:pt x="881" y="41"/>
                  <a:pt x="881" y="41"/>
                </a:cubicBezTo>
                <a:cubicBezTo>
                  <a:pt x="881" y="40"/>
                  <a:pt x="880" y="41"/>
                  <a:pt x="880" y="41"/>
                </a:cubicBezTo>
                <a:cubicBezTo>
                  <a:pt x="880" y="41"/>
                  <a:pt x="878" y="41"/>
                  <a:pt x="878" y="41"/>
                </a:cubicBezTo>
                <a:cubicBezTo>
                  <a:pt x="878" y="41"/>
                  <a:pt x="878" y="41"/>
                  <a:pt x="877" y="41"/>
                </a:cubicBezTo>
                <a:cubicBezTo>
                  <a:pt x="877" y="41"/>
                  <a:pt x="876" y="43"/>
                  <a:pt x="876" y="42"/>
                </a:cubicBezTo>
                <a:cubicBezTo>
                  <a:pt x="875" y="41"/>
                  <a:pt x="875" y="41"/>
                  <a:pt x="874" y="42"/>
                </a:cubicBezTo>
                <a:cubicBezTo>
                  <a:pt x="874" y="43"/>
                  <a:pt x="874" y="44"/>
                  <a:pt x="874" y="45"/>
                </a:cubicBezTo>
                <a:cubicBezTo>
                  <a:pt x="875" y="45"/>
                  <a:pt x="875" y="45"/>
                  <a:pt x="875" y="44"/>
                </a:cubicBezTo>
                <a:close/>
                <a:moveTo>
                  <a:pt x="1074" y="38"/>
                </a:moveTo>
                <a:cubicBezTo>
                  <a:pt x="1074" y="38"/>
                  <a:pt x="1074" y="38"/>
                  <a:pt x="1074" y="38"/>
                </a:cubicBezTo>
                <a:cubicBezTo>
                  <a:pt x="1074" y="37"/>
                  <a:pt x="1074" y="37"/>
                  <a:pt x="1074" y="37"/>
                </a:cubicBezTo>
                <a:cubicBezTo>
                  <a:pt x="1074" y="37"/>
                  <a:pt x="1074" y="38"/>
                  <a:pt x="1074" y="38"/>
                </a:cubicBezTo>
                <a:close/>
                <a:moveTo>
                  <a:pt x="1078" y="37"/>
                </a:moveTo>
                <a:cubicBezTo>
                  <a:pt x="1080" y="38"/>
                  <a:pt x="1080" y="38"/>
                  <a:pt x="1080" y="36"/>
                </a:cubicBezTo>
                <a:cubicBezTo>
                  <a:pt x="1079" y="36"/>
                  <a:pt x="1078" y="36"/>
                  <a:pt x="1078" y="37"/>
                </a:cubicBezTo>
                <a:cubicBezTo>
                  <a:pt x="1079" y="38"/>
                  <a:pt x="1078" y="37"/>
                  <a:pt x="1078" y="37"/>
                </a:cubicBezTo>
                <a:close/>
                <a:moveTo>
                  <a:pt x="345" y="41"/>
                </a:moveTo>
                <a:cubicBezTo>
                  <a:pt x="345" y="41"/>
                  <a:pt x="346" y="40"/>
                  <a:pt x="346" y="41"/>
                </a:cubicBezTo>
                <a:cubicBezTo>
                  <a:pt x="346" y="42"/>
                  <a:pt x="347" y="42"/>
                  <a:pt x="348" y="42"/>
                </a:cubicBezTo>
                <a:cubicBezTo>
                  <a:pt x="348" y="41"/>
                  <a:pt x="347" y="40"/>
                  <a:pt x="347" y="39"/>
                </a:cubicBezTo>
                <a:cubicBezTo>
                  <a:pt x="346" y="39"/>
                  <a:pt x="345" y="36"/>
                  <a:pt x="346" y="36"/>
                </a:cubicBezTo>
                <a:cubicBezTo>
                  <a:pt x="345" y="36"/>
                  <a:pt x="344" y="36"/>
                  <a:pt x="344" y="37"/>
                </a:cubicBezTo>
                <a:cubicBezTo>
                  <a:pt x="344" y="37"/>
                  <a:pt x="343" y="38"/>
                  <a:pt x="344" y="38"/>
                </a:cubicBezTo>
                <a:cubicBezTo>
                  <a:pt x="344" y="39"/>
                  <a:pt x="344" y="40"/>
                  <a:pt x="345" y="41"/>
                </a:cubicBezTo>
                <a:cubicBezTo>
                  <a:pt x="345" y="41"/>
                  <a:pt x="345" y="41"/>
                  <a:pt x="345" y="41"/>
                </a:cubicBezTo>
                <a:close/>
                <a:moveTo>
                  <a:pt x="724" y="36"/>
                </a:moveTo>
                <a:cubicBezTo>
                  <a:pt x="724" y="37"/>
                  <a:pt x="724" y="37"/>
                  <a:pt x="724" y="37"/>
                </a:cubicBezTo>
                <a:cubicBezTo>
                  <a:pt x="724" y="37"/>
                  <a:pt x="725" y="37"/>
                  <a:pt x="725" y="37"/>
                </a:cubicBezTo>
                <a:cubicBezTo>
                  <a:pt x="726" y="37"/>
                  <a:pt x="725" y="37"/>
                  <a:pt x="726" y="37"/>
                </a:cubicBezTo>
                <a:cubicBezTo>
                  <a:pt x="726" y="37"/>
                  <a:pt x="725" y="36"/>
                  <a:pt x="724" y="36"/>
                </a:cubicBezTo>
                <a:cubicBezTo>
                  <a:pt x="724" y="37"/>
                  <a:pt x="724" y="36"/>
                  <a:pt x="724" y="36"/>
                </a:cubicBezTo>
                <a:close/>
                <a:moveTo>
                  <a:pt x="1090" y="36"/>
                </a:moveTo>
                <a:cubicBezTo>
                  <a:pt x="1090" y="36"/>
                  <a:pt x="1087" y="36"/>
                  <a:pt x="1087" y="36"/>
                </a:cubicBezTo>
                <a:cubicBezTo>
                  <a:pt x="1087" y="37"/>
                  <a:pt x="1085" y="36"/>
                  <a:pt x="1085" y="37"/>
                </a:cubicBezTo>
                <a:cubicBezTo>
                  <a:pt x="1085" y="37"/>
                  <a:pt x="1085" y="37"/>
                  <a:pt x="1085" y="37"/>
                </a:cubicBezTo>
                <a:cubicBezTo>
                  <a:pt x="1085" y="38"/>
                  <a:pt x="1085" y="38"/>
                  <a:pt x="1085" y="39"/>
                </a:cubicBezTo>
                <a:cubicBezTo>
                  <a:pt x="1086" y="39"/>
                  <a:pt x="1087" y="39"/>
                  <a:pt x="1088" y="39"/>
                </a:cubicBezTo>
                <a:cubicBezTo>
                  <a:pt x="1088" y="39"/>
                  <a:pt x="1088" y="40"/>
                  <a:pt x="1088" y="40"/>
                </a:cubicBezTo>
                <a:cubicBezTo>
                  <a:pt x="1089" y="40"/>
                  <a:pt x="1089" y="40"/>
                  <a:pt x="1089" y="40"/>
                </a:cubicBezTo>
                <a:cubicBezTo>
                  <a:pt x="1090" y="40"/>
                  <a:pt x="1090" y="39"/>
                  <a:pt x="1090" y="39"/>
                </a:cubicBezTo>
                <a:cubicBezTo>
                  <a:pt x="1090" y="39"/>
                  <a:pt x="1089" y="38"/>
                  <a:pt x="1089" y="38"/>
                </a:cubicBezTo>
                <a:cubicBezTo>
                  <a:pt x="1090" y="38"/>
                  <a:pt x="1090" y="37"/>
                  <a:pt x="1091" y="37"/>
                </a:cubicBezTo>
                <a:cubicBezTo>
                  <a:pt x="1091" y="37"/>
                  <a:pt x="1090" y="36"/>
                  <a:pt x="1090" y="36"/>
                </a:cubicBezTo>
                <a:close/>
                <a:moveTo>
                  <a:pt x="1070" y="38"/>
                </a:moveTo>
                <a:cubicBezTo>
                  <a:pt x="1071" y="38"/>
                  <a:pt x="1072" y="38"/>
                  <a:pt x="1072" y="38"/>
                </a:cubicBezTo>
                <a:cubicBezTo>
                  <a:pt x="1072" y="38"/>
                  <a:pt x="1072" y="37"/>
                  <a:pt x="1072" y="37"/>
                </a:cubicBezTo>
                <a:cubicBezTo>
                  <a:pt x="1073" y="36"/>
                  <a:pt x="1072" y="36"/>
                  <a:pt x="1072" y="36"/>
                </a:cubicBezTo>
                <a:cubicBezTo>
                  <a:pt x="1071" y="36"/>
                  <a:pt x="1071" y="35"/>
                  <a:pt x="1070" y="35"/>
                </a:cubicBezTo>
                <a:cubicBezTo>
                  <a:pt x="1069" y="35"/>
                  <a:pt x="1069" y="35"/>
                  <a:pt x="1068" y="36"/>
                </a:cubicBezTo>
                <a:cubicBezTo>
                  <a:pt x="1068" y="36"/>
                  <a:pt x="1069" y="36"/>
                  <a:pt x="1068" y="36"/>
                </a:cubicBezTo>
                <a:cubicBezTo>
                  <a:pt x="1068" y="36"/>
                  <a:pt x="1067" y="36"/>
                  <a:pt x="1066" y="36"/>
                </a:cubicBezTo>
                <a:cubicBezTo>
                  <a:pt x="1065" y="37"/>
                  <a:pt x="1069" y="38"/>
                  <a:pt x="1070" y="38"/>
                </a:cubicBezTo>
                <a:cubicBezTo>
                  <a:pt x="1071" y="38"/>
                  <a:pt x="1070" y="38"/>
                  <a:pt x="1070" y="38"/>
                </a:cubicBezTo>
                <a:close/>
                <a:moveTo>
                  <a:pt x="926" y="36"/>
                </a:moveTo>
                <a:cubicBezTo>
                  <a:pt x="926" y="35"/>
                  <a:pt x="926" y="35"/>
                  <a:pt x="925" y="35"/>
                </a:cubicBezTo>
                <a:cubicBezTo>
                  <a:pt x="925" y="36"/>
                  <a:pt x="925" y="36"/>
                  <a:pt x="926" y="36"/>
                </a:cubicBezTo>
                <a:cubicBezTo>
                  <a:pt x="926" y="35"/>
                  <a:pt x="926" y="36"/>
                  <a:pt x="926" y="36"/>
                </a:cubicBezTo>
                <a:close/>
                <a:moveTo>
                  <a:pt x="1094" y="39"/>
                </a:moveTo>
                <a:cubicBezTo>
                  <a:pt x="1095" y="38"/>
                  <a:pt x="1095" y="37"/>
                  <a:pt x="1097" y="36"/>
                </a:cubicBezTo>
                <a:cubicBezTo>
                  <a:pt x="1097" y="36"/>
                  <a:pt x="1098" y="36"/>
                  <a:pt x="1098" y="36"/>
                </a:cubicBezTo>
                <a:cubicBezTo>
                  <a:pt x="1098" y="35"/>
                  <a:pt x="1096" y="35"/>
                  <a:pt x="1095" y="35"/>
                </a:cubicBezTo>
                <a:cubicBezTo>
                  <a:pt x="1094" y="35"/>
                  <a:pt x="1093" y="35"/>
                  <a:pt x="1093" y="34"/>
                </a:cubicBezTo>
                <a:cubicBezTo>
                  <a:pt x="1092" y="34"/>
                  <a:pt x="1092" y="34"/>
                  <a:pt x="1091" y="34"/>
                </a:cubicBezTo>
                <a:cubicBezTo>
                  <a:pt x="1091" y="35"/>
                  <a:pt x="1091" y="35"/>
                  <a:pt x="1092" y="36"/>
                </a:cubicBezTo>
                <a:cubicBezTo>
                  <a:pt x="1092" y="37"/>
                  <a:pt x="1091" y="38"/>
                  <a:pt x="1092" y="38"/>
                </a:cubicBezTo>
                <a:cubicBezTo>
                  <a:pt x="1093" y="38"/>
                  <a:pt x="1093" y="38"/>
                  <a:pt x="1094" y="39"/>
                </a:cubicBezTo>
                <a:cubicBezTo>
                  <a:pt x="1095" y="38"/>
                  <a:pt x="1094" y="39"/>
                  <a:pt x="1094" y="39"/>
                </a:cubicBezTo>
                <a:close/>
                <a:moveTo>
                  <a:pt x="1074" y="35"/>
                </a:moveTo>
                <a:cubicBezTo>
                  <a:pt x="1075" y="34"/>
                  <a:pt x="1075" y="34"/>
                  <a:pt x="1075" y="34"/>
                </a:cubicBezTo>
                <a:cubicBezTo>
                  <a:pt x="1074" y="34"/>
                  <a:pt x="1073" y="33"/>
                  <a:pt x="1073" y="34"/>
                </a:cubicBezTo>
                <a:cubicBezTo>
                  <a:pt x="1073" y="35"/>
                  <a:pt x="1073" y="35"/>
                  <a:pt x="1074" y="35"/>
                </a:cubicBezTo>
                <a:cubicBezTo>
                  <a:pt x="1075" y="34"/>
                  <a:pt x="1074" y="35"/>
                  <a:pt x="1074" y="35"/>
                </a:cubicBezTo>
                <a:close/>
                <a:moveTo>
                  <a:pt x="905" y="39"/>
                </a:moveTo>
                <a:cubicBezTo>
                  <a:pt x="906" y="39"/>
                  <a:pt x="906" y="38"/>
                  <a:pt x="906" y="38"/>
                </a:cubicBezTo>
                <a:cubicBezTo>
                  <a:pt x="906" y="39"/>
                  <a:pt x="906" y="39"/>
                  <a:pt x="906" y="39"/>
                </a:cubicBezTo>
                <a:cubicBezTo>
                  <a:pt x="907" y="39"/>
                  <a:pt x="907" y="39"/>
                  <a:pt x="907" y="39"/>
                </a:cubicBezTo>
                <a:cubicBezTo>
                  <a:pt x="908" y="39"/>
                  <a:pt x="907" y="39"/>
                  <a:pt x="908" y="39"/>
                </a:cubicBezTo>
                <a:cubicBezTo>
                  <a:pt x="908" y="39"/>
                  <a:pt x="909" y="39"/>
                  <a:pt x="909" y="39"/>
                </a:cubicBezTo>
                <a:cubicBezTo>
                  <a:pt x="909" y="40"/>
                  <a:pt x="909" y="40"/>
                  <a:pt x="909" y="41"/>
                </a:cubicBezTo>
                <a:cubicBezTo>
                  <a:pt x="908" y="41"/>
                  <a:pt x="907" y="41"/>
                  <a:pt x="906" y="41"/>
                </a:cubicBezTo>
                <a:cubicBezTo>
                  <a:pt x="907" y="42"/>
                  <a:pt x="907" y="42"/>
                  <a:pt x="907" y="43"/>
                </a:cubicBezTo>
                <a:cubicBezTo>
                  <a:pt x="907" y="43"/>
                  <a:pt x="908" y="43"/>
                  <a:pt x="908" y="43"/>
                </a:cubicBezTo>
                <a:cubicBezTo>
                  <a:pt x="909" y="43"/>
                  <a:pt x="908" y="44"/>
                  <a:pt x="909" y="44"/>
                </a:cubicBezTo>
                <a:cubicBezTo>
                  <a:pt x="909" y="44"/>
                  <a:pt x="909" y="44"/>
                  <a:pt x="909" y="44"/>
                </a:cubicBezTo>
                <a:cubicBezTo>
                  <a:pt x="911" y="44"/>
                  <a:pt x="912" y="44"/>
                  <a:pt x="913" y="43"/>
                </a:cubicBezTo>
                <a:cubicBezTo>
                  <a:pt x="914" y="43"/>
                  <a:pt x="916" y="43"/>
                  <a:pt x="917" y="43"/>
                </a:cubicBezTo>
                <a:cubicBezTo>
                  <a:pt x="918" y="43"/>
                  <a:pt x="920" y="43"/>
                  <a:pt x="919" y="44"/>
                </a:cubicBezTo>
                <a:cubicBezTo>
                  <a:pt x="919" y="44"/>
                  <a:pt x="920" y="44"/>
                  <a:pt x="919" y="44"/>
                </a:cubicBezTo>
                <a:cubicBezTo>
                  <a:pt x="918" y="44"/>
                  <a:pt x="918" y="44"/>
                  <a:pt x="918" y="44"/>
                </a:cubicBezTo>
                <a:cubicBezTo>
                  <a:pt x="917" y="44"/>
                  <a:pt x="918" y="45"/>
                  <a:pt x="917" y="45"/>
                </a:cubicBezTo>
                <a:cubicBezTo>
                  <a:pt x="917" y="45"/>
                  <a:pt x="917" y="45"/>
                  <a:pt x="916" y="45"/>
                </a:cubicBezTo>
                <a:cubicBezTo>
                  <a:pt x="916" y="45"/>
                  <a:pt x="915" y="45"/>
                  <a:pt x="914" y="45"/>
                </a:cubicBezTo>
                <a:cubicBezTo>
                  <a:pt x="914" y="45"/>
                  <a:pt x="914" y="45"/>
                  <a:pt x="915" y="46"/>
                </a:cubicBezTo>
                <a:cubicBezTo>
                  <a:pt x="913" y="46"/>
                  <a:pt x="912" y="45"/>
                  <a:pt x="911" y="45"/>
                </a:cubicBezTo>
                <a:cubicBezTo>
                  <a:pt x="911" y="45"/>
                  <a:pt x="910" y="45"/>
                  <a:pt x="911" y="46"/>
                </a:cubicBezTo>
                <a:cubicBezTo>
                  <a:pt x="911" y="47"/>
                  <a:pt x="911" y="47"/>
                  <a:pt x="911" y="47"/>
                </a:cubicBezTo>
                <a:cubicBezTo>
                  <a:pt x="912" y="47"/>
                  <a:pt x="913" y="48"/>
                  <a:pt x="913" y="48"/>
                </a:cubicBezTo>
                <a:cubicBezTo>
                  <a:pt x="913" y="48"/>
                  <a:pt x="915" y="47"/>
                  <a:pt x="915" y="48"/>
                </a:cubicBezTo>
                <a:cubicBezTo>
                  <a:pt x="916" y="48"/>
                  <a:pt x="917" y="48"/>
                  <a:pt x="918" y="47"/>
                </a:cubicBezTo>
                <a:cubicBezTo>
                  <a:pt x="918" y="48"/>
                  <a:pt x="918" y="48"/>
                  <a:pt x="918" y="48"/>
                </a:cubicBezTo>
                <a:cubicBezTo>
                  <a:pt x="919" y="48"/>
                  <a:pt x="918" y="48"/>
                  <a:pt x="919" y="48"/>
                </a:cubicBezTo>
                <a:cubicBezTo>
                  <a:pt x="920" y="48"/>
                  <a:pt x="921" y="48"/>
                  <a:pt x="922" y="48"/>
                </a:cubicBezTo>
                <a:cubicBezTo>
                  <a:pt x="922" y="48"/>
                  <a:pt x="922" y="49"/>
                  <a:pt x="923" y="49"/>
                </a:cubicBezTo>
                <a:cubicBezTo>
                  <a:pt x="923" y="49"/>
                  <a:pt x="923" y="49"/>
                  <a:pt x="923" y="49"/>
                </a:cubicBezTo>
                <a:cubicBezTo>
                  <a:pt x="924" y="49"/>
                  <a:pt x="925" y="49"/>
                  <a:pt x="926" y="49"/>
                </a:cubicBezTo>
                <a:cubicBezTo>
                  <a:pt x="926" y="49"/>
                  <a:pt x="926" y="50"/>
                  <a:pt x="926" y="50"/>
                </a:cubicBezTo>
                <a:cubicBezTo>
                  <a:pt x="927" y="50"/>
                  <a:pt x="927" y="49"/>
                  <a:pt x="927" y="50"/>
                </a:cubicBezTo>
                <a:cubicBezTo>
                  <a:pt x="927" y="50"/>
                  <a:pt x="931" y="50"/>
                  <a:pt x="931" y="50"/>
                </a:cubicBezTo>
                <a:cubicBezTo>
                  <a:pt x="932" y="50"/>
                  <a:pt x="933" y="50"/>
                  <a:pt x="935" y="50"/>
                </a:cubicBezTo>
                <a:cubicBezTo>
                  <a:pt x="935" y="50"/>
                  <a:pt x="936" y="50"/>
                  <a:pt x="937" y="50"/>
                </a:cubicBezTo>
                <a:cubicBezTo>
                  <a:pt x="938" y="50"/>
                  <a:pt x="938" y="49"/>
                  <a:pt x="938" y="49"/>
                </a:cubicBezTo>
                <a:cubicBezTo>
                  <a:pt x="938" y="49"/>
                  <a:pt x="938" y="48"/>
                  <a:pt x="938" y="47"/>
                </a:cubicBezTo>
                <a:cubicBezTo>
                  <a:pt x="940" y="47"/>
                  <a:pt x="943" y="47"/>
                  <a:pt x="944" y="45"/>
                </a:cubicBezTo>
                <a:cubicBezTo>
                  <a:pt x="943" y="46"/>
                  <a:pt x="943" y="45"/>
                  <a:pt x="943" y="44"/>
                </a:cubicBezTo>
                <a:cubicBezTo>
                  <a:pt x="943" y="44"/>
                  <a:pt x="945" y="44"/>
                  <a:pt x="945" y="44"/>
                </a:cubicBezTo>
                <a:cubicBezTo>
                  <a:pt x="946" y="44"/>
                  <a:pt x="946" y="44"/>
                  <a:pt x="946" y="44"/>
                </a:cubicBezTo>
                <a:cubicBezTo>
                  <a:pt x="946" y="43"/>
                  <a:pt x="947" y="42"/>
                  <a:pt x="948" y="42"/>
                </a:cubicBezTo>
                <a:cubicBezTo>
                  <a:pt x="948" y="41"/>
                  <a:pt x="948" y="41"/>
                  <a:pt x="948" y="41"/>
                </a:cubicBezTo>
                <a:cubicBezTo>
                  <a:pt x="948" y="41"/>
                  <a:pt x="948" y="41"/>
                  <a:pt x="948" y="41"/>
                </a:cubicBezTo>
                <a:cubicBezTo>
                  <a:pt x="949" y="40"/>
                  <a:pt x="949" y="40"/>
                  <a:pt x="949" y="39"/>
                </a:cubicBezTo>
                <a:cubicBezTo>
                  <a:pt x="948" y="39"/>
                  <a:pt x="948" y="39"/>
                  <a:pt x="947" y="39"/>
                </a:cubicBezTo>
                <a:cubicBezTo>
                  <a:pt x="947" y="39"/>
                  <a:pt x="947" y="40"/>
                  <a:pt x="946" y="40"/>
                </a:cubicBezTo>
                <a:cubicBezTo>
                  <a:pt x="947" y="39"/>
                  <a:pt x="943" y="39"/>
                  <a:pt x="942" y="38"/>
                </a:cubicBezTo>
                <a:cubicBezTo>
                  <a:pt x="942" y="38"/>
                  <a:pt x="942" y="37"/>
                  <a:pt x="942" y="37"/>
                </a:cubicBezTo>
                <a:cubicBezTo>
                  <a:pt x="942" y="37"/>
                  <a:pt x="941" y="37"/>
                  <a:pt x="941" y="38"/>
                </a:cubicBezTo>
                <a:cubicBezTo>
                  <a:pt x="940" y="39"/>
                  <a:pt x="939" y="39"/>
                  <a:pt x="938" y="39"/>
                </a:cubicBezTo>
                <a:cubicBezTo>
                  <a:pt x="939" y="38"/>
                  <a:pt x="939" y="37"/>
                  <a:pt x="939" y="36"/>
                </a:cubicBezTo>
                <a:cubicBezTo>
                  <a:pt x="939" y="37"/>
                  <a:pt x="937" y="37"/>
                  <a:pt x="937" y="38"/>
                </a:cubicBezTo>
                <a:cubicBezTo>
                  <a:pt x="936" y="39"/>
                  <a:pt x="935" y="39"/>
                  <a:pt x="934" y="40"/>
                </a:cubicBezTo>
                <a:cubicBezTo>
                  <a:pt x="933" y="39"/>
                  <a:pt x="934" y="39"/>
                  <a:pt x="934" y="38"/>
                </a:cubicBezTo>
                <a:cubicBezTo>
                  <a:pt x="935" y="38"/>
                  <a:pt x="934" y="37"/>
                  <a:pt x="934" y="36"/>
                </a:cubicBezTo>
                <a:cubicBezTo>
                  <a:pt x="933" y="35"/>
                  <a:pt x="933" y="34"/>
                  <a:pt x="933" y="36"/>
                </a:cubicBezTo>
                <a:cubicBezTo>
                  <a:pt x="933" y="36"/>
                  <a:pt x="932" y="38"/>
                  <a:pt x="932" y="38"/>
                </a:cubicBezTo>
                <a:cubicBezTo>
                  <a:pt x="932" y="38"/>
                  <a:pt x="931" y="38"/>
                  <a:pt x="931" y="38"/>
                </a:cubicBezTo>
                <a:cubicBezTo>
                  <a:pt x="931" y="38"/>
                  <a:pt x="931" y="37"/>
                  <a:pt x="931" y="37"/>
                </a:cubicBezTo>
                <a:cubicBezTo>
                  <a:pt x="931" y="37"/>
                  <a:pt x="931" y="37"/>
                  <a:pt x="931" y="37"/>
                </a:cubicBezTo>
                <a:cubicBezTo>
                  <a:pt x="931" y="36"/>
                  <a:pt x="931" y="37"/>
                  <a:pt x="931" y="38"/>
                </a:cubicBezTo>
                <a:cubicBezTo>
                  <a:pt x="931" y="39"/>
                  <a:pt x="929" y="39"/>
                  <a:pt x="929" y="40"/>
                </a:cubicBezTo>
                <a:cubicBezTo>
                  <a:pt x="928" y="40"/>
                  <a:pt x="928" y="39"/>
                  <a:pt x="927" y="39"/>
                </a:cubicBezTo>
                <a:cubicBezTo>
                  <a:pt x="927" y="39"/>
                  <a:pt x="927" y="39"/>
                  <a:pt x="927" y="39"/>
                </a:cubicBezTo>
                <a:cubicBezTo>
                  <a:pt x="927" y="39"/>
                  <a:pt x="926" y="39"/>
                  <a:pt x="926" y="39"/>
                </a:cubicBezTo>
                <a:cubicBezTo>
                  <a:pt x="926" y="39"/>
                  <a:pt x="926" y="38"/>
                  <a:pt x="926" y="38"/>
                </a:cubicBezTo>
                <a:cubicBezTo>
                  <a:pt x="926" y="38"/>
                  <a:pt x="926" y="38"/>
                  <a:pt x="925" y="38"/>
                </a:cubicBezTo>
                <a:cubicBezTo>
                  <a:pt x="924" y="38"/>
                  <a:pt x="924" y="37"/>
                  <a:pt x="923" y="37"/>
                </a:cubicBezTo>
                <a:cubicBezTo>
                  <a:pt x="922" y="37"/>
                  <a:pt x="921" y="38"/>
                  <a:pt x="920" y="36"/>
                </a:cubicBezTo>
                <a:cubicBezTo>
                  <a:pt x="920" y="36"/>
                  <a:pt x="919" y="36"/>
                  <a:pt x="919" y="36"/>
                </a:cubicBezTo>
                <a:cubicBezTo>
                  <a:pt x="919" y="36"/>
                  <a:pt x="918" y="35"/>
                  <a:pt x="918" y="35"/>
                </a:cubicBezTo>
                <a:cubicBezTo>
                  <a:pt x="917" y="35"/>
                  <a:pt x="918" y="34"/>
                  <a:pt x="917" y="34"/>
                </a:cubicBezTo>
                <a:cubicBezTo>
                  <a:pt x="917" y="34"/>
                  <a:pt x="916" y="34"/>
                  <a:pt x="916" y="35"/>
                </a:cubicBezTo>
                <a:cubicBezTo>
                  <a:pt x="915" y="34"/>
                  <a:pt x="915" y="34"/>
                  <a:pt x="914" y="33"/>
                </a:cubicBezTo>
                <a:cubicBezTo>
                  <a:pt x="914" y="33"/>
                  <a:pt x="913" y="33"/>
                  <a:pt x="913" y="33"/>
                </a:cubicBezTo>
                <a:cubicBezTo>
                  <a:pt x="913" y="35"/>
                  <a:pt x="913" y="35"/>
                  <a:pt x="914" y="35"/>
                </a:cubicBezTo>
                <a:cubicBezTo>
                  <a:pt x="913" y="37"/>
                  <a:pt x="911" y="36"/>
                  <a:pt x="911" y="37"/>
                </a:cubicBezTo>
                <a:cubicBezTo>
                  <a:pt x="911" y="38"/>
                  <a:pt x="912" y="39"/>
                  <a:pt x="911" y="39"/>
                </a:cubicBezTo>
                <a:cubicBezTo>
                  <a:pt x="910" y="39"/>
                  <a:pt x="909" y="39"/>
                  <a:pt x="909" y="38"/>
                </a:cubicBezTo>
                <a:cubicBezTo>
                  <a:pt x="909" y="38"/>
                  <a:pt x="905" y="37"/>
                  <a:pt x="904" y="37"/>
                </a:cubicBezTo>
                <a:cubicBezTo>
                  <a:pt x="904" y="38"/>
                  <a:pt x="904" y="38"/>
                  <a:pt x="905" y="39"/>
                </a:cubicBezTo>
                <a:close/>
                <a:moveTo>
                  <a:pt x="1072" y="33"/>
                </a:moveTo>
                <a:cubicBezTo>
                  <a:pt x="1072" y="33"/>
                  <a:pt x="1073" y="32"/>
                  <a:pt x="1072" y="33"/>
                </a:cubicBezTo>
                <a:cubicBezTo>
                  <a:pt x="1072" y="33"/>
                  <a:pt x="1072" y="33"/>
                  <a:pt x="1072" y="33"/>
                </a:cubicBezTo>
                <a:close/>
                <a:moveTo>
                  <a:pt x="1092" y="32"/>
                </a:moveTo>
                <a:cubicBezTo>
                  <a:pt x="1092" y="32"/>
                  <a:pt x="1092" y="32"/>
                  <a:pt x="1091" y="32"/>
                </a:cubicBezTo>
                <a:cubicBezTo>
                  <a:pt x="1092" y="32"/>
                  <a:pt x="1092" y="32"/>
                  <a:pt x="1092" y="32"/>
                </a:cubicBezTo>
                <a:close/>
                <a:moveTo>
                  <a:pt x="1055" y="33"/>
                </a:moveTo>
                <a:cubicBezTo>
                  <a:pt x="1056" y="34"/>
                  <a:pt x="1054" y="34"/>
                  <a:pt x="1053" y="34"/>
                </a:cubicBezTo>
                <a:cubicBezTo>
                  <a:pt x="1052" y="35"/>
                  <a:pt x="1051" y="36"/>
                  <a:pt x="1049" y="36"/>
                </a:cubicBezTo>
                <a:cubicBezTo>
                  <a:pt x="1048" y="36"/>
                  <a:pt x="1047" y="35"/>
                  <a:pt x="1046" y="35"/>
                </a:cubicBezTo>
                <a:cubicBezTo>
                  <a:pt x="1045" y="35"/>
                  <a:pt x="1044" y="35"/>
                  <a:pt x="1044" y="35"/>
                </a:cubicBezTo>
                <a:cubicBezTo>
                  <a:pt x="1043" y="35"/>
                  <a:pt x="1040" y="35"/>
                  <a:pt x="1040" y="36"/>
                </a:cubicBezTo>
                <a:cubicBezTo>
                  <a:pt x="1040" y="35"/>
                  <a:pt x="1042" y="36"/>
                  <a:pt x="1043" y="36"/>
                </a:cubicBezTo>
                <a:cubicBezTo>
                  <a:pt x="1042" y="37"/>
                  <a:pt x="1041" y="37"/>
                  <a:pt x="1041" y="38"/>
                </a:cubicBezTo>
                <a:cubicBezTo>
                  <a:pt x="1041" y="38"/>
                  <a:pt x="1042" y="39"/>
                  <a:pt x="1042" y="39"/>
                </a:cubicBezTo>
                <a:cubicBezTo>
                  <a:pt x="1043" y="39"/>
                  <a:pt x="1043" y="39"/>
                  <a:pt x="1044" y="39"/>
                </a:cubicBezTo>
                <a:cubicBezTo>
                  <a:pt x="1045" y="39"/>
                  <a:pt x="1044" y="39"/>
                  <a:pt x="1045" y="39"/>
                </a:cubicBezTo>
                <a:cubicBezTo>
                  <a:pt x="1045" y="40"/>
                  <a:pt x="1045" y="40"/>
                  <a:pt x="1045" y="40"/>
                </a:cubicBezTo>
                <a:cubicBezTo>
                  <a:pt x="1045" y="40"/>
                  <a:pt x="1046" y="40"/>
                  <a:pt x="1046" y="40"/>
                </a:cubicBezTo>
                <a:cubicBezTo>
                  <a:pt x="1046" y="39"/>
                  <a:pt x="1046" y="39"/>
                  <a:pt x="1047" y="39"/>
                </a:cubicBezTo>
                <a:cubicBezTo>
                  <a:pt x="1047" y="39"/>
                  <a:pt x="1048" y="40"/>
                  <a:pt x="1048" y="39"/>
                </a:cubicBezTo>
                <a:cubicBezTo>
                  <a:pt x="1048" y="39"/>
                  <a:pt x="1050" y="39"/>
                  <a:pt x="1050" y="39"/>
                </a:cubicBezTo>
                <a:cubicBezTo>
                  <a:pt x="1050" y="38"/>
                  <a:pt x="1050" y="38"/>
                  <a:pt x="1050" y="37"/>
                </a:cubicBezTo>
                <a:cubicBezTo>
                  <a:pt x="1052" y="37"/>
                  <a:pt x="1054" y="38"/>
                  <a:pt x="1056" y="38"/>
                </a:cubicBezTo>
                <a:cubicBezTo>
                  <a:pt x="1056" y="37"/>
                  <a:pt x="1055" y="36"/>
                  <a:pt x="1056" y="36"/>
                </a:cubicBezTo>
                <a:cubicBezTo>
                  <a:pt x="1057" y="36"/>
                  <a:pt x="1059" y="36"/>
                  <a:pt x="1060" y="36"/>
                </a:cubicBezTo>
                <a:cubicBezTo>
                  <a:pt x="1060" y="36"/>
                  <a:pt x="1061" y="36"/>
                  <a:pt x="1061" y="36"/>
                </a:cubicBezTo>
                <a:cubicBezTo>
                  <a:pt x="1061" y="35"/>
                  <a:pt x="1062" y="35"/>
                  <a:pt x="1062" y="34"/>
                </a:cubicBezTo>
                <a:cubicBezTo>
                  <a:pt x="1061" y="32"/>
                  <a:pt x="1060" y="34"/>
                  <a:pt x="1058" y="34"/>
                </a:cubicBezTo>
                <a:cubicBezTo>
                  <a:pt x="1059" y="33"/>
                  <a:pt x="1059" y="33"/>
                  <a:pt x="1059" y="32"/>
                </a:cubicBezTo>
                <a:cubicBezTo>
                  <a:pt x="1058" y="32"/>
                  <a:pt x="1057" y="32"/>
                  <a:pt x="1057" y="33"/>
                </a:cubicBezTo>
                <a:cubicBezTo>
                  <a:pt x="1057" y="31"/>
                  <a:pt x="1055" y="32"/>
                  <a:pt x="1054" y="32"/>
                </a:cubicBezTo>
                <a:cubicBezTo>
                  <a:pt x="1055" y="33"/>
                  <a:pt x="1055" y="33"/>
                  <a:pt x="1055" y="33"/>
                </a:cubicBezTo>
                <a:close/>
                <a:moveTo>
                  <a:pt x="1023" y="36"/>
                </a:moveTo>
                <a:cubicBezTo>
                  <a:pt x="1024" y="36"/>
                  <a:pt x="1026" y="37"/>
                  <a:pt x="1026" y="37"/>
                </a:cubicBezTo>
                <a:cubicBezTo>
                  <a:pt x="1026" y="37"/>
                  <a:pt x="1027" y="37"/>
                  <a:pt x="1028" y="36"/>
                </a:cubicBezTo>
                <a:cubicBezTo>
                  <a:pt x="1028" y="36"/>
                  <a:pt x="1030" y="36"/>
                  <a:pt x="1030" y="35"/>
                </a:cubicBezTo>
                <a:cubicBezTo>
                  <a:pt x="1031" y="35"/>
                  <a:pt x="1032" y="36"/>
                  <a:pt x="1033" y="37"/>
                </a:cubicBezTo>
                <a:cubicBezTo>
                  <a:pt x="1033" y="37"/>
                  <a:pt x="1034" y="37"/>
                  <a:pt x="1034" y="37"/>
                </a:cubicBezTo>
                <a:cubicBezTo>
                  <a:pt x="1034" y="37"/>
                  <a:pt x="1034" y="36"/>
                  <a:pt x="1034" y="36"/>
                </a:cubicBezTo>
                <a:cubicBezTo>
                  <a:pt x="1035" y="36"/>
                  <a:pt x="1036" y="36"/>
                  <a:pt x="1037" y="35"/>
                </a:cubicBezTo>
                <a:cubicBezTo>
                  <a:pt x="1037" y="34"/>
                  <a:pt x="1037" y="34"/>
                  <a:pt x="1038" y="34"/>
                </a:cubicBezTo>
                <a:cubicBezTo>
                  <a:pt x="1039" y="34"/>
                  <a:pt x="1040" y="34"/>
                  <a:pt x="1041" y="34"/>
                </a:cubicBezTo>
                <a:cubicBezTo>
                  <a:pt x="1041" y="33"/>
                  <a:pt x="1043" y="33"/>
                  <a:pt x="1044" y="33"/>
                </a:cubicBezTo>
                <a:cubicBezTo>
                  <a:pt x="1044" y="33"/>
                  <a:pt x="1044" y="33"/>
                  <a:pt x="1044" y="33"/>
                </a:cubicBezTo>
                <a:cubicBezTo>
                  <a:pt x="1044" y="34"/>
                  <a:pt x="1044" y="34"/>
                  <a:pt x="1044" y="34"/>
                </a:cubicBezTo>
                <a:cubicBezTo>
                  <a:pt x="1046" y="34"/>
                  <a:pt x="1047" y="34"/>
                  <a:pt x="1048" y="34"/>
                </a:cubicBezTo>
                <a:cubicBezTo>
                  <a:pt x="1048" y="34"/>
                  <a:pt x="1048" y="34"/>
                  <a:pt x="1048" y="34"/>
                </a:cubicBezTo>
                <a:cubicBezTo>
                  <a:pt x="1048" y="34"/>
                  <a:pt x="1048" y="34"/>
                  <a:pt x="1048" y="34"/>
                </a:cubicBezTo>
                <a:cubicBezTo>
                  <a:pt x="1049" y="34"/>
                  <a:pt x="1050" y="34"/>
                  <a:pt x="1051" y="34"/>
                </a:cubicBezTo>
                <a:cubicBezTo>
                  <a:pt x="1051" y="34"/>
                  <a:pt x="1051" y="34"/>
                  <a:pt x="1051" y="34"/>
                </a:cubicBezTo>
                <a:cubicBezTo>
                  <a:pt x="1050" y="33"/>
                  <a:pt x="1049" y="33"/>
                  <a:pt x="1049" y="33"/>
                </a:cubicBezTo>
                <a:cubicBezTo>
                  <a:pt x="1048" y="32"/>
                  <a:pt x="1048" y="32"/>
                  <a:pt x="1047" y="32"/>
                </a:cubicBezTo>
                <a:cubicBezTo>
                  <a:pt x="1047" y="32"/>
                  <a:pt x="1047" y="32"/>
                  <a:pt x="1046" y="32"/>
                </a:cubicBezTo>
                <a:cubicBezTo>
                  <a:pt x="1046" y="32"/>
                  <a:pt x="1045" y="32"/>
                  <a:pt x="1044" y="32"/>
                </a:cubicBezTo>
                <a:cubicBezTo>
                  <a:pt x="1044" y="32"/>
                  <a:pt x="1044" y="31"/>
                  <a:pt x="1044" y="31"/>
                </a:cubicBezTo>
                <a:cubicBezTo>
                  <a:pt x="1043" y="31"/>
                  <a:pt x="1043" y="31"/>
                  <a:pt x="1043" y="31"/>
                </a:cubicBezTo>
                <a:cubicBezTo>
                  <a:pt x="1042" y="31"/>
                  <a:pt x="1040" y="31"/>
                  <a:pt x="1038" y="31"/>
                </a:cubicBezTo>
                <a:cubicBezTo>
                  <a:pt x="1038" y="31"/>
                  <a:pt x="1038" y="31"/>
                  <a:pt x="1038" y="31"/>
                </a:cubicBezTo>
                <a:cubicBezTo>
                  <a:pt x="1036" y="31"/>
                  <a:pt x="1034" y="31"/>
                  <a:pt x="1032" y="31"/>
                </a:cubicBezTo>
                <a:cubicBezTo>
                  <a:pt x="1032" y="31"/>
                  <a:pt x="1032" y="31"/>
                  <a:pt x="1031" y="31"/>
                </a:cubicBezTo>
                <a:cubicBezTo>
                  <a:pt x="1031" y="31"/>
                  <a:pt x="1031" y="31"/>
                  <a:pt x="1031" y="31"/>
                </a:cubicBezTo>
                <a:cubicBezTo>
                  <a:pt x="1030" y="32"/>
                  <a:pt x="1030" y="32"/>
                  <a:pt x="1029" y="32"/>
                </a:cubicBezTo>
                <a:cubicBezTo>
                  <a:pt x="1028" y="32"/>
                  <a:pt x="1025" y="32"/>
                  <a:pt x="1025" y="33"/>
                </a:cubicBezTo>
                <a:cubicBezTo>
                  <a:pt x="1024" y="33"/>
                  <a:pt x="1024" y="33"/>
                  <a:pt x="1023" y="33"/>
                </a:cubicBezTo>
                <a:cubicBezTo>
                  <a:pt x="1023" y="33"/>
                  <a:pt x="1023" y="33"/>
                  <a:pt x="1022" y="33"/>
                </a:cubicBezTo>
                <a:cubicBezTo>
                  <a:pt x="1021" y="33"/>
                  <a:pt x="1021" y="34"/>
                  <a:pt x="1021" y="34"/>
                </a:cubicBezTo>
                <a:cubicBezTo>
                  <a:pt x="1020" y="34"/>
                  <a:pt x="1020" y="35"/>
                  <a:pt x="1020" y="36"/>
                </a:cubicBezTo>
                <a:cubicBezTo>
                  <a:pt x="1021" y="36"/>
                  <a:pt x="1022" y="36"/>
                  <a:pt x="1023" y="36"/>
                </a:cubicBezTo>
                <a:cubicBezTo>
                  <a:pt x="1023" y="36"/>
                  <a:pt x="1023" y="36"/>
                  <a:pt x="1023" y="36"/>
                </a:cubicBezTo>
                <a:close/>
                <a:moveTo>
                  <a:pt x="1102" y="37"/>
                </a:moveTo>
                <a:cubicBezTo>
                  <a:pt x="1103" y="37"/>
                  <a:pt x="1104" y="37"/>
                  <a:pt x="1106" y="37"/>
                </a:cubicBezTo>
                <a:cubicBezTo>
                  <a:pt x="1106" y="38"/>
                  <a:pt x="1107" y="38"/>
                  <a:pt x="1108" y="38"/>
                </a:cubicBezTo>
                <a:cubicBezTo>
                  <a:pt x="1109" y="37"/>
                  <a:pt x="1108" y="35"/>
                  <a:pt x="1108" y="34"/>
                </a:cubicBezTo>
                <a:cubicBezTo>
                  <a:pt x="1108" y="34"/>
                  <a:pt x="1111" y="35"/>
                  <a:pt x="1111" y="34"/>
                </a:cubicBezTo>
                <a:cubicBezTo>
                  <a:pt x="1111" y="33"/>
                  <a:pt x="1111" y="34"/>
                  <a:pt x="1111" y="33"/>
                </a:cubicBezTo>
                <a:cubicBezTo>
                  <a:pt x="1112" y="33"/>
                  <a:pt x="1113" y="34"/>
                  <a:pt x="1113" y="34"/>
                </a:cubicBezTo>
                <a:cubicBezTo>
                  <a:pt x="1113" y="33"/>
                  <a:pt x="1113" y="32"/>
                  <a:pt x="1113" y="32"/>
                </a:cubicBezTo>
                <a:cubicBezTo>
                  <a:pt x="1113" y="32"/>
                  <a:pt x="1111" y="30"/>
                  <a:pt x="1111" y="30"/>
                </a:cubicBezTo>
                <a:cubicBezTo>
                  <a:pt x="1111" y="30"/>
                  <a:pt x="1110" y="30"/>
                  <a:pt x="1110" y="31"/>
                </a:cubicBezTo>
                <a:cubicBezTo>
                  <a:pt x="1110" y="30"/>
                  <a:pt x="1110" y="29"/>
                  <a:pt x="1110" y="29"/>
                </a:cubicBezTo>
                <a:cubicBezTo>
                  <a:pt x="1109" y="29"/>
                  <a:pt x="1109" y="29"/>
                  <a:pt x="1108" y="29"/>
                </a:cubicBezTo>
                <a:cubicBezTo>
                  <a:pt x="1108" y="29"/>
                  <a:pt x="1106" y="30"/>
                  <a:pt x="1106" y="29"/>
                </a:cubicBezTo>
                <a:cubicBezTo>
                  <a:pt x="1106" y="29"/>
                  <a:pt x="1106" y="29"/>
                  <a:pt x="1106" y="29"/>
                </a:cubicBezTo>
                <a:cubicBezTo>
                  <a:pt x="1104" y="29"/>
                  <a:pt x="1104" y="30"/>
                  <a:pt x="1104" y="31"/>
                </a:cubicBezTo>
                <a:cubicBezTo>
                  <a:pt x="1104" y="31"/>
                  <a:pt x="1103" y="32"/>
                  <a:pt x="1103" y="32"/>
                </a:cubicBezTo>
                <a:cubicBezTo>
                  <a:pt x="1102" y="33"/>
                  <a:pt x="1102" y="33"/>
                  <a:pt x="1101" y="34"/>
                </a:cubicBezTo>
                <a:cubicBezTo>
                  <a:pt x="1101" y="34"/>
                  <a:pt x="1101" y="34"/>
                  <a:pt x="1101" y="34"/>
                </a:cubicBezTo>
                <a:cubicBezTo>
                  <a:pt x="1101" y="35"/>
                  <a:pt x="1101" y="35"/>
                  <a:pt x="1101" y="36"/>
                </a:cubicBezTo>
                <a:cubicBezTo>
                  <a:pt x="1101" y="36"/>
                  <a:pt x="1102" y="37"/>
                  <a:pt x="1102" y="37"/>
                </a:cubicBezTo>
                <a:cubicBezTo>
                  <a:pt x="1103" y="37"/>
                  <a:pt x="1102" y="37"/>
                  <a:pt x="1102" y="37"/>
                </a:cubicBezTo>
                <a:close/>
                <a:moveTo>
                  <a:pt x="1264" y="40"/>
                </a:moveTo>
                <a:cubicBezTo>
                  <a:pt x="1265" y="40"/>
                  <a:pt x="1267" y="41"/>
                  <a:pt x="1269" y="41"/>
                </a:cubicBezTo>
                <a:cubicBezTo>
                  <a:pt x="1270" y="41"/>
                  <a:pt x="1270" y="40"/>
                  <a:pt x="1271" y="40"/>
                </a:cubicBezTo>
                <a:cubicBezTo>
                  <a:pt x="1271" y="40"/>
                  <a:pt x="1271" y="40"/>
                  <a:pt x="1272" y="40"/>
                </a:cubicBezTo>
                <a:cubicBezTo>
                  <a:pt x="1273" y="40"/>
                  <a:pt x="1273" y="40"/>
                  <a:pt x="1273" y="39"/>
                </a:cubicBezTo>
                <a:cubicBezTo>
                  <a:pt x="1274" y="39"/>
                  <a:pt x="1276" y="40"/>
                  <a:pt x="1277" y="40"/>
                </a:cubicBezTo>
                <a:cubicBezTo>
                  <a:pt x="1277" y="40"/>
                  <a:pt x="1278" y="40"/>
                  <a:pt x="1277" y="40"/>
                </a:cubicBezTo>
                <a:cubicBezTo>
                  <a:pt x="1276" y="40"/>
                  <a:pt x="1274" y="40"/>
                  <a:pt x="1274" y="41"/>
                </a:cubicBezTo>
                <a:cubicBezTo>
                  <a:pt x="1274" y="41"/>
                  <a:pt x="1273" y="41"/>
                  <a:pt x="1272" y="41"/>
                </a:cubicBezTo>
                <a:cubicBezTo>
                  <a:pt x="1272" y="41"/>
                  <a:pt x="1270" y="43"/>
                  <a:pt x="1269" y="43"/>
                </a:cubicBezTo>
                <a:cubicBezTo>
                  <a:pt x="1269" y="43"/>
                  <a:pt x="1269" y="44"/>
                  <a:pt x="1269" y="45"/>
                </a:cubicBezTo>
                <a:cubicBezTo>
                  <a:pt x="1268" y="44"/>
                  <a:pt x="1268" y="44"/>
                  <a:pt x="1267" y="45"/>
                </a:cubicBezTo>
                <a:cubicBezTo>
                  <a:pt x="1266" y="45"/>
                  <a:pt x="1266" y="46"/>
                  <a:pt x="1266" y="46"/>
                </a:cubicBezTo>
                <a:cubicBezTo>
                  <a:pt x="1266" y="46"/>
                  <a:pt x="1265" y="46"/>
                  <a:pt x="1265" y="46"/>
                </a:cubicBezTo>
                <a:cubicBezTo>
                  <a:pt x="1265" y="46"/>
                  <a:pt x="1265" y="46"/>
                  <a:pt x="1265" y="46"/>
                </a:cubicBezTo>
                <a:cubicBezTo>
                  <a:pt x="1265" y="46"/>
                  <a:pt x="1265" y="46"/>
                  <a:pt x="1265" y="46"/>
                </a:cubicBezTo>
                <a:cubicBezTo>
                  <a:pt x="1265" y="47"/>
                  <a:pt x="1265" y="47"/>
                  <a:pt x="1265" y="47"/>
                </a:cubicBezTo>
                <a:cubicBezTo>
                  <a:pt x="1265" y="47"/>
                  <a:pt x="1266" y="47"/>
                  <a:pt x="1266" y="47"/>
                </a:cubicBezTo>
                <a:cubicBezTo>
                  <a:pt x="1267" y="47"/>
                  <a:pt x="1267" y="47"/>
                  <a:pt x="1267" y="47"/>
                </a:cubicBezTo>
                <a:cubicBezTo>
                  <a:pt x="1267" y="47"/>
                  <a:pt x="1269" y="47"/>
                  <a:pt x="1269" y="46"/>
                </a:cubicBezTo>
                <a:cubicBezTo>
                  <a:pt x="1269" y="47"/>
                  <a:pt x="1269" y="47"/>
                  <a:pt x="1269" y="48"/>
                </a:cubicBezTo>
                <a:cubicBezTo>
                  <a:pt x="1269" y="48"/>
                  <a:pt x="1269" y="48"/>
                  <a:pt x="1270" y="49"/>
                </a:cubicBezTo>
                <a:cubicBezTo>
                  <a:pt x="1270" y="48"/>
                  <a:pt x="1271" y="48"/>
                  <a:pt x="1271" y="48"/>
                </a:cubicBezTo>
                <a:cubicBezTo>
                  <a:pt x="1273" y="48"/>
                  <a:pt x="1273" y="48"/>
                  <a:pt x="1274" y="49"/>
                </a:cubicBezTo>
                <a:cubicBezTo>
                  <a:pt x="1274" y="49"/>
                  <a:pt x="1275" y="49"/>
                  <a:pt x="1275" y="49"/>
                </a:cubicBezTo>
                <a:cubicBezTo>
                  <a:pt x="1276" y="49"/>
                  <a:pt x="1278" y="49"/>
                  <a:pt x="1278" y="49"/>
                </a:cubicBezTo>
                <a:cubicBezTo>
                  <a:pt x="1278" y="49"/>
                  <a:pt x="1280" y="50"/>
                  <a:pt x="1281" y="50"/>
                </a:cubicBezTo>
                <a:cubicBezTo>
                  <a:pt x="1281" y="50"/>
                  <a:pt x="1283" y="51"/>
                  <a:pt x="1283" y="50"/>
                </a:cubicBezTo>
                <a:cubicBezTo>
                  <a:pt x="1283" y="50"/>
                  <a:pt x="1283" y="49"/>
                  <a:pt x="1283" y="49"/>
                </a:cubicBezTo>
                <a:cubicBezTo>
                  <a:pt x="1284" y="49"/>
                  <a:pt x="1285" y="50"/>
                  <a:pt x="1285" y="50"/>
                </a:cubicBezTo>
                <a:cubicBezTo>
                  <a:pt x="1286" y="51"/>
                  <a:pt x="1286" y="50"/>
                  <a:pt x="1287" y="50"/>
                </a:cubicBezTo>
                <a:cubicBezTo>
                  <a:pt x="1288" y="49"/>
                  <a:pt x="1289" y="49"/>
                  <a:pt x="1289" y="49"/>
                </a:cubicBezTo>
                <a:cubicBezTo>
                  <a:pt x="1290" y="49"/>
                  <a:pt x="1291" y="48"/>
                  <a:pt x="1291" y="48"/>
                </a:cubicBezTo>
                <a:cubicBezTo>
                  <a:pt x="1291" y="47"/>
                  <a:pt x="1290" y="47"/>
                  <a:pt x="1292" y="47"/>
                </a:cubicBezTo>
                <a:cubicBezTo>
                  <a:pt x="1294" y="47"/>
                  <a:pt x="1294" y="44"/>
                  <a:pt x="1293" y="43"/>
                </a:cubicBezTo>
                <a:cubicBezTo>
                  <a:pt x="1292" y="43"/>
                  <a:pt x="1292" y="43"/>
                  <a:pt x="1292" y="42"/>
                </a:cubicBezTo>
                <a:cubicBezTo>
                  <a:pt x="1292" y="42"/>
                  <a:pt x="1292" y="41"/>
                  <a:pt x="1291" y="41"/>
                </a:cubicBezTo>
                <a:cubicBezTo>
                  <a:pt x="1290" y="41"/>
                  <a:pt x="1290" y="42"/>
                  <a:pt x="1290" y="43"/>
                </a:cubicBezTo>
                <a:cubicBezTo>
                  <a:pt x="1289" y="44"/>
                  <a:pt x="1289" y="44"/>
                  <a:pt x="1288" y="44"/>
                </a:cubicBezTo>
                <a:cubicBezTo>
                  <a:pt x="1287" y="44"/>
                  <a:pt x="1286" y="44"/>
                  <a:pt x="1288" y="44"/>
                </a:cubicBezTo>
                <a:cubicBezTo>
                  <a:pt x="1288" y="43"/>
                  <a:pt x="1288" y="42"/>
                  <a:pt x="1288" y="41"/>
                </a:cubicBezTo>
                <a:cubicBezTo>
                  <a:pt x="1288" y="40"/>
                  <a:pt x="1286" y="39"/>
                  <a:pt x="1285" y="40"/>
                </a:cubicBezTo>
                <a:cubicBezTo>
                  <a:pt x="1284" y="40"/>
                  <a:pt x="1284" y="41"/>
                  <a:pt x="1283" y="41"/>
                </a:cubicBezTo>
                <a:cubicBezTo>
                  <a:pt x="1282" y="41"/>
                  <a:pt x="1281" y="41"/>
                  <a:pt x="1280" y="41"/>
                </a:cubicBezTo>
                <a:cubicBezTo>
                  <a:pt x="1281" y="40"/>
                  <a:pt x="1282" y="40"/>
                  <a:pt x="1283" y="40"/>
                </a:cubicBezTo>
                <a:cubicBezTo>
                  <a:pt x="1284" y="39"/>
                  <a:pt x="1284" y="39"/>
                  <a:pt x="1284" y="38"/>
                </a:cubicBezTo>
                <a:cubicBezTo>
                  <a:pt x="1284" y="37"/>
                  <a:pt x="1284" y="36"/>
                  <a:pt x="1284" y="36"/>
                </a:cubicBezTo>
                <a:cubicBezTo>
                  <a:pt x="1284" y="35"/>
                  <a:pt x="1283" y="35"/>
                  <a:pt x="1282" y="35"/>
                </a:cubicBezTo>
                <a:cubicBezTo>
                  <a:pt x="1282" y="34"/>
                  <a:pt x="1281" y="34"/>
                  <a:pt x="1280" y="33"/>
                </a:cubicBezTo>
                <a:cubicBezTo>
                  <a:pt x="1280" y="33"/>
                  <a:pt x="1280" y="33"/>
                  <a:pt x="1280" y="33"/>
                </a:cubicBezTo>
                <a:cubicBezTo>
                  <a:pt x="1280" y="32"/>
                  <a:pt x="1280" y="32"/>
                  <a:pt x="1279" y="32"/>
                </a:cubicBezTo>
                <a:cubicBezTo>
                  <a:pt x="1279" y="32"/>
                  <a:pt x="1278" y="31"/>
                  <a:pt x="1278" y="31"/>
                </a:cubicBezTo>
                <a:cubicBezTo>
                  <a:pt x="1277" y="31"/>
                  <a:pt x="1278" y="31"/>
                  <a:pt x="1277" y="31"/>
                </a:cubicBezTo>
                <a:cubicBezTo>
                  <a:pt x="1277" y="31"/>
                  <a:pt x="1276" y="30"/>
                  <a:pt x="1276" y="30"/>
                </a:cubicBezTo>
                <a:cubicBezTo>
                  <a:pt x="1276" y="29"/>
                  <a:pt x="1276" y="29"/>
                  <a:pt x="1275" y="29"/>
                </a:cubicBezTo>
                <a:cubicBezTo>
                  <a:pt x="1275" y="29"/>
                  <a:pt x="1276" y="29"/>
                  <a:pt x="1275" y="29"/>
                </a:cubicBezTo>
                <a:cubicBezTo>
                  <a:pt x="1275" y="29"/>
                  <a:pt x="1275" y="29"/>
                  <a:pt x="1275" y="28"/>
                </a:cubicBezTo>
                <a:cubicBezTo>
                  <a:pt x="1274" y="29"/>
                  <a:pt x="1273" y="28"/>
                  <a:pt x="1273" y="29"/>
                </a:cubicBezTo>
                <a:cubicBezTo>
                  <a:pt x="1273" y="30"/>
                  <a:pt x="1272" y="30"/>
                  <a:pt x="1271" y="31"/>
                </a:cubicBezTo>
                <a:cubicBezTo>
                  <a:pt x="1270" y="31"/>
                  <a:pt x="1269" y="32"/>
                  <a:pt x="1268" y="32"/>
                </a:cubicBezTo>
                <a:cubicBezTo>
                  <a:pt x="1268" y="32"/>
                  <a:pt x="1268" y="32"/>
                  <a:pt x="1268" y="33"/>
                </a:cubicBezTo>
                <a:cubicBezTo>
                  <a:pt x="1267" y="33"/>
                  <a:pt x="1267" y="33"/>
                  <a:pt x="1266" y="33"/>
                </a:cubicBezTo>
                <a:cubicBezTo>
                  <a:pt x="1266" y="34"/>
                  <a:pt x="1266" y="34"/>
                  <a:pt x="1266" y="35"/>
                </a:cubicBezTo>
                <a:cubicBezTo>
                  <a:pt x="1266" y="35"/>
                  <a:pt x="1266" y="35"/>
                  <a:pt x="1266" y="35"/>
                </a:cubicBezTo>
                <a:cubicBezTo>
                  <a:pt x="1266" y="36"/>
                  <a:pt x="1266" y="36"/>
                  <a:pt x="1266" y="36"/>
                </a:cubicBezTo>
                <a:cubicBezTo>
                  <a:pt x="1265" y="36"/>
                  <a:pt x="1263" y="36"/>
                  <a:pt x="1263" y="37"/>
                </a:cubicBezTo>
                <a:cubicBezTo>
                  <a:pt x="1263" y="37"/>
                  <a:pt x="1263" y="37"/>
                  <a:pt x="1263" y="37"/>
                </a:cubicBezTo>
                <a:cubicBezTo>
                  <a:pt x="1262" y="37"/>
                  <a:pt x="1262" y="37"/>
                  <a:pt x="1261" y="37"/>
                </a:cubicBezTo>
                <a:cubicBezTo>
                  <a:pt x="1261" y="38"/>
                  <a:pt x="1260" y="38"/>
                  <a:pt x="1260" y="38"/>
                </a:cubicBezTo>
                <a:cubicBezTo>
                  <a:pt x="1260" y="39"/>
                  <a:pt x="1261" y="38"/>
                  <a:pt x="1261" y="38"/>
                </a:cubicBezTo>
                <a:cubicBezTo>
                  <a:pt x="1263" y="38"/>
                  <a:pt x="1263" y="38"/>
                  <a:pt x="1264" y="40"/>
                </a:cubicBezTo>
                <a:cubicBezTo>
                  <a:pt x="1265" y="40"/>
                  <a:pt x="1264" y="40"/>
                  <a:pt x="1264" y="40"/>
                </a:cubicBezTo>
                <a:close/>
                <a:moveTo>
                  <a:pt x="1251" y="30"/>
                </a:moveTo>
                <a:cubicBezTo>
                  <a:pt x="1252" y="30"/>
                  <a:pt x="1253" y="30"/>
                  <a:pt x="1254" y="29"/>
                </a:cubicBezTo>
                <a:cubicBezTo>
                  <a:pt x="1254" y="29"/>
                  <a:pt x="1255" y="29"/>
                  <a:pt x="1254" y="28"/>
                </a:cubicBezTo>
                <a:cubicBezTo>
                  <a:pt x="1254" y="28"/>
                  <a:pt x="1253" y="28"/>
                  <a:pt x="1253" y="28"/>
                </a:cubicBezTo>
                <a:cubicBezTo>
                  <a:pt x="1253" y="28"/>
                  <a:pt x="1252" y="28"/>
                  <a:pt x="1252" y="28"/>
                </a:cubicBezTo>
                <a:cubicBezTo>
                  <a:pt x="1252" y="28"/>
                  <a:pt x="1251" y="27"/>
                  <a:pt x="1250" y="27"/>
                </a:cubicBezTo>
                <a:cubicBezTo>
                  <a:pt x="1250" y="28"/>
                  <a:pt x="1250" y="28"/>
                  <a:pt x="1249" y="28"/>
                </a:cubicBezTo>
                <a:cubicBezTo>
                  <a:pt x="1249" y="28"/>
                  <a:pt x="1248" y="29"/>
                  <a:pt x="1249" y="30"/>
                </a:cubicBezTo>
                <a:cubicBezTo>
                  <a:pt x="1250" y="30"/>
                  <a:pt x="1251" y="30"/>
                  <a:pt x="1251" y="30"/>
                </a:cubicBezTo>
                <a:close/>
                <a:moveTo>
                  <a:pt x="1087" y="29"/>
                </a:moveTo>
                <a:cubicBezTo>
                  <a:pt x="1087" y="30"/>
                  <a:pt x="1088" y="30"/>
                  <a:pt x="1089" y="29"/>
                </a:cubicBezTo>
                <a:cubicBezTo>
                  <a:pt x="1088" y="28"/>
                  <a:pt x="1089" y="28"/>
                  <a:pt x="1087" y="28"/>
                </a:cubicBezTo>
                <a:cubicBezTo>
                  <a:pt x="1087" y="28"/>
                  <a:pt x="1086" y="27"/>
                  <a:pt x="1085" y="27"/>
                </a:cubicBezTo>
                <a:cubicBezTo>
                  <a:pt x="1086" y="28"/>
                  <a:pt x="1084" y="28"/>
                  <a:pt x="1083" y="28"/>
                </a:cubicBezTo>
                <a:cubicBezTo>
                  <a:pt x="1083" y="28"/>
                  <a:pt x="1083" y="29"/>
                  <a:pt x="1083" y="29"/>
                </a:cubicBezTo>
                <a:cubicBezTo>
                  <a:pt x="1084" y="29"/>
                  <a:pt x="1086" y="28"/>
                  <a:pt x="1087" y="29"/>
                </a:cubicBezTo>
                <a:cubicBezTo>
                  <a:pt x="1088" y="30"/>
                  <a:pt x="1087" y="29"/>
                  <a:pt x="1087" y="29"/>
                </a:cubicBezTo>
                <a:close/>
                <a:moveTo>
                  <a:pt x="1119" y="33"/>
                </a:moveTo>
                <a:cubicBezTo>
                  <a:pt x="1120" y="33"/>
                  <a:pt x="1121" y="34"/>
                  <a:pt x="1121" y="33"/>
                </a:cubicBezTo>
                <a:cubicBezTo>
                  <a:pt x="1121" y="35"/>
                  <a:pt x="1123" y="33"/>
                  <a:pt x="1123" y="33"/>
                </a:cubicBezTo>
                <a:cubicBezTo>
                  <a:pt x="1123" y="33"/>
                  <a:pt x="1123" y="32"/>
                  <a:pt x="1124" y="32"/>
                </a:cubicBezTo>
                <a:cubicBezTo>
                  <a:pt x="1124" y="32"/>
                  <a:pt x="1124" y="31"/>
                  <a:pt x="1125" y="31"/>
                </a:cubicBezTo>
                <a:cubicBezTo>
                  <a:pt x="1125" y="31"/>
                  <a:pt x="1126" y="31"/>
                  <a:pt x="1127" y="31"/>
                </a:cubicBezTo>
                <a:cubicBezTo>
                  <a:pt x="1127" y="31"/>
                  <a:pt x="1128" y="29"/>
                  <a:pt x="1128" y="29"/>
                </a:cubicBezTo>
                <a:cubicBezTo>
                  <a:pt x="1128" y="29"/>
                  <a:pt x="1130" y="29"/>
                  <a:pt x="1130" y="29"/>
                </a:cubicBezTo>
                <a:cubicBezTo>
                  <a:pt x="1130" y="28"/>
                  <a:pt x="1130" y="28"/>
                  <a:pt x="1130" y="28"/>
                </a:cubicBezTo>
                <a:cubicBezTo>
                  <a:pt x="1130" y="27"/>
                  <a:pt x="1128" y="28"/>
                  <a:pt x="1128" y="27"/>
                </a:cubicBezTo>
                <a:cubicBezTo>
                  <a:pt x="1128" y="26"/>
                  <a:pt x="1127" y="27"/>
                  <a:pt x="1127" y="26"/>
                </a:cubicBezTo>
                <a:cubicBezTo>
                  <a:pt x="1125" y="27"/>
                  <a:pt x="1124" y="26"/>
                  <a:pt x="1123" y="28"/>
                </a:cubicBezTo>
                <a:cubicBezTo>
                  <a:pt x="1123" y="28"/>
                  <a:pt x="1123" y="28"/>
                  <a:pt x="1123" y="28"/>
                </a:cubicBezTo>
                <a:cubicBezTo>
                  <a:pt x="1122" y="29"/>
                  <a:pt x="1122" y="28"/>
                  <a:pt x="1122" y="28"/>
                </a:cubicBezTo>
                <a:cubicBezTo>
                  <a:pt x="1122" y="29"/>
                  <a:pt x="1122" y="29"/>
                  <a:pt x="1122" y="29"/>
                </a:cubicBezTo>
                <a:cubicBezTo>
                  <a:pt x="1121" y="29"/>
                  <a:pt x="1121" y="29"/>
                  <a:pt x="1121" y="29"/>
                </a:cubicBezTo>
                <a:cubicBezTo>
                  <a:pt x="1120" y="29"/>
                  <a:pt x="1119" y="29"/>
                  <a:pt x="1119" y="29"/>
                </a:cubicBezTo>
                <a:cubicBezTo>
                  <a:pt x="1119" y="30"/>
                  <a:pt x="1120" y="30"/>
                  <a:pt x="1118" y="30"/>
                </a:cubicBezTo>
                <a:cubicBezTo>
                  <a:pt x="1118" y="30"/>
                  <a:pt x="1118" y="31"/>
                  <a:pt x="1118" y="31"/>
                </a:cubicBezTo>
                <a:cubicBezTo>
                  <a:pt x="1119" y="32"/>
                  <a:pt x="1120" y="32"/>
                  <a:pt x="1119" y="33"/>
                </a:cubicBezTo>
                <a:close/>
                <a:moveTo>
                  <a:pt x="1078" y="27"/>
                </a:moveTo>
                <a:cubicBezTo>
                  <a:pt x="1078" y="27"/>
                  <a:pt x="1079" y="27"/>
                  <a:pt x="1079" y="27"/>
                </a:cubicBezTo>
                <a:cubicBezTo>
                  <a:pt x="1079" y="27"/>
                  <a:pt x="1079" y="28"/>
                  <a:pt x="1080" y="28"/>
                </a:cubicBezTo>
                <a:cubicBezTo>
                  <a:pt x="1080" y="28"/>
                  <a:pt x="1080" y="28"/>
                  <a:pt x="1081" y="28"/>
                </a:cubicBezTo>
                <a:cubicBezTo>
                  <a:pt x="1081" y="28"/>
                  <a:pt x="1083" y="28"/>
                  <a:pt x="1083" y="28"/>
                </a:cubicBezTo>
                <a:cubicBezTo>
                  <a:pt x="1083" y="28"/>
                  <a:pt x="1082" y="27"/>
                  <a:pt x="1082" y="27"/>
                </a:cubicBezTo>
                <a:cubicBezTo>
                  <a:pt x="1081" y="27"/>
                  <a:pt x="1081" y="27"/>
                  <a:pt x="1080" y="27"/>
                </a:cubicBezTo>
                <a:cubicBezTo>
                  <a:pt x="1080" y="27"/>
                  <a:pt x="1080" y="26"/>
                  <a:pt x="1079" y="26"/>
                </a:cubicBezTo>
                <a:cubicBezTo>
                  <a:pt x="1079" y="26"/>
                  <a:pt x="1078" y="26"/>
                  <a:pt x="1078" y="27"/>
                </a:cubicBezTo>
                <a:cubicBezTo>
                  <a:pt x="1078" y="27"/>
                  <a:pt x="1078" y="27"/>
                  <a:pt x="1077" y="27"/>
                </a:cubicBezTo>
                <a:cubicBezTo>
                  <a:pt x="1077" y="27"/>
                  <a:pt x="1077" y="28"/>
                  <a:pt x="1078" y="27"/>
                </a:cubicBezTo>
                <a:close/>
                <a:moveTo>
                  <a:pt x="1093" y="27"/>
                </a:moveTo>
                <a:cubicBezTo>
                  <a:pt x="1094" y="28"/>
                  <a:pt x="1095" y="25"/>
                  <a:pt x="1095" y="25"/>
                </a:cubicBezTo>
                <a:cubicBezTo>
                  <a:pt x="1094" y="25"/>
                  <a:pt x="1093" y="26"/>
                  <a:pt x="1092" y="26"/>
                </a:cubicBezTo>
                <a:cubicBezTo>
                  <a:pt x="1092" y="27"/>
                  <a:pt x="1093" y="27"/>
                  <a:pt x="1093" y="27"/>
                </a:cubicBezTo>
                <a:cubicBezTo>
                  <a:pt x="1094" y="27"/>
                  <a:pt x="1093" y="27"/>
                  <a:pt x="1093" y="27"/>
                </a:cubicBezTo>
                <a:close/>
                <a:moveTo>
                  <a:pt x="1091" y="27"/>
                </a:moveTo>
                <a:cubicBezTo>
                  <a:pt x="1091" y="27"/>
                  <a:pt x="1089" y="26"/>
                  <a:pt x="1089" y="26"/>
                </a:cubicBezTo>
                <a:cubicBezTo>
                  <a:pt x="1089" y="26"/>
                  <a:pt x="1087" y="26"/>
                  <a:pt x="1087" y="26"/>
                </a:cubicBezTo>
                <a:cubicBezTo>
                  <a:pt x="1087" y="25"/>
                  <a:pt x="1086" y="24"/>
                  <a:pt x="1086" y="24"/>
                </a:cubicBezTo>
                <a:cubicBezTo>
                  <a:pt x="1085" y="24"/>
                  <a:pt x="1085" y="24"/>
                  <a:pt x="1084" y="23"/>
                </a:cubicBezTo>
                <a:cubicBezTo>
                  <a:pt x="1084" y="23"/>
                  <a:pt x="1083" y="23"/>
                  <a:pt x="1083" y="24"/>
                </a:cubicBezTo>
                <a:cubicBezTo>
                  <a:pt x="1081" y="24"/>
                  <a:pt x="1083" y="25"/>
                  <a:pt x="1083" y="26"/>
                </a:cubicBezTo>
                <a:cubicBezTo>
                  <a:pt x="1084" y="25"/>
                  <a:pt x="1084" y="26"/>
                  <a:pt x="1085" y="27"/>
                </a:cubicBezTo>
                <a:cubicBezTo>
                  <a:pt x="1085" y="27"/>
                  <a:pt x="1086" y="26"/>
                  <a:pt x="1086" y="26"/>
                </a:cubicBezTo>
                <a:cubicBezTo>
                  <a:pt x="1086" y="27"/>
                  <a:pt x="1087" y="27"/>
                  <a:pt x="1088" y="27"/>
                </a:cubicBezTo>
                <a:cubicBezTo>
                  <a:pt x="1088" y="27"/>
                  <a:pt x="1088" y="28"/>
                  <a:pt x="1089" y="28"/>
                </a:cubicBezTo>
                <a:cubicBezTo>
                  <a:pt x="1090" y="28"/>
                  <a:pt x="1091" y="28"/>
                  <a:pt x="1091" y="27"/>
                </a:cubicBezTo>
                <a:cubicBezTo>
                  <a:pt x="1091" y="27"/>
                  <a:pt x="1091" y="27"/>
                  <a:pt x="1091" y="27"/>
                </a:cubicBezTo>
                <a:close/>
                <a:moveTo>
                  <a:pt x="1092" y="24"/>
                </a:moveTo>
                <a:cubicBezTo>
                  <a:pt x="1090" y="24"/>
                  <a:pt x="1088" y="23"/>
                  <a:pt x="1086" y="23"/>
                </a:cubicBezTo>
                <a:cubicBezTo>
                  <a:pt x="1086" y="23"/>
                  <a:pt x="1087" y="24"/>
                  <a:pt x="1087" y="24"/>
                </a:cubicBezTo>
                <a:cubicBezTo>
                  <a:pt x="1087" y="25"/>
                  <a:pt x="1087" y="24"/>
                  <a:pt x="1088" y="24"/>
                </a:cubicBezTo>
                <a:cubicBezTo>
                  <a:pt x="1088" y="25"/>
                  <a:pt x="1089" y="25"/>
                  <a:pt x="1090" y="26"/>
                </a:cubicBezTo>
                <a:cubicBezTo>
                  <a:pt x="1091" y="26"/>
                  <a:pt x="1092" y="25"/>
                  <a:pt x="1092" y="24"/>
                </a:cubicBezTo>
                <a:cubicBezTo>
                  <a:pt x="1090" y="24"/>
                  <a:pt x="1092" y="24"/>
                  <a:pt x="1092" y="24"/>
                </a:cubicBezTo>
                <a:close/>
                <a:moveTo>
                  <a:pt x="1081" y="25"/>
                </a:moveTo>
                <a:cubicBezTo>
                  <a:pt x="1082" y="24"/>
                  <a:pt x="1082" y="24"/>
                  <a:pt x="1082" y="24"/>
                </a:cubicBezTo>
                <a:cubicBezTo>
                  <a:pt x="1081" y="23"/>
                  <a:pt x="1080" y="23"/>
                  <a:pt x="1078" y="23"/>
                </a:cubicBezTo>
                <a:cubicBezTo>
                  <a:pt x="1078" y="25"/>
                  <a:pt x="1080" y="25"/>
                  <a:pt x="1081" y="25"/>
                </a:cubicBezTo>
                <a:close/>
                <a:moveTo>
                  <a:pt x="1093" y="24"/>
                </a:moveTo>
                <a:cubicBezTo>
                  <a:pt x="1093" y="24"/>
                  <a:pt x="1093" y="24"/>
                  <a:pt x="1093" y="24"/>
                </a:cubicBezTo>
                <a:cubicBezTo>
                  <a:pt x="1093" y="22"/>
                  <a:pt x="1094" y="23"/>
                  <a:pt x="1092" y="23"/>
                </a:cubicBezTo>
                <a:cubicBezTo>
                  <a:pt x="1092" y="23"/>
                  <a:pt x="1093" y="23"/>
                  <a:pt x="1093" y="24"/>
                </a:cubicBezTo>
                <a:close/>
                <a:moveTo>
                  <a:pt x="1089" y="22"/>
                </a:moveTo>
                <a:cubicBezTo>
                  <a:pt x="1090" y="20"/>
                  <a:pt x="1090" y="20"/>
                  <a:pt x="1089" y="20"/>
                </a:cubicBezTo>
                <a:cubicBezTo>
                  <a:pt x="1089" y="20"/>
                  <a:pt x="1088" y="21"/>
                  <a:pt x="1088" y="21"/>
                </a:cubicBezTo>
                <a:cubicBezTo>
                  <a:pt x="1088" y="21"/>
                  <a:pt x="1089" y="21"/>
                  <a:pt x="1089" y="22"/>
                </a:cubicBezTo>
                <a:cubicBezTo>
                  <a:pt x="1089" y="21"/>
                  <a:pt x="1089" y="22"/>
                  <a:pt x="1089" y="22"/>
                </a:cubicBezTo>
                <a:close/>
                <a:moveTo>
                  <a:pt x="728" y="19"/>
                </a:moveTo>
                <a:cubicBezTo>
                  <a:pt x="728" y="18"/>
                  <a:pt x="727" y="21"/>
                  <a:pt x="728" y="20"/>
                </a:cubicBezTo>
                <a:cubicBezTo>
                  <a:pt x="728" y="20"/>
                  <a:pt x="728" y="20"/>
                  <a:pt x="728" y="19"/>
                </a:cubicBezTo>
                <a:close/>
                <a:moveTo>
                  <a:pt x="1094" y="19"/>
                </a:moveTo>
                <a:cubicBezTo>
                  <a:pt x="1094" y="19"/>
                  <a:pt x="1095" y="19"/>
                  <a:pt x="1095" y="19"/>
                </a:cubicBezTo>
                <a:cubicBezTo>
                  <a:pt x="1095" y="19"/>
                  <a:pt x="1095" y="19"/>
                  <a:pt x="1095" y="19"/>
                </a:cubicBezTo>
                <a:cubicBezTo>
                  <a:pt x="1094" y="19"/>
                  <a:pt x="1094" y="19"/>
                  <a:pt x="1093" y="20"/>
                </a:cubicBezTo>
                <a:cubicBezTo>
                  <a:pt x="1094" y="20"/>
                  <a:pt x="1094" y="20"/>
                  <a:pt x="1094" y="19"/>
                </a:cubicBezTo>
                <a:close/>
                <a:moveTo>
                  <a:pt x="724" y="21"/>
                </a:moveTo>
                <a:cubicBezTo>
                  <a:pt x="724" y="21"/>
                  <a:pt x="724" y="20"/>
                  <a:pt x="724" y="20"/>
                </a:cubicBezTo>
                <a:cubicBezTo>
                  <a:pt x="724" y="19"/>
                  <a:pt x="724" y="19"/>
                  <a:pt x="724" y="19"/>
                </a:cubicBezTo>
                <a:cubicBezTo>
                  <a:pt x="724" y="18"/>
                  <a:pt x="723" y="19"/>
                  <a:pt x="723" y="20"/>
                </a:cubicBezTo>
                <a:cubicBezTo>
                  <a:pt x="723" y="21"/>
                  <a:pt x="723" y="21"/>
                  <a:pt x="724" y="21"/>
                </a:cubicBezTo>
                <a:close/>
                <a:moveTo>
                  <a:pt x="1082" y="20"/>
                </a:moveTo>
                <a:cubicBezTo>
                  <a:pt x="1082" y="21"/>
                  <a:pt x="1082" y="21"/>
                  <a:pt x="1082" y="21"/>
                </a:cubicBezTo>
                <a:cubicBezTo>
                  <a:pt x="1083" y="21"/>
                  <a:pt x="1084" y="21"/>
                  <a:pt x="1085" y="21"/>
                </a:cubicBezTo>
                <a:cubicBezTo>
                  <a:pt x="1086" y="21"/>
                  <a:pt x="1086" y="20"/>
                  <a:pt x="1086" y="20"/>
                </a:cubicBezTo>
                <a:cubicBezTo>
                  <a:pt x="1087" y="20"/>
                  <a:pt x="1088" y="19"/>
                  <a:pt x="1088" y="19"/>
                </a:cubicBezTo>
                <a:cubicBezTo>
                  <a:pt x="1089" y="18"/>
                  <a:pt x="1088" y="18"/>
                  <a:pt x="1087" y="18"/>
                </a:cubicBezTo>
                <a:cubicBezTo>
                  <a:pt x="1086" y="18"/>
                  <a:pt x="1086" y="18"/>
                  <a:pt x="1085" y="18"/>
                </a:cubicBezTo>
                <a:cubicBezTo>
                  <a:pt x="1085" y="18"/>
                  <a:pt x="1085" y="19"/>
                  <a:pt x="1084" y="19"/>
                </a:cubicBezTo>
                <a:cubicBezTo>
                  <a:pt x="1083" y="19"/>
                  <a:pt x="1082" y="19"/>
                  <a:pt x="1081" y="20"/>
                </a:cubicBezTo>
                <a:cubicBezTo>
                  <a:pt x="1081" y="20"/>
                  <a:pt x="1082" y="20"/>
                  <a:pt x="1082" y="20"/>
                </a:cubicBezTo>
                <a:close/>
                <a:moveTo>
                  <a:pt x="1093" y="18"/>
                </a:moveTo>
                <a:cubicBezTo>
                  <a:pt x="1093" y="17"/>
                  <a:pt x="1093" y="17"/>
                  <a:pt x="1093" y="17"/>
                </a:cubicBezTo>
                <a:cubicBezTo>
                  <a:pt x="1092" y="16"/>
                  <a:pt x="1091" y="16"/>
                  <a:pt x="1090" y="16"/>
                </a:cubicBezTo>
                <a:cubicBezTo>
                  <a:pt x="1090" y="16"/>
                  <a:pt x="1090" y="16"/>
                  <a:pt x="1090" y="16"/>
                </a:cubicBezTo>
                <a:cubicBezTo>
                  <a:pt x="1090" y="17"/>
                  <a:pt x="1090" y="17"/>
                  <a:pt x="1090" y="17"/>
                </a:cubicBezTo>
                <a:cubicBezTo>
                  <a:pt x="1091" y="18"/>
                  <a:pt x="1092" y="18"/>
                  <a:pt x="1093" y="18"/>
                </a:cubicBezTo>
                <a:close/>
                <a:moveTo>
                  <a:pt x="565" y="18"/>
                </a:moveTo>
                <a:cubicBezTo>
                  <a:pt x="567" y="21"/>
                  <a:pt x="573" y="22"/>
                  <a:pt x="576" y="22"/>
                </a:cubicBezTo>
                <a:cubicBezTo>
                  <a:pt x="576" y="21"/>
                  <a:pt x="576" y="20"/>
                  <a:pt x="575" y="20"/>
                </a:cubicBezTo>
                <a:cubicBezTo>
                  <a:pt x="575" y="20"/>
                  <a:pt x="573" y="20"/>
                  <a:pt x="573" y="19"/>
                </a:cubicBezTo>
                <a:cubicBezTo>
                  <a:pt x="573" y="19"/>
                  <a:pt x="572" y="19"/>
                  <a:pt x="572" y="19"/>
                </a:cubicBezTo>
                <a:cubicBezTo>
                  <a:pt x="572" y="19"/>
                  <a:pt x="571" y="19"/>
                  <a:pt x="571" y="19"/>
                </a:cubicBezTo>
                <a:cubicBezTo>
                  <a:pt x="570" y="19"/>
                  <a:pt x="570" y="17"/>
                  <a:pt x="569" y="17"/>
                </a:cubicBezTo>
                <a:cubicBezTo>
                  <a:pt x="568" y="17"/>
                  <a:pt x="567" y="17"/>
                  <a:pt x="566" y="17"/>
                </a:cubicBezTo>
                <a:cubicBezTo>
                  <a:pt x="566" y="16"/>
                  <a:pt x="565" y="15"/>
                  <a:pt x="564" y="15"/>
                </a:cubicBezTo>
                <a:cubicBezTo>
                  <a:pt x="565" y="16"/>
                  <a:pt x="564" y="18"/>
                  <a:pt x="565" y="18"/>
                </a:cubicBezTo>
                <a:cubicBezTo>
                  <a:pt x="567" y="20"/>
                  <a:pt x="565" y="18"/>
                  <a:pt x="565" y="18"/>
                </a:cubicBezTo>
                <a:close/>
                <a:moveTo>
                  <a:pt x="1097" y="14"/>
                </a:moveTo>
                <a:cubicBezTo>
                  <a:pt x="1097" y="14"/>
                  <a:pt x="1098" y="14"/>
                  <a:pt x="1098" y="14"/>
                </a:cubicBezTo>
                <a:cubicBezTo>
                  <a:pt x="1099" y="14"/>
                  <a:pt x="1097" y="13"/>
                  <a:pt x="1097" y="13"/>
                </a:cubicBezTo>
                <a:cubicBezTo>
                  <a:pt x="1096" y="12"/>
                  <a:pt x="1097" y="13"/>
                  <a:pt x="1097" y="13"/>
                </a:cubicBezTo>
                <a:cubicBezTo>
                  <a:pt x="1096" y="13"/>
                  <a:pt x="1096" y="13"/>
                  <a:pt x="1096" y="13"/>
                </a:cubicBezTo>
                <a:cubicBezTo>
                  <a:pt x="1095" y="13"/>
                  <a:pt x="1095" y="13"/>
                  <a:pt x="1094" y="14"/>
                </a:cubicBezTo>
                <a:cubicBezTo>
                  <a:pt x="1095" y="14"/>
                  <a:pt x="1097" y="14"/>
                  <a:pt x="1097" y="14"/>
                </a:cubicBezTo>
                <a:close/>
                <a:moveTo>
                  <a:pt x="376" y="36"/>
                </a:moveTo>
                <a:cubicBezTo>
                  <a:pt x="378" y="36"/>
                  <a:pt x="376" y="37"/>
                  <a:pt x="375" y="37"/>
                </a:cubicBezTo>
                <a:cubicBezTo>
                  <a:pt x="375" y="37"/>
                  <a:pt x="376" y="36"/>
                  <a:pt x="376" y="36"/>
                </a:cubicBezTo>
                <a:cubicBezTo>
                  <a:pt x="377" y="36"/>
                  <a:pt x="376" y="36"/>
                  <a:pt x="376" y="36"/>
                </a:cubicBezTo>
                <a:close/>
                <a:moveTo>
                  <a:pt x="377" y="40"/>
                </a:moveTo>
                <a:cubicBezTo>
                  <a:pt x="377" y="40"/>
                  <a:pt x="377" y="40"/>
                  <a:pt x="377" y="40"/>
                </a:cubicBezTo>
                <a:cubicBezTo>
                  <a:pt x="377" y="40"/>
                  <a:pt x="377" y="40"/>
                  <a:pt x="377" y="40"/>
                </a:cubicBezTo>
                <a:cubicBezTo>
                  <a:pt x="377" y="40"/>
                  <a:pt x="377" y="40"/>
                  <a:pt x="377" y="40"/>
                </a:cubicBezTo>
                <a:close/>
                <a:moveTo>
                  <a:pt x="389" y="53"/>
                </a:moveTo>
                <a:cubicBezTo>
                  <a:pt x="390" y="53"/>
                  <a:pt x="389" y="55"/>
                  <a:pt x="389" y="53"/>
                </a:cubicBezTo>
                <a:close/>
                <a:moveTo>
                  <a:pt x="429" y="60"/>
                </a:moveTo>
                <a:cubicBezTo>
                  <a:pt x="430" y="60"/>
                  <a:pt x="431" y="61"/>
                  <a:pt x="431" y="60"/>
                </a:cubicBezTo>
                <a:cubicBezTo>
                  <a:pt x="432" y="60"/>
                  <a:pt x="433" y="61"/>
                  <a:pt x="433" y="61"/>
                </a:cubicBezTo>
                <a:cubicBezTo>
                  <a:pt x="432" y="61"/>
                  <a:pt x="430" y="61"/>
                  <a:pt x="429" y="61"/>
                </a:cubicBezTo>
                <a:cubicBezTo>
                  <a:pt x="429" y="61"/>
                  <a:pt x="429" y="61"/>
                  <a:pt x="429" y="60"/>
                </a:cubicBezTo>
                <a:close/>
                <a:moveTo>
                  <a:pt x="454" y="31"/>
                </a:moveTo>
                <a:cubicBezTo>
                  <a:pt x="454" y="31"/>
                  <a:pt x="454" y="31"/>
                  <a:pt x="454" y="31"/>
                </a:cubicBezTo>
                <a:cubicBezTo>
                  <a:pt x="454" y="31"/>
                  <a:pt x="454" y="31"/>
                  <a:pt x="454" y="31"/>
                </a:cubicBezTo>
                <a:cubicBezTo>
                  <a:pt x="454" y="31"/>
                  <a:pt x="454" y="31"/>
                  <a:pt x="454" y="31"/>
                </a:cubicBezTo>
                <a:close/>
                <a:moveTo>
                  <a:pt x="457" y="28"/>
                </a:moveTo>
                <a:cubicBezTo>
                  <a:pt x="457" y="28"/>
                  <a:pt x="457" y="28"/>
                  <a:pt x="457" y="28"/>
                </a:cubicBezTo>
                <a:cubicBezTo>
                  <a:pt x="457" y="28"/>
                  <a:pt x="457" y="28"/>
                  <a:pt x="457" y="28"/>
                </a:cubicBezTo>
                <a:cubicBezTo>
                  <a:pt x="457" y="28"/>
                  <a:pt x="457" y="28"/>
                  <a:pt x="457" y="28"/>
                </a:cubicBezTo>
                <a:close/>
                <a:moveTo>
                  <a:pt x="418" y="22"/>
                </a:moveTo>
                <a:cubicBezTo>
                  <a:pt x="418" y="22"/>
                  <a:pt x="418" y="21"/>
                  <a:pt x="418" y="21"/>
                </a:cubicBezTo>
                <a:cubicBezTo>
                  <a:pt x="418" y="21"/>
                  <a:pt x="418" y="21"/>
                  <a:pt x="418" y="22"/>
                </a:cubicBezTo>
                <a:close/>
                <a:moveTo>
                  <a:pt x="460" y="28"/>
                </a:moveTo>
                <a:cubicBezTo>
                  <a:pt x="460" y="28"/>
                  <a:pt x="463" y="27"/>
                  <a:pt x="463" y="28"/>
                </a:cubicBezTo>
                <a:cubicBezTo>
                  <a:pt x="463" y="28"/>
                  <a:pt x="460" y="29"/>
                  <a:pt x="460" y="28"/>
                </a:cubicBezTo>
                <a:close/>
                <a:moveTo>
                  <a:pt x="504" y="22"/>
                </a:moveTo>
                <a:cubicBezTo>
                  <a:pt x="504" y="22"/>
                  <a:pt x="504" y="22"/>
                  <a:pt x="504" y="22"/>
                </a:cubicBezTo>
                <a:cubicBezTo>
                  <a:pt x="505" y="22"/>
                  <a:pt x="506" y="22"/>
                  <a:pt x="506" y="23"/>
                </a:cubicBezTo>
                <a:cubicBezTo>
                  <a:pt x="505" y="23"/>
                  <a:pt x="504" y="23"/>
                  <a:pt x="504" y="22"/>
                </a:cubicBezTo>
                <a:cubicBezTo>
                  <a:pt x="504" y="22"/>
                  <a:pt x="504" y="22"/>
                  <a:pt x="504" y="22"/>
                </a:cubicBezTo>
                <a:close/>
                <a:moveTo>
                  <a:pt x="424" y="56"/>
                </a:moveTo>
                <a:cubicBezTo>
                  <a:pt x="424" y="57"/>
                  <a:pt x="424" y="57"/>
                  <a:pt x="424" y="56"/>
                </a:cubicBezTo>
                <a:cubicBezTo>
                  <a:pt x="424" y="56"/>
                  <a:pt x="424" y="55"/>
                  <a:pt x="425" y="55"/>
                </a:cubicBezTo>
                <a:cubicBezTo>
                  <a:pt x="425" y="56"/>
                  <a:pt x="425" y="56"/>
                  <a:pt x="424" y="56"/>
                </a:cubicBezTo>
                <a:close/>
                <a:moveTo>
                  <a:pt x="423" y="69"/>
                </a:moveTo>
                <a:cubicBezTo>
                  <a:pt x="422" y="69"/>
                  <a:pt x="421" y="67"/>
                  <a:pt x="421" y="67"/>
                </a:cubicBezTo>
                <a:cubicBezTo>
                  <a:pt x="421" y="66"/>
                  <a:pt x="421" y="66"/>
                  <a:pt x="422" y="66"/>
                </a:cubicBezTo>
                <a:cubicBezTo>
                  <a:pt x="421" y="67"/>
                  <a:pt x="423" y="67"/>
                  <a:pt x="423" y="67"/>
                </a:cubicBezTo>
                <a:cubicBezTo>
                  <a:pt x="423" y="68"/>
                  <a:pt x="423" y="68"/>
                  <a:pt x="423" y="69"/>
                </a:cubicBezTo>
                <a:cubicBezTo>
                  <a:pt x="422" y="69"/>
                  <a:pt x="423" y="69"/>
                  <a:pt x="423" y="69"/>
                </a:cubicBezTo>
                <a:close/>
                <a:moveTo>
                  <a:pt x="363" y="27"/>
                </a:moveTo>
                <a:cubicBezTo>
                  <a:pt x="363" y="27"/>
                  <a:pt x="362" y="28"/>
                  <a:pt x="362" y="28"/>
                </a:cubicBezTo>
                <a:cubicBezTo>
                  <a:pt x="362" y="28"/>
                  <a:pt x="362" y="30"/>
                  <a:pt x="362" y="30"/>
                </a:cubicBezTo>
                <a:cubicBezTo>
                  <a:pt x="364" y="30"/>
                  <a:pt x="364" y="29"/>
                  <a:pt x="364" y="31"/>
                </a:cubicBezTo>
                <a:cubicBezTo>
                  <a:pt x="365" y="31"/>
                  <a:pt x="367" y="31"/>
                  <a:pt x="367" y="29"/>
                </a:cubicBezTo>
                <a:cubicBezTo>
                  <a:pt x="367" y="29"/>
                  <a:pt x="368" y="31"/>
                  <a:pt x="368" y="31"/>
                </a:cubicBezTo>
                <a:cubicBezTo>
                  <a:pt x="369" y="31"/>
                  <a:pt x="370" y="31"/>
                  <a:pt x="370" y="31"/>
                </a:cubicBezTo>
                <a:cubicBezTo>
                  <a:pt x="371" y="31"/>
                  <a:pt x="372" y="31"/>
                  <a:pt x="372" y="31"/>
                </a:cubicBezTo>
                <a:cubicBezTo>
                  <a:pt x="372" y="30"/>
                  <a:pt x="372" y="30"/>
                  <a:pt x="373" y="29"/>
                </a:cubicBezTo>
                <a:cubicBezTo>
                  <a:pt x="373" y="30"/>
                  <a:pt x="373" y="30"/>
                  <a:pt x="373" y="31"/>
                </a:cubicBezTo>
                <a:cubicBezTo>
                  <a:pt x="373" y="31"/>
                  <a:pt x="374" y="32"/>
                  <a:pt x="374" y="33"/>
                </a:cubicBezTo>
                <a:cubicBezTo>
                  <a:pt x="372" y="33"/>
                  <a:pt x="369" y="33"/>
                  <a:pt x="367" y="34"/>
                </a:cubicBezTo>
                <a:cubicBezTo>
                  <a:pt x="366" y="34"/>
                  <a:pt x="366" y="34"/>
                  <a:pt x="367" y="35"/>
                </a:cubicBezTo>
                <a:cubicBezTo>
                  <a:pt x="367" y="36"/>
                  <a:pt x="367" y="36"/>
                  <a:pt x="367" y="36"/>
                </a:cubicBezTo>
                <a:cubicBezTo>
                  <a:pt x="366" y="36"/>
                  <a:pt x="365" y="36"/>
                  <a:pt x="364" y="36"/>
                </a:cubicBezTo>
                <a:cubicBezTo>
                  <a:pt x="364" y="37"/>
                  <a:pt x="365" y="37"/>
                  <a:pt x="365" y="37"/>
                </a:cubicBezTo>
                <a:cubicBezTo>
                  <a:pt x="366" y="37"/>
                  <a:pt x="367" y="38"/>
                  <a:pt x="369" y="37"/>
                </a:cubicBezTo>
                <a:cubicBezTo>
                  <a:pt x="369" y="38"/>
                  <a:pt x="369" y="38"/>
                  <a:pt x="369" y="38"/>
                </a:cubicBezTo>
                <a:cubicBezTo>
                  <a:pt x="370" y="38"/>
                  <a:pt x="370" y="38"/>
                  <a:pt x="371" y="37"/>
                </a:cubicBezTo>
                <a:cubicBezTo>
                  <a:pt x="371" y="37"/>
                  <a:pt x="372" y="36"/>
                  <a:pt x="372" y="37"/>
                </a:cubicBezTo>
                <a:cubicBezTo>
                  <a:pt x="372" y="38"/>
                  <a:pt x="372" y="38"/>
                  <a:pt x="373" y="38"/>
                </a:cubicBezTo>
                <a:cubicBezTo>
                  <a:pt x="374" y="38"/>
                  <a:pt x="374" y="37"/>
                  <a:pt x="375" y="38"/>
                </a:cubicBezTo>
                <a:cubicBezTo>
                  <a:pt x="375" y="39"/>
                  <a:pt x="376" y="39"/>
                  <a:pt x="376" y="40"/>
                </a:cubicBezTo>
                <a:cubicBezTo>
                  <a:pt x="375" y="39"/>
                  <a:pt x="374" y="39"/>
                  <a:pt x="373" y="39"/>
                </a:cubicBezTo>
                <a:cubicBezTo>
                  <a:pt x="372" y="39"/>
                  <a:pt x="372" y="39"/>
                  <a:pt x="371" y="39"/>
                </a:cubicBezTo>
                <a:cubicBezTo>
                  <a:pt x="371" y="39"/>
                  <a:pt x="371" y="39"/>
                  <a:pt x="371" y="39"/>
                </a:cubicBezTo>
                <a:cubicBezTo>
                  <a:pt x="371" y="39"/>
                  <a:pt x="371" y="39"/>
                  <a:pt x="371" y="39"/>
                </a:cubicBezTo>
                <a:cubicBezTo>
                  <a:pt x="370" y="39"/>
                  <a:pt x="369" y="38"/>
                  <a:pt x="368" y="38"/>
                </a:cubicBezTo>
                <a:cubicBezTo>
                  <a:pt x="366" y="38"/>
                  <a:pt x="366" y="38"/>
                  <a:pt x="366" y="40"/>
                </a:cubicBezTo>
                <a:cubicBezTo>
                  <a:pt x="367" y="40"/>
                  <a:pt x="367" y="41"/>
                  <a:pt x="366" y="41"/>
                </a:cubicBezTo>
                <a:cubicBezTo>
                  <a:pt x="367" y="42"/>
                  <a:pt x="367" y="42"/>
                  <a:pt x="368" y="42"/>
                </a:cubicBezTo>
                <a:cubicBezTo>
                  <a:pt x="368" y="42"/>
                  <a:pt x="368" y="43"/>
                  <a:pt x="369" y="43"/>
                </a:cubicBezTo>
                <a:cubicBezTo>
                  <a:pt x="369" y="44"/>
                  <a:pt x="369" y="43"/>
                  <a:pt x="369" y="44"/>
                </a:cubicBezTo>
                <a:cubicBezTo>
                  <a:pt x="369" y="45"/>
                  <a:pt x="376" y="44"/>
                  <a:pt x="377" y="44"/>
                </a:cubicBezTo>
                <a:cubicBezTo>
                  <a:pt x="377" y="46"/>
                  <a:pt x="376" y="45"/>
                  <a:pt x="376" y="45"/>
                </a:cubicBezTo>
                <a:cubicBezTo>
                  <a:pt x="374" y="45"/>
                  <a:pt x="373" y="45"/>
                  <a:pt x="371" y="46"/>
                </a:cubicBezTo>
                <a:cubicBezTo>
                  <a:pt x="370" y="46"/>
                  <a:pt x="371" y="48"/>
                  <a:pt x="372" y="47"/>
                </a:cubicBezTo>
                <a:cubicBezTo>
                  <a:pt x="373" y="47"/>
                  <a:pt x="374" y="47"/>
                  <a:pt x="376" y="48"/>
                </a:cubicBezTo>
                <a:cubicBezTo>
                  <a:pt x="376" y="48"/>
                  <a:pt x="377" y="48"/>
                  <a:pt x="377" y="47"/>
                </a:cubicBezTo>
                <a:cubicBezTo>
                  <a:pt x="377" y="47"/>
                  <a:pt x="378" y="47"/>
                  <a:pt x="378" y="47"/>
                </a:cubicBezTo>
                <a:cubicBezTo>
                  <a:pt x="378" y="47"/>
                  <a:pt x="379" y="46"/>
                  <a:pt x="379" y="46"/>
                </a:cubicBezTo>
                <a:cubicBezTo>
                  <a:pt x="380" y="46"/>
                  <a:pt x="381" y="46"/>
                  <a:pt x="382" y="46"/>
                </a:cubicBezTo>
                <a:cubicBezTo>
                  <a:pt x="383" y="46"/>
                  <a:pt x="384" y="46"/>
                  <a:pt x="384" y="47"/>
                </a:cubicBezTo>
                <a:cubicBezTo>
                  <a:pt x="384" y="47"/>
                  <a:pt x="384" y="47"/>
                  <a:pt x="383" y="47"/>
                </a:cubicBezTo>
                <a:cubicBezTo>
                  <a:pt x="383" y="47"/>
                  <a:pt x="380" y="47"/>
                  <a:pt x="380" y="48"/>
                </a:cubicBezTo>
                <a:cubicBezTo>
                  <a:pt x="380" y="48"/>
                  <a:pt x="379" y="48"/>
                  <a:pt x="379" y="48"/>
                </a:cubicBezTo>
                <a:cubicBezTo>
                  <a:pt x="379" y="48"/>
                  <a:pt x="378" y="49"/>
                  <a:pt x="378" y="49"/>
                </a:cubicBezTo>
                <a:cubicBezTo>
                  <a:pt x="377" y="49"/>
                  <a:pt x="377" y="48"/>
                  <a:pt x="377" y="49"/>
                </a:cubicBezTo>
                <a:cubicBezTo>
                  <a:pt x="376" y="49"/>
                  <a:pt x="377" y="50"/>
                  <a:pt x="377" y="50"/>
                </a:cubicBezTo>
                <a:cubicBezTo>
                  <a:pt x="377" y="51"/>
                  <a:pt x="377" y="51"/>
                  <a:pt x="378" y="51"/>
                </a:cubicBezTo>
                <a:cubicBezTo>
                  <a:pt x="379" y="51"/>
                  <a:pt x="378" y="52"/>
                  <a:pt x="379" y="53"/>
                </a:cubicBezTo>
                <a:cubicBezTo>
                  <a:pt x="379" y="54"/>
                  <a:pt x="379" y="54"/>
                  <a:pt x="380" y="54"/>
                </a:cubicBezTo>
                <a:cubicBezTo>
                  <a:pt x="380" y="54"/>
                  <a:pt x="380" y="54"/>
                  <a:pt x="380" y="54"/>
                </a:cubicBezTo>
                <a:cubicBezTo>
                  <a:pt x="380" y="55"/>
                  <a:pt x="378" y="54"/>
                  <a:pt x="379" y="55"/>
                </a:cubicBezTo>
                <a:cubicBezTo>
                  <a:pt x="379" y="57"/>
                  <a:pt x="380" y="56"/>
                  <a:pt x="381" y="56"/>
                </a:cubicBezTo>
                <a:cubicBezTo>
                  <a:pt x="382" y="56"/>
                  <a:pt x="383" y="56"/>
                  <a:pt x="384" y="56"/>
                </a:cubicBezTo>
                <a:cubicBezTo>
                  <a:pt x="384" y="56"/>
                  <a:pt x="384" y="56"/>
                  <a:pt x="385" y="56"/>
                </a:cubicBezTo>
                <a:cubicBezTo>
                  <a:pt x="385" y="56"/>
                  <a:pt x="385" y="56"/>
                  <a:pt x="385" y="56"/>
                </a:cubicBezTo>
                <a:cubicBezTo>
                  <a:pt x="386" y="55"/>
                  <a:pt x="386" y="55"/>
                  <a:pt x="386" y="54"/>
                </a:cubicBezTo>
                <a:cubicBezTo>
                  <a:pt x="387" y="54"/>
                  <a:pt x="388" y="54"/>
                  <a:pt x="388" y="55"/>
                </a:cubicBezTo>
                <a:cubicBezTo>
                  <a:pt x="389" y="56"/>
                  <a:pt x="390" y="56"/>
                  <a:pt x="391" y="56"/>
                </a:cubicBezTo>
                <a:cubicBezTo>
                  <a:pt x="391" y="56"/>
                  <a:pt x="391" y="55"/>
                  <a:pt x="391" y="55"/>
                </a:cubicBezTo>
                <a:cubicBezTo>
                  <a:pt x="390" y="55"/>
                  <a:pt x="390" y="55"/>
                  <a:pt x="390" y="54"/>
                </a:cubicBezTo>
                <a:cubicBezTo>
                  <a:pt x="391" y="55"/>
                  <a:pt x="392" y="56"/>
                  <a:pt x="392" y="55"/>
                </a:cubicBezTo>
                <a:cubicBezTo>
                  <a:pt x="392" y="54"/>
                  <a:pt x="393" y="54"/>
                  <a:pt x="394" y="52"/>
                </a:cubicBezTo>
                <a:cubicBezTo>
                  <a:pt x="395" y="53"/>
                  <a:pt x="396" y="52"/>
                  <a:pt x="398" y="52"/>
                </a:cubicBezTo>
                <a:cubicBezTo>
                  <a:pt x="399" y="51"/>
                  <a:pt x="397" y="51"/>
                  <a:pt x="398" y="50"/>
                </a:cubicBezTo>
                <a:cubicBezTo>
                  <a:pt x="399" y="50"/>
                  <a:pt x="398" y="48"/>
                  <a:pt x="399" y="48"/>
                </a:cubicBezTo>
                <a:cubicBezTo>
                  <a:pt x="399" y="49"/>
                  <a:pt x="399" y="49"/>
                  <a:pt x="399" y="50"/>
                </a:cubicBezTo>
                <a:cubicBezTo>
                  <a:pt x="400" y="50"/>
                  <a:pt x="401" y="50"/>
                  <a:pt x="401" y="50"/>
                </a:cubicBezTo>
                <a:cubicBezTo>
                  <a:pt x="402" y="49"/>
                  <a:pt x="402" y="49"/>
                  <a:pt x="402" y="49"/>
                </a:cubicBezTo>
                <a:cubicBezTo>
                  <a:pt x="402" y="49"/>
                  <a:pt x="402" y="49"/>
                  <a:pt x="402" y="49"/>
                </a:cubicBezTo>
                <a:cubicBezTo>
                  <a:pt x="403" y="48"/>
                  <a:pt x="403" y="49"/>
                  <a:pt x="403" y="49"/>
                </a:cubicBezTo>
                <a:cubicBezTo>
                  <a:pt x="403" y="48"/>
                  <a:pt x="404" y="48"/>
                  <a:pt x="404" y="47"/>
                </a:cubicBezTo>
                <a:cubicBezTo>
                  <a:pt x="404" y="48"/>
                  <a:pt x="405" y="48"/>
                  <a:pt x="405" y="49"/>
                </a:cubicBezTo>
                <a:cubicBezTo>
                  <a:pt x="405" y="48"/>
                  <a:pt x="408" y="48"/>
                  <a:pt x="409" y="47"/>
                </a:cubicBezTo>
                <a:cubicBezTo>
                  <a:pt x="409" y="48"/>
                  <a:pt x="410" y="49"/>
                  <a:pt x="410" y="48"/>
                </a:cubicBezTo>
                <a:cubicBezTo>
                  <a:pt x="410" y="47"/>
                  <a:pt x="410" y="47"/>
                  <a:pt x="410" y="47"/>
                </a:cubicBezTo>
                <a:cubicBezTo>
                  <a:pt x="411" y="47"/>
                  <a:pt x="411" y="47"/>
                  <a:pt x="411" y="47"/>
                </a:cubicBezTo>
                <a:cubicBezTo>
                  <a:pt x="411" y="47"/>
                  <a:pt x="412" y="47"/>
                  <a:pt x="412" y="47"/>
                </a:cubicBezTo>
                <a:cubicBezTo>
                  <a:pt x="413" y="47"/>
                  <a:pt x="413" y="47"/>
                  <a:pt x="413" y="46"/>
                </a:cubicBezTo>
                <a:cubicBezTo>
                  <a:pt x="414" y="46"/>
                  <a:pt x="415" y="46"/>
                  <a:pt x="415" y="46"/>
                </a:cubicBezTo>
                <a:cubicBezTo>
                  <a:pt x="415" y="45"/>
                  <a:pt x="414" y="45"/>
                  <a:pt x="415" y="45"/>
                </a:cubicBezTo>
                <a:cubicBezTo>
                  <a:pt x="415" y="44"/>
                  <a:pt x="415" y="44"/>
                  <a:pt x="415" y="43"/>
                </a:cubicBezTo>
                <a:cubicBezTo>
                  <a:pt x="414" y="43"/>
                  <a:pt x="414" y="43"/>
                  <a:pt x="414" y="42"/>
                </a:cubicBezTo>
                <a:cubicBezTo>
                  <a:pt x="414" y="41"/>
                  <a:pt x="413" y="41"/>
                  <a:pt x="413" y="41"/>
                </a:cubicBezTo>
                <a:cubicBezTo>
                  <a:pt x="414" y="41"/>
                  <a:pt x="415" y="41"/>
                  <a:pt x="415" y="42"/>
                </a:cubicBezTo>
                <a:cubicBezTo>
                  <a:pt x="415" y="42"/>
                  <a:pt x="415" y="42"/>
                  <a:pt x="415" y="43"/>
                </a:cubicBezTo>
                <a:cubicBezTo>
                  <a:pt x="415" y="44"/>
                  <a:pt x="415" y="43"/>
                  <a:pt x="416" y="43"/>
                </a:cubicBezTo>
                <a:cubicBezTo>
                  <a:pt x="416" y="43"/>
                  <a:pt x="415" y="44"/>
                  <a:pt x="416" y="44"/>
                </a:cubicBezTo>
                <a:cubicBezTo>
                  <a:pt x="416" y="44"/>
                  <a:pt x="416" y="43"/>
                  <a:pt x="416" y="44"/>
                </a:cubicBezTo>
                <a:cubicBezTo>
                  <a:pt x="416" y="45"/>
                  <a:pt x="417" y="45"/>
                  <a:pt x="417" y="45"/>
                </a:cubicBezTo>
                <a:cubicBezTo>
                  <a:pt x="418" y="44"/>
                  <a:pt x="418" y="44"/>
                  <a:pt x="419" y="44"/>
                </a:cubicBezTo>
                <a:cubicBezTo>
                  <a:pt x="419" y="44"/>
                  <a:pt x="420" y="46"/>
                  <a:pt x="420" y="46"/>
                </a:cubicBezTo>
                <a:cubicBezTo>
                  <a:pt x="420" y="46"/>
                  <a:pt x="419" y="46"/>
                  <a:pt x="419" y="46"/>
                </a:cubicBezTo>
                <a:cubicBezTo>
                  <a:pt x="418" y="46"/>
                  <a:pt x="417" y="46"/>
                  <a:pt x="416" y="46"/>
                </a:cubicBezTo>
                <a:cubicBezTo>
                  <a:pt x="416" y="46"/>
                  <a:pt x="416" y="47"/>
                  <a:pt x="416" y="47"/>
                </a:cubicBezTo>
                <a:cubicBezTo>
                  <a:pt x="418" y="48"/>
                  <a:pt x="420" y="48"/>
                  <a:pt x="422" y="48"/>
                </a:cubicBezTo>
                <a:cubicBezTo>
                  <a:pt x="423" y="48"/>
                  <a:pt x="425" y="48"/>
                  <a:pt x="426" y="48"/>
                </a:cubicBezTo>
                <a:cubicBezTo>
                  <a:pt x="425" y="50"/>
                  <a:pt x="426" y="49"/>
                  <a:pt x="426" y="50"/>
                </a:cubicBezTo>
                <a:cubicBezTo>
                  <a:pt x="425" y="49"/>
                  <a:pt x="425" y="49"/>
                  <a:pt x="423" y="49"/>
                </a:cubicBezTo>
                <a:cubicBezTo>
                  <a:pt x="423" y="49"/>
                  <a:pt x="420" y="49"/>
                  <a:pt x="420" y="49"/>
                </a:cubicBezTo>
                <a:cubicBezTo>
                  <a:pt x="420" y="49"/>
                  <a:pt x="417" y="49"/>
                  <a:pt x="416" y="49"/>
                </a:cubicBezTo>
                <a:cubicBezTo>
                  <a:pt x="415" y="49"/>
                  <a:pt x="414" y="49"/>
                  <a:pt x="413" y="49"/>
                </a:cubicBezTo>
                <a:cubicBezTo>
                  <a:pt x="413" y="49"/>
                  <a:pt x="412" y="49"/>
                  <a:pt x="411" y="48"/>
                </a:cubicBezTo>
                <a:cubicBezTo>
                  <a:pt x="411" y="49"/>
                  <a:pt x="411" y="49"/>
                  <a:pt x="410" y="49"/>
                </a:cubicBezTo>
                <a:cubicBezTo>
                  <a:pt x="409" y="49"/>
                  <a:pt x="410" y="49"/>
                  <a:pt x="409" y="49"/>
                </a:cubicBezTo>
                <a:cubicBezTo>
                  <a:pt x="409" y="49"/>
                  <a:pt x="409" y="49"/>
                  <a:pt x="409" y="49"/>
                </a:cubicBezTo>
                <a:cubicBezTo>
                  <a:pt x="409" y="49"/>
                  <a:pt x="408" y="49"/>
                  <a:pt x="408" y="49"/>
                </a:cubicBezTo>
                <a:cubicBezTo>
                  <a:pt x="408" y="49"/>
                  <a:pt x="406" y="50"/>
                  <a:pt x="406" y="50"/>
                </a:cubicBezTo>
                <a:cubicBezTo>
                  <a:pt x="406" y="51"/>
                  <a:pt x="405" y="50"/>
                  <a:pt x="405" y="50"/>
                </a:cubicBezTo>
                <a:cubicBezTo>
                  <a:pt x="405" y="51"/>
                  <a:pt x="405" y="51"/>
                  <a:pt x="405" y="51"/>
                </a:cubicBezTo>
                <a:cubicBezTo>
                  <a:pt x="404" y="51"/>
                  <a:pt x="405" y="51"/>
                  <a:pt x="403" y="51"/>
                </a:cubicBezTo>
                <a:cubicBezTo>
                  <a:pt x="403" y="51"/>
                  <a:pt x="402" y="51"/>
                  <a:pt x="401" y="51"/>
                </a:cubicBezTo>
                <a:cubicBezTo>
                  <a:pt x="401" y="52"/>
                  <a:pt x="401" y="52"/>
                  <a:pt x="401" y="53"/>
                </a:cubicBezTo>
                <a:cubicBezTo>
                  <a:pt x="401" y="53"/>
                  <a:pt x="401" y="53"/>
                  <a:pt x="401" y="53"/>
                </a:cubicBezTo>
                <a:cubicBezTo>
                  <a:pt x="401" y="54"/>
                  <a:pt x="401" y="54"/>
                  <a:pt x="400" y="54"/>
                </a:cubicBezTo>
                <a:cubicBezTo>
                  <a:pt x="400" y="55"/>
                  <a:pt x="400" y="55"/>
                  <a:pt x="401" y="56"/>
                </a:cubicBezTo>
                <a:cubicBezTo>
                  <a:pt x="401" y="56"/>
                  <a:pt x="401" y="56"/>
                  <a:pt x="401" y="56"/>
                </a:cubicBezTo>
                <a:cubicBezTo>
                  <a:pt x="402" y="56"/>
                  <a:pt x="403" y="56"/>
                  <a:pt x="404" y="55"/>
                </a:cubicBezTo>
                <a:cubicBezTo>
                  <a:pt x="405" y="55"/>
                  <a:pt x="405" y="56"/>
                  <a:pt x="405" y="55"/>
                </a:cubicBezTo>
                <a:cubicBezTo>
                  <a:pt x="406" y="55"/>
                  <a:pt x="406" y="55"/>
                  <a:pt x="406" y="55"/>
                </a:cubicBezTo>
                <a:cubicBezTo>
                  <a:pt x="407" y="55"/>
                  <a:pt x="408" y="54"/>
                  <a:pt x="408" y="55"/>
                </a:cubicBezTo>
                <a:cubicBezTo>
                  <a:pt x="408" y="55"/>
                  <a:pt x="408" y="55"/>
                  <a:pt x="407" y="55"/>
                </a:cubicBezTo>
                <a:cubicBezTo>
                  <a:pt x="408" y="56"/>
                  <a:pt x="409" y="55"/>
                  <a:pt x="410" y="55"/>
                </a:cubicBezTo>
                <a:cubicBezTo>
                  <a:pt x="411" y="55"/>
                  <a:pt x="412" y="55"/>
                  <a:pt x="413" y="55"/>
                </a:cubicBezTo>
                <a:cubicBezTo>
                  <a:pt x="413" y="55"/>
                  <a:pt x="413" y="55"/>
                  <a:pt x="414" y="54"/>
                </a:cubicBezTo>
                <a:cubicBezTo>
                  <a:pt x="414" y="54"/>
                  <a:pt x="414" y="52"/>
                  <a:pt x="415" y="52"/>
                </a:cubicBezTo>
                <a:cubicBezTo>
                  <a:pt x="416" y="52"/>
                  <a:pt x="416" y="52"/>
                  <a:pt x="416" y="53"/>
                </a:cubicBezTo>
                <a:cubicBezTo>
                  <a:pt x="416" y="53"/>
                  <a:pt x="416" y="53"/>
                  <a:pt x="416" y="54"/>
                </a:cubicBezTo>
                <a:cubicBezTo>
                  <a:pt x="416" y="54"/>
                  <a:pt x="415" y="54"/>
                  <a:pt x="416" y="54"/>
                </a:cubicBezTo>
                <a:cubicBezTo>
                  <a:pt x="416" y="54"/>
                  <a:pt x="416" y="54"/>
                  <a:pt x="416" y="55"/>
                </a:cubicBezTo>
                <a:cubicBezTo>
                  <a:pt x="416" y="55"/>
                  <a:pt x="415" y="54"/>
                  <a:pt x="415" y="55"/>
                </a:cubicBezTo>
                <a:cubicBezTo>
                  <a:pt x="415" y="56"/>
                  <a:pt x="415" y="56"/>
                  <a:pt x="415" y="56"/>
                </a:cubicBezTo>
                <a:cubicBezTo>
                  <a:pt x="413" y="56"/>
                  <a:pt x="414" y="56"/>
                  <a:pt x="414" y="56"/>
                </a:cubicBezTo>
                <a:cubicBezTo>
                  <a:pt x="415" y="57"/>
                  <a:pt x="414" y="57"/>
                  <a:pt x="415" y="57"/>
                </a:cubicBezTo>
                <a:cubicBezTo>
                  <a:pt x="416" y="57"/>
                  <a:pt x="416" y="58"/>
                  <a:pt x="416" y="58"/>
                </a:cubicBezTo>
                <a:cubicBezTo>
                  <a:pt x="416" y="60"/>
                  <a:pt x="418" y="60"/>
                  <a:pt x="418" y="58"/>
                </a:cubicBezTo>
                <a:cubicBezTo>
                  <a:pt x="418" y="58"/>
                  <a:pt x="419" y="59"/>
                  <a:pt x="419" y="59"/>
                </a:cubicBezTo>
                <a:cubicBezTo>
                  <a:pt x="419" y="59"/>
                  <a:pt x="419" y="59"/>
                  <a:pt x="419" y="59"/>
                </a:cubicBezTo>
                <a:cubicBezTo>
                  <a:pt x="419" y="60"/>
                  <a:pt x="420" y="60"/>
                  <a:pt x="420" y="60"/>
                </a:cubicBezTo>
                <a:cubicBezTo>
                  <a:pt x="421" y="60"/>
                  <a:pt x="422" y="60"/>
                  <a:pt x="422" y="60"/>
                </a:cubicBezTo>
                <a:cubicBezTo>
                  <a:pt x="423" y="59"/>
                  <a:pt x="423" y="59"/>
                  <a:pt x="424" y="59"/>
                </a:cubicBezTo>
                <a:cubicBezTo>
                  <a:pt x="423" y="60"/>
                  <a:pt x="422" y="60"/>
                  <a:pt x="422" y="61"/>
                </a:cubicBezTo>
                <a:cubicBezTo>
                  <a:pt x="423" y="61"/>
                  <a:pt x="422" y="61"/>
                  <a:pt x="422" y="62"/>
                </a:cubicBezTo>
                <a:cubicBezTo>
                  <a:pt x="422" y="62"/>
                  <a:pt x="422" y="62"/>
                  <a:pt x="421" y="62"/>
                </a:cubicBezTo>
                <a:cubicBezTo>
                  <a:pt x="421" y="62"/>
                  <a:pt x="421" y="62"/>
                  <a:pt x="421" y="63"/>
                </a:cubicBezTo>
                <a:cubicBezTo>
                  <a:pt x="419" y="63"/>
                  <a:pt x="419" y="62"/>
                  <a:pt x="418" y="62"/>
                </a:cubicBezTo>
                <a:cubicBezTo>
                  <a:pt x="417" y="62"/>
                  <a:pt x="417" y="62"/>
                  <a:pt x="416" y="62"/>
                </a:cubicBezTo>
                <a:cubicBezTo>
                  <a:pt x="416" y="62"/>
                  <a:pt x="415" y="62"/>
                  <a:pt x="414" y="62"/>
                </a:cubicBezTo>
                <a:cubicBezTo>
                  <a:pt x="414" y="61"/>
                  <a:pt x="413" y="61"/>
                  <a:pt x="413" y="60"/>
                </a:cubicBezTo>
                <a:cubicBezTo>
                  <a:pt x="412" y="59"/>
                  <a:pt x="411" y="60"/>
                  <a:pt x="411" y="60"/>
                </a:cubicBezTo>
                <a:cubicBezTo>
                  <a:pt x="410" y="60"/>
                  <a:pt x="410" y="58"/>
                  <a:pt x="409" y="58"/>
                </a:cubicBezTo>
                <a:cubicBezTo>
                  <a:pt x="408" y="58"/>
                  <a:pt x="406" y="58"/>
                  <a:pt x="406" y="57"/>
                </a:cubicBezTo>
                <a:cubicBezTo>
                  <a:pt x="406" y="57"/>
                  <a:pt x="405" y="57"/>
                  <a:pt x="404" y="58"/>
                </a:cubicBezTo>
                <a:cubicBezTo>
                  <a:pt x="404" y="58"/>
                  <a:pt x="404" y="58"/>
                  <a:pt x="404" y="58"/>
                </a:cubicBezTo>
                <a:cubicBezTo>
                  <a:pt x="404" y="58"/>
                  <a:pt x="404" y="58"/>
                  <a:pt x="403" y="58"/>
                </a:cubicBezTo>
                <a:cubicBezTo>
                  <a:pt x="402" y="58"/>
                  <a:pt x="401" y="58"/>
                  <a:pt x="399" y="58"/>
                </a:cubicBezTo>
                <a:cubicBezTo>
                  <a:pt x="399" y="59"/>
                  <a:pt x="400" y="61"/>
                  <a:pt x="401" y="61"/>
                </a:cubicBezTo>
                <a:cubicBezTo>
                  <a:pt x="402" y="61"/>
                  <a:pt x="403" y="61"/>
                  <a:pt x="403" y="62"/>
                </a:cubicBezTo>
                <a:cubicBezTo>
                  <a:pt x="403" y="63"/>
                  <a:pt x="403" y="63"/>
                  <a:pt x="403" y="64"/>
                </a:cubicBezTo>
                <a:cubicBezTo>
                  <a:pt x="401" y="64"/>
                  <a:pt x="401" y="64"/>
                  <a:pt x="399" y="64"/>
                </a:cubicBezTo>
                <a:cubicBezTo>
                  <a:pt x="398" y="64"/>
                  <a:pt x="398" y="64"/>
                  <a:pt x="397" y="64"/>
                </a:cubicBezTo>
                <a:cubicBezTo>
                  <a:pt x="397" y="64"/>
                  <a:pt x="397" y="65"/>
                  <a:pt x="396" y="65"/>
                </a:cubicBezTo>
                <a:cubicBezTo>
                  <a:pt x="396" y="65"/>
                  <a:pt x="396" y="65"/>
                  <a:pt x="395" y="65"/>
                </a:cubicBezTo>
                <a:cubicBezTo>
                  <a:pt x="394" y="65"/>
                  <a:pt x="395" y="65"/>
                  <a:pt x="394" y="66"/>
                </a:cubicBezTo>
                <a:cubicBezTo>
                  <a:pt x="394" y="66"/>
                  <a:pt x="394" y="66"/>
                  <a:pt x="394" y="66"/>
                </a:cubicBezTo>
                <a:cubicBezTo>
                  <a:pt x="393" y="66"/>
                  <a:pt x="393" y="67"/>
                  <a:pt x="392" y="67"/>
                </a:cubicBezTo>
                <a:cubicBezTo>
                  <a:pt x="392" y="67"/>
                  <a:pt x="392" y="67"/>
                  <a:pt x="392" y="67"/>
                </a:cubicBezTo>
                <a:cubicBezTo>
                  <a:pt x="391" y="67"/>
                  <a:pt x="393" y="67"/>
                  <a:pt x="391" y="68"/>
                </a:cubicBezTo>
                <a:cubicBezTo>
                  <a:pt x="390" y="68"/>
                  <a:pt x="391" y="68"/>
                  <a:pt x="391" y="69"/>
                </a:cubicBezTo>
                <a:cubicBezTo>
                  <a:pt x="391" y="70"/>
                  <a:pt x="391" y="70"/>
                  <a:pt x="392" y="70"/>
                </a:cubicBezTo>
                <a:cubicBezTo>
                  <a:pt x="392" y="71"/>
                  <a:pt x="392" y="71"/>
                  <a:pt x="392" y="72"/>
                </a:cubicBezTo>
                <a:cubicBezTo>
                  <a:pt x="393" y="72"/>
                  <a:pt x="394" y="72"/>
                  <a:pt x="394" y="72"/>
                </a:cubicBezTo>
                <a:cubicBezTo>
                  <a:pt x="394" y="71"/>
                  <a:pt x="394" y="71"/>
                  <a:pt x="394" y="71"/>
                </a:cubicBezTo>
                <a:cubicBezTo>
                  <a:pt x="394" y="70"/>
                  <a:pt x="395" y="71"/>
                  <a:pt x="395" y="71"/>
                </a:cubicBezTo>
                <a:cubicBezTo>
                  <a:pt x="395" y="71"/>
                  <a:pt x="396" y="70"/>
                  <a:pt x="396" y="71"/>
                </a:cubicBezTo>
                <a:cubicBezTo>
                  <a:pt x="396" y="72"/>
                  <a:pt x="395" y="72"/>
                  <a:pt x="396" y="72"/>
                </a:cubicBezTo>
                <a:cubicBezTo>
                  <a:pt x="398" y="72"/>
                  <a:pt x="400" y="73"/>
                  <a:pt x="401" y="71"/>
                </a:cubicBezTo>
                <a:cubicBezTo>
                  <a:pt x="400" y="71"/>
                  <a:pt x="400" y="71"/>
                  <a:pt x="400" y="71"/>
                </a:cubicBezTo>
                <a:cubicBezTo>
                  <a:pt x="400" y="70"/>
                  <a:pt x="400" y="70"/>
                  <a:pt x="401" y="70"/>
                </a:cubicBezTo>
                <a:cubicBezTo>
                  <a:pt x="401" y="70"/>
                  <a:pt x="401" y="69"/>
                  <a:pt x="401" y="69"/>
                </a:cubicBezTo>
                <a:cubicBezTo>
                  <a:pt x="401" y="69"/>
                  <a:pt x="402" y="70"/>
                  <a:pt x="402" y="70"/>
                </a:cubicBezTo>
                <a:cubicBezTo>
                  <a:pt x="402" y="70"/>
                  <a:pt x="402" y="70"/>
                  <a:pt x="402" y="70"/>
                </a:cubicBezTo>
                <a:cubicBezTo>
                  <a:pt x="402" y="71"/>
                  <a:pt x="402" y="71"/>
                  <a:pt x="402" y="71"/>
                </a:cubicBezTo>
                <a:cubicBezTo>
                  <a:pt x="402" y="72"/>
                  <a:pt x="404" y="72"/>
                  <a:pt x="404" y="72"/>
                </a:cubicBezTo>
                <a:cubicBezTo>
                  <a:pt x="404" y="72"/>
                  <a:pt x="404" y="70"/>
                  <a:pt x="404" y="70"/>
                </a:cubicBezTo>
                <a:cubicBezTo>
                  <a:pt x="404" y="70"/>
                  <a:pt x="405" y="69"/>
                  <a:pt x="405" y="70"/>
                </a:cubicBezTo>
                <a:cubicBezTo>
                  <a:pt x="405" y="70"/>
                  <a:pt x="405" y="71"/>
                  <a:pt x="405" y="71"/>
                </a:cubicBezTo>
                <a:cubicBezTo>
                  <a:pt x="406" y="71"/>
                  <a:pt x="406" y="72"/>
                  <a:pt x="407" y="72"/>
                </a:cubicBezTo>
                <a:cubicBezTo>
                  <a:pt x="408" y="72"/>
                  <a:pt x="408" y="72"/>
                  <a:pt x="409" y="72"/>
                </a:cubicBezTo>
                <a:cubicBezTo>
                  <a:pt x="409" y="72"/>
                  <a:pt x="411" y="72"/>
                  <a:pt x="412" y="73"/>
                </a:cubicBezTo>
                <a:cubicBezTo>
                  <a:pt x="411" y="72"/>
                  <a:pt x="413" y="73"/>
                  <a:pt x="412" y="73"/>
                </a:cubicBezTo>
                <a:cubicBezTo>
                  <a:pt x="413" y="73"/>
                  <a:pt x="413" y="74"/>
                  <a:pt x="413" y="73"/>
                </a:cubicBezTo>
                <a:cubicBezTo>
                  <a:pt x="413" y="73"/>
                  <a:pt x="412" y="72"/>
                  <a:pt x="413" y="72"/>
                </a:cubicBezTo>
                <a:cubicBezTo>
                  <a:pt x="413" y="72"/>
                  <a:pt x="414" y="71"/>
                  <a:pt x="414" y="71"/>
                </a:cubicBezTo>
                <a:cubicBezTo>
                  <a:pt x="414" y="71"/>
                  <a:pt x="415" y="71"/>
                  <a:pt x="415" y="71"/>
                </a:cubicBezTo>
                <a:cubicBezTo>
                  <a:pt x="416" y="70"/>
                  <a:pt x="414" y="69"/>
                  <a:pt x="414" y="69"/>
                </a:cubicBezTo>
                <a:cubicBezTo>
                  <a:pt x="415" y="69"/>
                  <a:pt x="416" y="70"/>
                  <a:pt x="417" y="69"/>
                </a:cubicBezTo>
                <a:cubicBezTo>
                  <a:pt x="417" y="68"/>
                  <a:pt x="418" y="68"/>
                  <a:pt x="418" y="68"/>
                </a:cubicBezTo>
                <a:cubicBezTo>
                  <a:pt x="418" y="67"/>
                  <a:pt x="418" y="67"/>
                  <a:pt x="418" y="67"/>
                </a:cubicBezTo>
                <a:cubicBezTo>
                  <a:pt x="419" y="67"/>
                  <a:pt x="418" y="67"/>
                  <a:pt x="419" y="67"/>
                </a:cubicBezTo>
                <a:cubicBezTo>
                  <a:pt x="419" y="68"/>
                  <a:pt x="419" y="69"/>
                  <a:pt x="418" y="69"/>
                </a:cubicBezTo>
                <a:cubicBezTo>
                  <a:pt x="418" y="69"/>
                  <a:pt x="418" y="69"/>
                  <a:pt x="418" y="70"/>
                </a:cubicBezTo>
                <a:cubicBezTo>
                  <a:pt x="419" y="71"/>
                  <a:pt x="419" y="70"/>
                  <a:pt x="420" y="70"/>
                </a:cubicBezTo>
                <a:cubicBezTo>
                  <a:pt x="421" y="70"/>
                  <a:pt x="421" y="70"/>
                  <a:pt x="422" y="70"/>
                </a:cubicBezTo>
                <a:cubicBezTo>
                  <a:pt x="423" y="70"/>
                  <a:pt x="423" y="70"/>
                  <a:pt x="423" y="70"/>
                </a:cubicBezTo>
                <a:cubicBezTo>
                  <a:pt x="423" y="70"/>
                  <a:pt x="423" y="70"/>
                  <a:pt x="424" y="70"/>
                </a:cubicBezTo>
                <a:cubicBezTo>
                  <a:pt x="424" y="70"/>
                  <a:pt x="425" y="70"/>
                  <a:pt x="425" y="70"/>
                </a:cubicBezTo>
                <a:cubicBezTo>
                  <a:pt x="426" y="70"/>
                  <a:pt x="429" y="70"/>
                  <a:pt x="428" y="67"/>
                </a:cubicBezTo>
                <a:cubicBezTo>
                  <a:pt x="428" y="67"/>
                  <a:pt x="427" y="66"/>
                  <a:pt x="427" y="66"/>
                </a:cubicBezTo>
                <a:cubicBezTo>
                  <a:pt x="428" y="66"/>
                  <a:pt x="428" y="68"/>
                  <a:pt x="429" y="67"/>
                </a:cubicBezTo>
                <a:cubicBezTo>
                  <a:pt x="429" y="67"/>
                  <a:pt x="428" y="68"/>
                  <a:pt x="429" y="69"/>
                </a:cubicBezTo>
                <a:cubicBezTo>
                  <a:pt x="430" y="70"/>
                  <a:pt x="431" y="70"/>
                  <a:pt x="431" y="69"/>
                </a:cubicBezTo>
                <a:cubicBezTo>
                  <a:pt x="432" y="67"/>
                  <a:pt x="434" y="71"/>
                  <a:pt x="433" y="71"/>
                </a:cubicBezTo>
                <a:cubicBezTo>
                  <a:pt x="433" y="72"/>
                  <a:pt x="433" y="73"/>
                  <a:pt x="433" y="74"/>
                </a:cubicBezTo>
                <a:cubicBezTo>
                  <a:pt x="434" y="74"/>
                  <a:pt x="435" y="73"/>
                  <a:pt x="435" y="74"/>
                </a:cubicBezTo>
                <a:cubicBezTo>
                  <a:pt x="437" y="74"/>
                  <a:pt x="437" y="72"/>
                  <a:pt x="438" y="72"/>
                </a:cubicBezTo>
                <a:cubicBezTo>
                  <a:pt x="439" y="72"/>
                  <a:pt x="439" y="71"/>
                  <a:pt x="439" y="71"/>
                </a:cubicBezTo>
                <a:cubicBezTo>
                  <a:pt x="440" y="71"/>
                  <a:pt x="440" y="70"/>
                  <a:pt x="441" y="69"/>
                </a:cubicBezTo>
                <a:cubicBezTo>
                  <a:pt x="441" y="70"/>
                  <a:pt x="442" y="71"/>
                  <a:pt x="443" y="70"/>
                </a:cubicBezTo>
                <a:cubicBezTo>
                  <a:pt x="443" y="70"/>
                  <a:pt x="444" y="70"/>
                  <a:pt x="444" y="70"/>
                </a:cubicBezTo>
                <a:cubicBezTo>
                  <a:pt x="444" y="69"/>
                  <a:pt x="444" y="70"/>
                  <a:pt x="444" y="70"/>
                </a:cubicBezTo>
                <a:cubicBezTo>
                  <a:pt x="445" y="68"/>
                  <a:pt x="447" y="68"/>
                  <a:pt x="448" y="67"/>
                </a:cubicBezTo>
                <a:cubicBezTo>
                  <a:pt x="447" y="66"/>
                  <a:pt x="447" y="66"/>
                  <a:pt x="446" y="66"/>
                </a:cubicBezTo>
                <a:cubicBezTo>
                  <a:pt x="445" y="66"/>
                  <a:pt x="446" y="66"/>
                  <a:pt x="445" y="66"/>
                </a:cubicBezTo>
                <a:cubicBezTo>
                  <a:pt x="444" y="66"/>
                  <a:pt x="444" y="66"/>
                  <a:pt x="444" y="66"/>
                </a:cubicBezTo>
                <a:cubicBezTo>
                  <a:pt x="444" y="65"/>
                  <a:pt x="443" y="65"/>
                  <a:pt x="443" y="64"/>
                </a:cubicBezTo>
                <a:cubicBezTo>
                  <a:pt x="442" y="64"/>
                  <a:pt x="442" y="63"/>
                  <a:pt x="441" y="63"/>
                </a:cubicBezTo>
                <a:cubicBezTo>
                  <a:pt x="440" y="63"/>
                  <a:pt x="438" y="63"/>
                  <a:pt x="437" y="63"/>
                </a:cubicBezTo>
                <a:cubicBezTo>
                  <a:pt x="437" y="62"/>
                  <a:pt x="441" y="62"/>
                  <a:pt x="441" y="62"/>
                </a:cubicBezTo>
                <a:cubicBezTo>
                  <a:pt x="441" y="62"/>
                  <a:pt x="442" y="62"/>
                  <a:pt x="443" y="62"/>
                </a:cubicBezTo>
                <a:cubicBezTo>
                  <a:pt x="443" y="61"/>
                  <a:pt x="446" y="61"/>
                  <a:pt x="447" y="61"/>
                </a:cubicBezTo>
                <a:cubicBezTo>
                  <a:pt x="447" y="61"/>
                  <a:pt x="447" y="61"/>
                  <a:pt x="447" y="60"/>
                </a:cubicBezTo>
                <a:cubicBezTo>
                  <a:pt x="447" y="60"/>
                  <a:pt x="448" y="59"/>
                  <a:pt x="447" y="59"/>
                </a:cubicBezTo>
                <a:cubicBezTo>
                  <a:pt x="446" y="59"/>
                  <a:pt x="447" y="58"/>
                  <a:pt x="447" y="58"/>
                </a:cubicBezTo>
                <a:cubicBezTo>
                  <a:pt x="448" y="57"/>
                  <a:pt x="451" y="58"/>
                  <a:pt x="453" y="58"/>
                </a:cubicBezTo>
                <a:cubicBezTo>
                  <a:pt x="454" y="58"/>
                  <a:pt x="455" y="57"/>
                  <a:pt x="456" y="57"/>
                </a:cubicBezTo>
                <a:cubicBezTo>
                  <a:pt x="457" y="57"/>
                  <a:pt x="458" y="57"/>
                  <a:pt x="458" y="55"/>
                </a:cubicBezTo>
                <a:cubicBezTo>
                  <a:pt x="457" y="55"/>
                  <a:pt x="457" y="56"/>
                  <a:pt x="456" y="55"/>
                </a:cubicBezTo>
                <a:cubicBezTo>
                  <a:pt x="456" y="55"/>
                  <a:pt x="456" y="55"/>
                  <a:pt x="456" y="55"/>
                </a:cubicBezTo>
                <a:cubicBezTo>
                  <a:pt x="455" y="55"/>
                  <a:pt x="456" y="55"/>
                  <a:pt x="456" y="55"/>
                </a:cubicBezTo>
                <a:cubicBezTo>
                  <a:pt x="457" y="55"/>
                  <a:pt x="458" y="54"/>
                  <a:pt x="458" y="54"/>
                </a:cubicBezTo>
                <a:cubicBezTo>
                  <a:pt x="459" y="54"/>
                  <a:pt x="459" y="55"/>
                  <a:pt x="459" y="55"/>
                </a:cubicBezTo>
                <a:cubicBezTo>
                  <a:pt x="459" y="55"/>
                  <a:pt x="459" y="54"/>
                  <a:pt x="460" y="54"/>
                </a:cubicBezTo>
                <a:cubicBezTo>
                  <a:pt x="460" y="54"/>
                  <a:pt x="461" y="54"/>
                  <a:pt x="461" y="54"/>
                </a:cubicBezTo>
                <a:cubicBezTo>
                  <a:pt x="461" y="54"/>
                  <a:pt x="461" y="53"/>
                  <a:pt x="460" y="53"/>
                </a:cubicBezTo>
                <a:cubicBezTo>
                  <a:pt x="460" y="53"/>
                  <a:pt x="459" y="52"/>
                  <a:pt x="459" y="52"/>
                </a:cubicBezTo>
                <a:cubicBezTo>
                  <a:pt x="461" y="52"/>
                  <a:pt x="462" y="52"/>
                  <a:pt x="463" y="52"/>
                </a:cubicBezTo>
                <a:cubicBezTo>
                  <a:pt x="464" y="52"/>
                  <a:pt x="464" y="51"/>
                  <a:pt x="465" y="51"/>
                </a:cubicBezTo>
                <a:cubicBezTo>
                  <a:pt x="465" y="50"/>
                  <a:pt x="465" y="50"/>
                  <a:pt x="465" y="49"/>
                </a:cubicBezTo>
                <a:cubicBezTo>
                  <a:pt x="463" y="49"/>
                  <a:pt x="462" y="49"/>
                  <a:pt x="461" y="49"/>
                </a:cubicBezTo>
                <a:cubicBezTo>
                  <a:pt x="461" y="48"/>
                  <a:pt x="461" y="48"/>
                  <a:pt x="460" y="48"/>
                </a:cubicBezTo>
                <a:cubicBezTo>
                  <a:pt x="459" y="48"/>
                  <a:pt x="458" y="48"/>
                  <a:pt x="457" y="47"/>
                </a:cubicBezTo>
                <a:cubicBezTo>
                  <a:pt x="457" y="48"/>
                  <a:pt x="456" y="48"/>
                  <a:pt x="455" y="48"/>
                </a:cubicBezTo>
                <a:cubicBezTo>
                  <a:pt x="455" y="48"/>
                  <a:pt x="454" y="48"/>
                  <a:pt x="454" y="48"/>
                </a:cubicBezTo>
                <a:cubicBezTo>
                  <a:pt x="454" y="48"/>
                  <a:pt x="453" y="49"/>
                  <a:pt x="453" y="49"/>
                </a:cubicBezTo>
                <a:cubicBezTo>
                  <a:pt x="453" y="49"/>
                  <a:pt x="452" y="49"/>
                  <a:pt x="452" y="49"/>
                </a:cubicBezTo>
                <a:cubicBezTo>
                  <a:pt x="451" y="49"/>
                  <a:pt x="452" y="49"/>
                  <a:pt x="451" y="49"/>
                </a:cubicBezTo>
                <a:cubicBezTo>
                  <a:pt x="451" y="49"/>
                  <a:pt x="451" y="49"/>
                  <a:pt x="451" y="49"/>
                </a:cubicBezTo>
                <a:cubicBezTo>
                  <a:pt x="451" y="50"/>
                  <a:pt x="449" y="50"/>
                  <a:pt x="449" y="50"/>
                </a:cubicBezTo>
                <a:cubicBezTo>
                  <a:pt x="448" y="50"/>
                  <a:pt x="448" y="50"/>
                  <a:pt x="448" y="50"/>
                </a:cubicBezTo>
                <a:cubicBezTo>
                  <a:pt x="448" y="50"/>
                  <a:pt x="448" y="50"/>
                  <a:pt x="448" y="49"/>
                </a:cubicBezTo>
                <a:cubicBezTo>
                  <a:pt x="448" y="49"/>
                  <a:pt x="448" y="49"/>
                  <a:pt x="449" y="49"/>
                </a:cubicBezTo>
                <a:cubicBezTo>
                  <a:pt x="450" y="48"/>
                  <a:pt x="450" y="48"/>
                  <a:pt x="451" y="47"/>
                </a:cubicBezTo>
                <a:cubicBezTo>
                  <a:pt x="449" y="47"/>
                  <a:pt x="447" y="46"/>
                  <a:pt x="445" y="46"/>
                </a:cubicBezTo>
                <a:cubicBezTo>
                  <a:pt x="445" y="46"/>
                  <a:pt x="446" y="46"/>
                  <a:pt x="446" y="46"/>
                </a:cubicBezTo>
                <a:cubicBezTo>
                  <a:pt x="447" y="46"/>
                  <a:pt x="447" y="46"/>
                  <a:pt x="447" y="46"/>
                </a:cubicBezTo>
                <a:cubicBezTo>
                  <a:pt x="449" y="46"/>
                  <a:pt x="448" y="46"/>
                  <a:pt x="448" y="46"/>
                </a:cubicBezTo>
                <a:cubicBezTo>
                  <a:pt x="448" y="46"/>
                  <a:pt x="449" y="46"/>
                  <a:pt x="449" y="46"/>
                </a:cubicBezTo>
                <a:cubicBezTo>
                  <a:pt x="450" y="46"/>
                  <a:pt x="449" y="46"/>
                  <a:pt x="450" y="46"/>
                </a:cubicBezTo>
                <a:cubicBezTo>
                  <a:pt x="450" y="46"/>
                  <a:pt x="451" y="46"/>
                  <a:pt x="451" y="46"/>
                </a:cubicBezTo>
                <a:cubicBezTo>
                  <a:pt x="452" y="47"/>
                  <a:pt x="452" y="47"/>
                  <a:pt x="452" y="47"/>
                </a:cubicBezTo>
                <a:cubicBezTo>
                  <a:pt x="453" y="48"/>
                  <a:pt x="454" y="46"/>
                  <a:pt x="455" y="46"/>
                </a:cubicBezTo>
                <a:cubicBezTo>
                  <a:pt x="455" y="46"/>
                  <a:pt x="455" y="47"/>
                  <a:pt x="455" y="47"/>
                </a:cubicBezTo>
                <a:cubicBezTo>
                  <a:pt x="456" y="47"/>
                  <a:pt x="457" y="47"/>
                  <a:pt x="458" y="46"/>
                </a:cubicBezTo>
                <a:cubicBezTo>
                  <a:pt x="457" y="45"/>
                  <a:pt x="457" y="45"/>
                  <a:pt x="455" y="45"/>
                </a:cubicBezTo>
                <a:cubicBezTo>
                  <a:pt x="455" y="45"/>
                  <a:pt x="452" y="44"/>
                  <a:pt x="452" y="44"/>
                </a:cubicBezTo>
                <a:cubicBezTo>
                  <a:pt x="453" y="44"/>
                  <a:pt x="455" y="44"/>
                  <a:pt x="456" y="44"/>
                </a:cubicBezTo>
                <a:cubicBezTo>
                  <a:pt x="456" y="44"/>
                  <a:pt x="456" y="44"/>
                  <a:pt x="456" y="44"/>
                </a:cubicBezTo>
                <a:cubicBezTo>
                  <a:pt x="457" y="44"/>
                  <a:pt x="457" y="44"/>
                  <a:pt x="457" y="44"/>
                </a:cubicBezTo>
                <a:cubicBezTo>
                  <a:pt x="458" y="44"/>
                  <a:pt x="459" y="45"/>
                  <a:pt x="459" y="45"/>
                </a:cubicBezTo>
                <a:cubicBezTo>
                  <a:pt x="460" y="45"/>
                  <a:pt x="461" y="45"/>
                  <a:pt x="461" y="44"/>
                </a:cubicBezTo>
                <a:cubicBezTo>
                  <a:pt x="458" y="43"/>
                  <a:pt x="455" y="43"/>
                  <a:pt x="452" y="43"/>
                </a:cubicBezTo>
                <a:cubicBezTo>
                  <a:pt x="452" y="42"/>
                  <a:pt x="452" y="42"/>
                  <a:pt x="452" y="41"/>
                </a:cubicBezTo>
                <a:cubicBezTo>
                  <a:pt x="453" y="41"/>
                  <a:pt x="455" y="42"/>
                  <a:pt x="456" y="42"/>
                </a:cubicBezTo>
                <a:cubicBezTo>
                  <a:pt x="456" y="41"/>
                  <a:pt x="456" y="41"/>
                  <a:pt x="456" y="41"/>
                </a:cubicBezTo>
                <a:cubicBezTo>
                  <a:pt x="457" y="41"/>
                  <a:pt x="457" y="41"/>
                  <a:pt x="457" y="41"/>
                </a:cubicBezTo>
                <a:cubicBezTo>
                  <a:pt x="458" y="42"/>
                  <a:pt x="458" y="42"/>
                  <a:pt x="459" y="43"/>
                </a:cubicBezTo>
                <a:cubicBezTo>
                  <a:pt x="460" y="43"/>
                  <a:pt x="461" y="42"/>
                  <a:pt x="461" y="43"/>
                </a:cubicBezTo>
                <a:cubicBezTo>
                  <a:pt x="461" y="43"/>
                  <a:pt x="461" y="43"/>
                  <a:pt x="462" y="43"/>
                </a:cubicBezTo>
                <a:cubicBezTo>
                  <a:pt x="461" y="42"/>
                  <a:pt x="461" y="42"/>
                  <a:pt x="461" y="42"/>
                </a:cubicBezTo>
                <a:cubicBezTo>
                  <a:pt x="462" y="42"/>
                  <a:pt x="463" y="42"/>
                  <a:pt x="464" y="43"/>
                </a:cubicBezTo>
                <a:cubicBezTo>
                  <a:pt x="465" y="43"/>
                  <a:pt x="466" y="42"/>
                  <a:pt x="466" y="41"/>
                </a:cubicBezTo>
                <a:cubicBezTo>
                  <a:pt x="467" y="42"/>
                  <a:pt x="467" y="42"/>
                  <a:pt x="468" y="42"/>
                </a:cubicBezTo>
                <a:cubicBezTo>
                  <a:pt x="469" y="42"/>
                  <a:pt x="470" y="42"/>
                  <a:pt x="470" y="43"/>
                </a:cubicBezTo>
                <a:cubicBezTo>
                  <a:pt x="471" y="42"/>
                  <a:pt x="471" y="41"/>
                  <a:pt x="472" y="42"/>
                </a:cubicBezTo>
                <a:cubicBezTo>
                  <a:pt x="473" y="43"/>
                  <a:pt x="474" y="42"/>
                  <a:pt x="474" y="42"/>
                </a:cubicBezTo>
                <a:cubicBezTo>
                  <a:pt x="474" y="40"/>
                  <a:pt x="472" y="39"/>
                  <a:pt x="474" y="40"/>
                </a:cubicBezTo>
                <a:cubicBezTo>
                  <a:pt x="476" y="40"/>
                  <a:pt x="476" y="40"/>
                  <a:pt x="477" y="39"/>
                </a:cubicBezTo>
                <a:cubicBezTo>
                  <a:pt x="477" y="38"/>
                  <a:pt x="480" y="38"/>
                  <a:pt x="481" y="38"/>
                </a:cubicBezTo>
                <a:cubicBezTo>
                  <a:pt x="480" y="37"/>
                  <a:pt x="480" y="37"/>
                  <a:pt x="479" y="37"/>
                </a:cubicBezTo>
                <a:cubicBezTo>
                  <a:pt x="477" y="37"/>
                  <a:pt x="478" y="37"/>
                  <a:pt x="479" y="35"/>
                </a:cubicBezTo>
                <a:cubicBezTo>
                  <a:pt x="479" y="35"/>
                  <a:pt x="481" y="36"/>
                  <a:pt x="481" y="36"/>
                </a:cubicBezTo>
                <a:cubicBezTo>
                  <a:pt x="481" y="37"/>
                  <a:pt x="482" y="36"/>
                  <a:pt x="482" y="37"/>
                </a:cubicBezTo>
                <a:cubicBezTo>
                  <a:pt x="483" y="37"/>
                  <a:pt x="484" y="37"/>
                  <a:pt x="484" y="36"/>
                </a:cubicBezTo>
                <a:cubicBezTo>
                  <a:pt x="485" y="35"/>
                  <a:pt x="484" y="35"/>
                  <a:pt x="485" y="35"/>
                </a:cubicBezTo>
                <a:cubicBezTo>
                  <a:pt x="486" y="35"/>
                  <a:pt x="486" y="35"/>
                  <a:pt x="486" y="35"/>
                </a:cubicBezTo>
                <a:cubicBezTo>
                  <a:pt x="487" y="35"/>
                  <a:pt x="486" y="34"/>
                  <a:pt x="486" y="33"/>
                </a:cubicBezTo>
                <a:cubicBezTo>
                  <a:pt x="486" y="33"/>
                  <a:pt x="487" y="32"/>
                  <a:pt x="487" y="32"/>
                </a:cubicBezTo>
                <a:cubicBezTo>
                  <a:pt x="488" y="32"/>
                  <a:pt x="487" y="33"/>
                  <a:pt x="488" y="34"/>
                </a:cubicBezTo>
                <a:cubicBezTo>
                  <a:pt x="488" y="34"/>
                  <a:pt x="488" y="34"/>
                  <a:pt x="489" y="34"/>
                </a:cubicBezTo>
                <a:cubicBezTo>
                  <a:pt x="489" y="34"/>
                  <a:pt x="489" y="33"/>
                  <a:pt x="490" y="34"/>
                </a:cubicBezTo>
                <a:cubicBezTo>
                  <a:pt x="490" y="34"/>
                  <a:pt x="491" y="32"/>
                  <a:pt x="492" y="32"/>
                </a:cubicBezTo>
                <a:cubicBezTo>
                  <a:pt x="492" y="32"/>
                  <a:pt x="492" y="32"/>
                  <a:pt x="493" y="32"/>
                </a:cubicBezTo>
                <a:cubicBezTo>
                  <a:pt x="493" y="32"/>
                  <a:pt x="493" y="31"/>
                  <a:pt x="493" y="31"/>
                </a:cubicBezTo>
                <a:cubicBezTo>
                  <a:pt x="494" y="31"/>
                  <a:pt x="494" y="31"/>
                  <a:pt x="494" y="31"/>
                </a:cubicBezTo>
                <a:cubicBezTo>
                  <a:pt x="495" y="31"/>
                  <a:pt x="495" y="30"/>
                  <a:pt x="495" y="30"/>
                </a:cubicBezTo>
                <a:cubicBezTo>
                  <a:pt x="496" y="30"/>
                  <a:pt x="497" y="29"/>
                  <a:pt x="497" y="29"/>
                </a:cubicBezTo>
                <a:cubicBezTo>
                  <a:pt x="498" y="29"/>
                  <a:pt x="497" y="29"/>
                  <a:pt x="498" y="29"/>
                </a:cubicBezTo>
                <a:cubicBezTo>
                  <a:pt x="499" y="28"/>
                  <a:pt x="502" y="28"/>
                  <a:pt x="503" y="28"/>
                </a:cubicBezTo>
                <a:cubicBezTo>
                  <a:pt x="504" y="28"/>
                  <a:pt x="504" y="28"/>
                  <a:pt x="505" y="28"/>
                </a:cubicBezTo>
                <a:cubicBezTo>
                  <a:pt x="505" y="28"/>
                  <a:pt x="505" y="27"/>
                  <a:pt x="505" y="27"/>
                </a:cubicBezTo>
                <a:cubicBezTo>
                  <a:pt x="505" y="27"/>
                  <a:pt x="506" y="27"/>
                  <a:pt x="506" y="27"/>
                </a:cubicBezTo>
                <a:cubicBezTo>
                  <a:pt x="506" y="27"/>
                  <a:pt x="507" y="27"/>
                  <a:pt x="507" y="27"/>
                </a:cubicBezTo>
                <a:cubicBezTo>
                  <a:pt x="507" y="27"/>
                  <a:pt x="507" y="27"/>
                  <a:pt x="507" y="27"/>
                </a:cubicBezTo>
                <a:cubicBezTo>
                  <a:pt x="509" y="27"/>
                  <a:pt x="510" y="27"/>
                  <a:pt x="511" y="26"/>
                </a:cubicBezTo>
                <a:cubicBezTo>
                  <a:pt x="512" y="25"/>
                  <a:pt x="514" y="24"/>
                  <a:pt x="515" y="24"/>
                </a:cubicBezTo>
                <a:cubicBezTo>
                  <a:pt x="515" y="23"/>
                  <a:pt x="515" y="23"/>
                  <a:pt x="515" y="23"/>
                </a:cubicBezTo>
                <a:cubicBezTo>
                  <a:pt x="513" y="23"/>
                  <a:pt x="512" y="23"/>
                  <a:pt x="510" y="24"/>
                </a:cubicBezTo>
                <a:cubicBezTo>
                  <a:pt x="510" y="24"/>
                  <a:pt x="509" y="24"/>
                  <a:pt x="508" y="24"/>
                </a:cubicBezTo>
                <a:cubicBezTo>
                  <a:pt x="508" y="24"/>
                  <a:pt x="509" y="25"/>
                  <a:pt x="507" y="25"/>
                </a:cubicBezTo>
                <a:cubicBezTo>
                  <a:pt x="507" y="25"/>
                  <a:pt x="503" y="25"/>
                  <a:pt x="503" y="25"/>
                </a:cubicBezTo>
                <a:cubicBezTo>
                  <a:pt x="503" y="25"/>
                  <a:pt x="504" y="24"/>
                  <a:pt x="504" y="24"/>
                </a:cubicBezTo>
                <a:cubicBezTo>
                  <a:pt x="505" y="24"/>
                  <a:pt x="505" y="24"/>
                  <a:pt x="506" y="24"/>
                </a:cubicBezTo>
                <a:cubicBezTo>
                  <a:pt x="507" y="24"/>
                  <a:pt x="506" y="24"/>
                  <a:pt x="507" y="23"/>
                </a:cubicBezTo>
                <a:cubicBezTo>
                  <a:pt x="508" y="23"/>
                  <a:pt x="509" y="23"/>
                  <a:pt x="510" y="23"/>
                </a:cubicBezTo>
                <a:cubicBezTo>
                  <a:pt x="510" y="22"/>
                  <a:pt x="509" y="22"/>
                  <a:pt x="509" y="22"/>
                </a:cubicBezTo>
                <a:cubicBezTo>
                  <a:pt x="510" y="22"/>
                  <a:pt x="510" y="22"/>
                  <a:pt x="510" y="22"/>
                </a:cubicBezTo>
                <a:cubicBezTo>
                  <a:pt x="510" y="22"/>
                  <a:pt x="511" y="23"/>
                  <a:pt x="511" y="23"/>
                </a:cubicBezTo>
                <a:cubicBezTo>
                  <a:pt x="512" y="23"/>
                  <a:pt x="512" y="22"/>
                  <a:pt x="512" y="22"/>
                </a:cubicBezTo>
                <a:cubicBezTo>
                  <a:pt x="514" y="22"/>
                  <a:pt x="514" y="22"/>
                  <a:pt x="515" y="22"/>
                </a:cubicBezTo>
                <a:cubicBezTo>
                  <a:pt x="515" y="22"/>
                  <a:pt x="517" y="20"/>
                  <a:pt x="517" y="20"/>
                </a:cubicBezTo>
                <a:cubicBezTo>
                  <a:pt x="517" y="20"/>
                  <a:pt x="518" y="20"/>
                  <a:pt x="519" y="20"/>
                </a:cubicBezTo>
                <a:cubicBezTo>
                  <a:pt x="519" y="20"/>
                  <a:pt x="520" y="20"/>
                  <a:pt x="520" y="20"/>
                </a:cubicBezTo>
                <a:cubicBezTo>
                  <a:pt x="520" y="18"/>
                  <a:pt x="522" y="19"/>
                  <a:pt x="522" y="18"/>
                </a:cubicBezTo>
                <a:cubicBezTo>
                  <a:pt x="523" y="18"/>
                  <a:pt x="523" y="17"/>
                  <a:pt x="524" y="17"/>
                </a:cubicBezTo>
                <a:cubicBezTo>
                  <a:pt x="524" y="17"/>
                  <a:pt x="525" y="18"/>
                  <a:pt x="525" y="17"/>
                </a:cubicBezTo>
                <a:cubicBezTo>
                  <a:pt x="525" y="17"/>
                  <a:pt x="525" y="17"/>
                  <a:pt x="525" y="17"/>
                </a:cubicBezTo>
                <a:cubicBezTo>
                  <a:pt x="526" y="17"/>
                  <a:pt x="526" y="17"/>
                  <a:pt x="527" y="17"/>
                </a:cubicBezTo>
                <a:cubicBezTo>
                  <a:pt x="527" y="17"/>
                  <a:pt x="527" y="16"/>
                  <a:pt x="528" y="15"/>
                </a:cubicBezTo>
                <a:cubicBezTo>
                  <a:pt x="529" y="14"/>
                  <a:pt x="526" y="14"/>
                  <a:pt x="525" y="14"/>
                </a:cubicBezTo>
                <a:cubicBezTo>
                  <a:pt x="524" y="14"/>
                  <a:pt x="524" y="13"/>
                  <a:pt x="523" y="13"/>
                </a:cubicBezTo>
                <a:cubicBezTo>
                  <a:pt x="522" y="13"/>
                  <a:pt x="522" y="13"/>
                  <a:pt x="522" y="13"/>
                </a:cubicBezTo>
                <a:cubicBezTo>
                  <a:pt x="521" y="13"/>
                  <a:pt x="520" y="13"/>
                  <a:pt x="519" y="13"/>
                </a:cubicBezTo>
                <a:cubicBezTo>
                  <a:pt x="519" y="12"/>
                  <a:pt x="519" y="12"/>
                  <a:pt x="518" y="11"/>
                </a:cubicBezTo>
                <a:cubicBezTo>
                  <a:pt x="518" y="11"/>
                  <a:pt x="517" y="11"/>
                  <a:pt x="517" y="11"/>
                </a:cubicBezTo>
                <a:cubicBezTo>
                  <a:pt x="517" y="10"/>
                  <a:pt x="516" y="10"/>
                  <a:pt x="516" y="10"/>
                </a:cubicBezTo>
                <a:cubicBezTo>
                  <a:pt x="515" y="10"/>
                  <a:pt x="514" y="10"/>
                  <a:pt x="514" y="10"/>
                </a:cubicBezTo>
                <a:cubicBezTo>
                  <a:pt x="513" y="10"/>
                  <a:pt x="513" y="10"/>
                  <a:pt x="512" y="10"/>
                </a:cubicBezTo>
                <a:cubicBezTo>
                  <a:pt x="512" y="10"/>
                  <a:pt x="512" y="9"/>
                  <a:pt x="512" y="9"/>
                </a:cubicBezTo>
                <a:cubicBezTo>
                  <a:pt x="511" y="9"/>
                  <a:pt x="511" y="9"/>
                  <a:pt x="510" y="9"/>
                </a:cubicBezTo>
                <a:cubicBezTo>
                  <a:pt x="509" y="9"/>
                  <a:pt x="508" y="9"/>
                  <a:pt x="507" y="9"/>
                </a:cubicBezTo>
                <a:cubicBezTo>
                  <a:pt x="507" y="9"/>
                  <a:pt x="506" y="8"/>
                  <a:pt x="506" y="8"/>
                </a:cubicBezTo>
                <a:cubicBezTo>
                  <a:pt x="506" y="8"/>
                  <a:pt x="505" y="9"/>
                  <a:pt x="506" y="9"/>
                </a:cubicBezTo>
                <a:cubicBezTo>
                  <a:pt x="505" y="9"/>
                  <a:pt x="504" y="8"/>
                  <a:pt x="503" y="8"/>
                </a:cubicBezTo>
                <a:cubicBezTo>
                  <a:pt x="503" y="9"/>
                  <a:pt x="502" y="10"/>
                  <a:pt x="501" y="10"/>
                </a:cubicBezTo>
                <a:cubicBezTo>
                  <a:pt x="501" y="11"/>
                  <a:pt x="501" y="11"/>
                  <a:pt x="500" y="12"/>
                </a:cubicBezTo>
                <a:cubicBezTo>
                  <a:pt x="499" y="12"/>
                  <a:pt x="499" y="12"/>
                  <a:pt x="499" y="12"/>
                </a:cubicBezTo>
                <a:cubicBezTo>
                  <a:pt x="499" y="12"/>
                  <a:pt x="499" y="12"/>
                  <a:pt x="499" y="12"/>
                </a:cubicBezTo>
                <a:cubicBezTo>
                  <a:pt x="498" y="12"/>
                  <a:pt x="498" y="12"/>
                  <a:pt x="498" y="12"/>
                </a:cubicBezTo>
                <a:cubicBezTo>
                  <a:pt x="497" y="12"/>
                  <a:pt x="498" y="12"/>
                  <a:pt x="497" y="13"/>
                </a:cubicBezTo>
                <a:cubicBezTo>
                  <a:pt x="497" y="13"/>
                  <a:pt x="496" y="13"/>
                  <a:pt x="496" y="14"/>
                </a:cubicBezTo>
                <a:cubicBezTo>
                  <a:pt x="495" y="14"/>
                  <a:pt x="495" y="13"/>
                  <a:pt x="495" y="13"/>
                </a:cubicBezTo>
                <a:cubicBezTo>
                  <a:pt x="495" y="14"/>
                  <a:pt x="492" y="14"/>
                  <a:pt x="491" y="14"/>
                </a:cubicBezTo>
                <a:cubicBezTo>
                  <a:pt x="491" y="14"/>
                  <a:pt x="490" y="15"/>
                  <a:pt x="490" y="15"/>
                </a:cubicBezTo>
                <a:cubicBezTo>
                  <a:pt x="490" y="16"/>
                  <a:pt x="489" y="15"/>
                  <a:pt x="489" y="15"/>
                </a:cubicBezTo>
                <a:cubicBezTo>
                  <a:pt x="489" y="15"/>
                  <a:pt x="490" y="14"/>
                  <a:pt x="490" y="14"/>
                </a:cubicBezTo>
                <a:cubicBezTo>
                  <a:pt x="491" y="13"/>
                  <a:pt x="492" y="13"/>
                  <a:pt x="492" y="13"/>
                </a:cubicBezTo>
                <a:cubicBezTo>
                  <a:pt x="493" y="13"/>
                  <a:pt x="493" y="13"/>
                  <a:pt x="494" y="13"/>
                </a:cubicBezTo>
                <a:cubicBezTo>
                  <a:pt x="494" y="13"/>
                  <a:pt x="495" y="13"/>
                  <a:pt x="495" y="13"/>
                </a:cubicBezTo>
                <a:cubicBezTo>
                  <a:pt x="495" y="13"/>
                  <a:pt x="495" y="12"/>
                  <a:pt x="495" y="12"/>
                </a:cubicBezTo>
                <a:cubicBezTo>
                  <a:pt x="495" y="12"/>
                  <a:pt x="495" y="12"/>
                  <a:pt x="496" y="12"/>
                </a:cubicBezTo>
                <a:cubicBezTo>
                  <a:pt x="496" y="12"/>
                  <a:pt x="495" y="12"/>
                  <a:pt x="496" y="12"/>
                </a:cubicBezTo>
                <a:cubicBezTo>
                  <a:pt x="496" y="12"/>
                  <a:pt x="497" y="12"/>
                  <a:pt x="497" y="12"/>
                </a:cubicBezTo>
                <a:cubicBezTo>
                  <a:pt x="498" y="12"/>
                  <a:pt x="498" y="11"/>
                  <a:pt x="499" y="10"/>
                </a:cubicBezTo>
                <a:cubicBezTo>
                  <a:pt x="500" y="10"/>
                  <a:pt x="500" y="9"/>
                  <a:pt x="500" y="8"/>
                </a:cubicBezTo>
                <a:cubicBezTo>
                  <a:pt x="499" y="8"/>
                  <a:pt x="498" y="8"/>
                  <a:pt x="497" y="7"/>
                </a:cubicBezTo>
                <a:cubicBezTo>
                  <a:pt x="496" y="7"/>
                  <a:pt x="496" y="7"/>
                  <a:pt x="495" y="7"/>
                </a:cubicBezTo>
                <a:cubicBezTo>
                  <a:pt x="493" y="7"/>
                  <a:pt x="495" y="8"/>
                  <a:pt x="495" y="8"/>
                </a:cubicBezTo>
                <a:cubicBezTo>
                  <a:pt x="493" y="8"/>
                  <a:pt x="491" y="8"/>
                  <a:pt x="489" y="8"/>
                </a:cubicBezTo>
                <a:cubicBezTo>
                  <a:pt x="489" y="8"/>
                  <a:pt x="489" y="8"/>
                  <a:pt x="489" y="8"/>
                </a:cubicBezTo>
                <a:cubicBezTo>
                  <a:pt x="489" y="8"/>
                  <a:pt x="488" y="8"/>
                  <a:pt x="487" y="8"/>
                </a:cubicBezTo>
                <a:cubicBezTo>
                  <a:pt x="486" y="8"/>
                  <a:pt x="486" y="8"/>
                  <a:pt x="486" y="7"/>
                </a:cubicBezTo>
                <a:cubicBezTo>
                  <a:pt x="485" y="7"/>
                  <a:pt x="485" y="7"/>
                  <a:pt x="485" y="7"/>
                </a:cubicBezTo>
                <a:cubicBezTo>
                  <a:pt x="483" y="8"/>
                  <a:pt x="482" y="7"/>
                  <a:pt x="481" y="7"/>
                </a:cubicBezTo>
                <a:cubicBezTo>
                  <a:pt x="480" y="7"/>
                  <a:pt x="477" y="8"/>
                  <a:pt x="477" y="9"/>
                </a:cubicBezTo>
                <a:cubicBezTo>
                  <a:pt x="477" y="9"/>
                  <a:pt x="478" y="10"/>
                  <a:pt x="477" y="10"/>
                </a:cubicBezTo>
                <a:cubicBezTo>
                  <a:pt x="477" y="10"/>
                  <a:pt x="476" y="10"/>
                  <a:pt x="477" y="9"/>
                </a:cubicBezTo>
                <a:cubicBezTo>
                  <a:pt x="475" y="9"/>
                  <a:pt x="473" y="10"/>
                  <a:pt x="471" y="11"/>
                </a:cubicBezTo>
                <a:cubicBezTo>
                  <a:pt x="470" y="11"/>
                  <a:pt x="470" y="11"/>
                  <a:pt x="470" y="12"/>
                </a:cubicBezTo>
                <a:cubicBezTo>
                  <a:pt x="470" y="12"/>
                  <a:pt x="471" y="12"/>
                  <a:pt x="471" y="13"/>
                </a:cubicBezTo>
                <a:cubicBezTo>
                  <a:pt x="470" y="13"/>
                  <a:pt x="469" y="12"/>
                  <a:pt x="468" y="12"/>
                </a:cubicBezTo>
                <a:cubicBezTo>
                  <a:pt x="467" y="12"/>
                  <a:pt x="467" y="10"/>
                  <a:pt x="467" y="10"/>
                </a:cubicBezTo>
                <a:cubicBezTo>
                  <a:pt x="466" y="10"/>
                  <a:pt x="466" y="11"/>
                  <a:pt x="466" y="10"/>
                </a:cubicBezTo>
                <a:cubicBezTo>
                  <a:pt x="462" y="11"/>
                  <a:pt x="458" y="10"/>
                  <a:pt x="453" y="10"/>
                </a:cubicBezTo>
                <a:cubicBezTo>
                  <a:pt x="452" y="10"/>
                  <a:pt x="451" y="11"/>
                  <a:pt x="450" y="11"/>
                </a:cubicBezTo>
                <a:cubicBezTo>
                  <a:pt x="449" y="12"/>
                  <a:pt x="451" y="13"/>
                  <a:pt x="451" y="13"/>
                </a:cubicBezTo>
                <a:cubicBezTo>
                  <a:pt x="451" y="14"/>
                  <a:pt x="453" y="13"/>
                  <a:pt x="453" y="14"/>
                </a:cubicBezTo>
                <a:cubicBezTo>
                  <a:pt x="453" y="14"/>
                  <a:pt x="454" y="15"/>
                  <a:pt x="455" y="15"/>
                </a:cubicBezTo>
                <a:cubicBezTo>
                  <a:pt x="455" y="16"/>
                  <a:pt x="456" y="15"/>
                  <a:pt x="456" y="16"/>
                </a:cubicBezTo>
                <a:cubicBezTo>
                  <a:pt x="455" y="17"/>
                  <a:pt x="455" y="16"/>
                  <a:pt x="455" y="17"/>
                </a:cubicBezTo>
                <a:cubicBezTo>
                  <a:pt x="455" y="18"/>
                  <a:pt x="454" y="16"/>
                  <a:pt x="454" y="16"/>
                </a:cubicBezTo>
                <a:cubicBezTo>
                  <a:pt x="454" y="15"/>
                  <a:pt x="454" y="15"/>
                  <a:pt x="453" y="15"/>
                </a:cubicBezTo>
                <a:cubicBezTo>
                  <a:pt x="452" y="15"/>
                  <a:pt x="450" y="15"/>
                  <a:pt x="450" y="14"/>
                </a:cubicBezTo>
                <a:cubicBezTo>
                  <a:pt x="450" y="13"/>
                  <a:pt x="449" y="12"/>
                  <a:pt x="448" y="13"/>
                </a:cubicBezTo>
                <a:cubicBezTo>
                  <a:pt x="448" y="13"/>
                  <a:pt x="447" y="14"/>
                  <a:pt x="447" y="14"/>
                </a:cubicBezTo>
                <a:cubicBezTo>
                  <a:pt x="446" y="14"/>
                  <a:pt x="446" y="14"/>
                  <a:pt x="445" y="14"/>
                </a:cubicBezTo>
                <a:cubicBezTo>
                  <a:pt x="445" y="14"/>
                  <a:pt x="444" y="14"/>
                  <a:pt x="444" y="14"/>
                </a:cubicBezTo>
                <a:cubicBezTo>
                  <a:pt x="444" y="14"/>
                  <a:pt x="443" y="12"/>
                  <a:pt x="443" y="12"/>
                </a:cubicBezTo>
                <a:cubicBezTo>
                  <a:pt x="443" y="12"/>
                  <a:pt x="443" y="12"/>
                  <a:pt x="443" y="13"/>
                </a:cubicBezTo>
                <a:cubicBezTo>
                  <a:pt x="443" y="13"/>
                  <a:pt x="443" y="13"/>
                  <a:pt x="443" y="13"/>
                </a:cubicBezTo>
                <a:cubicBezTo>
                  <a:pt x="443" y="14"/>
                  <a:pt x="442" y="13"/>
                  <a:pt x="442" y="14"/>
                </a:cubicBezTo>
                <a:cubicBezTo>
                  <a:pt x="442" y="14"/>
                  <a:pt x="440" y="17"/>
                  <a:pt x="439" y="16"/>
                </a:cubicBezTo>
                <a:cubicBezTo>
                  <a:pt x="438" y="15"/>
                  <a:pt x="438" y="15"/>
                  <a:pt x="438" y="14"/>
                </a:cubicBezTo>
                <a:cubicBezTo>
                  <a:pt x="438" y="14"/>
                  <a:pt x="437" y="14"/>
                  <a:pt x="436" y="14"/>
                </a:cubicBezTo>
                <a:cubicBezTo>
                  <a:pt x="436" y="15"/>
                  <a:pt x="436" y="16"/>
                  <a:pt x="437" y="16"/>
                </a:cubicBezTo>
                <a:cubicBezTo>
                  <a:pt x="437" y="16"/>
                  <a:pt x="437" y="17"/>
                  <a:pt x="437" y="17"/>
                </a:cubicBezTo>
                <a:cubicBezTo>
                  <a:pt x="438" y="17"/>
                  <a:pt x="438" y="16"/>
                  <a:pt x="439" y="17"/>
                </a:cubicBezTo>
                <a:cubicBezTo>
                  <a:pt x="439" y="18"/>
                  <a:pt x="440" y="17"/>
                  <a:pt x="440" y="17"/>
                </a:cubicBezTo>
                <a:cubicBezTo>
                  <a:pt x="441" y="17"/>
                  <a:pt x="441" y="17"/>
                  <a:pt x="441" y="18"/>
                </a:cubicBezTo>
                <a:cubicBezTo>
                  <a:pt x="441" y="18"/>
                  <a:pt x="442" y="18"/>
                  <a:pt x="442" y="18"/>
                </a:cubicBezTo>
                <a:cubicBezTo>
                  <a:pt x="443" y="18"/>
                  <a:pt x="443" y="18"/>
                  <a:pt x="442" y="18"/>
                </a:cubicBezTo>
                <a:cubicBezTo>
                  <a:pt x="441" y="18"/>
                  <a:pt x="441" y="19"/>
                  <a:pt x="440" y="19"/>
                </a:cubicBezTo>
                <a:cubicBezTo>
                  <a:pt x="440" y="19"/>
                  <a:pt x="441" y="18"/>
                  <a:pt x="440" y="18"/>
                </a:cubicBezTo>
                <a:cubicBezTo>
                  <a:pt x="439" y="18"/>
                  <a:pt x="438" y="17"/>
                  <a:pt x="437" y="17"/>
                </a:cubicBezTo>
                <a:cubicBezTo>
                  <a:pt x="436" y="17"/>
                  <a:pt x="436" y="16"/>
                  <a:pt x="435" y="16"/>
                </a:cubicBezTo>
                <a:cubicBezTo>
                  <a:pt x="435" y="16"/>
                  <a:pt x="434" y="16"/>
                  <a:pt x="434" y="16"/>
                </a:cubicBezTo>
                <a:cubicBezTo>
                  <a:pt x="433" y="16"/>
                  <a:pt x="433" y="15"/>
                  <a:pt x="432" y="15"/>
                </a:cubicBezTo>
                <a:cubicBezTo>
                  <a:pt x="432" y="15"/>
                  <a:pt x="432" y="15"/>
                  <a:pt x="432" y="15"/>
                </a:cubicBezTo>
                <a:cubicBezTo>
                  <a:pt x="431" y="14"/>
                  <a:pt x="432" y="16"/>
                  <a:pt x="431" y="14"/>
                </a:cubicBezTo>
                <a:cubicBezTo>
                  <a:pt x="430" y="14"/>
                  <a:pt x="429" y="14"/>
                  <a:pt x="428" y="14"/>
                </a:cubicBezTo>
                <a:cubicBezTo>
                  <a:pt x="428" y="14"/>
                  <a:pt x="429" y="15"/>
                  <a:pt x="429" y="16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8" y="17"/>
                  <a:pt x="428" y="18"/>
                  <a:pt x="429" y="19"/>
                </a:cubicBezTo>
                <a:cubicBezTo>
                  <a:pt x="430" y="20"/>
                  <a:pt x="431" y="19"/>
                  <a:pt x="431" y="20"/>
                </a:cubicBezTo>
                <a:cubicBezTo>
                  <a:pt x="430" y="20"/>
                  <a:pt x="427" y="17"/>
                  <a:pt x="427" y="18"/>
                </a:cubicBezTo>
                <a:cubicBezTo>
                  <a:pt x="427" y="18"/>
                  <a:pt x="427" y="20"/>
                  <a:pt x="427" y="20"/>
                </a:cubicBezTo>
                <a:cubicBezTo>
                  <a:pt x="426" y="19"/>
                  <a:pt x="425" y="18"/>
                  <a:pt x="424" y="18"/>
                </a:cubicBezTo>
                <a:cubicBezTo>
                  <a:pt x="424" y="17"/>
                  <a:pt x="424" y="17"/>
                  <a:pt x="424" y="17"/>
                </a:cubicBezTo>
                <a:cubicBezTo>
                  <a:pt x="424" y="16"/>
                  <a:pt x="423" y="17"/>
                  <a:pt x="423" y="17"/>
                </a:cubicBezTo>
                <a:cubicBezTo>
                  <a:pt x="423" y="16"/>
                  <a:pt x="422" y="16"/>
                  <a:pt x="421" y="16"/>
                </a:cubicBezTo>
                <a:cubicBezTo>
                  <a:pt x="421" y="16"/>
                  <a:pt x="421" y="16"/>
                  <a:pt x="421" y="16"/>
                </a:cubicBezTo>
                <a:cubicBezTo>
                  <a:pt x="420" y="16"/>
                  <a:pt x="421" y="15"/>
                  <a:pt x="420" y="15"/>
                </a:cubicBezTo>
                <a:cubicBezTo>
                  <a:pt x="419" y="15"/>
                  <a:pt x="418" y="15"/>
                  <a:pt x="418" y="15"/>
                </a:cubicBezTo>
                <a:cubicBezTo>
                  <a:pt x="417" y="15"/>
                  <a:pt x="417" y="15"/>
                  <a:pt x="416" y="15"/>
                </a:cubicBezTo>
                <a:cubicBezTo>
                  <a:pt x="416" y="15"/>
                  <a:pt x="416" y="15"/>
                  <a:pt x="416" y="15"/>
                </a:cubicBezTo>
                <a:cubicBezTo>
                  <a:pt x="416" y="14"/>
                  <a:pt x="415" y="14"/>
                  <a:pt x="414" y="14"/>
                </a:cubicBezTo>
                <a:cubicBezTo>
                  <a:pt x="414" y="14"/>
                  <a:pt x="414" y="13"/>
                  <a:pt x="413" y="13"/>
                </a:cubicBezTo>
                <a:cubicBezTo>
                  <a:pt x="412" y="12"/>
                  <a:pt x="410" y="13"/>
                  <a:pt x="409" y="13"/>
                </a:cubicBezTo>
                <a:cubicBezTo>
                  <a:pt x="409" y="13"/>
                  <a:pt x="409" y="14"/>
                  <a:pt x="410" y="14"/>
                </a:cubicBezTo>
                <a:cubicBezTo>
                  <a:pt x="410" y="14"/>
                  <a:pt x="410" y="15"/>
                  <a:pt x="410" y="15"/>
                </a:cubicBezTo>
                <a:cubicBezTo>
                  <a:pt x="411" y="15"/>
                  <a:pt x="410" y="15"/>
                  <a:pt x="411" y="16"/>
                </a:cubicBezTo>
                <a:cubicBezTo>
                  <a:pt x="411" y="16"/>
                  <a:pt x="411" y="16"/>
                  <a:pt x="411" y="16"/>
                </a:cubicBezTo>
                <a:cubicBezTo>
                  <a:pt x="410" y="16"/>
                  <a:pt x="409" y="16"/>
                  <a:pt x="409" y="16"/>
                </a:cubicBezTo>
                <a:cubicBezTo>
                  <a:pt x="409" y="16"/>
                  <a:pt x="409" y="16"/>
                  <a:pt x="409" y="16"/>
                </a:cubicBezTo>
                <a:cubicBezTo>
                  <a:pt x="408" y="16"/>
                  <a:pt x="408" y="16"/>
                  <a:pt x="407" y="16"/>
                </a:cubicBezTo>
                <a:cubicBezTo>
                  <a:pt x="407" y="16"/>
                  <a:pt x="406" y="16"/>
                  <a:pt x="406" y="16"/>
                </a:cubicBezTo>
                <a:cubicBezTo>
                  <a:pt x="405" y="16"/>
                  <a:pt x="404" y="16"/>
                  <a:pt x="403" y="16"/>
                </a:cubicBezTo>
                <a:cubicBezTo>
                  <a:pt x="403" y="17"/>
                  <a:pt x="403" y="18"/>
                  <a:pt x="403" y="19"/>
                </a:cubicBezTo>
                <a:cubicBezTo>
                  <a:pt x="404" y="19"/>
                  <a:pt x="405" y="19"/>
                  <a:pt x="406" y="18"/>
                </a:cubicBezTo>
                <a:cubicBezTo>
                  <a:pt x="406" y="19"/>
                  <a:pt x="407" y="19"/>
                  <a:pt x="408" y="19"/>
                </a:cubicBezTo>
                <a:cubicBezTo>
                  <a:pt x="409" y="20"/>
                  <a:pt x="409" y="19"/>
                  <a:pt x="410" y="19"/>
                </a:cubicBezTo>
                <a:cubicBezTo>
                  <a:pt x="410" y="19"/>
                  <a:pt x="409" y="19"/>
                  <a:pt x="411" y="19"/>
                </a:cubicBezTo>
                <a:cubicBezTo>
                  <a:pt x="411" y="19"/>
                  <a:pt x="412" y="19"/>
                  <a:pt x="412" y="19"/>
                </a:cubicBezTo>
                <a:cubicBezTo>
                  <a:pt x="413" y="19"/>
                  <a:pt x="413" y="18"/>
                  <a:pt x="414" y="18"/>
                </a:cubicBezTo>
                <a:cubicBezTo>
                  <a:pt x="415" y="18"/>
                  <a:pt x="415" y="19"/>
                  <a:pt x="416" y="19"/>
                </a:cubicBezTo>
                <a:cubicBezTo>
                  <a:pt x="417" y="20"/>
                  <a:pt x="415" y="20"/>
                  <a:pt x="414" y="20"/>
                </a:cubicBezTo>
                <a:cubicBezTo>
                  <a:pt x="414" y="20"/>
                  <a:pt x="414" y="22"/>
                  <a:pt x="414" y="22"/>
                </a:cubicBezTo>
                <a:cubicBezTo>
                  <a:pt x="415" y="22"/>
                  <a:pt x="414" y="23"/>
                  <a:pt x="414" y="23"/>
                </a:cubicBezTo>
                <a:cubicBezTo>
                  <a:pt x="414" y="23"/>
                  <a:pt x="413" y="21"/>
                  <a:pt x="413" y="21"/>
                </a:cubicBezTo>
                <a:cubicBezTo>
                  <a:pt x="413" y="20"/>
                  <a:pt x="412" y="20"/>
                  <a:pt x="411" y="20"/>
                </a:cubicBezTo>
                <a:cubicBezTo>
                  <a:pt x="410" y="20"/>
                  <a:pt x="410" y="21"/>
                  <a:pt x="410" y="21"/>
                </a:cubicBezTo>
                <a:cubicBezTo>
                  <a:pt x="410" y="22"/>
                  <a:pt x="411" y="22"/>
                  <a:pt x="411" y="24"/>
                </a:cubicBezTo>
                <a:cubicBezTo>
                  <a:pt x="411" y="24"/>
                  <a:pt x="411" y="24"/>
                  <a:pt x="411" y="24"/>
                </a:cubicBezTo>
                <a:cubicBezTo>
                  <a:pt x="411" y="23"/>
                  <a:pt x="410" y="22"/>
                  <a:pt x="410" y="22"/>
                </a:cubicBezTo>
                <a:cubicBezTo>
                  <a:pt x="409" y="21"/>
                  <a:pt x="406" y="19"/>
                  <a:pt x="405" y="20"/>
                </a:cubicBezTo>
                <a:cubicBezTo>
                  <a:pt x="403" y="21"/>
                  <a:pt x="405" y="21"/>
                  <a:pt x="405" y="22"/>
                </a:cubicBezTo>
                <a:cubicBezTo>
                  <a:pt x="404" y="22"/>
                  <a:pt x="404" y="22"/>
                  <a:pt x="403" y="21"/>
                </a:cubicBezTo>
                <a:cubicBezTo>
                  <a:pt x="403" y="21"/>
                  <a:pt x="403" y="21"/>
                  <a:pt x="403" y="21"/>
                </a:cubicBezTo>
                <a:cubicBezTo>
                  <a:pt x="403" y="21"/>
                  <a:pt x="402" y="21"/>
                  <a:pt x="402" y="20"/>
                </a:cubicBezTo>
                <a:cubicBezTo>
                  <a:pt x="402" y="20"/>
                  <a:pt x="402" y="20"/>
                  <a:pt x="401" y="19"/>
                </a:cubicBezTo>
                <a:cubicBezTo>
                  <a:pt x="401" y="19"/>
                  <a:pt x="400" y="19"/>
                  <a:pt x="400" y="18"/>
                </a:cubicBezTo>
                <a:cubicBezTo>
                  <a:pt x="399" y="18"/>
                  <a:pt x="399" y="19"/>
                  <a:pt x="397" y="19"/>
                </a:cubicBezTo>
                <a:cubicBezTo>
                  <a:pt x="397" y="19"/>
                  <a:pt x="396" y="19"/>
                  <a:pt x="396" y="20"/>
                </a:cubicBezTo>
                <a:cubicBezTo>
                  <a:pt x="395" y="20"/>
                  <a:pt x="395" y="21"/>
                  <a:pt x="394" y="21"/>
                </a:cubicBezTo>
                <a:cubicBezTo>
                  <a:pt x="394" y="22"/>
                  <a:pt x="393" y="22"/>
                  <a:pt x="392" y="23"/>
                </a:cubicBezTo>
                <a:cubicBezTo>
                  <a:pt x="392" y="23"/>
                  <a:pt x="391" y="22"/>
                  <a:pt x="390" y="22"/>
                </a:cubicBezTo>
                <a:cubicBezTo>
                  <a:pt x="390" y="22"/>
                  <a:pt x="390" y="21"/>
                  <a:pt x="389" y="21"/>
                </a:cubicBezTo>
                <a:cubicBezTo>
                  <a:pt x="388" y="21"/>
                  <a:pt x="386" y="21"/>
                  <a:pt x="386" y="21"/>
                </a:cubicBezTo>
                <a:cubicBezTo>
                  <a:pt x="385" y="21"/>
                  <a:pt x="386" y="22"/>
                  <a:pt x="385" y="22"/>
                </a:cubicBezTo>
                <a:cubicBezTo>
                  <a:pt x="385" y="22"/>
                  <a:pt x="385" y="22"/>
                  <a:pt x="385" y="22"/>
                </a:cubicBezTo>
                <a:cubicBezTo>
                  <a:pt x="384" y="22"/>
                  <a:pt x="384" y="22"/>
                  <a:pt x="383" y="22"/>
                </a:cubicBezTo>
                <a:cubicBezTo>
                  <a:pt x="382" y="22"/>
                  <a:pt x="382" y="22"/>
                  <a:pt x="382" y="24"/>
                </a:cubicBezTo>
                <a:cubicBezTo>
                  <a:pt x="384" y="23"/>
                  <a:pt x="387" y="22"/>
                  <a:pt x="389" y="24"/>
                </a:cubicBezTo>
                <a:cubicBezTo>
                  <a:pt x="387" y="23"/>
                  <a:pt x="385" y="23"/>
                  <a:pt x="384" y="25"/>
                </a:cubicBezTo>
                <a:cubicBezTo>
                  <a:pt x="386" y="25"/>
                  <a:pt x="388" y="25"/>
                  <a:pt x="390" y="25"/>
                </a:cubicBezTo>
                <a:cubicBezTo>
                  <a:pt x="391" y="25"/>
                  <a:pt x="391" y="24"/>
                  <a:pt x="392" y="24"/>
                </a:cubicBezTo>
                <a:cubicBezTo>
                  <a:pt x="393" y="25"/>
                  <a:pt x="394" y="24"/>
                  <a:pt x="395" y="25"/>
                </a:cubicBezTo>
                <a:cubicBezTo>
                  <a:pt x="394" y="26"/>
                  <a:pt x="392" y="25"/>
                  <a:pt x="390" y="26"/>
                </a:cubicBezTo>
                <a:cubicBezTo>
                  <a:pt x="389" y="26"/>
                  <a:pt x="386" y="26"/>
                  <a:pt x="385" y="27"/>
                </a:cubicBezTo>
                <a:cubicBezTo>
                  <a:pt x="385" y="28"/>
                  <a:pt x="385" y="28"/>
                  <a:pt x="386" y="29"/>
                </a:cubicBezTo>
                <a:cubicBezTo>
                  <a:pt x="387" y="28"/>
                  <a:pt x="388" y="27"/>
                  <a:pt x="389" y="27"/>
                </a:cubicBezTo>
                <a:cubicBezTo>
                  <a:pt x="390" y="27"/>
                  <a:pt x="390" y="27"/>
                  <a:pt x="390" y="27"/>
                </a:cubicBezTo>
                <a:cubicBezTo>
                  <a:pt x="390" y="27"/>
                  <a:pt x="390" y="27"/>
                  <a:pt x="390" y="27"/>
                </a:cubicBezTo>
                <a:cubicBezTo>
                  <a:pt x="391" y="27"/>
                  <a:pt x="391" y="27"/>
                  <a:pt x="391" y="27"/>
                </a:cubicBezTo>
                <a:cubicBezTo>
                  <a:pt x="392" y="27"/>
                  <a:pt x="391" y="27"/>
                  <a:pt x="391" y="27"/>
                </a:cubicBezTo>
                <a:cubicBezTo>
                  <a:pt x="392" y="27"/>
                  <a:pt x="392" y="27"/>
                  <a:pt x="392" y="27"/>
                </a:cubicBezTo>
                <a:cubicBezTo>
                  <a:pt x="392" y="27"/>
                  <a:pt x="392" y="26"/>
                  <a:pt x="392" y="26"/>
                </a:cubicBezTo>
                <a:cubicBezTo>
                  <a:pt x="393" y="26"/>
                  <a:pt x="393" y="26"/>
                  <a:pt x="394" y="26"/>
                </a:cubicBezTo>
                <a:cubicBezTo>
                  <a:pt x="395" y="26"/>
                  <a:pt x="397" y="26"/>
                  <a:pt x="399" y="25"/>
                </a:cubicBezTo>
                <a:cubicBezTo>
                  <a:pt x="399" y="26"/>
                  <a:pt x="396" y="27"/>
                  <a:pt x="396" y="27"/>
                </a:cubicBezTo>
                <a:cubicBezTo>
                  <a:pt x="395" y="27"/>
                  <a:pt x="395" y="27"/>
                  <a:pt x="394" y="27"/>
                </a:cubicBezTo>
                <a:cubicBezTo>
                  <a:pt x="393" y="27"/>
                  <a:pt x="393" y="27"/>
                  <a:pt x="392" y="27"/>
                </a:cubicBezTo>
                <a:cubicBezTo>
                  <a:pt x="392" y="28"/>
                  <a:pt x="392" y="28"/>
                  <a:pt x="392" y="28"/>
                </a:cubicBezTo>
                <a:cubicBezTo>
                  <a:pt x="391" y="28"/>
                  <a:pt x="392" y="28"/>
                  <a:pt x="391" y="28"/>
                </a:cubicBezTo>
                <a:cubicBezTo>
                  <a:pt x="391" y="28"/>
                  <a:pt x="390" y="28"/>
                  <a:pt x="390" y="28"/>
                </a:cubicBezTo>
                <a:cubicBezTo>
                  <a:pt x="389" y="28"/>
                  <a:pt x="389" y="29"/>
                  <a:pt x="388" y="29"/>
                </a:cubicBezTo>
                <a:cubicBezTo>
                  <a:pt x="388" y="29"/>
                  <a:pt x="388" y="30"/>
                  <a:pt x="387" y="30"/>
                </a:cubicBezTo>
                <a:cubicBezTo>
                  <a:pt x="387" y="30"/>
                  <a:pt x="388" y="31"/>
                  <a:pt x="389" y="31"/>
                </a:cubicBezTo>
                <a:cubicBezTo>
                  <a:pt x="390" y="31"/>
                  <a:pt x="389" y="31"/>
                  <a:pt x="390" y="31"/>
                </a:cubicBezTo>
                <a:cubicBezTo>
                  <a:pt x="390" y="31"/>
                  <a:pt x="390" y="31"/>
                  <a:pt x="391" y="31"/>
                </a:cubicBezTo>
                <a:cubicBezTo>
                  <a:pt x="391" y="31"/>
                  <a:pt x="391" y="30"/>
                  <a:pt x="392" y="30"/>
                </a:cubicBezTo>
                <a:cubicBezTo>
                  <a:pt x="393" y="31"/>
                  <a:pt x="397" y="30"/>
                  <a:pt x="396" y="31"/>
                </a:cubicBezTo>
                <a:cubicBezTo>
                  <a:pt x="397" y="31"/>
                  <a:pt x="399" y="31"/>
                  <a:pt x="399" y="30"/>
                </a:cubicBezTo>
                <a:cubicBezTo>
                  <a:pt x="399" y="30"/>
                  <a:pt x="399" y="31"/>
                  <a:pt x="399" y="31"/>
                </a:cubicBezTo>
                <a:cubicBezTo>
                  <a:pt x="400" y="31"/>
                  <a:pt x="400" y="31"/>
                  <a:pt x="400" y="31"/>
                </a:cubicBezTo>
                <a:cubicBezTo>
                  <a:pt x="400" y="31"/>
                  <a:pt x="401" y="29"/>
                  <a:pt x="402" y="30"/>
                </a:cubicBezTo>
                <a:cubicBezTo>
                  <a:pt x="402" y="31"/>
                  <a:pt x="402" y="31"/>
                  <a:pt x="403" y="31"/>
                </a:cubicBezTo>
                <a:cubicBezTo>
                  <a:pt x="404" y="31"/>
                  <a:pt x="405" y="31"/>
                  <a:pt x="405" y="31"/>
                </a:cubicBezTo>
                <a:cubicBezTo>
                  <a:pt x="406" y="29"/>
                  <a:pt x="406" y="31"/>
                  <a:pt x="406" y="30"/>
                </a:cubicBezTo>
                <a:cubicBezTo>
                  <a:pt x="407" y="30"/>
                  <a:pt x="407" y="29"/>
                  <a:pt x="408" y="29"/>
                </a:cubicBezTo>
                <a:cubicBezTo>
                  <a:pt x="407" y="30"/>
                  <a:pt x="407" y="31"/>
                  <a:pt x="408" y="32"/>
                </a:cubicBezTo>
                <a:cubicBezTo>
                  <a:pt x="409" y="32"/>
                  <a:pt x="410" y="31"/>
                  <a:pt x="410" y="32"/>
                </a:cubicBezTo>
                <a:cubicBezTo>
                  <a:pt x="411" y="32"/>
                  <a:pt x="410" y="32"/>
                  <a:pt x="411" y="32"/>
                </a:cubicBezTo>
                <a:cubicBezTo>
                  <a:pt x="411" y="32"/>
                  <a:pt x="412" y="32"/>
                  <a:pt x="413" y="32"/>
                </a:cubicBezTo>
                <a:cubicBezTo>
                  <a:pt x="413" y="32"/>
                  <a:pt x="414" y="32"/>
                  <a:pt x="414" y="32"/>
                </a:cubicBezTo>
                <a:cubicBezTo>
                  <a:pt x="415" y="33"/>
                  <a:pt x="415" y="32"/>
                  <a:pt x="415" y="31"/>
                </a:cubicBezTo>
                <a:cubicBezTo>
                  <a:pt x="416" y="30"/>
                  <a:pt x="418" y="31"/>
                  <a:pt x="417" y="28"/>
                </a:cubicBezTo>
                <a:cubicBezTo>
                  <a:pt x="418" y="28"/>
                  <a:pt x="418" y="28"/>
                  <a:pt x="419" y="28"/>
                </a:cubicBezTo>
                <a:cubicBezTo>
                  <a:pt x="419" y="29"/>
                  <a:pt x="419" y="29"/>
                  <a:pt x="418" y="30"/>
                </a:cubicBezTo>
                <a:cubicBezTo>
                  <a:pt x="418" y="31"/>
                  <a:pt x="419" y="31"/>
                  <a:pt x="420" y="31"/>
                </a:cubicBezTo>
                <a:cubicBezTo>
                  <a:pt x="421" y="31"/>
                  <a:pt x="421" y="30"/>
                  <a:pt x="421" y="30"/>
                </a:cubicBezTo>
                <a:cubicBezTo>
                  <a:pt x="422" y="30"/>
                  <a:pt x="423" y="30"/>
                  <a:pt x="423" y="30"/>
                </a:cubicBezTo>
                <a:cubicBezTo>
                  <a:pt x="423" y="30"/>
                  <a:pt x="424" y="30"/>
                  <a:pt x="424" y="30"/>
                </a:cubicBezTo>
                <a:cubicBezTo>
                  <a:pt x="424" y="30"/>
                  <a:pt x="424" y="30"/>
                  <a:pt x="425" y="30"/>
                </a:cubicBezTo>
                <a:cubicBezTo>
                  <a:pt x="425" y="30"/>
                  <a:pt x="426" y="30"/>
                  <a:pt x="426" y="30"/>
                </a:cubicBezTo>
                <a:cubicBezTo>
                  <a:pt x="426" y="30"/>
                  <a:pt x="426" y="29"/>
                  <a:pt x="427" y="29"/>
                </a:cubicBezTo>
                <a:cubicBezTo>
                  <a:pt x="428" y="29"/>
                  <a:pt x="436" y="28"/>
                  <a:pt x="436" y="29"/>
                </a:cubicBezTo>
                <a:cubicBezTo>
                  <a:pt x="438" y="29"/>
                  <a:pt x="440" y="29"/>
                  <a:pt x="442" y="28"/>
                </a:cubicBezTo>
                <a:cubicBezTo>
                  <a:pt x="442" y="28"/>
                  <a:pt x="445" y="28"/>
                  <a:pt x="445" y="28"/>
                </a:cubicBezTo>
                <a:cubicBezTo>
                  <a:pt x="445" y="28"/>
                  <a:pt x="447" y="27"/>
                  <a:pt x="448" y="27"/>
                </a:cubicBezTo>
                <a:cubicBezTo>
                  <a:pt x="448" y="27"/>
                  <a:pt x="449" y="26"/>
                  <a:pt x="449" y="26"/>
                </a:cubicBezTo>
                <a:cubicBezTo>
                  <a:pt x="449" y="26"/>
                  <a:pt x="449" y="26"/>
                  <a:pt x="450" y="26"/>
                </a:cubicBezTo>
                <a:cubicBezTo>
                  <a:pt x="450" y="26"/>
                  <a:pt x="450" y="26"/>
                  <a:pt x="450" y="26"/>
                </a:cubicBezTo>
                <a:cubicBezTo>
                  <a:pt x="451" y="26"/>
                  <a:pt x="451" y="26"/>
                  <a:pt x="452" y="26"/>
                </a:cubicBezTo>
                <a:cubicBezTo>
                  <a:pt x="452" y="26"/>
                  <a:pt x="452" y="26"/>
                  <a:pt x="452" y="26"/>
                </a:cubicBezTo>
                <a:cubicBezTo>
                  <a:pt x="453" y="26"/>
                  <a:pt x="453" y="26"/>
                  <a:pt x="454" y="26"/>
                </a:cubicBezTo>
                <a:cubicBezTo>
                  <a:pt x="454" y="26"/>
                  <a:pt x="454" y="26"/>
                  <a:pt x="454" y="26"/>
                </a:cubicBezTo>
                <a:cubicBezTo>
                  <a:pt x="454" y="25"/>
                  <a:pt x="456" y="25"/>
                  <a:pt x="457" y="25"/>
                </a:cubicBezTo>
                <a:cubicBezTo>
                  <a:pt x="456" y="26"/>
                  <a:pt x="454" y="26"/>
                  <a:pt x="453" y="26"/>
                </a:cubicBezTo>
                <a:cubicBezTo>
                  <a:pt x="453" y="26"/>
                  <a:pt x="452" y="27"/>
                  <a:pt x="451" y="27"/>
                </a:cubicBezTo>
                <a:cubicBezTo>
                  <a:pt x="450" y="27"/>
                  <a:pt x="450" y="27"/>
                  <a:pt x="450" y="28"/>
                </a:cubicBezTo>
                <a:cubicBezTo>
                  <a:pt x="451" y="28"/>
                  <a:pt x="453" y="28"/>
                  <a:pt x="455" y="28"/>
                </a:cubicBezTo>
                <a:cubicBezTo>
                  <a:pt x="455" y="30"/>
                  <a:pt x="451" y="28"/>
                  <a:pt x="451" y="29"/>
                </a:cubicBezTo>
                <a:cubicBezTo>
                  <a:pt x="451" y="29"/>
                  <a:pt x="450" y="29"/>
                  <a:pt x="450" y="29"/>
                </a:cubicBezTo>
                <a:cubicBezTo>
                  <a:pt x="449" y="28"/>
                  <a:pt x="450" y="29"/>
                  <a:pt x="450" y="29"/>
                </a:cubicBezTo>
                <a:cubicBezTo>
                  <a:pt x="449" y="29"/>
                  <a:pt x="448" y="30"/>
                  <a:pt x="447" y="30"/>
                </a:cubicBezTo>
                <a:cubicBezTo>
                  <a:pt x="446" y="30"/>
                  <a:pt x="444" y="30"/>
                  <a:pt x="443" y="31"/>
                </a:cubicBezTo>
                <a:cubicBezTo>
                  <a:pt x="443" y="32"/>
                  <a:pt x="445" y="31"/>
                  <a:pt x="446" y="31"/>
                </a:cubicBezTo>
                <a:cubicBezTo>
                  <a:pt x="448" y="31"/>
                  <a:pt x="450" y="31"/>
                  <a:pt x="451" y="31"/>
                </a:cubicBezTo>
                <a:cubicBezTo>
                  <a:pt x="452" y="32"/>
                  <a:pt x="450" y="32"/>
                  <a:pt x="449" y="32"/>
                </a:cubicBezTo>
                <a:cubicBezTo>
                  <a:pt x="448" y="32"/>
                  <a:pt x="448" y="33"/>
                  <a:pt x="447" y="33"/>
                </a:cubicBezTo>
                <a:cubicBezTo>
                  <a:pt x="447" y="33"/>
                  <a:pt x="447" y="33"/>
                  <a:pt x="447" y="33"/>
                </a:cubicBezTo>
                <a:cubicBezTo>
                  <a:pt x="446" y="33"/>
                  <a:pt x="445" y="33"/>
                  <a:pt x="445" y="33"/>
                </a:cubicBezTo>
                <a:cubicBezTo>
                  <a:pt x="444" y="33"/>
                  <a:pt x="444" y="33"/>
                  <a:pt x="443" y="33"/>
                </a:cubicBezTo>
                <a:cubicBezTo>
                  <a:pt x="443" y="33"/>
                  <a:pt x="443" y="34"/>
                  <a:pt x="443" y="33"/>
                </a:cubicBezTo>
                <a:cubicBezTo>
                  <a:pt x="443" y="33"/>
                  <a:pt x="441" y="32"/>
                  <a:pt x="441" y="33"/>
                </a:cubicBezTo>
                <a:cubicBezTo>
                  <a:pt x="440" y="34"/>
                  <a:pt x="438" y="33"/>
                  <a:pt x="437" y="33"/>
                </a:cubicBezTo>
                <a:cubicBezTo>
                  <a:pt x="437" y="34"/>
                  <a:pt x="436" y="34"/>
                  <a:pt x="436" y="34"/>
                </a:cubicBezTo>
                <a:cubicBezTo>
                  <a:pt x="435" y="34"/>
                  <a:pt x="435" y="33"/>
                  <a:pt x="434" y="33"/>
                </a:cubicBezTo>
                <a:cubicBezTo>
                  <a:pt x="433" y="34"/>
                  <a:pt x="432" y="34"/>
                  <a:pt x="431" y="34"/>
                </a:cubicBezTo>
                <a:cubicBezTo>
                  <a:pt x="430" y="34"/>
                  <a:pt x="427" y="34"/>
                  <a:pt x="428" y="35"/>
                </a:cubicBezTo>
                <a:cubicBezTo>
                  <a:pt x="428" y="35"/>
                  <a:pt x="429" y="36"/>
                  <a:pt x="429" y="36"/>
                </a:cubicBezTo>
                <a:cubicBezTo>
                  <a:pt x="429" y="36"/>
                  <a:pt x="429" y="37"/>
                  <a:pt x="429" y="37"/>
                </a:cubicBezTo>
                <a:cubicBezTo>
                  <a:pt x="429" y="39"/>
                  <a:pt x="430" y="40"/>
                  <a:pt x="432" y="40"/>
                </a:cubicBezTo>
                <a:cubicBezTo>
                  <a:pt x="432" y="40"/>
                  <a:pt x="432" y="40"/>
                  <a:pt x="432" y="40"/>
                </a:cubicBezTo>
                <a:cubicBezTo>
                  <a:pt x="432" y="40"/>
                  <a:pt x="433" y="40"/>
                  <a:pt x="433" y="40"/>
                </a:cubicBezTo>
                <a:cubicBezTo>
                  <a:pt x="433" y="40"/>
                  <a:pt x="435" y="40"/>
                  <a:pt x="435" y="40"/>
                </a:cubicBezTo>
                <a:cubicBezTo>
                  <a:pt x="435" y="40"/>
                  <a:pt x="437" y="39"/>
                  <a:pt x="437" y="41"/>
                </a:cubicBezTo>
                <a:cubicBezTo>
                  <a:pt x="436" y="41"/>
                  <a:pt x="436" y="40"/>
                  <a:pt x="435" y="40"/>
                </a:cubicBezTo>
                <a:cubicBezTo>
                  <a:pt x="435" y="41"/>
                  <a:pt x="435" y="41"/>
                  <a:pt x="435" y="41"/>
                </a:cubicBezTo>
                <a:cubicBezTo>
                  <a:pt x="434" y="41"/>
                  <a:pt x="435" y="41"/>
                  <a:pt x="435" y="42"/>
                </a:cubicBezTo>
                <a:cubicBezTo>
                  <a:pt x="434" y="42"/>
                  <a:pt x="431" y="40"/>
                  <a:pt x="431" y="41"/>
                </a:cubicBezTo>
                <a:cubicBezTo>
                  <a:pt x="431" y="41"/>
                  <a:pt x="430" y="41"/>
                  <a:pt x="429" y="41"/>
                </a:cubicBezTo>
                <a:cubicBezTo>
                  <a:pt x="429" y="41"/>
                  <a:pt x="429" y="40"/>
                  <a:pt x="428" y="40"/>
                </a:cubicBezTo>
                <a:cubicBezTo>
                  <a:pt x="427" y="39"/>
                  <a:pt x="427" y="38"/>
                  <a:pt x="427" y="37"/>
                </a:cubicBezTo>
                <a:cubicBezTo>
                  <a:pt x="427" y="37"/>
                  <a:pt x="427" y="37"/>
                  <a:pt x="427" y="36"/>
                </a:cubicBezTo>
                <a:cubicBezTo>
                  <a:pt x="426" y="36"/>
                  <a:pt x="426" y="36"/>
                  <a:pt x="425" y="35"/>
                </a:cubicBezTo>
                <a:cubicBezTo>
                  <a:pt x="425" y="34"/>
                  <a:pt x="425" y="34"/>
                  <a:pt x="424" y="34"/>
                </a:cubicBezTo>
                <a:cubicBezTo>
                  <a:pt x="423" y="34"/>
                  <a:pt x="424" y="34"/>
                  <a:pt x="423" y="34"/>
                </a:cubicBezTo>
                <a:cubicBezTo>
                  <a:pt x="423" y="34"/>
                  <a:pt x="423" y="34"/>
                  <a:pt x="423" y="33"/>
                </a:cubicBezTo>
                <a:cubicBezTo>
                  <a:pt x="421" y="33"/>
                  <a:pt x="420" y="34"/>
                  <a:pt x="418" y="34"/>
                </a:cubicBezTo>
                <a:cubicBezTo>
                  <a:pt x="417" y="33"/>
                  <a:pt x="416" y="33"/>
                  <a:pt x="415" y="33"/>
                </a:cubicBezTo>
                <a:cubicBezTo>
                  <a:pt x="414" y="33"/>
                  <a:pt x="412" y="34"/>
                  <a:pt x="411" y="34"/>
                </a:cubicBezTo>
                <a:cubicBezTo>
                  <a:pt x="411" y="34"/>
                  <a:pt x="410" y="34"/>
                  <a:pt x="410" y="34"/>
                </a:cubicBezTo>
                <a:cubicBezTo>
                  <a:pt x="410" y="34"/>
                  <a:pt x="410" y="34"/>
                  <a:pt x="409" y="35"/>
                </a:cubicBezTo>
                <a:cubicBezTo>
                  <a:pt x="409" y="35"/>
                  <a:pt x="409" y="36"/>
                  <a:pt x="410" y="36"/>
                </a:cubicBezTo>
                <a:cubicBezTo>
                  <a:pt x="410" y="37"/>
                  <a:pt x="410" y="37"/>
                  <a:pt x="410" y="37"/>
                </a:cubicBezTo>
                <a:cubicBezTo>
                  <a:pt x="409" y="37"/>
                  <a:pt x="409" y="37"/>
                  <a:pt x="409" y="38"/>
                </a:cubicBezTo>
                <a:cubicBezTo>
                  <a:pt x="409" y="38"/>
                  <a:pt x="408" y="39"/>
                  <a:pt x="407" y="39"/>
                </a:cubicBezTo>
                <a:cubicBezTo>
                  <a:pt x="407" y="38"/>
                  <a:pt x="407" y="39"/>
                  <a:pt x="407" y="39"/>
                </a:cubicBezTo>
                <a:cubicBezTo>
                  <a:pt x="406" y="40"/>
                  <a:pt x="406" y="40"/>
                  <a:pt x="405" y="40"/>
                </a:cubicBezTo>
                <a:cubicBezTo>
                  <a:pt x="406" y="38"/>
                  <a:pt x="407" y="37"/>
                  <a:pt x="405" y="36"/>
                </a:cubicBezTo>
                <a:cubicBezTo>
                  <a:pt x="405" y="36"/>
                  <a:pt x="405" y="36"/>
                  <a:pt x="405" y="35"/>
                </a:cubicBezTo>
                <a:cubicBezTo>
                  <a:pt x="405" y="35"/>
                  <a:pt x="405" y="35"/>
                  <a:pt x="404" y="35"/>
                </a:cubicBezTo>
                <a:cubicBezTo>
                  <a:pt x="404" y="35"/>
                  <a:pt x="404" y="35"/>
                  <a:pt x="405" y="35"/>
                </a:cubicBezTo>
                <a:cubicBezTo>
                  <a:pt x="405" y="34"/>
                  <a:pt x="404" y="33"/>
                  <a:pt x="403" y="33"/>
                </a:cubicBezTo>
                <a:cubicBezTo>
                  <a:pt x="403" y="35"/>
                  <a:pt x="403" y="35"/>
                  <a:pt x="402" y="35"/>
                </a:cubicBezTo>
                <a:cubicBezTo>
                  <a:pt x="401" y="35"/>
                  <a:pt x="401" y="35"/>
                  <a:pt x="401" y="34"/>
                </a:cubicBezTo>
                <a:cubicBezTo>
                  <a:pt x="401" y="33"/>
                  <a:pt x="401" y="33"/>
                  <a:pt x="401" y="33"/>
                </a:cubicBezTo>
                <a:cubicBezTo>
                  <a:pt x="400" y="33"/>
                  <a:pt x="400" y="33"/>
                  <a:pt x="399" y="33"/>
                </a:cubicBezTo>
                <a:cubicBezTo>
                  <a:pt x="399" y="34"/>
                  <a:pt x="399" y="34"/>
                  <a:pt x="398" y="34"/>
                </a:cubicBezTo>
                <a:cubicBezTo>
                  <a:pt x="397" y="34"/>
                  <a:pt x="396" y="34"/>
                  <a:pt x="395" y="34"/>
                </a:cubicBezTo>
                <a:cubicBezTo>
                  <a:pt x="393" y="34"/>
                  <a:pt x="392" y="34"/>
                  <a:pt x="391" y="34"/>
                </a:cubicBezTo>
                <a:cubicBezTo>
                  <a:pt x="390" y="34"/>
                  <a:pt x="389" y="35"/>
                  <a:pt x="388" y="34"/>
                </a:cubicBezTo>
                <a:cubicBezTo>
                  <a:pt x="387" y="34"/>
                  <a:pt x="388" y="34"/>
                  <a:pt x="387" y="34"/>
                </a:cubicBezTo>
                <a:cubicBezTo>
                  <a:pt x="387" y="34"/>
                  <a:pt x="387" y="34"/>
                  <a:pt x="387" y="34"/>
                </a:cubicBezTo>
                <a:cubicBezTo>
                  <a:pt x="386" y="34"/>
                  <a:pt x="386" y="33"/>
                  <a:pt x="385" y="33"/>
                </a:cubicBezTo>
                <a:cubicBezTo>
                  <a:pt x="385" y="33"/>
                  <a:pt x="385" y="33"/>
                  <a:pt x="384" y="33"/>
                </a:cubicBezTo>
                <a:cubicBezTo>
                  <a:pt x="384" y="33"/>
                  <a:pt x="384" y="33"/>
                  <a:pt x="384" y="32"/>
                </a:cubicBezTo>
                <a:cubicBezTo>
                  <a:pt x="384" y="32"/>
                  <a:pt x="383" y="31"/>
                  <a:pt x="384" y="31"/>
                </a:cubicBezTo>
                <a:cubicBezTo>
                  <a:pt x="384" y="29"/>
                  <a:pt x="382" y="28"/>
                  <a:pt x="381" y="27"/>
                </a:cubicBezTo>
                <a:cubicBezTo>
                  <a:pt x="381" y="26"/>
                  <a:pt x="379" y="26"/>
                  <a:pt x="379" y="26"/>
                </a:cubicBezTo>
                <a:cubicBezTo>
                  <a:pt x="379" y="26"/>
                  <a:pt x="379" y="26"/>
                  <a:pt x="378" y="26"/>
                </a:cubicBezTo>
                <a:cubicBezTo>
                  <a:pt x="376" y="26"/>
                  <a:pt x="375" y="25"/>
                  <a:pt x="373" y="25"/>
                </a:cubicBezTo>
                <a:cubicBezTo>
                  <a:pt x="373" y="25"/>
                  <a:pt x="373" y="25"/>
                  <a:pt x="373" y="25"/>
                </a:cubicBezTo>
                <a:cubicBezTo>
                  <a:pt x="372" y="25"/>
                  <a:pt x="372" y="25"/>
                  <a:pt x="372" y="24"/>
                </a:cubicBezTo>
                <a:cubicBezTo>
                  <a:pt x="371" y="24"/>
                  <a:pt x="371" y="24"/>
                  <a:pt x="370" y="24"/>
                </a:cubicBezTo>
                <a:cubicBezTo>
                  <a:pt x="369" y="24"/>
                  <a:pt x="370" y="24"/>
                  <a:pt x="369" y="24"/>
                </a:cubicBezTo>
                <a:cubicBezTo>
                  <a:pt x="369" y="24"/>
                  <a:pt x="365" y="24"/>
                  <a:pt x="365" y="24"/>
                </a:cubicBezTo>
                <a:cubicBezTo>
                  <a:pt x="364" y="24"/>
                  <a:pt x="362" y="24"/>
                  <a:pt x="362" y="24"/>
                </a:cubicBezTo>
                <a:cubicBezTo>
                  <a:pt x="362" y="25"/>
                  <a:pt x="362" y="25"/>
                  <a:pt x="363" y="25"/>
                </a:cubicBezTo>
                <a:cubicBezTo>
                  <a:pt x="364" y="25"/>
                  <a:pt x="365" y="25"/>
                  <a:pt x="366" y="25"/>
                </a:cubicBezTo>
                <a:cubicBezTo>
                  <a:pt x="366" y="25"/>
                  <a:pt x="367" y="26"/>
                  <a:pt x="367" y="25"/>
                </a:cubicBezTo>
                <a:cubicBezTo>
                  <a:pt x="369" y="25"/>
                  <a:pt x="369" y="26"/>
                  <a:pt x="370" y="26"/>
                </a:cubicBezTo>
                <a:cubicBezTo>
                  <a:pt x="369" y="28"/>
                  <a:pt x="370" y="27"/>
                  <a:pt x="370" y="29"/>
                </a:cubicBezTo>
                <a:cubicBezTo>
                  <a:pt x="370" y="29"/>
                  <a:pt x="369" y="29"/>
                  <a:pt x="369" y="29"/>
                </a:cubicBezTo>
                <a:cubicBezTo>
                  <a:pt x="368" y="29"/>
                  <a:pt x="368" y="28"/>
                  <a:pt x="368" y="28"/>
                </a:cubicBezTo>
                <a:cubicBezTo>
                  <a:pt x="367" y="28"/>
                  <a:pt x="367" y="28"/>
                  <a:pt x="366" y="28"/>
                </a:cubicBezTo>
                <a:cubicBezTo>
                  <a:pt x="365" y="28"/>
                  <a:pt x="364" y="28"/>
                  <a:pt x="363" y="27"/>
                </a:cubicBezTo>
                <a:cubicBezTo>
                  <a:pt x="362" y="27"/>
                  <a:pt x="363" y="27"/>
                  <a:pt x="363" y="27"/>
                </a:cubicBezTo>
                <a:close/>
                <a:moveTo>
                  <a:pt x="691" y="126"/>
                </a:moveTo>
                <a:cubicBezTo>
                  <a:pt x="691" y="126"/>
                  <a:pt x="691" y="126"/>
                  <a:pt x="691" y="126"/>
                </a:cubicBezTo>
                <a:cubicBezTo>
                  <a:pt x="689" y="126"/>
                  <a:pt x="689" y="126"/>
                  <a:pt x="688" y="126"/>
                </a:cubicBezTo>
                <a:cubicBezTo>
                  <a:pt x="689" y="125"/>
                  <a:pt x="690" y="125"/>
                  <a:pt x="691" y="125"/>
                </a:cubicBezTo>
                <a:cubicBezTo>
                  <a:pt x="691" y="125"/>
                  <a:pt x="691" y="126"/>
                  <a:pt x="691" y="126"/>
                </a:cubicBezTo>
                <a:close/>
                <a:moveTo>
                  <a:pt x="658" y="10"/>
                </a:moveTo>
                <a:cubicBezTo>
                  <a:pt x="658" y="10"/>
                  <a:pt x="657" y="9"/>
                  <a:pt x="657" y="9"/>
                </a:cubicBezTo>
                <a:cubicBezTo>
                  <a:pt x="656" y="9"/>
                  <a:pt x="657" y="9"/>
                  <a:pt x="657" y="9"/>
                </a:cubicBezTo>
                <a:cubicBezTo>
                  <a:pt x="657" y="8"/>
                  <a:pt x="657" y="7"/>
                  <a:pt x="657" y="6"/>
                </a:cubicBezTo>
                <a:cubicBezTo>
                  <a:pt x="659" y="6"/>
                  <a:pt x="657" y="6"/>
                  <a:pt x="658" y="8"/>
                </a:cubicBezTo>
                <a:cubicBezTo>
                  <a:pt x="659" y="8"/>
                  <a:pt x="659" y="9"/>
                  <a:pt x="660" y="9"/>
                </a:cubicBezTo>
                <a:cubicBezTo>
                  <a:pt x="661" y="9"/>
                  <a:pt x="662" y="8"/>
                  <a:pt x="663" y="8"/>
                </a:cubicBezTo>
                <a:cubicBezTo>
                  <a:pt x="664" y="8"/>
                  <a:pt x="665" y="8"/>
                  <a:pt x="665" y="9"/>
                </a:cubicBezTo>
                <a:cubicBezTo>
                  <a:pt x="665" y="9"/>
                  <a:pt x="667" y="9"/>
                  <a:pt x="666" y="9"/>
                </a:cubicBezTo>
                <a:cubicBezTo>
                  <a:pt x="666" y="9"/>
                  <a:pt x="664" y="10"/>
                  <a:pt x="664" y="9"/>
                </a:cubicBezTo>
                <a:cubicBezTo>
                  <a:pt x="663" y="9"/>
                  <a:pt x="663" y="9"/>
                  <a:pt x="662" y="9"/>
                </a:cubicBezTo>
                <a:cubicBezTo>
                  <a:pt x="662" y="9"/>
                  <a:pt x="661" y="9"/>
                  <a:pt x="660" y="9"/>
                </a:cubicBezTo>
                <a:cubicBezTo>
                  <a:pt x="659" y="9"/>
                  <a:pt x="660" y="10"/>
                  <a:pt x="660" y="10"/>
                </a:cubicBezTo>
                <a:cubicBezTo>
                  <a:pt x="660" y="10"/>
                  <a:pt x="659" y="11"/>
                  <a:pt x="659" y="11"/>
                </a:cubicBezTo>
                <a:cubicBezTo>
                  <a:pt x="659" y="11"/>
                  <a:pt x="658" y="10"/>
                  <a:pt x="658" y="10"/>
                </a:cubicBezTo>
                <a:cubicBezTo>
                  <a:pt x="657" y="9"/>
                  <a:pt x="658" y="10"/>
                  <a:pt x="658" y="10"/>
                </a:cubicBezTo>
                <a:close/>
                <a:moveTo>
                  <a:pt x="654" y="10"/>
                </a:moveTo>
                <a:cubicBezTo>
                  <a:pt x="652" y="10"/>
                  <a:pt x="652" y="10"/>
                  <a:pt x="651" y="11"/>
                </a:cubicBezTo>
                <a:cubicBezTo>
                  <a:pt x="650" y="11"/>
                  <a:pt x="649" y="10"/>
                  <a:pt x="649" y="11"/>
                </a:cubicBezTo>
                <a:cubicBezTo>
                  <a:pt x="649" y="12"/>
                  <a:pt x="648" y="12"/>
                  <a:pt x="648" y="11"/>
                </a:cubicBezTo>
                <a:cubicBezTo>
                  <a:pt x="648" y="10"/>
                  <a:pt x="649" y="10"/>
                  <a:pt x="650" y="10"/>
                </a:cubicBezTo>
                <a:cubicBezTo>
                  <a:pt x="651" y="9"/>
                  <a:pt x="652" y="9"/>
                  <a:pt x="654" y="9"/>
                </a:cubicBezTo>
                <a:cubicBezTo>
                  <a:pt x="654" y="9"/>
                  <a:pt x="654" y="10"/>
                  <a:pt x="654" y="10"/>
                </a:cubicBezTo>
                <a:cubicBezTo>
                  <a:pt x="653" y="10"/>
                  <a:pt x="654" y="10"/>
                  <a:pt x="654" y="10"/>
                </a:cubicBezTo>
                <a:close/>
                <a:moveTo>
                  <a:pt x="642" y="160"/>
                </a:moveTo>
                <a:cubicBezTo>
                  <a:pt x="641" y="160"/>
                  <a:pt x="641" y="161"/>
                  <a:pt x="640" y="161"/>
                </a:cubicBezTo>
                <a:cubicBezTo>
                  <a:pt x="640" y="160"/>
                  <a:pt x="640" y="160"/>
                  <a:pt x="640" y="159"/>
                </a:cubicBezTo>
                <a:cubicBezTo>
                  <a:pt x="640" y="159"/>
                  <a:pt x="640" y="159"/>
                  <a:pt x="641" y="158"/>
                </a:cubicBezTo>
                <a:cubicBezTo>
                  <a:pt x="641" y="158"/>
                  <a:pt x="642" y="158"/>
                  <a:pt x="643" y="159"/>
                </a:cubicBezTo>
                <a:cubicBezTo>
                  <a:pt x="643" y="159"/>
                  <a:pt x="642" y="160"/>
                  <a:pt x="642" y="160"/>
                </a:cubicBezTo>
                <a:cubicBezTo>
                  <a:pt x="641" y="160"/>
                  <a:pt x="642" y="160"/>
                  <a:pt x="642" y="160"/>
                </a:cubicBezTo>
                <a:close/>
                <a:moveTo>
                  <a:pt x="602" y="200"/>
                </a:moveTo>
                <a:cubicBezTo>
                  <a:pt x="602" y="200"/>
                  <a:pt x="603" y="201"/>
                  <a:pt x="602" y="200"/>
                </a:cubicBezTo>
                <a:cubicBezTo>
                  <a:pt x="602" y="199"/>
                  <a:pt x="603" y="199"/>
                  <a:pt x="602" y="200"/>
                </a:cubicBezTo>
                <a:close/>
                <a:moveTo>
                  <a:pt x="582" y="156"/>
                </a:moveTo>
                <a:cubicBezTo>
                  <a:pt x="582" y="156"/>
                  <a:pt x="580" y="156"/>
                  <a:pt x="580" y="157"/>
                </a:cubicBezTo>
                <a:cubicBezTo>
                  <a:pt x="580" y="157"/>
                  <a:pt x="579" y="157"/>
                  <a:pt x="578" y="157"/>
                </a:cubicBezTo>
                <a:cubicBezTo>
                  <a:pt x="578" y="157"/>
                  <a:pt x="578" y="158"/>
                  <a:pt x="578" y="158"/>
                </a:cubicBezTo>
                <a:cubicBezTo>
                  <a:pt x="579" y="156"/>
                  <a:pt x="581" y="155"/>
                  <a:pt x="582" y="154"/>
                </a:cubicBezTo>
                <a:cubicBezTo>
                  <a:pt x="582" y="155"/>
                  <a:pt x="582" y="156"/>
                  <a:pt x="582" y="156"/>
                </a:cubicBezTo>
                <a:close/>
                <a:moveTo>
                  <a:pt x="580" y="149"/>
                </a:moveTo>
                <a:cubicBezTo>
                  <a:pt x="580" y="149"/>
                  <a:pt x="581" y="149"/>
                  <a:pt x="581" y="150"/>
                </a:cubicBezTo>
                <a:cubicBezTo>
                  <a:pt x="580" y="150"/>
                  <a:pt x="580" y="149"/>
                  <a:pt x="580" y="149"/>
                </a:cubicBezTo>
                <a:close/>
                <a:moveTo>
                  <a:pt x="581" y="148"/>
                </a:moveTo>
                <a:cubicBezTo>
                  <a:pt x="581" y="148"/>
                  <a:pt x="581" y="149"/>
                  <a:pt x="580" y="148"/>
                </a:cubicBezTo>
                <a:cubicBezTo>
                  <a:pt x="581" y="148"/>
                  <a:pt x="581" y="148"/>
                  <a:pt x="581" y="148"/>
                </a:cubicBezTo>
                <a:close/>
                <a:moveTo>
                  <a:pt x="570" y="157"/>
                </a:moveTo>
                <a:cubicBezTo>
                  <a:pt x="569" y="157"/>
                  <a:pt x="568" y="157"/>
                  <a:pt x="568" y="156"/>
                </a:cubicBezTo>
                <a:cubicBezTo>
                  <a:pt x="569" y="156"/>
                  <a:pt x="570" y="156"/>
                  <a:pt x="570" y="157"/>
                </a:cubicBezTo>
                <a:cubicBezTo>
                  <a:pt x="569" y="157"/>
                  <a:pt x="570" y="157"/>
                  <a:pt x="570" y="157"/>
                </a:cubicBezTo>
                <a:close/>
                <a:moveTo>
                  <a:pt x="667" y="9"/>
                </a:moveTo>
                <a:cubicBezTo>
                  <a:pt x="668" y="9"/>
                  <a:pt x="670" y="8"/>
                  <a:pt x="671" y="8"/>
                </a:cubicBezTo>
                <a:cubicBezTo>
                  <a:pt x="672" y="8"/>
                  <a:pt x="673" y="8"/>
                  <a:pt x="673" y="8"/>
                </a:cubicBezTo>
                <a:cubicBezTo>
                  <a:pt x="674" y="7"/>
                  <a:pt x="675" y="7"/>
                  <a:pt x="676" y="7"/>
                </a:cubicBezTo>
                <a:cubicBezTo>
                  <a:pt x="679" y="7"/>
                  <a:pt x="682" y="8"/>
                  <a:pt x="684" y="8"/>
                </a:cubicBezTo>
                <a:cubicBezTo>
                  <a:pt x="686" y="8"/>
                  <a:pt x="687" y="8"/>
                  <a:pt x="688" y="8"/>
                </a:cubicBezTo>
                <a:cubicBezTo>
                  <a:pt x="689" y="8"/>
                  <a:pt x="687" y="8"/>
                  <a:pt x="686" y="8"/>
                </a:cubicBezTo>
                <a:cubicBezTo>
                  <a:pt x="682" y="9"/>
                  <a:pt x="677" y="8"/>
                  <a:pt x="672" y="9"/>
                </a:cubicBezTo>
                <a:cubicBezTo>
                  <a:pt x="672" y="9"/>
                  <a:pt x="672" y="9"/>
                  <a:pt x="672" y="9"/>
                </a:cubicBezTo>
                <a:cubicBezTo>
                  <a:pt x="672" y="10"/>
                  <a:pt x="671" y="10"/>
                  <a:pt x="671" y="10"/>
                </a:cubicBezTo>
                <a:cubicBezTo>
                  <a:pt x="670" y="10"/>
                  <a:pt x="669" y="10"/>
                  <a:pt x="669" y="10"/>
                </a:cubicBezTo>
                <a:cubicBezTo>
                  <a:pt x="669" y="10"/>
                  <a:pt x="669" y="10"/>
                  <a:pt x="669" y="9"/>
                </a:cubicBezTo>
                <a:cubicBezTo>
                  <a:pt x="668" y="9"/>
                  <a:pt x="668" y="9"/>
                  <a:pt x="668" y="9"/>
                </a:cubicBezTo>
                <a:cubicBezTo>
                  <a:pt x="668" y="9"/>
                  <a:pt x="667" y="10"/>
                  <a:pt x="667" y="9"/>
                </a:cubicBezTo>
                <a:cubicBezTo>
                  <a:pt x="669" y="9"/>
                  <a:pt x="667" y="9"/>
                  <a:pt x="667" y="9"/>
                </a:cubicBezTo>
                <a:close/>
                <a:moveTo>
                  <a:pt x="669" y="17"/>
                </a:moveTo>
                <a:cubicBezTo>
                  <a:pt x="670" y="18"/>
                  <a:pt x="670" y="17"/>
                  <a:pt x="670" y="18"/>
                </a:cubicBezTo>
                <a:cubicBezTo>
                  <a:pt x="670" y="18"/>
                  <a:pt x="670" y="18"/>
                  <a:pt x="669" y="17"/>
                </a:cubicBezTo>
                <a:cubicBezTo>
                  <a:pt x="670" y="18"/>
                  <a:pt x="669" y="17"/>
                  <a:pt x="669" y="17"/>
                </a:cubicBezTo>
                <a:close/>
                <a:moveTo>
                  <a:pt x="687" y="33"/>
                </a:moveTo>
                <a:cubicBezTo>
                  <a:pt x="687" y="32"/>
                  <a:pt x="689" y="33"/>
                  <a:pt x="689" y="32"/>
                </a:cubicBezTo>
                <a:cubicBezTo>
                  <a:pt x="689" y="33"/>
                  <a:pt x="690" y="32"/>
                  <a:pt x="690" y="32"/>
                </a:cubicBezTo>
                <a:cubicBezTo>
                  <a:pt x="691" y="32"/>
                  <a:pt x="691" y="32"/>
                  <a:pt x="692" y="32"/>
                </a:cubicBezTo>
                <a:cubicBezTo>
                  <a:pt x="693" y="31"/>
                  <a:pt x="694" y="31"/>
                  <a:pt x="695" y="31"/>
                </a:cubicBezTo>
                <a:cubicBezTo>
                  <a:pt x="695" y="32"/>
                  <a:pt x="694" y="31"/>
                  <a:pt x="693" y="31"/>
                </a:cubicBezTo>
                <a:cubicBezTo>
                  <a:pt x="692" y="32"/>
                  <a:pt x="693" y="32"/>
                  <a:pt x="692" y="32"/>
                </a:cubicBezTo>
                <a:cubicBezTo>
                  <a:pt x="691" y="32"/>
                  <a:pt x="692" y="32"/>
                  <a:pt x="691" y="32"/>
                </a:cubicBezTo>
                <a:cubicBezTo>
                  <a:pt x="691" y="32"/>
                  <a:pt x="691" y="32"/>
                  <a:pt x="691" y="32"/>
                </a:cubicBezTo>
                <a:cubicBezTo>
                  <a:pt x="690" y="32"/>
                  <a:pt x="691" y="33"/>
                  <a:pt x="691" y="33"/>
                </a:cubicBezTo>
                <a:cubicBezTo>
                  <a:pt x="690" y="33"/>
                  <a:pt x="690" y="33"/>
                  <a:pt x="690" y="33"/>
                </a:cubicBezTo>
                <a:cubicBezTo>
                  <a:pt x="689" y="33"/>
                  <a:pt x="689" y="33"/>
                  <a:pt x="689" y="33"/>
                </a:cubicBezTo>
                <a:cubicBezTo>
                  <a:pt x="688" y="33"/>
                  <a:pt x="687" y="34"/>
                  <a:pt x="687" y="34"/>
                </a:cubicBezTo>
                <a:cubicBezTo>
                  <a:pt x="687" y="35"/>
                  <a:pt x="687" y="35"/>
                  <a:pt x="686" y="35"/>
                </a:cubicBezTo>
                <a:cubicBezTo>
                  <a:pt x="686" y="34"/>
                  <a:pt x="686" y="34"/>
                  <a:pt x="687" y="33"/>
                </a:cubicBezTo>
                <a:close/>
                <a:moveTo>
                  <a:pt x="696" y="30"/>
                </a:moveTo>
                <a:cubicBezTo>
                  <a:pt x="696" y="30"/>
                  <a:pt x="697" y="30"/>
                  <a:pt x="697" y="30"/>
                </a:cubicBezTo>
                <a:cubicBezTo>
                  <a:pt x="697" y="30"/>
                  <a:pt x="696" y="30"/>
                  <a:pt x="696" y="31"/>
                </a:cubicBezTo>
                <a:cubicBezTo>
                  <a:pt x="696" y="30"/>
                  <a:pt x="696" y="30"/>
                  <a:pt x="696" y="30"/>
                </a:cubicBezTo>
                <a:close/>
                <a:moveTo>
                  <a:pt x="699" y="29"/>
                </a:moveTo>
                <a:cubicBezTo>
                  <a:pt x="699" y="29"/>
                  <a:pt x="699" y="29"/>
                  <a:pt x="699" y="29"/>
                </a:cubicBezTo>
                <a:cubicBezTo>
                  <a:pt x="699" y="29"/>
                  <a:pt x="699" y="29"/>
                  <a:pt x="699" y="29"/>
                </a:cubicBezTo>
                <a:cubicBezTo>
                  <a:pt x="699" y="29"/>
                  <a:pt x="699" y="29"/>
                  <a:pt x="699" y="29"/>
                </a:cubicBezTo>
                <a:close/>
                <a:moveTo>
                  <a:pt x="713" y="82"/>
                </a:moveTo>
                <a:cubicBezTo>
                  <a:pt x="713" y="82"/>
                  <a:pt x="714" y="82"/>
                  <a:pt x="714" y="82"/>
                </a:cubicBezTo>
                <a:cubicBezTo>
                  <a:pt x="714" y="83"/>
                  <a:pt x="714" y="84"/>
                  <a:pt x="714" y="85"/>
                </a:cubicBezTo>
                <a:cubicBezTo>
                  <a:pt x="712" y="85"/>
                  <a:pt x="713" y="84"/>
                  <a:pt x="713" y="82"/>
                </a:cubicBezTo>
                <a:close/>
                <a:moveTo>
                  <a:pt x="706" y="133"/>
                </a:moveTo>
                <a:cubicBezTo>
                  <a:pt x="706" y="132"/>
                  <a:pt x="707" y="133"/>
                  <a:pt x="708" y="133"/>
                </a:cubicBezTo>
                <a:cubicBezTo>
                  <a:pt x="708" y="133"/>
                  <a:pt x="708" y="132"/>
                  <a:pt x="709" y="132"/>
                </a:cubicBezTo>
                <a:cubicBezTo>
                  <a:pt x="709" y="132"/>
                  <a:pt x="709" y="132"/>
                  <a:pt x="709" y="131"/>
                </a:cubicBezTo>
                <a:cubicBezTo>
                  <a:pt x="709" y="131"/>
                  <a:pt x="708" y="131"/>
                  <a:pt x="708" y="131"/>
                </a:cubicBezTo>
                <a:cubicBezTo>
                  <a:pt x="709" y="130"/>
                  <a:pt x="709" y="130"/>
                  <a:pt x="710" y="131"/>
                </a:cubicBezTo>
                <a:cubicBezTo>
                  <a:pt x="711" y="130"/>
                  <a:pt x="711" y="130"/>
                  <a:pt x="710" y="129"/>
                </a:cubicBezTo>
                <a:cubicBezTo>
                  <a:pt x="711" y="128"/>
                  <a:pt x="712" y="127"/>
                  <a:pt x="714" y="127"/>
                </a:cubicBezTo>
                <a:cubicBezTo>
                  <a:pt x="715" y="126"/>
                  <a:pt x="715" y="126"/>
                  <a:pt x="714" y="125"/>
                </a:cubicBezTo>
                <a:cubicBezTo>
                  <a:pt x="713" y="125"/>
                  <a:pt x="712" y="126"/>
                  <a:pt x="710" y="126"/>
                </a:cubicBezTo>
                <a:cubicBezTo>
                  <a:pt x="710" y="125"/>
                  <a:pt x="709" y="125"/>
                  <a:pt x="709" y="125"/>
                </a:cubicBezTo>
                <a:cubicBezTo>
                  <a:pt x="708" y="125"/>
                  <a:pt x="708" y="125"/>
                  <a:pt x="708" y="125"/>
                </a:cubicBezTo>
                <a:cubicBezTo>
                  <a:pt x="707" y="125"/>
                  <a:pt x="707" y="125"/>
                  <a:pt x="707" y="125"/>
                </a:cubicBezTo>
                <a:cubicBezTo>
                  <a:pt x="706" y="124"/>
                  <a:pt x="707" y="125"/>
                  <a:pt x="706" y="124"/>
                </a:cubicBezTo>
                <a:cubicBezTo>
                  <a:pt x="705" y="124"/>
                  <a:pt x="706" y="124"/>
                  <a:pt x="705" y="124"/>
                </a:cubicBezTo>
                <a:cubicBezTo>
                  <a:pt x="705" y="124"/>
                  <a:pt x="705" y="124"/>
                  <a:pt x="705" y="124"/>
                </a:cubicBezTo>
                <a:cubicBezTo>
                  <a:pt x="704" y="124"/>
                  <a:pt x="703" y="124"/>
                  <a:pt x="703" y="124"/>
                </a:cubicBezTo>
                <a:cubicBezTo>
                  <a:pt x="703" y="123"/>
                  <a:pt x="703" y="123"/>
                  <a:pt x="702" y="123"/>
                </a:cubicBezTo>
                <a:cubicBezTo>
                  <a:pt x="702" y="124"/>
                  <a:pt x="702" y="124"/>
                  <a:pt x="702" y="124"/>
                </a:cubicBezTo>
                <a:cubicBezTo>
                  <a:pt x="701" y="124"/>
                  <a:pt x="701" y="124"/>
                  <a:pt x="700" y="124"/>
                </a:cubicBezTo>
                <a:cubicBezTo>
                  <a:pt x="699" y="124"/>
                  <a:pt x="699" y="125"/>
                  <a:pt x="698" y="125"/>
                </a:cubicBezTo>
                <a:cubicBezTo>
                  <a:pt x="698" y="125"/>
                  <a:pt x="699" y="125"/>
                  <a:pt x="698" y="125"/>
                </a:cubicBezTo>
                <a:cubicBezTo>
                  <a:pt x="697" y="125"/>
                  <a:pt x="696" y="125"/>
                  <a:pt x="695" y="125"/>
                </a:cubicBezTo>
                <a:cubicBezTo>
                  <a:pt x="695" y="125"/>
                  <a:pt x="692" y="125"/>
                  <a:pt x="692" y="125"/>
                </a:cubicBezTo>
                <a:cubicBezTo>
                  <a:pt x="692" y="125"/>
                  <a:pt x="694" y="124"/>
                  <a:pt x="694" y="124"/>
                </a:cubicBezTo>
                <a:cubicBezTo>
                  <a:pt x="694" y="124"/>
                  <a:pt x="694" y="122"/>
                  <a:pt x="694" y="122"/>
                </a:cubicBezTo>
                <a:cubicBezTo>
                  <a:pt x="692" y="122"/>
                  <a:pt x="692" y="123"/>
                  <a:pt x="691" y="123"/>
                </a:cubicBezTo>
                <a:cubicBezTo>
                  <a:pt x="690" y="123"/>
                  <a:pt x="689" y="123"/>
                  <a:pt x="688" y="123"/>
                </a:cubicBezTo>
                <a:cubicBezTo>
                  <a:pt x="687" y="123"/>
                  <a:pt x="687" y="123"/>
                  <a:pt x="686" y="123"/>
                </a:cubicBezTo>
                <a:cubicBezTo>
                  <a:pt x="685" y="123"/>
                  <a:pt x="684" y="123"/>
                  <a:pt x="684" y="123"/>
                </a:cubicBezTo>
                <a:cubicBezTo>
                  <a:pt x="684" y="122"/>
                  <a:pt x="684" y="122"/>
                  <a:pt x="683" y="122"/>
                </a:cubicBezTo>
                <a:cubicBezTo>
                  <a:pt x="684" y="121"/>
                  <a:pt x="683" y="120"/>
                  <a:pt x="684" y="120"/>
                </a:cubicBezTo>
                <a:cubicBezTo>
                  <a:pt x="685" y="120"/>
                  <a:pt x="685" y="119"/>
                  <a:pt x="685" y="119"/>
                </a:cubicBezTo>
                <a:cubicBezTo>
                  <a:pt x="686" y="119"/>
                  <a:pt x="687" y="119"/>
                  <a:pt x="687" y="118"/>
                </a:cubicBezTo>
                <a:cubicBezTo>
                  <a:pt x="688" y="118"/>
                  <a:pt x="688" y="118"/>
                  <a:pt x="689" y="118"/>
                </a:cubicBezTo>
                <a:cubicBezTo>
                  <a:pt x="691" y="118"/>
                  <a:pt x="692" y="118"/>
                  <a:pt x="693" y="118"/>
                </a:cubicBezTo>
                <a:cubicBezTo>
                  <a:pt x="693" y="118"/>
                  <a:pt x="694" y="119"/>
                  <a:pt x="694" y="119"/>
                </a:cubicBezTo>
                <a:cubicBezTo>
                  <a:pt x="694" y="119"/>
                  <a:pt x="694" y="118"/>
                  <a:pt x="695" y="118"/>
                </a:cubicBezTo>
                <a:cubicBezTo>
                  <a:pt x="696" y="118"/>
                  <a:pt x="695" y="118"/>
                  <a:pt x="696" y="118"/>
                </a:cubicBezTo>
                <a:cubicBezTo>
                  <a:pt x="697" y="117"/>
                  <a:pt x="698" y="118"/>
                  <a:pt x="699" y="118"/>
                </a:cubicBezTo>
                <a:cubicBezTo>
                  <a:pt x="699" y="117"/>
                  <a:pt x="699" y="116"/>
                  <a:pt x="698" y="116"/>
                </a:cubicBezTo>
                <a:cubicBezTo>
                  <a:pt x="697" y="116"/>
                  <a:pt x="697" y="115"/>
                  <a:pt x="696" y="115"/>
                </a:cubicBezTo>
                <a:cubicBezTo>
                  <a:pt x="695" y="115"/>
                  <a:pt x="695" y="115"/>
                  <a:pt x="695" y="114"/>
                </a:cubicBezTo>
                <a:cubicBezTo>
                  <a:pt x="695" y="114"/>
                  <a:pt x="694" y="114"/>
                  <a:pt x="694" y="114"/>
                </a:cubicBezTo>
                <a:cubicBezTo>
                  <a:pt x="693" y="114"/>
                  <a:pt x="694" y="114"/>
                  <a:pt x="694" y="114"/>
                </a:cubicBezTo>
                <a:cubicBezTo>
                  <a:pt x="692" y="115"/>
                  <a:pt x="691" y="114"/>
                  <a:pt x="690" y="114"/>
                </a:cubicBezTo>
                <a:cubicBezTo>
                  <a:pt x="689" y="114"/>
                  <a:pt x="688" y="114"/>
                  <a:pt x="687" y="114"/>
                </a:cubicBezTo>
                <a:cubicBezTo>
                  <a:pt x="687" y="114"/>
                  <a:pt x="687" y="115"/>
                  <a:pt x="687" y="115"/>
                </a:cubicBezTo>
                <a:cubicBezTo>
                  <a:pt x="686" y="115"/>
                  <a:pt x="687" y="115"/>
                  <a:pt x="686" y="115"/>
                </a:cubicBezTo>
                <a:cubicBezTo>
                  <a:pt x="686" y="115"/>
                  <a:pt x="685" y="115"/>
                  <a:pt x="685" y="115"/>
                </a:cubicBezTo>
                <a:cubicBezTo>
                  <a:pt x="684" y="115"/>
                  <a:pt x="685" y="115"/>
                  <a:pt x="684" y="115"/>
                </a:cubicBezTo>
                <a:cubicBezTo>
                  <a:pt x="684" y="114"/>
                  <a:pt x="684" y="115"/>
                  <a:pt x="684" y="114"/>
                </a:cubicBezTo>
                <a:cubicBezTo>
                  <a:pt x="684" y="114"/>
                  <a:pt x="684" y="114"/>
                  <a:pt x="685" y="114"/>
                </a:cubicBezTo>
                <a:cubicBezTo>
                  <a:pt x="685" y="114"/>
                  <a:pt x="686" y="114"/>
                  <a:pt x="686" y="114"/>
                </a:cubicBezTo>
                <a:cubicBezTo>
                  <a:pt x="686" y="114"/>
                  <a:pt x="687" y="113"/>
                  <a:pt x="686" y="113"/>
                </a:cubicBezTo>
                <a:cubicBezTo>
                  <a:pt x="687" y="113"/>
                  <a:pt x="685" y="112"/>
                  <a:pt x="685" y="112"/>
                </a:cubicBezTo>
                <a:cubicBezTo>
                  <a:pt x="685" y="111"/>
                  <a:pt x="685" y="111"/>
                  <a:pt x="686" y="111"/>
                </a:cubicBezTo>
                <a:cubicBezTo>
                  <a:pt x="687" y="111"/>
                  <a:pt x="688" y="112"/>
                  <a:pt x="688" y="113"/>
                </a:cubicBezTo>
                <a:cubicBezTo>
                  <a:pt x="689" y="113"/>
                  <a:pt x="690" y="113"/>
                  <a:pt x="690" y="112"/>
                </a:cubicBezTo>
                <a:cubicBezTo>
                  <a:pt x="691" y="112"/>
                  <a:pt x="694" y="112"/>
                  <a:pt x="694" y="113"/>
                </a:cubicBezTo>
                <a:cubicBezTo>
                  <a:pt x="694" y="113"/>
                  <a:pt x="695" y="113"/>
                  <a:pt x="695" y="113"/>
                </a:cubicBezTo>
                <a:cubicBezTo>
                  <a:pt x="696" y="113"/>
                  <a:pt x="696" y="113"/>
                  <a:pt x="697" y="113"/>
                </a:cubicBezTo>
                <a:cubicBezTo>
                  <a:pt x="697" y="113"/>
                  <a:pt x="697" y="113"/>
                  <a:pt x="698" y="114"/>
                </a:cubicBezTo>
                <a:cubicBezTo>
                  <a:pt x="698" y="115"/>
                  <a:pt x="699" y="115"/>
                  <a:pt x="700" y="115"/>
                </a:cubicBezTo>
                <a:cubicBezTo>
                  <a:pt x="701" y="115"/>
                  <a:pt x="702" y="115"/>
                  <a:pt x="702" y="115"/>
                </a:cubicBezTo>
                <a:cubicBezTo>
                  <a:pt x="703" y="116"/>
                  <a:pt x="703" y="117"/>
                  <a:pt x="703" y="117"/>
                </a:cubicBezTo>
                <a:cubicBezTo>
                  <a:pt x="704" y="118"/>
                  <a:pt x="704" y="118"/>
                  <a:pt x="705" y="118"/>
                </a:cubicBezTo>
                <a:cubicBezTo>
                  <a:pt x="705" y="120"/>
                  <a:pt x="705" y="120"/>
                  <a:pt x="706" y="121"/>
                </a:cubicBezTo>
                <a:cubicBezTo>
                  <a:pt x="707" y="121"/>
                  <a:pt x="707" y="121"/>
                  <a:pt x="707" y="122"/>
                </a:cubicBezTo>
                <a:cubicBezTo>
                  <a:pt x="708" y="123"/>
                  <a:pt x="708" y="123"/>
                  <a:pt x="709" y="123"/>
                </a:cubicBezTo>
                <a:cubicBezTo>
                  <a:pt x="710" y="123"/>
                  <a:pt x="710" y="124"/>
                  <a:pt x="712" y="124"/>
                </a:cubicBezTo>
                <a:cubicBezTo>
                  <a:pt x="712" y="124"/>
                  <a:pt x="712" y="124"/>
                  <a:pt x="712" y="123"/>
                </a:cubicBezTo>
                <a:cubicBezTo>
                  <a:pt x="713" y="124"/>
                  <a:pt x="715" y="123"/>
                  <a:pt x="715" y="124"/>
                </a:cubicBezTo>
                <a:cubicBezTo>
                  <a:pt x="715" y="125"/>
                  <a:pt x="716" y="124"/>
                  <a:pt x="716" y="124"/>
                </a:cubicBezTo>
                <a:cubicBezTo>
                  <a:pt x="717" y="125"/>
                  <a:pt x="716" y="125"/>
                  <a:pt x="717" y="124"/>
                </a:cubicBezTo>
                <a:cubicBezTo>
                  <a:pt x="717" y="124"/>
                  <a:pt x="718" y="123"/>
                  <a:pt x="717" y="123"/>
                </a:cubicBezTo>
                <a:cubicBezTo>
                  <a:pt x="717" y="122"/>
                  <a:pt x="716" y="123"/>
                  <a:pt x="716" y="123"/>
                </a:cubicBezTo>
                <a:cubicBezTo>
                  <a:pt x="716" y="123"/>
                  <a:pt x="716" y="122"/>
                  <a:pt x="716" y="122"/>
                </a:cubicBezTo>
                <a:cubicBezTo>
                  <a:pt x="717" y="122"/>
                  <a:pt x="717" y="122"/>
                  <a:pt x="717" y="121"/>
                </a:cubicBezTo>
                <a:cubicBezTo>
                  <a:pt x="717" y="121"/>
                  <a:pt x="717" y="119"/>
                  <a:pt x="717" y="118"/>
                </a:cubicBezTo>
                <a:cubicBezTo>
                  <a:pt x="716" y="119"/>
                  <a:pt x="717" y="118"/>
                  <a:pt x="716" y="117"/>
                </a:cubicBezTo>
                <a:cubicBezTo>
                  <a:pt x="716" y="117"/>
                  <a:pt x="716" y="117"/>
                  <a:pt x="716" y="117"/>
                </a:cubicBezTo>
                <a:cubicBezTo>
                  <a:pt x="715" y="117"/>
                  <a:pt x="715" y="116"/>
                  <a:pt x="715" y="115"/>
                </a:cubicBezTo>
                <a:cubicBezTo>
                  <a:pt x="715" y="114"/>
                  <a:pt x="715" y="115"/>
                  <a:pt x="714" y="115"/>
                </a:cubicBezTo>
                <a:cubicBezTo>
                  <a:pt x="714" y="115"/>
                  <a:pt x="714" y="114"/>
                  <a:pt x="714" y="115"/>
                </a:cubicBezTo>
                <a:cubicBezTo>
                  <a:pt x="714" y="115"/>
                  <a:pt x="713" y="116"/>
                  <a:pt x="713" y="116"/>
                </a:cubicBezTo>
                <a:cubicBezTo>
                  <a:pt x="713" y="115"/>
                  <a:pt x="713" y="114"/>
                  <a:pt x="713" y="113"/>
                </a:cubicBezTo>
                <a:cubicBezTo>
                  <a:pt x="713" y="113"/>
                  <a:pt x="712" y="113"/>
                  <a:pt x="712" y="114"/>
                </a:cubicBezTo>
                <a:cubicBezTo>
                  <a:pt x="712" y="113"/>
                  <a:pt x="712" y="112"/>
                  <a:pt x="711" y="112"/>
                </a:cubicBezTo>
                <a:cubicBezTo>
                  <a:pt x="711" y="111"/>
                  <a:pt x="711" y="112"/>
                  <a:pt x="710" y="112"/>
                </a:cubicBezTo>
                <a:cubicBezTo>
                  <a:pt x="710" y="110"/>
                  <a:pt x="709" y="110"/>
                  <a:pt x="708" y="110"/>
                </a:cubicBezTo>
                <a:cubicBezTo>
                  <a:pt x="707" y="110"/>
                  <a:pt x="707" y="109"/>
                  <a:pt x="705" y="108"/>
                </a:cubicBezTo>
                <a:cubicBezTo>
                  <a:pt x="705" y="108"/>
                  <a:pt x="703" y="108"/>
                  <a:pt x="703" y="108"/>
                </a:cubicBezTo>
                <a:cubicBezTo>
                  <a:pt x="702" y="108"/>
                  <a:pt x="702" y="108"/>
                  <a:pt x="701" y="108"/>
                </a:cubicBezTo>
                <a:cubicBezTo>
                  <a:pt x="701" y="109"/>
                  <a:pt x="701" y="108"/>
                  <a:pt x="700" y="108"/>
                </a:cubicBezTo>
                <a:cubicBezTo>
                  <a:pt x="699" y="108"/>
                  <a:pt x="700" y="108"/>
                  <a:pt x="701" y="108"/>
                </a:cubicBezTo>
                <a:cubicBezTo>
                  <a:pt x="702" y="107"/>
                  <a:pt x="703" y="107"/>
                  <a:pt x="702" y="106"/>
                </a:cubicBezTo>
                <a:cubicBezTo>
                  <a:pt x="702" y="105"/>
                  <a:pt x="702" y="105"/>
                  <a:pt x="701" y="105"/>
                </a:cubicBezTo>
                <a:cubicBezTo>
                  <a:pt x="701" y="105"/>
                  <a:pt x="700" y="105"/>
                  <a:pt x="700" y="105"/>
                </a:cubicBezTo>
                <a:cubicBezTo>
                  <a:pt x="699" y="105"/>
                  <a:pt x="699" y="106"/>
                  <a:pt x="698" y="106"/>
                </a:cubicBezTo>
                <a:cubicBezTo>
                  <a:pt x="697" y="106"/>
                  <a:pt x="697" y="106"/>
                  <a:pt x="697" y="106"/>
                </a:cubicBezTo>
                <a:cubicBezTo>
                  <a:pt x="696" y="106"/>
                  <a:pt x="696" y="107"/>
                  <a:pt x="695" y="107"/>
                </a:cubicBezTo>
                <a:cubicBezTo>
                  <a:pt x="695" y="106"/>
                  <a:pt x="694" y="107"/>
                  <a:pt x="694" y="106"/>
                </a:cubicBezTo>
                <a:cubicBezTo>
                  <a:pt x="694" y="106"/>
                  <a:pt x="695" y="106"/>
                  <a:pt x="693" y="105"/>
                </a:cubicBezTo>
                <a:cubicBezTo>
                  <a:pt x="693" y="105"/>
                  <a:pt x="692" y="105"/>
                  <a:pt x="692" y="105"/>
                </a:cubicBezTo>
                <a:cubicBezTo>
                  <a:pt x="692" y="104"/>
                  <a:pt x="692" y="104"/>
                  <a:pt x="691" y="104"/>
                </a:cubicBezTo>
                <a:cubicBezTo>
                  <a:pt x="691" y="103"/>
                  <a:pt x="691" y="103"/>
                  <a:pt x="691" y="103"/>
                </a:cubicBezTo>
                <a:cubicBezTo>
                  <a:pt x="691" y="102"/>
                  <a:pt x="690" y="103"/>
                  <a:pt x="690" y="102"/>
                </a:cubicBezTo>
                <a:cubicBezTo>
                  <a:pt x="690" y="102"/>
                  <a:pt x="693" y="102"/>
                  <a:pt x="693" y="102"/>
                </a:cubicBezTo>
                <a:cubicBezTo>
                  <a:pt x="693" y="101"/>
                  <a:pt x="693" y="101"/>
                  <a:pt x="692" y="101"/>
                </a:cubicBezTo>
                <a:cubicBezTo>
                  <a:pt x="692" y="100"/>
                  <a:pt x="693" y="100"/>
                  <a:pt x="694" y="100"/>
                </a:cubicBezTo>
                <a:cubicBezTo>
                  <a:pt x="694" y="100"/>
                  <a:pt x="697" y="101"/>
                  <a:pt x="697" y="100"/>
                </a:cubicBezTo>
                <a:cubicBezTo>
                  <a:pt x="696" y="100"/>
                  <a:pt x="697" y="100"/>
                  <a:pt x="697" y="100"/>
                </a:cubicBezTo>
                <a:cubicBezTo>
                  <a:pt x="698" y="100"/>
                  <a:pt x="698" y="100"/>
                  <a:pt x="698" y="99"/>
                </a:cubicBezTo>
                <a:cubicBezTo>
                  <a:pt x="699" y="99"/>
                  <a:pt x="700" y="99"/>
                  <a:pt x="700" y="99"/>
                </a:cubicBezTo>
                <a:cubicBezTo>
                  <a:pt x="700" y="99"/>
                  <a:pt x="700" y="98"/>
                  <a:pt x="700" y="98"/>
                </a:cubicBezTo>
                <a:cubicBezTo>
                  <a:pt x="700" y="98"/>
                  <a:pt x="700" y="98"/>
                  <a:pt x="700" y="98"/>
                </a:cubicBezTo>
                <a:cubicBezTo>
                  <a:pt x="701" y="97"/>
                  <a:pt x="701" y="98"/>
                  <a:pt x="702" y="98"/>
                </a:cubicBezTo>
                <a:cubicBezTo>
                  <a:pt x="703" y="98"/>
                  <a:pt x="703" y="98"/>
                  <a:pt x="703" y="97"/>
                </a:cubicBezTo>
                <a:cubicBezTo>
                  <a:pt x="703" y="95"/>
                  <a:pt x="703" y="95"/>
                  <a:pt x="705" y="95"/>
                </a:cubicBezTo>
                <a:cubicBezTo>
                  <a:pt x="704" y="96"/>
                  <a:pt x="705" y="97"/>
                  <a:pt x="704" y="97"/>
                </a:cubicBezTo>
                <a:cubicBezTo>
                  <a:pt x="704" y="98"/>
                  <a:pt x="704" y="98"/>
                  <a:pt x="705" y="98"/>
                </a:cubicBezTo>
                <a:cubicBezTo>
                  <a:pt x="706" y="98"/>
                  <a:pt x="705" y="98"/>
                  <a:pt x="706" y="98"/>
                </a:cubicBezTo>
                <a:cubicBezTo>
                  <a:pt x="707" y="98"/>
                  <a:pt x="707" y="98"/>
                  <a:pt x="708" y="98"/>
                </a:cubicBezTo>
                <a:cubicBezTo>
                  <a:pt x="708" y="98"/>
                  <a:pt x="708" y="99"/>
                  <a:pt x="709" y="99"/>
                </a:cubicBezTo>
                <a:cubicBezTo>
                  <a:pt x="709" y="99"/>
                  <a:pt x="709" y="99"/>
                  <a:pt x="709" y="99"/>
                </a:cubicBezTo>
                <a:cubicBezTo>
                  <a:pt x="710" y="99"/>
                  <a:pt x="711" y="99"/>
                  <a:pt x="711" y="99"/>
                </a:cubicBezTo>
                <a:cubicBezTo>
                  <a:pt x="712" y="99"/>
                  <a:pt x="711" y="99"/>
                  <a:pt x="712" y="99"/>
                </a:cubicBezTo>
                <a:cubicBezTo>
                  <a:pt x="712" y="99"/>
                  <a:pt x="712" y="100"/>
                  <a:pt x="713" y="100"/>
                </a:cubicBezTo>
                <a:cubicBezTo>
                  <a:pt x="713" y="99"/>
                  <a:pt x="714" y="100"/>
                  <a:pt x="715" y="100"/>
                </a:cubicBezTo>
                <a:cubicBezTo>
                  <a:pt x="716" y="99"/>
                  <a:pt x="715" y="99"/>
                  <a:pt x="716" y="99"/>
                </a:cubicBezTo>
                <a:cubicBezTo>
                  <a:pt x="717" y="99"/>
                  <a:pt x="717" y="99"/>
                  <a:pt x="717" y="98"/>
                </a:cubicBezTo>
                <a:cubicBezTo>
                  <a:pt x="718" y="98"/>
                  <a:pt x="718" y="99"/>
                  <a:pt x="718" y="98"/>
                </a:cubicBezTo>
                <a:cubicBezTo>
                  <a:pt x="718" y="97"/>
                  <a:pt x="721" y="97"/>
                  <a:pt x="721" y="97"/>
                </a:cubicBezTo>
                <a:cubicBezTo>
                  <a:pt x="722" y="97"/>
                  <a:pt x="722" y="97"/>
                  <a:pt x="722" y="97"/>
                </a:cubicBezTo>
                <a:cubicBezTo>
                  <a:pt x="722" y="96"/>
                  <a:pt x="722" y="96"/>
                  <a:pt x="721" y="96"/>
                </a:cubicBezTo>
                <a:cubicBezTo>
                  <a:pt x="721" y="95"/>
                  <a:pt x="721" y="94"/>
                  <a:pt x="722" y="94"/>
                </a:cubicBezTo>
                <a:cubicBezTo>
                  <a:pt x="721" y="94"/>
                  <a:pt x="720" y="94"/>
                  <a:pt x="720" y="94"/>
                </a:cubicBezTo>
                <a:cubicBezTo>
                  <a:pt x="719" y="94"/>
                  <a:pt x="719" y="93"/>
                  <a:pt x="718" y="93"/>
                </a:cubicBezTo>
                <a:cubicBezTo>
                  <a:pt x="716" y="92"/>
                  <a:pt x="716" y="95"/>
                  <a:pt x="716" y="95"/>
                </a:cubicBezTo>
                <a:cubicBezTo>
                  <a:pt x="715" y="95"/>
                  <a:pt x="715" y="93"/>
                  <a:pt x="715" y="93"/>
                </a:cubicBezTo>
                <a:cubicBezTo>
                  <a:pt x="714" y="93"/>
                  <a:pt x="714" y="93"/>
                  <a:pt x="713" y="93"/>
                </a:cubicBezTo>
                <a:cubicBezTo>
                  <a:pt x="713" y="92"/>
                  <a:pt x="714" y="89"/>
                  <a:pt x="714" y="88"/>
                </a:cubicBezTo>
                <a:cubicBezTo>
                  <a:pt x="715" y="88"/>
                  <a:pt x="716" y="89"/>
                  <a:pt x="717" y="89"/>
                </a:cubicBezTo>
                <a:cubicBezTo>
                  <a:pt x="717" y="89"/>
                  <a:pt x="717" y="89"/>
                  <a:pt x="717" y="89"/>
                </a:cubicBezTo>
                <a:cubicBezTo>
                  <a:pt x="717" y="89"/>
                  <a:pt x="718" y="90"/>
                  <a:pt x="719" y="90"/>
                </a:cubicBezTo>
                <a:cubicBezTo>
                  <a:pt x="720" y="90"/>
                  <a:pt x="721" y="90"/>
                  <a:pt x="722" y="90"/>
                </a:cubicBezTo>
                <a:cubicBezTo>
                  <a:pt x="724" y="90"/>
                  <a:pt x="723" y="90"/>
                  <a:pt x="724" y="90"/>
                </a:cubicBezTo>
                <a:cubicBezTo>
                  <a:pt x="724" y="90"/>
                  <a:pt x="725" y="92"/>
                  <a:pt x="726" y="92"/>
                </a:cubicBezTo>
                <a:cubicBezTo>
                  <a:pt x="727" y="92"/>
                  <a:pt x="727" y="91"/>
                  <a:pt x="728" y="91"/>
                </a:cubicBezTo>
                <a:cubicBezTo>
                  <a:pt x="729" y="90"/>
                  <a:pt x="729" y="90"/>
                  <a:pt x="728" y="89"/>
                </a:cubicBezTo>
                <a:cubicBezTo>
                  <a:pt x="728" y="88"/>
                  <a:pt x="727" y="88"/>
                  <a:pt x="726" y="88"/>
                </a:cubicBezTo>
                <a:cubicBezTo>
                  <a:pt x="726" y="89"/>
                  <a:pt x="725" y="89"/>
                  <a:pt x="725" y="89"/>
                </a:cubicBezTo>
                <a:cubicBezTo>
                  <a:pt x="725" y="89"/>
                  <a:pt x="725" y="89"/>
                  <a:pt x="724" y="89"/>
                </a:cubicBezTo>
                <a:cubicBezTo>
                  <a:pt x="723" y="89"/>
                  <a:pt x="722" y="89"/>
                  <a:pt x="720" y="89"/>
                </a:cubicBezTo>
                <a:cubicBezTo>
                  <a:pt x="721" y="88"/>
                  <a:pt x="721" y="88"/>
                  <a:pt x="721" y="87"/>
                </a:cubicBezTo>
                <a:cubicBezTo>
                  <a:pt x="721" y="86"/>
                  <a:pt x="720" y="85"/>
                  <a:pt x="719" y="86"/>
                </a:cubicBezTo>
                <a:cubicBezTo>
                  <a:pt x="719" y="86"/>
                  <a:pt x="719" y="87"/>
                  <a:pt x="719" y="87"/>
                </a:cubicBezTo>
                <a:cubicBezTo>
                  <a:pt x="719" y="87"/>
                  <a:pt x="718" y="87"/>
                  <a:pt x="717" y="87"/>
                </a:cubicBezTo>
                <a:cubicBezTo>
                  <a:pt x="717" y="87"/>
                  <a:pt x="716" y="87"/>
                  <a:pt x="716" y="86"/>
                </a:cubicBezTo>
                <a:cubicBezTo>
                  <a:pt x="717" y="86"/>
                  <a:pt x="717" y="87"/>
                  <a:pt x="718" y="87"/>
                </a:cubicBezTo>
                <a:cubicBezTo>
                  <a:pt x="718" y="87"/>
                  <a:pt x="719" y="86"/>
                  <a:pt x="719" y="86"/>
                </a:cubicBezTo>
                <a:cubicBezTo>
                  <a:pt x="720" y="85"/>
                  <a:pt x="721" y="85"/>
                  <a:pt x="720" y="84"/>
                </a:cubicBezTo>
                <a:cubicBezTo>
                  <a:pt x="719" y="83"/>
                  <a:pt x="719" y="82"/>
                  <a:pt x="718" y="82"/>
                </a:cubicBezTo>
                <a:cubicBezTo>
                  <a:pt x="717" y="82"/>
                  <a:pt x="716" y="82"/>
                  <a:pt x="715" y="82"/>
                </a:cubicBezTo>
                <a:cubicBezTo>
                  <a:pt x="715" y="81"/>
                  <a:pt x="715" y="81"/>
                  <a:pt x="716" y="81"/>
                </a:cubicBezTo>
                <a:cubicBezTo>
                  <a:pt x="716" y="81"/>
                  <a:pt x="717" y="81"/>
                  <a:pt x="717" y="81"/>
                </a:cubicBezTo>
                <a:cubicBezTo>
                  <a:pt x="717" y="81"/>
                  <a:pt x="717" y="81"/>
                  <a:pt x="717" y="81"/>
                </a:cubicBezTo>
                <a:cubicBezTo>
                  <a:pt x="718" y="82"/>
                  <a:pt x="718" y="81"/>
                  <a:pt x="718" y="81"/>
                </a:cubicBezTo>
                <a:cubicBezTo>
                  <a:pt x="718" y="82"/>
                  <a:pt x="718" y="82"/>
                  <a:pt x="718" y="82"/>
                </a:cubicBezTo>
                <a:cubicBezTo>
                  <a:pt x="719" y="82"/>
                  <a:pt x="719" y="82"/>
                  <a:pt x="720" y="82"/>
                </a:cubicBezTo>
                <a:cubicBezTo>
                  <a:pt x="721" y="82"/>
                  <a:pt x="722" y="81"/>
                  <a:pt x="722" y="81"/>
                </a:cubicBezTo>
                <a:cubicBezTo>
                  <a:pt x="723" y="82"/>
                  <a:pt x="723" y="83"/>
                  <a:pt x="724" y="83"/>
                </a:cubicBezTo>
                <a:cubicBezTo>
                  <a:pt x="724" y="83"/>
                  <a:pt x="725" y="83"/>
                  <a:pt x="725" y="82"/>
                </a:cubicBezTo>
                <a:cubicBezTo>
                  <a:pt x="725" y="81"/>
                  <a:pt x="725" y="80"/>
                  <a:pt x="725" y="79"/>
                </a:cubicBezTo>
                <a:cubicBezTo>
                  <a:pt x="725" y="78"/>
                  <a:pt x="725" y="77"/>
                  <a:pt x="724" y="76"/>
                </a:cubicBezTo>
                <a:cubicBezTo>
                  <a:pt x="724" y="75"/>
                  <a:pt x="724" y="75"/>
                  <a:pt x="723" y="75"/>
                </a:cubicBezTo>
                <a:cubicBezTo>
                  <a:pt x="723" y="74"/>
                  <a:pt x="724" y="74"/>
                  <a:pt x="723" y="73"/>
                </a:cubicBezTo>
                <a:cubicBezTo>
                  <a:pt x="723" y="72"/>
                  <a:pt x="722" y="73"/>
                  <a:pt x="722" y="73"/>
                </a:cubicBezTo>
                <a:cubicBezTo>
                  <a:pt x="721" y="72"/>
                  <a:pt x="721" y="72"/>
                  <a:pt x="720" y="72"/>
                </a:cubicBezTo>
                <a:cubicBezTo>
                  <a:pt x="720" y="73"/>
                  <a:pt x="719" y="74"/>
                  <a:pt x="718" y="74"/>
                </a:cubicBezTo>
                <a:cubicBezTo>
                  <a:pt x="718" y="74"/>
                  <a:pt x="718" y="73"/>
                  <a:pt x="718" y="73"/>
                </a:cubicBezTo>
                <a:cubicBezTo>
                  <a:pt x="717" y="73"/>
                  <a:pt x="717" y="73"/>
                  <a:pt x="716" y="73"/>
                </a:cubicBezTo>
                <a:cubicBezTo>
                  <a:pt x="716" y="72"/>
                  <a:pt x="716" y="72"/>
                  <a:pt x="717" y="72"/>
                </a:cubicBezTo>
                <a:cubicBezTo>
                  <a:pt x="717" y="72"/>
                  <a:pt x="717" y="72"/>
                  <a:pt x="718" y="72"/>
                </a:cubicBezTo>
                <a:cubicBezTo>
                  <a:pt x="718" y="72"/>
                  <a:pt x="718" y="71"/>
                  <a:pt x="719" y="71"/>
                </a:cubicBezTo>
                <a:cubicBezTo>
                  <a:pt x="720" y="70"/>
                  <a:pt x="720" y="70"/>
                  <a:pt x="719" y="69"/>
                </a:cubicBezTo>
                <a:cubicBezTo>
                  <a:pt x="718" y="69"/>
                  <a:pt x="721" y="68"/>
                  <a:pt x="718" y="68"/>
                </a:cubicBezTo>
                <a:cubicBezTo>
                  <a:pt x="719" y="67"/>
                  <a:pt x="719" y="67"/>
                  <a:pt x="720" y="67"/>
                </a:cubicBezTo>
                <a:cubicBezTo>
                  <a:pt x="721" y="67"/>
                  <a:pt x="722" y="67"/>
                  <a:pt x="722" y="68"/>
                </a:cubicBezTo>
                <a:cubicBezTo>
                  <a:pt x="724" y="68"/>
                  <a:pt x="726" y="68"/>
                  <a:pt x="727" y="68"/>
                </a:cubicBezTo>
                <a:cubicBezTo>
                  <a:pt x="728" y="69"/>
                  <a:pt x="728" y="69"/>
                  <a:pt x="730" y="69"/>
                </a:cubicBezTo>
                <a:cubicBezTo>
                  <a:pt x="731" y="69"/>
                  <a:pt x="731" y="69"/>
                  <a:pt x="732" y="69"/>
                </a:cubicBezTo>
                <a:cubicBezTo>
                  <a:pt x="732" y="68"/>
                  <a:pt x="731" y="68"/>
                  <a:pt x="731" y="67"/>
                </a:cubicBezTo>
                <a:cubicBezTo>
                  <a:pt x="731" y="67"/>
                  <a:pt x="732" y="67"/>
                  <a:pt x="732" y="67"/>
                </a:cubicBezTo>
                <a:cubicBezTo>
                  <a:pt x="732" y="67"/>
                  <a:pt x="731" y="66"/>
                  <a:pt x="731" y="66"/>
                </a:cubicBezTo>
                <a:cubicBezTo>
                  <a:pt x="731" y="66"/>
                  <a:pt x="730" y="65"/>
                  <a:pt x="730" y="65"/>
                </a:cubicBezTo>
                <a:cubicBezTo>
                  <a:pt x="730" y="65"/>
                  <a:pt x="730" y="64"/>
                  <a:pt x="730" y="64"/>
                </a:cubicBezTo>
                <a:cubicBezTo>
                  <a:pt x="730" y="64"/>
                  <a:pt x="730" y="63"/>
                  <a:pt x="729" y="63"/>
                </a:cubicBezTo>
                <a:cubicBezTo>
                  <a:pt x="729" y="63"/>
                  <a:pt x="728" y="63"/>
                  <a:pt x="727" y="62"/>
                </a:cubicBezTo>
                <a:cubicBezTo>
                  <a:pt x="727" y="63"/>
                  <a:pt x="727" y="64"/>
                  <a:pt x="727" y="64"/>
                </a:cubicBezTo>
                <a:cubicBezTo>
                  <a:pt x="726" y="64"/>
                  <a:pt x="724" y="63"/>
                  <a:pt x="724" y="64"/>
                </a:cubicBezTo>
                <a:cubicBezTo>
                  <a:pt x="723" y="64"/>
                  <a:pt x="722" y="64"/>
                  <a:pt x="722" y="63"/>
                </a:cubicBezTo>
                <a:cubicBezTo>
                  <a:pt x="722" y="63"/>
                  <a:pt x="722" y="62"/>
                  <a:pt x="722" y="62"/>
                </a:cubicBezTo>
                <a:cubicBezTo>
                  <a:pt x="722" y="62"/>
                  <a:pt x="723" y="62"/>
                  <a:pt x="722" y="61"/>
                </a:cubicBezTo>
                <a:cubicBezTo>
                  <a:pt x="722" y="61"/>
                  <a:pt x="722" y="61"/>
                  <a:pt x="722" y="60"/>
                </a:cubicBezTo>
                <a:cubicBezTo>
                  <a:pt x="722" y="60"/>
                  <a:pt x="722" y="60"/>
                  <a:pt x="722" y="60"/>
                </a:cubicBezTo>
                <a:cubicBezTo>
                  <a:pt x="723" y="60"/>
                  <a:pt x="723" y="60"/>
                  <a:pt x="724" y="60"/>
                </a:cubicBezTo>
                <a:cubicBezTo>
                  <a:pt x="725" y="61"/>
                  <a:pt x="724" y="61"/>
                  <a:pt x="725" y="61"/>
                </a:cubicBezTo>
                <a:cubicBezTo>
                  <a:pt x="726" y="61"/>
                  <a:pt x="727" y="60"/>
                  <a:pt x="727" y="60"/>
                </a:cubicBezTo>
                <a:cubicBezTo>
                  <a:pt x="726" y="60"/>
                  <a:pt x="725" y="59"/>
                  <a:pt x="724" y="59"/>
                </a:cubicBezTo>
                <a:cubicBezTo>
                  <a:pt x="723" y="58"/>
                  <a:pt x="723" y="57"/>
                  <a:pt x="723" y="58"/>
                </a:cubicBezTo>
                <a:cubicBezTo>
                  <a:pt x="722" y="58"/>
                  <a:pt x="721" y="58"/>
                  <a:pt x="720" y="58"/>
                </a:cubicBezTo>
                <a:cubicBezTo>
                  <a:pt x="720" y="58"/>
                  <a:pt x="718" y="57"/>
                  <a:pt x="718" y="57"/>
                </a:cubicBezTo>
                <a:cubicBezTo>
                  <a:pt x="717" y="57"/>
                  <a:pt x="717" y="57"/>
                  <a:pt x="716" y="58"/>
                </a:cubicBezTo>
                <a:cubicBezTo>
                  <a:pt x="716" y="58"/>
                  <a:pt x="716" y="58"/>
                  <a:pt x="716" y="58"/>
                </a:cubicBezTo>
                <a:cubicBezTo>
                  <a:pt x="715" y="58"/>
                  <a:pt x="715" y="57"/>
                  <a:pt x="715" y="57"/>
                </a:cubicBezTo>
                <a:cubicBezTo>
                  <a:pt x="716" y="56"/>
                  <a:pt x="715" y="54"/>
                  <a:pt x="717" y="54"/>
                </a:cubicBezTo>
                <a:cubicBezTo>
                  <a:pt x="717" y="55"/>
                  <a:pt x="719" y="55"/>
                  <a:pt x="719" y="55"/>
                </a:cubicBezTo>
                <a:cubicBezTo>
                  <a:pt x="719" y="55"/>
                  <a:pt x="720" y="55"/>
                  <a:pt x="720" y="55"/>
                </a:cubicBezTo>
                <a:cubicBezTo>
                  <a:pt x="720" y="56"/>
                  <a:pt x="721" y="55"/>
                  <a:pt x="721" y="55"/>
                </a:cubicBezTo>
                <a:cubicBezTo>
                  <a:pt x="721" y="55"/>
                  <a:pt x="722" y="56"/>
                  <a:pt x="722" y="56"/>
                </a:cubicBezTo>
                <a:cubicBezTo>
                  <a:pt x="722" y="56"/>
                  <a:pt x="722" y="56"/>
                  <a:pt x="723" y="56"/>
                </a:cubicBezTo>
                <a:cubicBezTo>
                  <a:pt x="723" y="56"/>
                  <a:pt x="723" y="55"/>
                  <a:pt x="723" y="54"/>
                </a:cubicBezTo>
                <a:cubicBezTo>
                  <a:pt x="724" y="53"/>
                  <a:pt x="724" y="54"/>
                  <a:pt x="724" y="53"/>
                </a:cubicBezTo>
                <a:cubicBezTo>
                  <a:pt x="725" y="52"/>
                  <a:pt x="726" y="51"/>
                  <a:pt x="727" y="51"/>
                </a:cubicBezTo>
                <a:cubicBezTo>
                  <a:pt x="727" y="51"/>
                  <a:pt x="727" y="51"/>
                  <a:pt x="727" y="50"/>
                </a:cubicBezTo>
                <a:cubicBezTo>
                  <a:pt x="727" y="50"/>
                  <a:pt x="727" y="49"/>
                  <a:pt x="727" y="49"/>
                </a:cubicBezTo>
                <a:cubicBezTo>
                  <a:pt x="726" y="48"/>
                  <a:pt x="727" y="48"/>
                  <a:pt x="728" y="47"/>
                </a:cubicBezTo>
                <a:cubicBezTo>
                  <a:pt x="729" y="46"/>
                  <a:pt x="728" y="45"/>
                  <a:pt x="728" y="45"/>
                </a:cubicBezTo>
                <a:cubicBezTo>
                  <a:pt x="726" y="45"/>
                  <a:pt x="727" y="45"/>
                  <a:pt x="728" y="44"/>
                </a:cubicBezTo>
                <a:cubicBezTo>
                  <a:pt x="730" y="44"/>
                  <a:pt x="732" y="44"/>
                  <a:pt x="733" y="44"/>
                </a:cubicBezTo>
                <a:cubicBezTo>
                  <a:pt x="733" y="42"/>
                  <a:pt x="733" y="42"/>
                  <a:pt x="735" y="42"/>
                </a:cubicBezTo>
                <a:cubicBezTo>
                  <a:pt x="736" y="41"/>
                  <a:pt x="737" y="39"/>
                  <a:pt x="736" y="39"/>
                </a:cubicBezTo>
                <a:cubicBezTo>
                  <a:pt x="734" y="38"/>
                  <a:pt x="732" y="38"/>
                  <a:pt x="730" y="38"/>
                </a:cubicBezTo>
                <a:cubicBezTo>
                  <a:pt x="730" y="38"/>
                  <a:pt x="729" y="38"/>
                  <a:pt x="729" y="38"/>
                </a:cubicBezTo>
                <a:cubicBezTo>
                  <a:pt x="728" y="38"/>
                  <a:pt x="729" y="38"/>
                  <a:pt x="728" y="38"/>
                </a:cubicBezTo>
                <a:cubicBezTo>
                  <a:pt x="728" y="38"/>
                  <a:pt x="728" y="38"/>
                  <a:pt x="728" y="38"/>
                </a:cubicBezTo>
                <a:cubicBezTo>
                  <a:pt x="727" y="39"/>
                  <a:pt x="727" y="39"/>
                  <a:pt x="727" y="39"/>
                </a:cubicBezTo>
                <a:cubicBezTo>
                  <a:pt x="726" y="39"/>
                  <a:pt x="727" y="39"/>
                  <a:pt x="727" y="39"/>
                </a:cubicBezTo>
                <a:cubicBezTo>
                  <a:pt x="726" y="39"/>
                  <a:pt x="726" y="39"/>
                  <a:pt x="725" y="40"/>
                </a:cubicBezTo>
                <a:cubicBezTo>
                  <a:pt x="725" y="40"/>
                  <a:pt x="723" y="41"/>
                  <a:pt x="723" y="41"/>
                </a:cubicBezTo>
                <a:cubicBezTo>
                  <a:pt x="723" y="40"/>
                  <a:pt x="723" y="39"/>
                  <a:pt x="723" y="38"/>
                </a:cubicBezTo>
                <a:cubicBezTo>
                  <a:pt x="723" y="38"/>
                  <a:pt x="722" y="38"/>
                  <a:pt x="722" y="37"/>
                </a:cubicBezTo>
                <a:cubicBezTo>
                  <a:pt x="722" y="37"/>
                  <a:pt x="722" y="36"/>
                  <a:pt x="723" y="36"/>
                </a:cubicBezTo>
                <a:cubicBezTo>
                  <a:pt x="723" y="36"/>
                  <a:pt x="723" y="36"/>
                  <a:pt x="724" y="35"/>
                </a:cubicBezTo>
                <a:cubicBezTo>
                  <a:pt x="724" y="35"/>
                  <a:pt x="725" y="35"/>
                  <a:pt x="726" y="35"/>
                </a:cubicBezTo>
                <a:cubicBezTo>
                  <a:pt x="727" y="35"/>
                  <a:pt x="728" y="36"/>
                  <a:pt x="730" y="36"/>
                </a:cubicBezTo>
                <a:cubicBezTo>
                  <a:pt x="732" y="36"/>
                  <a:pt x="734" y="37"/>
                  <a:pt x="736" y="37"/>
                </a:cubicBezTo>
                <a:cubicBezTo>
                  <a:pt x="738" y="37"/>
                  <a:pt x="739" y="38"/>
                  <a:pt x="740" y="36"/>
                </a:cubicBezTo>
                <a:cubicBezTo>
                  <a:pt x="740" y="36"/>
                  <a:pt x="742" y="35"/>
                  <a:pt x="742" y="35"/>
                </a:cubicBezTo>
                <a:cubicBezTo>
                  <a:pt x="743" y="35"/>
                  <a:pt x="743" y="34"/>
                  <a:pt x="744" y="33"/>
                </a:cubicBezTo>
                <a:cubicBezTo>
                  <a:pt x="745" y="31"/>
                  <a:pt x="743" y="31"/>
                  <a:pt x="742" y="31"/>
                </a:cubicBezTo>
                <a:cubicBezTo>
                  <a:pt x="741" y="31"/>
                  <a:pt x="740" y="31"/>
                  <a:pt x="740" y="31"/>
                </a:cubicBezTo>
                <a:cubicBezTo>
                  <a:pt x="740" y="32"/>
                  <a:pt x="739" y="32"/>
                  <a:pt x="739" y="33"/>
                </a:cubicBezTo>
                <a:cubicBezTo>
                  <a:pt x="738" y="33"/>
                  <a:pt x="737" y="32"/>
                  <a:pt x="737" y="32"/>
                </a:cubicBezTo>
                <a:cubicBezTo>
                  <a:pt x="735" y="32"/>
                  <a:pt x="732" y="34"/>
                  <a:pt x="730" y="33"/>
                </a:cubicBezTo>
                <a:cubicBezTo>
                  <a:pt x="730" y="33"/>
                  <a:pt x="728" y="32"/>
                  <a:pt x="728" y="32"/>
                </a:cubicBezTo>
                <a:cubicBezTo>
                  <a:pt x="728" y="31"/>
                  <a:pt x="731" y="31"/>
                  <a:pt x="731" y="31"/>
                </a:cubicBezTo>
                <a:cubicBezTo>
                  <a:pt x="732" y="31"/>
                  <a:pt x="733" y="31"/>
                  <a:pt x="733" y="31"/>
                </a:cubicBezTo>
                <a:cubicBezTo>
                  <a:pt x="734" y="30"/>
                  <a:pt x="734" y="30"/>
                  <a:pt x="735" y="30"/>
                </a:cubicBezTo>
                <a:cubicBezTo>
                  <a:pt x="736" y="30"/>
                  <a:pt x="739" y="30"/>
                  <a:pt x="739" y="31"/>
                </a:cubicBezTo>
                <a:cubicBezTo>
                  <a:pt x="739" y="31"/>
                  <a:pt x="741" y="31"/>
                  <a:pt x="741" y="30"/>
                </a:cubicBezTo>
                <a:cubicBezTo>
                  <a:pt x="742" y="30"/>
                  <a:pt x="743" y="30"/>
                  <a:pt x="743" y="31"/>
                </a:cubicBezTo>
                <a:cubicBezTo>
                  <a:pt x="744" y="31"/>
                  <a:pt x="745" y="31"/>
                  <a:pt x="746" y="30"/>
                </a:cubicBezTo>
                <a:cubicBezTo>
                  <a:pt x="746" y="29"/>
                  <a:pt x="748" y="29"/>
                  <a:pt x="749" y="29"/>
                </a:cubicBezTo>
                <a:cubicBezTo>
                  <a:pt x="750" y="29"/>
                  <a:pt x="751" y="29"/>
                  <a:pt x="751" y="28"/>
                </a:cubicBezTo>
                <a:cubicBezTo>
                  <a:pt x="751" y="27"/>
                  <a:pt x="751" y="27"/>
                  <a:pt x="751" y="27"/>
                </a:cubicBezTo>
                <a:cubicBezTo>
                  <a:pt x="752" y="27"/>
                  <a:pt x="753" y="27"/>
                  <a:pt x="753" y="27"/>
                </a:cubicBezTo>
                <a:cubicBezTo>
                  <a:pt x="753" y="26"/>
                  <a:pt x="754" y="27"/>
                  <a:pt x="754" y="27"/>
                </a:cubicBezTo>
                <a:cubicBezTo>
                  <a:pt x="754" y="26"/>
                  <a:pt x="754" y="26"/>
                  <a:pt x="755" y="26"/>
                </a:cubicBezTo>
                <a:cubicBezTo>
                  <a:pt x="756" y="26"/>
                  <a:pt x="755" y="25"/>
                  <a:pt x="756" y="25"/>
                </a:cubicBezTo>
                <a:cubicBezTo>
                  <a:pt x="756" y="25"/>
                  <a:pt x="757" y="25"/>
                  <a:pt x="757" y="26"/>
                </a:cubicBezTo>
                <a:cubicBezTo>
                  <a:pt x="758" y="26"/>
                  <a:pt x="759" y="24"/>
                  <a:pt x="759" y="25"/>
                </a:cubicBezTo>
                <a:cubicBezTo>
                  <a:pt x="759" y="24"/>
                  <a:pt x="758" y="23"/>
                  <a:pt x="757" y="23"/>
                </a:cubicBezTo>
                <a:cubicBezTo>
                  <a:pt x="755" y="22"/>
                  <a:pt x="753" y="22"/>
                  <a:pt x="751" y="23"/>
                </a:cubicBezTo>
                <a:cubicBezTo>
                  <a:pt x="751" y="22"/>
                  <a:pt x="748" y="22"/>
                  <a:pt x="748" y="22"/>
                </a:cubicBezTo>
                <a:cubicBezTo>
                  <a:pt x="747" y="22"/>
                  <a:pt x="746" y="22"/>
                  <a:pt x="745" y="22"/>
                </a:cubicBezTo>
                <a:cubicBezTo>
                  <a:pt x="743" y="21"/>
                  <a:pt x="741" y="21"/>
                  <a:pt x="740" y="21"/>
                </a:cubicBezTo>
                <a:cubicBezTo>
                  <a:pt x="739" y="21"/>
                  <a:pt x="739" y="22"/>
                  <a:pt x="738" y="22"/>
                </a:cubicBezTo>
                <a:cubicBezTo>
                  <a:pt x="738" y="21"/>
                  <a:pt x="738" y="21"/>
                  <a:pt x="737" y="21"/>
                </a:cubicBezTo>
                <a:cubicBezTo>
                  <a:pt x="736" y="21"/>
                  <a:pt x="735" y="21"/>
                  <a:pt x="734" y="21"/>
                </a:cubicBezTo>
                <a:cubicBezTo>
                  <a:pt x="734" y="21"/>
                  <a:pt x="734" y="22"/>
                  <a:pt x="734" y="22"/>
                </a:cubicBezTo>
                <a:cubicBezTo>
                  <a:pt x="734" y="23"/>
                  <a:pt x="732" y="23"/>
                  <a:pt x="731" y="23"/>
                </a:cubicBezTo>
                <a:cubicBezTo>
                  <a:pt x="731" y="23"/>
                  <a:pt x="729" y="23"/>
                  <a:pt x="729" y="24"/>
                </a:cubicBezTo>
                <a:cubicBezTo>
                  <a:pt x="729" y="24"/>
                  <a:pt x="729" y="25"/>
                  <a:pt x="729" y="25"/>
                </a:cubicBezTo>
                <a:cubicBezTo>
                  <a:pt x="727" y="25"/>
                  <a:pt x="726" y="24"/>
                  <a:pt x="725" y="23"/>
                </a:cubicBezTo>
                <a:cubicBezTo>
                  <a:pt x="724" y="24"/>
                  <a:pt x="724" y="26"/>
                  <a:pt x="724" y="24"/>
                </a:cubicBezTo>
                <a:cubicBezTo>
                  <a:pt x="724" y="24"/>
                  <a:pt x="723" y="24"/>
                  <a:pt x="723" y="23"/>
                </a:cubicBezTo>
                <a:cubicBezTo>
                  <a:pt x="723" y="22"/>
                  <a:pt x="723" y="23"/>
                  <a:pt x="722" y="22"/>
                </a:cubicBezTo>
                <a:cubicBezTo>
                  <a:pt x="722" y="23"/>
                  <a:pt x="721" y="23"/>
                  <a:pt x="721" y="24"/>
                </a:cubicBezTo>
                <a:cubicBezTo>
                  <a:pt x="720" y="24"/>
                  <a:pt x="720" y="24"/>
                  <a:pt x="719" y="25"/>
                </a:cubicBezTo>
                <a:cubicBezTo>
                  <a:pt x="719" y="25"/>
                  <a:pt x="719" y="25"/>
                  <a:pt x="718" y="25"/>
                </a:cubicBezTo>
                <a:cubicBezTo>
                  <a:pt x="718" y="26"/>
                  <a:pt x="718" y="25"/>
                  <a:pt x="717" y="25"/>
                </a:cubicBezTo>
                <a:cubicBezTo>
                  <a:pt x="717" y="25"/>
                  <a:pt x="718" y="26"/>
                  <a:pt x="717" y="26"/>
                </a:cubicBezTo>
                <a:cubicBezTo>
                  <a:pt x="717" y="26"/>
                  <a:pt x="716" y="26"/>
                  <a:pt x="716" y="26"/>
                </a:cubicBezTo>
                <a:cubicBezTo>
                  <a:pt x="715" y="26"/>
                  <a:pt x="715" y="27"/>
                  <a:pt x="714" y="28"/>
                </a:cubicBezTo>
                <a:cubicBezTo>
                  <a:pt x="712" y="28"/>
                  <a:pt x="710" y="29"/>
                  <a:pt x="708" y="29"/>
                </a:cubicBezTo>
                <a:cubicBezTo>
                  <a:pt x="707" y="29"/>
                  <a:pt x="704" y="28"/>
                  <a:pt x="704" y="29"/>
                </a:cubicBezTo>
                <a:cubicBezTo>
                  <a:pt x="704" y="29"/>
                  <a:pt x="702" y="29"/>
                  <a:pt x="702" y="29"/>
                </a:cubicBezTo>
                <a:cubicBezTo>
                  <a:pt x="702" y="29"/>
                  <a:pt x="701" y="28"/>
                  <a:pt x="702" y="28"/>
                </a:cubicBezTo>
                <a:cubicBezTo>
                  <a:pt x="702" y="28"/>
                  <a:pt x="704" y="27"/>
                  <a:pt x="704" y="26"/>
                </a:cubicBezTo>
                <a:cubicBezTo>
                  <a:pt x="706" y="26"/>
                  <a:pt x="705" y="27"/>
                  <a:pt x="706" y="27"/>
                </a:cubicBezTo>
                <a:cubicBezTo>
                  <a:pt x="707" y="27"/>
                  <a:pt x="708" y="27"/>
                  <a:pt x="708" y="26"/>
                </a:cubicBezTo>
                <a:cubicBezTo>
                  <a:pt x="709" y="25"/>
                  <a:pt x="709" y="25"/>
                  <a:pt x="710" y="25"/>
                </a:cubicBezTo>
                <a:cubicBezTo>
                  <a:pt x="711" y="25"/>
                  <a:pt x="711" y="25"/>
                  <a:pt x="711" y="24"/>
                </a:cubicBezTo>
                <a:cubicBezTo>
                  <a:pt x="712" y="24"/>
                  <a:pt x="713" y="23"/>
                  <a:pt x="713" y="23"/>
                </a:cubicBezTo>
                <a:cubicBezTo>
                  <a:pt x="713" y="23"/>
                  <a:pt x="712" y="22"/>
                  <a:pt x="713" y="22"/>
                </a:cubicBezTo>
                <a:cubicBezTo>
                  <a:pt x="713" y="22"/>
                  <a:pt x="713" y="22"/>
                  <a:pt x="713" y="21"/>
                </a:cubicBezTo>
                <a:cubicBezTo>
                  <a:pt x="713" y="21"/>
                  <a:pt x="713" y="21"/>
                  <a:pt x="714" y="21"/>
                </a:cubicBezTo>
                <a:cubicBezTo>
                  <a:pt x="713" y="20"/>
                  <a:pt x="714" y="19"/>
                  <a:pt x="712" y="19"/>
                </a:cubicBezTo>
                <a:cubicBezTo>
                  <a:pt x="712" y="19"/>
                  <a:pt x="711" y="19"/>
                  <a:pt x="710" y="19"/>
                </a:cubicBezTo>
                <a:cubicBezTo>
                  <a:pt x="708" y="19"/>
                  <a:pt x="707" y="19"/>
                  <a:pt x="705" y="19"/>
                </a:cubicBezTo>
                <a:cubicBezTo>
                  <a:pt x="704" y="20"/>
                  <a:pt x="704" y="20"/>
                  <a:pt x="704" y="22"/>
                </a:cubicBezTo>
                <a:cubicBezTo>
                  <a:pt x="704" y="22"/>
                  <a:pt x="704" y="23"/>
                  <a:pt x="704" y="23"/>
                </a:cubicBezTo>
                <a:cubicBezTo>
                  <a:pt x="704" y="23"/>
                  <a:pt x="703" y="23"/>
                  <a:pt x="703" y="22"/>
                </a:cubicBezTo>
                <a:cubicBezTo>
                  <a:pt x="701" y="22"/>
                  <a:pt x="699" y="22"/>
                  <a:pt x="697" y="23"/>
                </a:cubicBezTo>
                <a:cubicBezTo>
                  <a:pt x="696" y="23"/>
                  <a:pt x="697" y="23"/>
                  <a:pt x="696" y="23"/>
                </a:cubicBezTo>
                <a:cubicBezTo>
                  <a:pt x="696" y="23"/>
                  <a:pt x="696" y="23"/>
                  <a:pt x="695" y="23"/>
                </a:cubicBezTo>
                <a:cubicBezTo>
                  <a:pt x="695" y="23"/>
                  <a:pt x="694" y="23"/>
                  <a:pt x="693" y="23"/>
                </a:cubicBezTo>
                <a:cubicBezTo>
                  <a:pt x="694" y="22"/>
                  <a:pt x="694" y="21"/>
                  <a:pt x="694" y="19"/>
                </a:cubicBezTo>
                <a:cubicBezTo>
                  <a:pt x="692" y="19"/>
                  <a:pt x="690" y="19"/>
                  <a:pt x="688" y="19"/>
                </a:cubicBezTo>
                <a:cubicBezTo>
                  <a:pt x="686" y="19"/>
                  <a:pt x="684" y="19"/>
                  <a:pt x="682" y="19"/>
                </a:cubicBezTo>
                <a:cubicBezTo>
                  <a:pt x="682" y="19"/>
                  <a:pt x="682" y="19"/>
                  <a:pt x="681" y="19"/>
                </a:cubicBezTo>
                <a:cubicBezTo>
                  <a:pt x="681" y="19"/>
                  <a:pt x="681" y="20"/>
                  <a:pt x="681" y="20"/>
                </a:cubicBezTo>
                <a:cubicBezTo>
                  <a:pt x="680" y="20"/>
                  <a:pt x="680" y="20"/>
                  <a:pt x="679" y="20"/>
                </a:cubicBezTo>
                <a:cubicBezTo>
                  <a:pt x="678" y="20"/>
                  <a:pt x="679" y="20"/>
                  <a:pt x="679" y="20"/>
                </a:cubicBezTo>
                <a:cubicBezTo>
                  <a:pt x="678" y="20"/>
                  <a:pt x="677" y="20"/>
                  <a:pt x="676" y="20"/>
                </a:cubicBezTo>
                <a:cubicBezTo>
                  <a:pt x="676" y="20"/>
                  <a:pt x="673" y="19"/>
                  <a:pt x="673" y="20"/>
                </a:cubicBezTo>
                <a:cubicBezTo>
                  <a:pt x="672" y="20"/>
                  <a:pt x="672" y="20"/>
                  <a:pt x="671" y="20"/>
                </a:cubicBezTo>
                <a:cubicBezTo>
                  <a:pt x="671" y="20"/>
                  <a:pt x="670" y="20"/>
                  <a:pt x="670" y="20"/>
                </a:cubicBezTo>
                <a:cubicBezTo>
                  <a:pt x="670" y="20"/>
                  <a:pt x="669" y="20"/>
                  <a:pt x="669" y="20"/>
                </a:cubicBezTo>
                <a:cubicBezTo>
                  <a:pt x="669" y="21"/>
                  <a:pt x="669" y="21"/>
                  <a:pt x="669" y="21"/>
                </a:cubicBezTo>
                <a:cubicBezTo>
                  <a:pt x="668" y="21"/>
                  <a:pt x="668" y="21"/>
                  <a:pt x="668" y="21"/>
                </a:cubicBezTo>
                <a:cubicBezTo>
                  <a:pt x="667" y="22"/>
                  <a:pt x="667" y="22"/>
                  <a:pt x="666" y="22"/>
                </a:cubicBezTo>
                <a:cubicBezTo>
                  <a:pt x="665" y="23"/>
                  <a:pt x="663" y="22"/>
                  <a:pt x="662" y="22"/>
                </a:cubicBezTo>
                <a:cubicBezTo>
                  <a:pt x="661" y="22"/>
                  <a:pt x="661" y="23"/>
                  <a:pt x="661" y="23"/>
                </a:cubicBezTo>
                <a:cubicBezTo>
                  <a:pt x="660" y="23"/>
                  <a:pt x="660" y="24"/>
                  <a:pt x="660" y="24"/>
                </a:cubicBezTo>
                <a:cubicBezTo>
                  <a:pt x="660" y="24"/>
                  <a:pt x="659" y="24"/>
                  <a:pt x="658" y="24"/>
                </a:cubicBezTo>
                <a:cubicBezTo>
                  <a:pt x="659" y="22"/>
                  <a:pt x="661" y="22"/>
                  <a:pt x="663" y="22"/>
                </a:cubicBezTo>
                <a:cubicBezTo>
                  <a:pt x="663" y="22"/>
                  <a:pt x="666" y="21"/>
                  <a:pt x="666" y="21"/>
                </a:cubicBezTo>
                <a:cubicBezTo>
                  <a:pt x="666" y="21"/>
                  <a:pt x="667" y="20"/>
                  <a:pt x="667" y="20"/>
                </a:cubicBezTo>
                <a:cubicBezTo>
                  <a:pt x="668" y="20"/>
                  <a:pt x="670" y="20"/>
                  <a:pt x="671" y="19"/>
                </a:cubicBezTo>
                <a:cubicBezTo>
                  <a:pt x="671" y="19"/>
                  <a:pt x="671" y="19"/>
                  <a:pt x="671" y="19"/>
                </a:cubicBezTo>
                <a:cubicBezTo>
                  <a:pt x="671" y="18"/>
                  <a:pt x="671" y="18"/>
                  <a:pt x="672" y="18"/>
                </a:cubicBezTo>
                <a:cubicBezTo>
                  <a:pt x="672" y="18"/>
                  <a:pt x="673" y="18"/>
                  <a:pt x="673" y="18"/>
                </a:cubicBezTo>
                <a:cubicBezTo>
                  <a:pt x="673" y="17"/>
                  <a:pt x="674" y="18"/>
                  <a:pt x="674" y="17"/>
                </a:cubicBezTo>
                <a:cubicBezTo>
                  <a:pt x="674" y="17"/>
                  <a:pt x="673" y="17"/>
                  <a:pt x="674" y="17"/>
                </a:cubicBezTo>
                <a:cubicBezTo>
                  <a:pt x="675" y="17"/>
                  <a:pt x="676" y="17"/>
                  <a:pt x="676" y="17"/>
                </a:cubicBezTo>
                <a:cubicBezTo>
                  <a:pt x="677" y="17"/>
                  <a:pt x="677" y="17"/>
                  <a:pt x="678" y="17"/>
                </a:cubicBezTo>
                <a:cubicBezTo>
                  <a:pt x="679" y="17"/>
                  <a:pt x="681" y="17"/>
                  <a:pt x="683" y="17"/>
                </a:cubicBezTo>
                <a:cubicBezTo>
                  <a:pt x="683" y="17"/>
                  <a:pt x="684" y="17"/>
                  <a:pt x="685" y="17"/>
                </a:cubicBezTo>
                <a:cubicBezTo>
                  <a:pt x="685" y="17"/>
                  <a:pt x="686" y="17"/>
                  <a:pt x="686" y="17"/>
                </a:cubicBezTo>
                <a:cubicBezTo>
                  <a:pt x="686" y="17"/>
                  <a:pt x="686" y="17"/>
                  <a:pt x="687" y="17"/>
                </a:cubicBezTo>
                <a:cubicBezTo>
                  <a:pt x="687" y="17"/>
                  <a:pt x="688" y="17"/>
                  <a:pt x="688" y="18"/>
                </a:cubicBezTo>
                <a:cubicBezTo>
                  <a:pt x="691" y="17"/>
                  <a:pt x="693" y="18"/>
                  <a:pt x="695" y="18"/>
                </a:cubicBezTo>
                <a:cubicBezTo>
                  <a:pt x="695" y="16"/>
                  <a:pt x="704" y="18"/>
                  <a:pt x="705" y="18"/>
                </a:cubicBezTo>
                <a:cubicBezTo>
                  <a:pt x="705" y="18"/>
                  <a:pt x="707" y="18"/>
                  <a:pt x="707" y="18"/>
                </a:cubicBezTo>
                <a:cubicBezTo>
                  <a:pt x="707" y="17"/>
                  <a:pt x="713" y="17"/>
                  <a:pt x="713" y="17"/>
                </a:cubicBezTo>
                <a:cubicBezTo>
                  <a:pt x="713" y="18"/>
                  <a:pt x="716" y="17"/>
                  <a:pt x="716" y="16"/>
                </a:cubicBezTo>
                <a:cubicBezTo>
                  <a:pt x="717" y="15"/>
                  <a:pt x="717" y="15"/>
                  <a:pt x="719" y="15"/>
                </a:cubicBezTo>
                <a:cubicBezTo>
                  <a:pt x="720" y="15"/>
                  <a:pt x="720" y="14"/>
                  <a:pt x="721" y="14"/>
                </a:cubicBezTo>
                <a:cubicBezTo>
                  <a:pt x="721" y="13"/>
                  <a:pt x="721" y="13"/>
                  <a:pt x="720" y="13"/>
                </a:cubicBezTo>
                <a:cubicBezTo>
                  <a:pt x="719" y="12"/>
                  <a:pt x="719" y="12"/>
                  <a:pt x="718" y="12"/>
                </a:cubicBezTo>
                <a:cubicBezTo>
                  <a:pt x="717" y="12"/>
                  <a:pt x="717" y="12"/>
                  <a:pt x="717" y="11"/>
                </a:cubicBezTo>
                <a:cubicBezTo>
                  <a:pt x="716" y="11"/>
                  <a:pt x="716" y="11"/>
                  <a:pt x="715" y="11"/>
                </a:cubicBezTo>
                <a:cubicBezTo>
                  <a:pt x="714" y="11"/>
                  <a:pt x="713" y="11"/>
                  <a:pt x="712" y="11"/>
                </a:cubicBezTo>
                <a:cubicBezTo>
                  <a:pt x="711" y="11"/>
                  <a:pt x="711" y="12"/>
                  <a:pt x="711" y="11"/>
                </a:cubicBezTo>
                <a:cubicBezTo>
                  <a:pt x="710" y="10"/>
                  <a:pt x="710" y="10"/>
                  <a:pt x="710" y="10"/>
                </a:cubicBezTo>
                <a:cubicBezTo>
                  <a:pt x="710" y="10"/>
                  <a:pt x="710" y="10"/>
                  <a:pt x="709" y="10"/>
                </a:cubicBezTo>
                <a:cubicBezTo>
                  <a:pt x="709" y="10"/>
                  <a:pt x="709" y="10"/>
                  <a:pt x="709" y="9"/>
                </a:cubicBezTo>
                <a:cubicBezTo>
                  <a:pt x="708" y="9"/>
                  <a:pt x="708" y="9"/>
                  <a:pt x="708" y="10"/>
                </a:cubicBezTo>
                <a:cubicBezTo>
                  <a:pt x="707" y="10"/>
                  <a:pt x="707" y="11"/>
                  <a:pt x="707" y="10"/>
                </a:cubicBezTo>
                <a:cubicBezTo>
                  <a:pt x="707" y="9"/>
                  <a:pt x="707" y="9"/>
                  <a:pt x="706" y="9"/>
                </a:cubicBezTo>
                <a:cubicBezTo>
                  <a:pt x="706" y="9"/>
                  <a:pt x="705" y="9"/>
                  <a:pt x="705" y="9"/>
                </a:cubicBezTo>
                <a:cubicBezTo>
                  <a:pt x="703" y="9"/>
                  <a:pt x="703" y="10"/>
                  <a:pt x="702" y="11"/>
                </a:cubicBezTo>
                <a:cubicBezTo>
                  <a:pt x="701" y="11"/>
                  <a:pt x="700" y="11"/>
                  <a:pt x="699" y="11"/>
                </a:cubicBezTo>
                <a:cubicBezTo>
                  <a:pt x="698" y="10"/>
                  <a:pt x="700" y="11"/>
                  <a:pt x="700" y="10"/>
                </a:cubicBezTo>
                <a:cubicBezTo>
                  <a:pt x="700" y="9"/>
                  <a:pt x="703" y="10"/>
                  <a:pt x="703" y="8"/>
                </a:cubicBezTo>
                <a:cubicBezTo>
                  <a:pt x="703" y="8"/>
                  <a:pt x="703" y="7"/>
                  <a:pt x="702" y="6"/>
                </a:cubicBezTo>
                <a:cubicBezTo>
                  <a:pt x="701" y="5"/>
                  <a:pt x="701" y="5"/>
                  <a:pt x="700" y="5"/>
                </a:cubicBezTo>
                <a:cubicBezTo>
                  <a:pt x="699" y="5"/>
                  <a:pt x="699" y="4"/>
                  <a:pt x="698" y="5"/>
                </a:cubicBezTo>
                <a:cubicBezTo>
                  <a:pt x="697" y="5"/>
                  <a:pt x="697" y="6"/>
                  <a:pt x="696" y="6"/>
                </a:cubicBezTo>
                <a:cubicBezTo>
                  <a:pt x="696" y="7"/>
                  <a:pt x="696" y="7"/>
                  <a:pt x="695" y="7"/>
                </a:cubicBezTo>
                <a:cubicBezTo>
                  <a:pt x="694" y="7"/>
                  <a:pt x="694" y="7"/>
                  <a:pt x="694" y="7"/>
                </a:cubicBezTo>
                <a:cubicBezTo>
                  <a:pt x="693" y="7"/>
                  <a:pt x="692" y="8"/>
                  <a:pt x="691" y="8"/>
                </a:cubicBezTo>
                <a:cubicBezTo>
                  <a:pt x="689" y="8"/>
                  <a:pt x="690" y="7"/>
                  <a:pt x="691" y="6"/>
                </a:cubicBezTo>
                <a:cubicBezTo>
                  <a:pt x="692" y="6"/>
                  <a:pt x="692" y="5"/>
                  <a:pt x="693" y="5"/>
                </a:cubicBezTo>
                <a:cubicBezTo>
                  <a:pt x="694" y="5"/>
                  <a:pt x="694" y="5"/>
                  <a:pt x="694" y="4"/>
                </a:cubicBezTo>
                <a:cubicBezTo>
                  <a:pt x="695" y="4"/>
                  <a:pt x="695" y="4"/>
                  <a:pt x="695" y="3"/>
                </a:cubicBezTo>
                <a:cubicBezTo>
                  <a:pt x="695" y="3"/>
                  <a:pt x="694" y="3"/>
                  <a:pt x="694" y="3"/>
                </a:cubicBezTo>
                <a:cubicBezTo>
                  <a:pt x="694" y="3"/>
                  <a:pt x="693" y="2"/>
                  <a:pt x="693" y="3"/>
                </a:cubicBezTo>
                <a:cubicBezTo>
                  <a:pt x="693" y="2"/>
                  <a:pt x="693" y="2"/>
                  <a:pt x="693" y="3"/>
                </a:cubicBezTo>
                <a:cubicBezTo>
                  <a:pt x="693" y="3"/>
                  <a:pt x="691" y="3"/>
                  <a:pt x="691" y="3"/>
                </a:cubicBezTo>
                <a:cubicBezTo>
                  <a:pt x="689" y="3"/>
                  <a:pt x="688" y="3"/>
                  <a:pt x="686" y="3"/>
                </a:cubicBezTo>
                <a:cubicBezTo>
                  <a:pt x="686" y="3"/>
                  <a:pt x="685" y="3"/>
                  <a:pt x="685" y="3"/>
                </a:cubicBezTo>
                <a:cubicBezTo>
                  <a:pt x="685" y="3"/>
                  <a:pt x="685" y="2"/>
                  <a:pt x="685" y="2"/>
                </a:cubicBezTo>
                <a:cubicBezTo>
                  <a:pt x="685" y="2"/>
                  <a:pt x="684" y="2"/>
                  <a:pt x="684" y="2"/>
                </a:cubicBezTo>
                <a:cubicBezTo>
                  <a:pt x="683" y="2"/>
                  <a:pt x="684" y="2"/>
                  <a:pt x="684" y="2"/>
                </a:cubicBezTo>
                <a:cubicBezTo>
                  <a:pt x="683" y="2"/>
                  <a:pt x="682" y="2"/>
                  <a:pt x="682" y="2"/>
                </a:cubicBezTo>
                <a:cubicBezTo>
                  <a:pt x="681" y="2"/>
                  <a:pt x="681" y="2"/>
                  <a:pt x="680" y="1"/>
                </a:cubicBezTo>
                <a:cubicBezTo>
                  <a:pt x="680" y="2"/>
                  <a:pt x="680" y="2"/>
                  <a:pt x="680" y="2"/>
                </a:cubicBezTo>
                <a:cubicBezTo>
                  <a:pt x="679" y="2"/>
                  <a:pt x="678" y="2"/>
                  <a:pt x="678" y="2"/>
                </a:cubicBezTo>
                <a:cubicBezTo>
                  <a:pt x="676" y="2"/>
                  <a:pt x="675" y="3"/>
                  <a:pt x="673" y="3"/>
                </a:cubicBezTo>
                <a:cubicBezTo>
                  <a:pt x="673" y="2"/>
                  <a:pt x="671" y="2"/>
                  <a:pt x="671" y="2"/>
                </a:cubicBezTo>
                <a:cubicBezTo>
                  <a:pt x="669" y="2"/>
                  <a:pt x="669" y="1"/>
                  <a:pt x="668" y="1"/>
                </a:cubicBezTo>
                <a:cubicBezTo>
                  <a:pt x="668" y="1"/>
                  <a:pt x="668" y="1"/>
                  <a:pt x="668" y="0"/>
                </a:cubicBezTo>
                <a:cubicBezTo>
                  <a:pt x="667" y="0"/>
                  <a:pt x="667" y="0"/>
                  <a:pt x="666" y="1"/>
                </a:cubicBezTo>
                <a:cubicBezTo>
                  <a:pt x="664" y="2"/>
                  <a:pt x="663" y="2"/>
                  <a:pt x="661" y="1"/>
                </a:cubicBezTo>
                <a:cubicBezTo>
                  <a:pt x="660" y="1"/>
                  <a:pt x="657" y="0"/>
                  <a:pt x="657" y="1"/>
                </a:cubicBezTo>
                <a:cubicBezTo>
                  <a:pt x="655" y="1"/>
                  <a:pt x="653" y="1"/>
                  <a:pt x="651" y="1"/>
                </a:cubicBezTo>
                <a:cubicBezTo>
                  <a:pt x="650" y="1"/>
                  <a:pt x="649" y="1"/>
                  <a:pt x="648" y="1"/>
                </a:cubicBezTo>
                <a:cubicBezTo>
                  <a:pt x="647" y="1"/>
                  <a:pt x="648" y="1"/>
                  <a:pt x="647" y="1"/>
                </a:cubicBezTo>
                <a:cubicBezTo>
                  <a:pt x="646" y="1"/>
                  <a:pt x="646" y="1"/>
                  <a:pt x="645" y="1"/>
                </a:cubicBezTo>
                <a:cubicBezTo>
                  <a:pt x="644" y="1"/>
                  <a:pt x="644" y="0"/>
                  <a:pt x="643" y="0"/>
                </a:cubicBezTo>
                <a:cubicBezTo>
                  <a:pt x="642" y="1"/>
                  <a:pt x="642" y="1"/>
                  <a:pt x="642" y="2"/>
                </a:cubicBezTo>
                <a:cubicBezTo>
                  <a:pt x="641" y="2"/>
                  <a:pt x="639" y="1"/>
                  <a:pt x="638" y="1"/>
                </a:cubicBezTo>
                <a:cubicBezTo>
                  <a:pt x="638" y="1"/>
                  <a:pt x="638" y="1"/>
                  <a:pt x="638" y="1"/>
                </a:cubicBezTo>
                <a:cubicBezTo>
                  <a:pt x="638" y="2"/>
                  <a:pt x="638" y="2"/>
                  <a:pt x="638" y="3"/>
                </a:cubicBezTo>
                <a:cubicBezTo>
                  <a:pt x="638" y="3"/>
                  <a:pt x="638" y="2"/>
                  <a:pt x="638" y="3"/>
                </a:cubicBezTo>
                <a:cubicBezTo>
                  <a:pt x="637" y="3"/>
                  <a:pt x="638" y="3"/>
                  <a:pt x="637" y="3"/>
                </a:cubicBezTo>
                <a:cubicBezTo>
                  <a:pt x="637" y="3"/>
                  <a:pt x="636" y="3"/>
                  <a:pt x="635" y="3"/>
                </a:cubicBezTo>
                <a:cubicBezTo>
                  <a:pt x="635" y="3"/>
                  <a:pt x="634" y="3"/>
                  <a:pt x="633" y="3"/>
                </a:cubicBezTo>
                <a:cubicBezTo>
                  <a:pt x="633" y="2"/>
                  <a:pt x="633" y="3"/>
                  <a:pt x="632" y="4"/>
                </a:cubicBezTo>
                <a:cubicBezTo>
                  <a:pt x="632" y="4"/>
                  <a:pt x="631" y="4"/>
                  <a:pt x="631" y="5"/>
                </a:cubicBezTo>
                <a:cubicBezTo>
                  <a:pt x="631" y="5"/>
                  <a:pt x="633" y="5"/>
                  <a:pt x="634" y="5"/>
                </a:cubicBezTo>
                <a:cubicBezTo>
                  <a:pt x="633" y="6"/>
                  <a:pt x="632" y="6"/>
                  <a:pt x="631" y="6"/>
                </a:cubicBezTo>
                <a:cubicBezTo>
                  <a:pt x="631" y="5"/>
                  <a:pt x="630" y="5"/>
                  <a:pt x="630" y="5"/>
                </a:cubicBezTo>
                <a:cubicBezTo>
                  <a:pt x="629" y="5"/>
                  <a:pt x="629" y="6"/>
                  <a:pt x="629" y="6"/>
                </a:cubicBezTo>
                <a:cubicBezTo>
                  <a:pt x="629" y="6"/>
                  <a:pt x="628" y="6"/>
                  <a:pt x="628" y="7"/>
                </a:cubicBezTo>
                <a:cubicBezTo>
                  <a:pt x="628" y="7"/>
                  <a:pt x="628" y="8"/>
                  <a:pt x="629" y="8"/>
                </a:cubicBezTo>
                <a:cubicBezTo>
                  <a:pt x="629" y="8"/>
                  <a:pt x="629" y="8"/>
                  <a:pt x="630" y="8"/>
                </a:cubicBezTo>
                <a:cubicBezTo>
                  <a:pt x="630" y="8"/>
                  <a:pt x="630" y="8"/>
                  <a:pt x="630" y="9"/>
                </a:cubicBezTo>
                <a:cubicBezTo>
                  <a:pt x="630" y="9"/>
                  <a:pt x="631" y="10"/>
                  <a:pt x="631" y="10"/>
                </a:cubicBezTo>
                <a:cubicBezTo>
                  <a:pt x="631" y="10"/>
                  <a:pt x="630" y="10"/>
                  <a:pt x="630" y="10"/>
                </a:cubicBezTo>
                <a:cubicBezTo>
                  <a:pt x="630" y="9"/>
                  <a:pt x="629" y="9"/>
                  <a:pt x="629" y="8"/>
                </a:cubicBezTo>
                <a:cubicBezTo>
                  <a:pt x="628" y="8"/>
                  <a:pt x="628" y="8"/>
                  <a:pt x="627" y="7"/>
                </a:cubicBezTo>
                <a:cubicBezTo>
                  <a:pt x="627" y="7"/>
                  <a:pt x="626" y="7"/>
                  <a:pt x="626" y="7"/>
                </a:cubicBezTo>
                <a:cubicBezTo>
                  <a:pt x="626" y="8"/>
                  <a:pt x="627" y="8"/>
                  <a:pt x="627" y="9"/>
                </a:cubicBezTo>
                <a:cubicBezTo>
                  <a:pt x="626" y="9"/>
                  <a:pt x="626" y="8"/>
                  <a:pt x="625" y="8"/>
                </a:cubicBezTo>
                <a:cubicBezTo>
                  <a:pt x="624" y="9"/>
                  <a:pt x="624" y="10"/>
                  <a:pt x="624" y="10"/>
                </a:cubicBezTo>
                <a:cubicBezTo>
                  <a:pt x="623" y="10"/>
                  <a:pt x="621" y="9"/>
                  <a:pt x="620" y="8"/>
                </a:cubicBezTo>
                <a:cubicBezTo>
                  <a:pt x="620" y="7"/>
                  <a:pt x="621" y="6"/>
                  <a:pt x="620" y="6"/>
                </a:cubicBezTo>
                <a:cubicBezTo>
                  <a:pt x="618" y="5"/>
                  <a:pt x="615" y="5"/>
                  <a:pt x="613" y="5"/>
                </a:cubicBezTo>
                <a:cubicBezTo>
                  <a:pt x="614" y="6"/>
                  <a:pt x="614" y="6"/>
                  <a:pt x="614" y="7"/>
                </a:cubicBezTo>
                <a:cubicBezTo>
                  <a:pt x="613" y="7"/>
                  <a:pt x="612" y="7"/>
                  <a:pt x="612" y="6"/>
                </a:cubicBezTo>
                <a:cubicBezTo>
                  <a:pt x="611" y="6"/>
                  <a:pt x="611" y="7"/>
                  <a:pt x="611" y="7"/>
                </a:cubicBezTo>
                <a:cubicBezTo>
                  <a:pt x="610" y="7"/>
                  <a:pt x="610" y="6"/>
                  <a:pt x="609" y="6"/>
                </a:cubicBezTo>
                <a:cubicBezTo>
                  <a:pt x="609" y="7"/>
                  <a:pt x="609" y="7"/>
                  <a:pt x="610" y="8"/>
                </a:cubicBezTo>
                <a:cubicBezTo>
                  <a:pt x="610" y="8"/>
                  <a:pt x="611" y="9"/>
                  <a:pt x="611" y="9"/>
                </a:cubicBezTo>
                <a:cubicBezTo>
                  <a:pt x="609" y="9"/>
                  <a:pt x="609" y="9"/>
                  <a:pt x="609" y="10"/>
                </a:cubicBezTo>
                <a:cubicBezTo>
                  <a:pt x="609" y="11"/>
                  <a:pt x="610" y="11"/>
                  <a:pt x="610" y="11"/>
                </a:cubicBezTo>
                <a:cubicBezTo>
                  <a:pt x="611" y="11"/>
                  <a:pt x="611" y="11"/>
                  <a:pt x="612" y="11"/>
                </a:cubicBezTo>
                <a:cubicBezTo>
                  <a:pt x="612" y="11"/>
                  <a:pt x="612" y="11"/>
                  <a:pt x="612" y="11"/>
                </a:cubicBezTo>
                <a:cubicBezTo>
                  <a:pt x="612" y="12"/>
                  <a:pt x="613" y="12"/>
                  <a:pt x="614" y="12"/>
                </a:cubicBezTo>
                <a:cubicBezTo>
                  <a:pt x="614" y="11"/>
                  <a:pt x="614" y="12"/>
                  <a:pt x="615" y="12"/>
                </a:cubicBezTo>
                <a:cubicBezTo>
                  <a:pt x="615" y="12"/>
                  <a:pt x="615" y="11"/>
                  <a:pt x="616" y="11"/>
                </a:cubicBezTo>
                <a:cubicBezTo>
                  <a:pt x="616" y="11"/>
                  <a:pt x="618" y="12"/>
                  <a:pt x="618" y="12"/>
                </a:cubicBezTo>
                <a:cubicBezTo>
                  <a:pt x="619" y="13"/>
                  <a:pt x="618" y="13"/>
                  <a:pt x="618" y="14"/>
                </a:cubicBezTo>
                <a:cubicBezTo>
                  <a:pt x="619" y="15"/>
                  <a:pt x="620" y="16"/>
                  <a:pt x="621" y="16"/>
                </a:cubicBezTo>
                <a:cubicBezTo>
                  <a:pt x="622" y="16"/>
                  <a:pt x="623" y="17"/>
                  <a:pt x="622" y="17"/>
                </a:cubicBezTo>
                <a:cubicBezTo>
                  <a:pt x="621" y="17"/>
                  <a:pt x="621" y="17"/>
                  <a:pt x="620" y="16"/>
                </a:cubicBezTo>
                <a:cubicBezTo>
                  <a:pt x="620" y="16"/>
                  <a:pt x="619" y="16"/>
                  <a:pt x="619" y="15"/>
                </a:cubicBezTo>
                <a:cubicBezTo>
                  <a:pt x="619" y="14"/>
                  <a:pt x="618" y="15"/>
                  <a:pt x="618" y="14"/>
                </a:cubicBezTo>
                <a:cubicBezTo>
                  <a:pt x="618" y="14"/>
                  <a:pt x="618" y="14"/>
                  <a:pt x="617" y="13"/>
                </a:cubicBezTo>
                <a:cubicBezTo>
                  <a:pt x="616" y="12"/>
                  <a:pt x="615" y="12"/>
                  <a:pt x="614" y="12"/>
                </a:cubicBezTo>
                <a:cubicBezTo>
                  <a:pt x="613" y="12"/>
                  <a:pt x="613" y="12"/>
                  <a:pt x="612" y="12"/>
                </a:cubicBezTo>
                <a:cubicBezTo>
                  <a:pt x="612" y="12"/>
                  <a:pt x="612" y="12"/>
                  <a:pt x="612" y="12"/>
                </a:cubicBezTo>
                <a:cubicBezTo>
                  <a:pt x="611" y="12"/>
                  <a:pt x="611" y="12"/>
                  <a:pt x="609" y="12"/>
                </a:cubicBezTo>
                <a:cubicBezTo>
                  <a:pt x="608" y="12"/>
                  <a:pt x="607" y="12"/>
                  <a:pt x="606" y="12"/>
                </a:cubicBezTo>
                <a:cubicBezTo>
                  <a:pt x="606" y="12"/>
                  <a:pt x="606" y="14"/>
                  <a:pt x="607" y="14"/>
                </a:cubicBezTo>
                <a:cubicBezTo>
                  <a:pt x="607" y="14"/>
                  <a:pt x="608" y="15"/>
                  <a:pt x="608" y="16"/>
                </a:cubicBezTo>
                <a:cubicBezTo>
                  <a:pt x="607" y="15"/>
                  <a:pt x="606" y="15"/>
                  <a:pt x="605" y="13"/>
                </a:cubicBezTo>
                <a:cubicBezTo>
                  <a:pt x="604" y="12"/>
                  <a:pt x="602" y="13"/>
                  <a:pt x="600" y="13"/>
                </a:cubicBezTo>
                <a:cubicBezTo>
                  <a:pt x="601" y="14"/>
                  <a:pt x="598" y="13"/>
                  <a:pt x="598" y="14"/>
                </a:cubicBezTo>
                <a:cubicBezTo>
                  <a:pt x="597" y="13"/>
                  <a:pt x="595" y="13"/>
                  <a:pt x="594" y="13"/>
                </a:cubicBezTo>
                <a:cubicBezTo>
                  <a:pt x="594" y="14"/>
                  <a:pt x="594" y="15"/>
                  <a:pt x="595" y="15"/>
                </a:cubicBezTo>
                <a:cubicBezTo>
                  <a:pt x="596" y="16"/>
                  <a:pt x="596" y="17"/>
                  <a:pt x="597" y="17"/>
                </a:cubicBezTo>
                <a:cubicBezTo>
                  <a:pt x="598" y="17"/>
                  <a:pt x="598" y="18"/>
                  <a:pt x="598" y="18"/>
                </a:cubicBezTo>
                <a:cubicBezTo>
                  <a:pt x="599" y="19"/>
                  <a:pt x="599" y="18"/>
                  <a:pt x="599" y="19"/>
                </a:cubicBezTo>
                <a:cubicBezTo>
                  <a:pt x="600" y="19"/>
                  <a:pt x="600" y="20"/>
                  <a:pt x="601" y="21"/>
                </a:cubicBezTo>
                <a:cubicBezTo>
                  <a:pt x="602" y="21"/>
                  <a:pt x="601" y="20"/>
                  <a:pt x="602" y="21"/>
                </a:cubicBezTo>
                <a:cubicBezTo>
                  <a:pt x="603" y="22"/>
                  <a:pt x="603" y="23"/>
                  <a:pt x="604" y="23"/>
                </a:cubicBezTo>
                <a:cubicBezTo>
                  <a:pt x="605" y="23"/>
                  <a:pt x="605" y="24"/>
                  <a:pt x="606" y="24"/>
                </a:cubicBezTo>
                <a:cubicBezTo>
                  <a:pt x="607" y="24"/>
                  <a:pt x="606" y="24"/>
                  <a:pt x="606" y="24"/>
                </a:cubicBezTo>
                <a:cubicBezTo>
                  <a:pt x="607" y="24"/>
                  <a:pt x="607" y="24"/>
                  <a:pt x="608" y="24"/>
                </a:cubicBezTo>
                <a:cubicBezTo>
                  <a:pt x="608" y="25"/>
                  <a:pt x="608" y="25"/>
                  <a:pt x="609" y="25"/>
                </a:cubicBezTo>
                <a:cubicBezTo>
                  <a:pt x="609" y="25"/>
                  <a:pt x="609" y="25"/>
                  <a:pt x="609" y="25"/>
                </a:cubicBezTo>
                <a:cubicBezTo>
                  <a:pt x="610" y="25"/>
                  <a:pt x="611" y="26"/>
                  <a:pt x="611" y="27"/>
                </a:cubicBezTo>
                <a:cubicBezTo>
                  <a:pt x="610" y="26"/>
                  <a:pt x="610" y="27"/>
                  <a:pt x="609" y="26"/>
                </a:cubicBezTo>
                <a:cubicBezTo>
                  <a:pt x="609" y="26"/>
                  <a:pt x="609" y="26"/>
                  <a:pt x="609" y="26"/>
                </a:cubicBezTo>
                <a:cubicBezTo>
                  <a:pt x="608" y="26"/>
                  <a:pt x="609" y="25"/>
                  <a:pt x="609" y="25"/>
                </a:cubicBezTo>
                <a:cubicBezTo>
                  <a:pt x="608" y="25"/>
                  <a:pt x="608" y="25"/>
                  <a:pt x="608" y="25"/>
                </a:cubicBezTo>
                <a:cubicBezTo>
                  <a:pt x="607" y="26"/>
                  <a:pt x="606" y="25"/>
                  <a:pt x="605" y="25"/>
                </a:cubicBezTo>
                <a:cubicBezTo>
                  <a:pt x="604" y="24"/>
                  <a:pt x="604" y="24"/>
                  <a:pt x="602" y="25"/>
                </a:cubicBezTo>
                <a:cubicBezTo>
                  <a:pt x="602" y="26"/>
                  <a:pt x="602" y="27"/>
                  <a:pt x="600" y="27"/>
                </a:cubicBezTo>
                <a:cubicBezTo>
                  <a:pt x="600" y="27"/>
                  <a:pt x="599" y="26"/>
                  <a:pt x="598" y="25"/>
                </a:cubicBezTo>
                <a:cubicBezTo>
                  <a:pt x="598" y="25"/>
                  <a:pt x="597" y="26"/>
                  <a:pt x="597" y="26"/>
                </a:cubicBezTo>
                <a:cubicBezTo>
                  <a:pt x="596" y="24"/>
                  <a:pt x="596" y="26"/>
                  <a:pt x="596" y="25"/>
                </a:cubicBezTo>
                <a:cubicBezTo>
                  <a:pt x="595" y="24"/>
                  <a:pt x="595" y="24"/>
                  <a:pt x="594" y="23"/>
                </a:cubicBezTo>
                <a:cubicBezTo>
                  <a:pt x="594" y="23"/>
                  <a:pt x="594" y="22"/>
                  <a:pt x="593" y="22"/>
                </a:cubicBezTo>
                <a:cubicBezTo>
                  <a:pt x="592" y="22"/>
                  <a:pt x="592" y="22"/>
                  <a:pt x="592" y="21"/>
                </a:cubicBezTo>
                <a:cubicBezTo>
                  <a:pt x="592" y="21"/>
                  <a:pt x="592" y="20"/>
                  <a:pt x="592" y="20"/>
                </a:cubicBezTo>
                <a:cubicBezTo>
                  <a:pt x="592" y="20"/>
                  <a:pt x="592" y="19"/>
                  <a:pt x="592" y="19"/>
                </a:cubicBezTo>
                <a:cubicBezTo>
                  <a:pt x="591" y="18"/>
                  <a:pt x="590" y="18"/>
                  <a:pt x="590" y="17"/>
                </a:cubicBezTo>
                <a:cubicBezTo>
                  <a:pt x="589" y="17"/>
                  <a:pt x="589" y="16"/>
                  <a:pt x="588" y="16"/>
                </a:cubicBezTo>
                <a:cubicBezTo>
                  <a:pt x="588" y="16"/>
                  <a:pt x="587" y="15"/>
                  <a:pt x="587" y="15"/>
                </a:cubicBezTo>
                <a:cubicBezTo>
                  <a:pt x="586" y="15"/>
                  <a:pt x="586" y="15"/>
                  <a:pt x="586" y="15"/>
                </a:cubicBezTo>
                <a:cubicBezTo>
                  <a:pt x="585" y="15"/>
                  <a:pt x="586" y="14"/>
                  <a:pt x="585" y="14"/>
                </a:cubicBezTo>
                <a:cubicBezTo>
                  <a:pt x="584" y="14"/>
                  <a:pt x="582" y="13"/>
                  <a:pt x="580" y="13"/>
                </a:cubicBezTo>
                <a:cubicBezTo>
                  <a:pt x="580" y="14"/>
                  <a:pt x="580" y="16"/>
                  <a:pt x="580" y="17"/>
                </a:cubicBezTo>
                <a:cubicBezTo>
                  <a:pt x="580" y="17"/>
                  <a:pt x="581" y="18"/>
                  <a:pt x="581" y="19"/>
                </a:cubicBezTo>
                <a:cubicBezTo>
                  <a:pt x="581" y="19"/>
                  <a:pt x="580" y="19"/>
                  <a:pt x="579" y="19"/>
                </a:cubicBezTo>
                <a:cubicBezTo>
                  <a:pt x="579" y="20"/>
                  <a:pt x="579" y="20"/>
                  <a:pt x="579" y="20"/>
                </a:cubicBezTo>
                <a:cubicBezTo>
                  <a:pt x="580" y="20"/>
                  <a:pt x="579" y="21"/>
                  <a:pt x="579" y="22"/>
                </a:cubicBezTo>
                <a:cubicBezTo>
                  <a:pt x="579" y="22"/>
                  <a:pt x="580" y="22"/>
                  <a:pt x="580" y="23"/>
                </a:cubicBezTo>
                <a:cubicBezTo>
                  <a:pt x="580" y="23"/>
                  <a:pt x="580" y="23"/>
                  <a:pt x="580" y="24"/>
                </a:cubicBezTo>
                <a:cubicBezTo>
                  <a:pt x="580" y="24"/>
                  <a:pt x="580" y="24"/>
                  <a:pt x="580" y="24"/>
                </a:cubicBezTo>
                <a:cubicBezTo>
                  <a:pt x="580" y="25"/>
                  <a:pt x="579" y="24"/>
                  <a:pt x="579" y="25"/>
                </a:cubicBezTo>
                <a:cubicBezTo>
                  <a:pt x="578" y="25"/>
                  <a:pt x="578" y="25"/>
                  <a:pt x="577" y="24"/>
                </a:cubicBezTo>
                <a:cubicBezTo>
                  <a:pt x="577" y="24"/>
                  <a:pt x="579" y="24"/>
                  <a:pt x="576" y="24"/>
                </a:cubicBezTo>
                <a:cubicBezTo>
                  <a:pt x="576" y="24"/>
                  <a:pt x="575" y="24"/>
                  <a:pt x="575" y="23"/>
                </a:cubicBezTo>
                <a:cubicBezTo>
                  <a:pt x="575" y="23"/>
                  <a:pt x="573" y="23"/>
                  <a:pt x="573" y="23"/>
                </a:cubicBezTo>
                <a:cubicBezTo>
                  <a:pt x="573" y="22"/>
                  <a:pt x="572" y="23"/>
                  <a:pt x="572" y="22"/>
                </a:cubicBezTo>
                <a:cubicBezTo>
                  <a:pt x="572" y="22"/>
                  <a:pt x="571" y="22"/>
                  <a:pt x="571" y="23"/>
                </a:cubicBezTo>
                <a:cubicBezTo>
                  <a:pt x="571" y="22"/>
                  <a:pt x="569" y="23"/>
                  <a:pt x="568" y="22"/>
                </a:cubicBezTo>
                <a:cubicBezTo>
                  <a:pt x="568" y="21"/>
                  <a:pt x="568" y="21"/>
                  <a:pt x="567" y="21"/>
                </a:cubicBezTo>
                <a:cubicBezTo>
                  <a:pt x="567" y="22"/>
                  <a:pt x="566" y="22"/>
                  <a:pt x="566" y="22"/>
                </a:cubicBezTo>
                <a:cubicBezTo>
                  <a:pt x="565" y="22"/>
                  <a:pt x="565" y="23"/>
                  <a:pt x="564" y="24"/>
                </a:cubicBezTo>
                <a:cubicBezTo>
                  <a:pt x="564" y="24"/>
                  <a:pt x="564" y="24"/>
                  <a:pt x="564" y="24"/>
                </a:cubicBezTo>
                <a:cubicBezTo>
                  <a:pt x="563" y="24"/>
                  <a:pt x="563" y="24"/>
                  <a:pt x="563" y="25"/>
                </a:cubicBezTo>
                <a:cubicBezTo>
                  <a:pt x="564" y="25"/>
                  <a:pt x="564" y="25"/>
                  <a:pt x="563" y="25"/>
                </a:cubicBezTo>
                <a:cubicBezTo>
                  <a:pt x="562" y="25"/>
                  <a:pt x="563" y="23"/>
                  <a:pt x="562" y="23"/>
                </a:cubicBezTo>
                <a:cubicBezTo>
                  <a:pt x="562" y="23"/>
                  <a:pt x="563" y="20"/>
                  <a:pt x="563" y="19"/>
                </a:cubicBezTo>
                <a:cubicBezTo>
                  <a:pt x="563" y="19"/>
                  <a:pt x="562" y="20"/>
                  <a:pt x="562" y="19"/>
                </a:cubicBezTo>
                <a:cubicBezTo>
                  <a:pt x="562" y="18"/>
                  <a:pt x="562" y="19"/>
                  <a:pt x="562" y="19"/>
                </a:cubicBezTo>
                <a:cubicBezTo>
                  <a:pt x="562" y="19"/>
                  <a:pt x="562" y="18"/>
                  <a:pt x="562" y="18"/>
                </a:cubicBezTo>
                <a:cubicBezTo>
                  <a:pt x="562" y="18"/>
                  <a:pt x="562" y="18"/>
                  <a:pt x="562" y="18"/>
                </a:cubicBezTo>
                <a:cubicBezTo>
                  <a:pt x="562" y="18"/>
                  <a:pt x="562" y="17"/>
                  <a:pt x="561" y="17"/>
                </a:cubicBezTo>
                <a:cubicBezTo>
                  <a:pt x="561" y="17"/>
                  <a:pt x="561" y="17"/>
                  <a:pt x="561" y="17"/>
                </a:cubicBezTo>
                <a:cubicBezTo>
                  <a:pt x="561" y="16"/>
                  <a:pt x="561" y="17"/>
                  <a:pt x="561" y="16"/>
                </a:cubicBezTo>
                <a:cubicBezTo>
                  <a:pt x="560" y="15"/>
                  <a:pt x="559" y="16"/>
                  <a:pt x="558" y="16"/>
                </a:cubicBezTo>
                <a:cubicBezTo>
                  <a:pt x="557" y="16"/>
                  <a:pt x="556" y="16"/>
                  <a:pt x="556" y="17"/>
                </a:cubicBezTo>
                <a:cubicBezTo>
                  <a:pt x="556" y="17"/>
                  <a:pt x="556" y="19"/>
                  <a:pt x="556" y="19"/>
                </a:cubicBezTo>
                <a:cubicBezTo>
                  <a:pt x="555" y="19"/>
                  <a:pt x="555" y="18"/>
                  <a:pt x="555" y="18"/>
                </a:cubicBezTo>
                <a:cubicBezTo>
                  <a:pt x="555" y="18"/>
                  <a:pt x="554" y="18"/>
                  <a:pt x="554" y="18"/>
                </a:cubicBezTo>
                <a:cubicBezTo>
                  <a:pt x="554" y="17"/>
                  <a:pt x="554" y="17"/>
                  <a:pt x="553" y="17"/>
                </a:cubicBezTo>
                <a:cubicBezTo>
                  <a:pt x="553" y="17"/>
                  <a:pt x="553" y="17"/>
                  <a:pt x="553" y="17"/>
                </a:cubicBezTo>
                <a:cubicBezTo>
                  <a:pt x="552" y="17"/>
                  <a:pt x="552" y="18"/>
                  <a:pt x="552" y="19"/>
                </a:cubicBezTo>
                <a:cubicBezTo>
                  <a:pt x="550" y="19"/>
                  <a:pt x="551" y="19"/>
                  <a:pt x="550" y="18"/>
                </a:cubicBezTo>
                <a:cubicBezTo>
                  <a:pt x="549" y="18"/>
                  <a:pt x="549" y="17"/>
                  <a:pt x="548" y="17"/>
                </a:cubicBezTo>
                <a:cubicBezTo>
                  <a:pt x="547" y="17"/>
                  <a:pt x="548" y="18"/>
                  <a:pt x="547" y="18"/>
                </a:cubicBezTo>
                <a:cubicBezTo>
                  <a:pt x="546" y="18"/>
                  <a:pt x="546" y="18"/>
                  <a:pt x="545" y="18"/>
                </a:cubicBezTo>
                <a:cubicBezTo>
                  <a:pt x="545" y="18"/>
                  <a:pt x="545" y="18"/>
                  <a:pt x="545" y="18"/>
                </a:cubicBezTo>
                <a:cubicBezTo>
                  <a:pt x="544" y="18"/>
                  <a:pt x="544" y="18"/>
                  <a:pt x="544" y="18"/>
                </a:cubicBezTo>
                <a:cubicBezTo>
                  <a:pt x="543" y="18"/>
                  <a:pt x="544" y="18"/>
                  <a:pt x="543" y="18"/>
                </a:cubicBezTo>
                <a:cubicBezTo>
                  <a:pt x="543" y="18"/>
                  <a:pt x="541" y="18"/>
                  <a:pt x="541" y="19"/>
                </a:cubicBezTo>
                <a:cubicBezTo>
                  <a:pt x="541" y="19"/>
                  <a:pt x="540" y="19"/>
                  <a:pt x="540" y="19"/>
                </a:cubicBezTo>
                <a:cubicBezTo>
                  <a:pt x="539" y="19"/>
                  <a:pt x="539" y="19"/>
                  <a:pt x="539" y="19"/>
                </a:cubicBezTo>
                <a:cubicBezTo>
                  <a:pt x="538" y="19"/>
                  <a:pt x="537" y="19"/>
                  <a:pt x="536" y="19"/>
                </a:cubicBezTo>
                <a:cubicBezTo>
                  <a:pt x="536" y="19"/>
                  <a:pt x="536" y="19"/>
                  <a:pt x="536" y="19"/>
                </a:cubicBezTo>
                <a:cubicBezTo>
                  <a:pt x="536" y="20"/>
                  <a:pt x="535" y="20"/>
                  <a:pt x="534" y="20"/>
                </a:cubicBezTo>
                <a:cubicBezTo>
                  <a:pt x="534" y="21"/>
                  <a:pt x="533" y="21"/>
                  <a:pt x="531" y="21"/>
                </a:cubicBezTo>
                <a:cubicBezTo>
                  <a:pt x="532" y="21"/>
                  <a:pt x="532" y="22"/>
                  <a:pt x="532" y="22"/>
                </a:cubicBezTo>
                <a:cubicBezTo>
                  <a:pt x="532" y="22"/>
                  <a:pt x="533" y="22"/>
                  <a:pt x="533" y="22"/>
                </a:cubicBezTo>
                <a:cubicBezTo>
                  <a:pt x="533" y="23"/>
                  <a:pt x="533" y="23"/>
                  <a:pt x="533" y="24"/>
                </a:cubicBezTo>
                <a:cubicBezTo>
                  <a:pt x="533" y="25"/>
                  <a:pt x="533" y="26"/>
                  <a:pt x="534" y="26"/>
                </a:cubicBezTo>
                <a:cubicBezTo>
                  <a:pt x="534" y="27"/>
                  <a:pt x="533" y="26"/>
                  <a:pt x="533" y="26"/>
                </a:cubicBezTo>
                <a:cubicBezTo>
                  <a:pt x="532" y="25"/>
                  <a:pt x="532" y="25"/>
                  <a:pt x="532" y="24"/>
                </a:cubicBezTo>
                <a:cubicBezTo>
                  <a:pt x="532" y="24"/>
                  <a:pt x="531" y="24"/>
                  <a:pt x="531" y="23"/>
                </a:cubicBezTo>
                <a:cubicBezTo>
                  <a:pt x="531" y="22"/>
                  <a:pt x="531" y="22"/>
                  <a:pt x="530" y="22"/>
                </a:cubicBezTo>
                <a:cubicBezTo>
                  <a:pt x="529" y="21"/>
                  <a:pt x="531" y="21"/>
                  <a:pt x="529" y="21"/>
                </a:cubicBezTo>
                <a:cubicBezTo>
                  <a:pt x="528" y="21"/>
                  <a:pt x="528" y="21"/>
                  <a:pt x="528" y="20"/>
                </a:cubicBezTo>
                <a:cubicBezTo>
                  <a:pt x="526" y="21"/>
                  <a:pt x="526" y="23"/>
                  <a:pt x="525" y="24"/>
                </a:cubicBezTo>
                <a:cubicBezTo>
                  <a:pt x="524" y="25"/>
                  <a:pt x="524" y="25"/>
                  <a:pt x="524" y="26"/>
                </a:cubicBezTo>
                <a:cubicBezTo>
                  <a:pt x="524" y="27"/>
                  <a:pt x="525" y="27"/>
                  <a:pt x="525" y="28"/>
                </a:cubicBezTo>
                <a:cubicBezTo>
                  <a:pt x="525" y="28"/>
                  <a:pt x="526" y="29"/>
                  <a:pt x="525" y="29"/>
                </a:cubicBezTo>
                <a:cubicBezTo>
                  <a:pt x="525" y="29"/>
                  <a:pt x="525" y="29"/>
                  <a:pt x="525" y="29"/>
                </a:cubicBezTo>
                <a:cubicBezTo>
                  <a:pt x="525" y="29"/>
                  <a:pt x="525" y="29"/>
                  <a:pt x="524" y="29"/>
                </a:cubicBezTo>
                <a:cubicBezTo>
                  <a:pt x="524" y="29"/>
                  <a:pt x="524" y="28"/>
                  <a:pt x="523" y="28"/>
                </a:cubicBezTo>
                <a:cubicBezTo>
                  <a:pt x="523" y="28"/>
                  <a:pt x="523" y="28"/>
                  <a:pt x="522" y="27"/>
                </a:cubicBezTo>
                <a:cubicBezTo>
                  <a:pt x="521" y="27"/>
                  <a:pt x="519" y="27"/>
                  <a:pt x="517" y="27"/>
                </a:cubicBezTo>
                <a:cubicBezTo>
                  <a:pt x="517" y="28"/>
                  <a:pt x="516" y="27"/>
                  <a:pt x="516" y="27"/>
                </a:cubicBezTo>
                <a:cubicBezTo>
                  <a:pt x="516" y="28"/>
                  <a:pt x="515" y="28"/>
                  <a:pt x="515" y="28"/>
                </a:cubicBezTo>
                <a:cubicBezTo>
                  <a:pt x="514" y="28"/>
                  <a:pt x="514" y="28"/>
                  <a:pt x="514" y="28"/>
                </a:cubicBezTo>
                <a:cubicBezTo>
                  <a:pt x="514" y="28"/>
                  <a:pt x="513" y="29"/>
                  <a:pt x="513" y="28"/>
                </a:cubicBezTo>
                <a:cubicBezTo>
                  <a:pt x="513" y="28"/>
                  <a:pt x="512" y="28"/>
                  <a:pt x="512" y="29"/>
                </a:cubicBezTo>
                <a:cubicBezTo>
                  <a:pt x="512" y="29"/>
                  <a:pt x="512" y="29"/>
                  <a:pt x="512" y="29"/>
                </a:cubicBezTo>
                <a:cubicBezTo>
                  <a:pt x="511" y="29"/>
                  <a:pt x="512" y="29"/>
                  <a:pt x="511" y="29"/>
                </a:cubicBezTo>
                <a:cubicBezTo>
                  <a:pt x="510" y="29"/>
                  <a:pt x="511" y="29"/>
                  <a:pt x="511" y="29"/>
                </a:cubicBezTo>
                <a:cubicBezTo>
                  <a:pt x="510" y="30"/>
                  <a:pt x="510" y="29"/>
                  <a:pt x="510" y="29"/>
                </a:cubicBezTo>
                <a:cubicBezTo>
                  <a:pt x="510" y="30"/>
                  <a:pt x="510" y="30"/>
                  <a:pt x="509" y="30"/>
                </a:cubicBezTo>
                <a:cubicBezTo>
                  <a:pt x="509" y="30"/>
                  <a:pt x="509" y="30"/>
                  <a:pt x="508" y="30"/>
                </a:cubicBezTo>
                <a:cubicBezTo>
                  <a:pt x="508" y="30"/>
                  <a:pt x="508" y="30"/>
                  <a:pt x="508" y="31"/>
                </a:cubicBezTo>
                <a:cubicBezTo>
                  <a:pt x="507" y="31"/>
                  <a:pt x="507" y="30"/>
                  <a:pt x="507" y="31"/>
                </a:cubicBezTo>
                <a:cubicBezTo>
                  <a:pt x="506" y="31"/>
                  <a:pt x="507" y="31"/>
                  <a:pt x="506" y="31"/>
                </a:cubicBezTo>
                <a:cubicBezTo>
                  <a:pt x="506" y="31"/>
                  <a:pt x="505" y="31"/>
                  <a:pt x="505" y="31"/>
                </a:cubicBezTo>
                <a:cubicBezTo>
                  <a:pt x="505" y="31"/>
                  <a:pt x="504" y="31"/>
                  <a:pt x="504" y="31"/>
                </a:cubicBezTo>
                <a:cubicBezTo>
                  <a:pt x="504" y="31"/>
                  <a:pt x="504" y="31"/>
                  <a:pt x="504" y="31"/>
                </a:cubicBezTo>
                <a:cubicBezTo>
                  <a:pt x="504" y="31"/>
                  <a:pt x="503" y="31"/>
                  <a:pt x="503" y="31"/>
                </a:cubicBezTo>
                <a:cubicBezTo>
                  <a:pt x="502" y="31"/>
                  <a:pt x="503" y="31"/>
                  <a:pt x="503" y="32"/>
                </a:cubicBezTo>
                <a:cubicBezTo>
                  <a:pt x="502" y="32"/>
                  <a:pt x="502" y="31"/>
                  <a:pt x="502" y="32"/>
                </a:cubicBezTo>
                <a:cubicBezTo>
                  <a:pt x="502" y="32"/>
                  <a:pt x="502" y="32"/>
                  <a:pt x="502" y="32"/>
                </a:cubicBezTo>
                <a:cubicBezTo>
                  <a:pt x="501" y="32"/>
                  <a:pt x="501" y="32"/>
                  <a:pt x="500" y="32"/>
                </a:cubicBezTo>
                <a:cubicBezTo>
                  <a:pt x="500" y="32"/>
                  <a:pt x="500" y="33"/>
                  <a:pt x="499" y="33"/>
                </a:cubicBezTo>
                <a:cubicBezTo>
                  <a:pt x="499" y="33"/>
                  <a:pt x="499" y="33"/>
                  <a:pt x="499" y="33"/>
                </a:cubicBezTo>
                <a:cubicBezTo>
                  <a:pt x="498" y="34"/>
                  <a:pt x="498" y="34"/>
                  <a:pt x="498" y="35"/>
                </a:cubicBezTo>
                <a:cubicBezTo>
                  <a:pt x="498" y="35"/>
                  <a:pt x="497" y="35"/>
                  <a:pt x="497" y="36"/>
                </a:cubicBezTo>
                <a:cubicBezTo>
                  <a:pt x="497" y="36"/>
                  <a:pt x="497" y="36"/>
                  <a:pt x="498" y="37"/>
                </a:cubicBezTo>
                <a:cubicBezTo>
                  <a:pt x="498" y="38"/>
                  <a:pt x="499" y="38"/>
                  <a:pt x="500" y="38"/>
                </a:cubicBezTo>
                <a:cubicBezTo>
                  <a:pt x="501" y="37"/>
                  <a:pt x="502" y="37"/>
                  <a:pt x="502" y="37"/>
                </a:cubicBezTo>
                <a:cubicBezTo>
                  <a:pt x="503" y="37"/>
                  <a:pt x="505" y="37"/>
                  <a:pt x="505" y="38"/>
                </a:cubicBezTo>
                <a:cubicBezTo>
                  <a:pt x="506" y="39"/>
                  <a:pt x="508" y="37"/>
                  <a:pt x="509" y="37"/>
                </a:cubicBezTo>
                <a:cubicBezTo>
                  <a:pt x="510" y="37"/>
                  <a:pt x="511" y="38"/>
                  <a:pt x="512" y="37"/>
                </a:cubicBezTo>
                <a:cubicBezTo>
                  <a:pt x="512" y="37"/>
                  <a:pt x="513" y="37"/>
                  <a:pt x="514" y="37"/>
                </a:cubicBezTo>
                <a:cubicBezTo>
                  <a:pt x="514" y="37"/>
                  <a:pt x="513" y="38"/>
                  <a:pt x="513" y="38"/>
                </a:cubicBezTo>
                <a:cubicBezTo>
                  <a:pt x="513" y="39"/>
                  <a:pt x="513" y="39"/>
                  <a:pt x="514" y="39"/>
                </a:cubicBezTo>
                <a:cubicBezTo>
                  <a:pt x="514" y="40"/>
                  <a:pt x="513" y="41"/>
                  <a:pt x="512" y="41"/>
                </a:cubicBezTo>
                <a:cubicBezTo>
                  <a:pt x="513" y="42"/>
                  <a:pt x="514" y="42"/>
                  <a:pt x="512" y="44"/>
                </a:cubicBezTo>
                <a:cubicBezTo>
                  <a:pt x="512" y="44"/>
                  <a:pt x="510" y="46"/>
                  <a:pt x="510" y="46"/>
                </a:cubicBezTo>
                <a:cubicBezTo>
                  <a:pt x="509" y="46"/>
                  <a:pt x="509" y="47"/>
                  <a:pt x="508" y="47"/>
                </a:cubicBezTo>
                <a:cubicBezTo>
                  <a:pt x="507" y="47"/>
                  <a:pt x="506" y="48"/>
                  <a:pt x="506" y="49"/>
                </a:cubicBezTo>
                <a:cubicBezTo>
                  <a:pt x="506" y="48"/>
                  <a:pt x="505" y="48"/>
                  <a:pt x="505" y="48"/>
                </a:cubicBezTo>
                <a:cubicBezTo>
                  <a:pt x="504" y="47"/>
                  <a:pt x="504" y="48"/>
                  <a:pt x="503" y="48"/>
                </a:cubicBezTo>
                <a:cubicBezTo>
                  <a:pt x="503" y="47"/>
                  <a:pt x="501" y="47"/>
                  <a:pt x="501" y="47"/>
                </a:cubicBezTo>
                <a:cubicBezTo>
                  <a:pt x="500" y="47"/>
                  <a:pt x="500" y="47"/>
                  <a:pt x="500" y="47"/>
                </a:cubicBezTo>
                <a:cubicBezTo>
                  <a:pt x="499" y="48"/>
                  <a:pt x="501" y="48"/>
                  <a:pt x="499" y="48"/>
                </a:cubicBezTo>
                <a:cubicBezTo>
                  <a:pt x="499" y="48"/>
                  <a:pt x="498" y="47"/>
                  <a:pt x="498" y="47"/>
                </a:cubicBezTo>
                <a:cubicBezTo>
                  <a:pt x="498" y="48"/>
                  <a:pt x="496" y="48"/>
                  <a:pt x="495" y="48"/>
                </a:cubicBezTo>
                <a:cubicBezTo>
                  <a:pt x="495" y="48"/>
                  <a:pt x="495" y="49"/>
                  <a:pt x="494" y="49"/>
                </a:cubicBezTo>
                <a:cubicBezTo>
                  <a:pt x="494" y="49"/>
                  <a:pt x="494" y="49"/>
                  <a:pt x="494" y="49"/>
                </a:cubicBezTo>
                <a:cubicBezTo>
                  <a:pt x="493" y="49"/>
                  <a:pt x="492" y="49"/>
                  <a:pt x="492" y="50"/>
                </a:cubicBezTo>
                <a:cubicBezTo>
                  <a:pt x="491" y="49"/>
                  <a:pt x="490" y="49"/>
                  <a:pt x="489" y="49"/>
                </a:cubicBezTo>
                <a:cubicBezTo>
                  <a:pt x="490" y="50"/>
                  <a:pt x="487" y="50"/>
                  <a:pt x="486" y="50"/>
                </a:cubicBezTo>
                <a:cubicBezTo>
                  <a:pt x="486" y="50"/>
                  <a:pt x="485" y="50"/>
                  <a:pt x="484" y="50"/>
                </a:cubicBezTo>
                <a:cubicBezTo>
                  <a:pt x="484" y="50"/>
                  <a:pt x="484" y="50"/>
                  <a:pt x="484" y="50"/>
                </a:cubicBezTo>
                <a:cubicBezTo>
                  <a:pt x="483" y="50"/>
                  <a:pt x="482" y="50"/>
                  <a:pt x="482" y="50"/>
                </a:cubicBezTo>
                <a:cubicBezTo>
                  <a:pt x="481" y="50"/>
                  <a:pt x="481" y="50"/>
                  <a:pt x="481" y="50"/>
                </a:cubicBezTo>
                <a:cubicBezTo>
                  <a:pt x="481" y="51"/>
                  <a:pt x="481" y="50"/>
                  <a:pt x="481" y="51"/>
                </a:cubicBezTo>
                <a:cubicBezTo>
                  <a:pt x="480" y="51"/>
                  <a:pt x="482" y="51"/>
                  <a:pt x="480" y="51"/>
                </a:cubicBezTo>
                <a:cubicBezTo>
                  <a:pt x="479" y="51"/>
                  <a:pt x="479" y="51"/>
                  <a:pt x="478" y="51"/>
                </a:cubicBezTo>
                <a:cubicBezTo>
                  <a:pt x="478" y="51"/>
                  <a:pt x="476" y="51"/>
                  <a:pt x="476" y="51"/>
                </a:cubicBezTo>
                <a:cubicBezTo>
                  <a:pt x="475" y="52"/>
                  <a:pt x="475" y="52"/>
                  <a:pt x="475" y="53"/>
                </a:cubicBezTo>
                <a:cubicBezTo>
                  <a:pt x="474" y="53"/>
                  <a:pt x="474" y="53"/>
                  <a:pt x="474" y="54"/>
                </a:cubicBezTo>
                <a:cubicBezTo>
                  <a:pt x="474" y="54"/>
                  <a:pt x="474" y="54"/>
                  <a:pt x="474" y="54"/>
                </a:cubicBezTo>
                <a:cubicBezTo>
                  <a:pt x="475" y="54"/>
                  <a:pt x="474" y="54"/>
                  <a:pt x="474" y="55"/>
                </a:cubicBezTo>
                <a:cubicBezTo>
                  <a:pt x="475" y="55"/>
                  <a:pt x="475" y="56"/>
                  <a:pt x="475" y="56"/>
                </a:cubicBezTo>
                <a:cubicBezTo>
                  <a:pt x="475" y="57"/>
                  <a:pt x="476" y="57"/>
                  <a:pt x="476" y="57"/>
                </a:cubicBezTo>
                <a:cubicBezTo>
                  <a:pt x="477" y="57"/>
                  <a:pt x="477" y="57"/>
                  <a:pt x="477" y="59"/>
                </a:cubicBezTo>
                <a:cubicBezTo>
                  <a:pt x="478" y="59"/>
                  <a:pt x="479" y="59"/>
                  <a:pt x="479" y="59"/>
                </a:cubicBezTo>
                <a:cubicBezTo>
                  <a:pt x="480" y="59"/>
                  <a:pt x="480" y="59"/>
                  <a:pt x="480" y="59"/>
                </a:cubicBezTo>
                <a:cubicBezTo>
                  <a:pt x="480" y="60"/>
                  <a:pt x="480" y="59"/>
                  <a:pt x="481" y="60"/>
                </a:cubicBezTo>
                <a:cubicBezTo>
                  <a:pt x="481" y="60"/>
                  <a:pt x="481" y="61"/>
                  <a:pt x="482" y="61"/>
                </a:cubicBezTo>
                <a:cubicBezTo>
                  <a:pt x="483" y="61"/>
                  <a:pt x="484" y="60"/>
                  <a:pt x="485" y="61"/>
                </a:cubicBezTo>
                <a:cubicBezTo>
                  <a:pt x="488" y="61"/>
                  <a:pt x="489" y="60"/>
                  <a:pt x="489" y="58"/>
                </a:cubicBezTo>
                <a:cubicBezTo>
                  <a:pt x="490" y="58"/>
                  <a:pt x="490" y="58"/>
                  <a:pt x="491" y="59"/>
                </a:cubicBezTo>
                <a:cubicBezTo>
                  <a:pt x="491" y="59"/>
                  <a:pt x="491" y="60"/>
                  <a:pt x="491" y="60"/>
                </a:cubicBezTo>
                <a:cubicBezTo>
                  <a:pt x="492" y="61"/>
                  <a:pt x="494" y="61"/>
                  <a:pt x="495" y="61"/>
                </a:cubicBezTo>
                <a:cubicBezTo>
                  <a:pt x="496" y="61"/>
                  <a:pt x="497" y="61"/>
                  <a:pt x="498" y="60"/>
                </a:cubicBezTo>
                <a:cubicBezTo>
                  <a:pt x="499" y="60"/>
                  <a:pt x="499" y="60"/>
                  <a:pt x="500" y="60"/>
                </a:cubicBezTo>
                <a:cubicBezTo>
                  <a:pt x="501" y="60"/>
                  <a:pt x="503" y="60"/>
                  <a:pt x="505" y="60"/>
                </a:cubicBezTo>
                <a:cubicBezTo>
                  <a:pt x="505" y="60"/>
                  <a:pt x="506" y="61"/>
                  <a:pt x="505" y="62"/>
                </a:cubicBezTo>
                <a:cubicBezTo>
                  <a:pt x="505" y="62"/>
                  <a:pt x="504" y="62"/>
                  <a:pt x="504" y="63"/>
                </a:cubicBezTo>
                <a:cubicBezTo>
                  <a:pt x="503" y="63"/>
                  <a:pt x="503" y="62"/>
                  <a:pt x="501" y="62"/>
                </a:cubicBezTo>
                <a:cubicBezTo>
                  <a:pt x="501" y="62"/>
                  <a:pt x="502" y="62"/>
                  <a:pt x="501" y="62"/>
                </a:cubicBezTo>
                <a:cubicBezTo>
                  <a:pt x="501" y="62"/>
                  <a:pt x="500" y="62"/>
                  <a:pt x="500" y="62"/>
                </a:cubicBezTo>
                <a:cubicBezTo>
                  <a:pt x="499" y="62"/>
                  <a:pt x="498" y="62"/>
                  <a:pt x="497" y="62"/>
                </a:cubicBezTo>
                <a:cubicBezTo>
                  <a:pt x="496" y="62"/>
                  <a:pt x="497" y="62"/>
                  <a:pt x="496" y="62"/>
                </a:cubicBezTo>
                <a:cubicBezTo>
                  <a:pt x="496" y="63"/>
                  <a:pt x="496" y="62"/>
                  <a:pt x="496" y="63"/>
                </a:cubicBezTo>
                <a:cubicBezTo>
                  <a:pt x="494" y="63"/>
                  <a:pt x="493" y="62"/>
                  <a:pt x="492" y="62"/>
                </a:cubicBezTo>
                <a:cubicBezTo>
                  <a:pt x="491" y="63"/>
                  <a:pt x="490" y="63"/>
                  <a:pt x="489" y="64"/>
                </a:cubicBezTo>
                <a:cubicBezTo>
                  <a:pt x="488" y="64"/>
                  <a:pt x="486" y="64"/>
                  <a:pt x="485" y="64"/>
                </a:cubicBezTo>
                <a:cubicBezTo>
                  <a:pt x="485" y="66"/>
                  <a:pt x="486" y="66"/>
                  <a:pt x="487" y="66"/>
                </a:cubicBezTo>
                <a:cubicBezTo>
                  <a:pt x="486" y="67"/>
                  <a:pt x="484" y="66"/>
                  <a:pt x="483" y="66"/>
                </a:cubicBezTo>
                <a:cubicBezTo>
                  <a:pt x="483" y="66"/>
                  <a:pt x="482" y="66"/>
                  <a:pt x="482" y="66"/>
                </a:cubicBezTo>
                <a:cubicBezTo>
                  <a:pt x="481" y="65"/>
                  <a:pt x="481" y="65"/>
                  <a:pt x="480" y="65"/>
                </a:cubicBezTo>
                <a:cubicBezTo>
                  <a:pt x="480" y="65"/>
                  <a:pt x="480" y="64"/>
                  <a:pt x="479" y="65"/>
                </a:cubicBezTo>
                <a:cubicBezTo>
                  <a:pt x="479" y="65"/>
                  <a:pt x="477" y="65"/>
                  <a:pt x="477" y="66"/>
                </a:cubicBezTo>
                <a:cubicBezTo>
                  <a:pt x="477" y="66"/>
                  <a:pt x="478" y="66"/>
                  <a:pt x="478" y="67"/>
                </a:cubicBezTo>
                <a:cubicBezTo>
                  <a:pt x="478" y="68"/>
                  <a:pt x="479" y="68"/>
                  <a:pt x="479" y="69"/>
                </a:cubicBezTo>
                <a:cubicBezTo>
                  <a:pt x="479" y="69"/>
                  <a:pt x="481" y="68"/>
                  <a:pt x="481" y="68"/>
                </a:cubicBezTo>
                <a:cubicBezTo>
                  <a:pt x="481" y="69"/>
                  <a:pt x="482" y="69"/>
                  <a:pt x="482" y="70"/>
                </a:cubicBezTo>
                <a:cubicBezTo>
                  <a:pt x="483" y="70"/>
                  <a:pt x="484" y="70"/>
                  <a:pt x="484" y="70"/>
                </a:cubicBezTo>
                <a:cubicBezTo>
                  <a:pt x="485" y="70"/>
                  <a:pt x="487" y="70"/>
                  <a:pt x="485" y="71"/>
                </a:cubicBezTo>
                <a:cubicBezTo>
                  <a:pt x="483" y="71"/>
                  <a:pt x="484" y="72"/>
                  <a:pt x="485" y="73"/>
                </a:cubicBezTo>
                <a:cubicBezTo>
                  <a:pt x="486" y="73"/>
                  <a:pt x="486" y="74"/>
                  <a:pt x="487" y="75"/>
                </a:cubicBezTo>
                <a:cubicBezTo>
                  <a:pt x="487" y="75"/>
                  <a:pt x="488" y="74"/>
                  <a:pt x="488" y="75"/>
                </a:cubicBezTo>
                <a:cubicBezTo>
                  <a:pt x="489" y="75"/>
                  <a:pt x="490" y="75"/>
                  <a:pt x="491" y="75"/>
                </a:cubicBezTo>
                <a:cubicBezTo>
                  <a:pt x="491" y="75"/>
                  <a:pt x="495" y="76"/>
                  <a:pt x="496" y="76"/>
                </a:cubicBezTo>
                <a:cubicBezTo>
                  <a:pt x="496" y="75"/>
                  <a:pt x="495" y="73"/>
                  <a:pt x="495" y="73"/>
                </a:cubicBezTo>
                <a:cubicBezTo>
                  <a:pt x="495" y="72"/>
                  <a:pt x="496" y="72"/>
                  <a:pt x="496" y="71"/>
                </a:cubicBezTo>
                <a:cubicBezTo>
                  <a:pt x="497" y="71"/>
                  <a:pt x="497" y="71"/>
                  <a:pt x="498" y="72"/>
                </a:cubicBezTo>
                <a:cubicBezTo>
                  <a:pt x="498" y="73"/>
                  <a:pt x="499" y="74"/>
                  <a:pt x="500" y="73"/>
                </a:cubicBezTo>
                <a:cubicBezTo>
                  <a:pt x="500" y="72"/>
                  <a:pt x="500" y="72"/>
                  <a:pt x="501" y="72"/>
                </a:cubicBezTo>
                <a:cubicBezTo>
                  <a:pt x="502" y="71"/>
                  <a:pt x="503" y="71"/>
                  <a:pt x="504" y="71"/>
                </a:cubicBezTo>
                <a:cubicBezTo>
                  <a:pt x="505" y="71"/>
                  <a:pt x="505" y="72"/>
                  <a:pt x="505" y="73"/>
                </a:cubicBezTo>
                <a:cubicBezTo>
                  <a:pt x="505" y="73"/>
                  <a:pt x="506" y="73"/>
                  <a:pt x="506" y="74"/>
                </a:cubicBezTo>
                <a:cubicBezTo>
                  <a:pt x="507" y="75"/>
                  <a:pt x="508" y="73"/>
                  <a:pt x="508" y="72"/>
                </a:cubicBezTo>
                <a:cubicBezTo>
                  <a:pt x="509" y="72"/>
                  <a:pt x="509" y="73"/>
                  <a:pt x="510" y="73"/>
                </a:cubicBezTo>
                <a:cubicBezTo>
                  <a:pt x="511" y="73"/>
                  <a:pt x="510" y="72"/>
                  <a:pt x="511" y="72"/>
                </a:cubicBezTo>
                <a:cubicBezTo>
                  <a:pt x="512" y="72"/>
                  <a:pt x="513" y="72"/>
                  <a:pt x="515" y="72"/>
                </a:cubicBezTo>
                <a:cubicBezTo>
                  <a:pt x="515" y="72"/>
                  <a:pt x="515" y="72"/>
                  <a:pt x="515" y="72"/>
                </a:cubicBezTo>
                <a:cubicBezTo>
                  <a:pt x="515" y="71"/>
                  <a:pt x="515" y="71"/>
                  <a:pt x="516" y="71"/>
                </a:cubicBezTo>
                <a:cubicBezTo>
                  <a:pt x="517" y="70"/>
                  <a:pt x="517" y="70"/>
                  <a:pt x="518" y="71"/>
                </a:cubicBezTo>
                <a:cubicBezTo>
                  <a:pt x="518" y="72"/>
                  <a:pt x="518" y="72"/>
                  <a:pt x="518" y="73"/>
                </a:cubicBezTo>
                <a:cubicBezTo>
                  <a:pt x="519" y="73"/>
                  <a:pt x="520" y="72"/>
                  <a:pt x="521" y="72"/>
                </a:cubicBezTo>
                <a:cubicBezTo>
                  <a:pt x="521" y="71"/>
                  <a:pt x="522" y="70"/>
                  <a:pt x="523" y="71"/>
                </a:cubicBezTo>
                <a:cubicBezTo>
                  <a:pt x="523" y="71"/>
                  <a:pt x="524" y="72"/>
                  <a:pt x="524" y="72"/>
                </a:cubicBezTo>
                <a:cubicBezTo>
                  <a:pt x="525" y="72"/>
                  <a:pt x="525" y="72"/>
                  <a:pt x="526" y="72"/>
                </a:cubicBezTo>
                <a:cubicBezTo>
                  <a:pt x="527" y="72"/>
                  <a:pt x="531" y="73"/>
                  <a:pt x="531" y="74"/>
                </a:cubicBezTo>
                <a:cubicBezTo>
                  <a:pt x="531" y="74"/>
                  <a:pt x="533" y="75"/>
                  <a:pt x="534" y="76"/>
                </a:cubicBezTo>
                <a:cubicBezTo>
                  <a:pt x="535" y="76"/>
                  <a:pt x="535" y="76"/>
                  <a:pt x="535" y="77"/>
                </a:cubicBezTo>
                <a:cubicBezTo>
                  <a:pt x="535" y="77"/>
                  <a:pt x="537" y="76"/>
                  <a:pt x="537" y="77"/>
                </a:cubicBezTo>
                <a:cubicBezTo>
                  <a:pt x="537" y="77"/>
                  <a:pt x="539" y="77"/>
                  <a:pt x="539" y="77"/>
                </a:cubicBezTo>
                <a:cubicBezTo>
                  <a:pt x="539" y="77"/>
                  <a:pt x="542" y="79"/>
                  <a:pt x="542" y="79"/>
                </a:cubicBezTo>
                <a:cubicBezTo>
                  <a:pt x="542" y="81"/>
                  <a:pt x="542" y="81"/>
                  <a:pt x="543" y="81"/>
                </a:cubicBezTo>
                <a:cubicBezTo>
                  <a:pt x="544" y="81"/>
                  <a:pt x="544" y="82"/>
                  <a:pt x="545" y="82"/>
                </a:cubicBezTo>
                <a:cubicBezTo>
                  <a:pt x="546" y="82"/>
                  <a:pt x="545" y="83"/>
                  <a:pt x="546" y="83"/>
                </a:cubicBezTo>
                <a:cubicBezTo>
                  <a:pt x="547" y="83"/>
                  <a:pt x="548" y="84"/>
                  <a:pt x="548" y="85"/>
                </a:cubicBezTo>
                <a:cubicBezTo>
                  <a:pt x="548" y="85"/>
                  <a:pt x="548" y="85"/>
                  <a:pt x="548" y="85"/>
                </a:cubicBezTo>
                <a:cubicBezTo>
                  <a:pt x="548" y="86"/>
                  <a:pt x="548" y="86"/>
                  <a:pt x="549" y="86"/>
                </a:cubicBezTo>
                <a:cubicBezTo>
                  <a:pt x="550" y="86"/>
                  <a:pt x="551" y="86"/>
                  <a:pt x="552" y="87"/>
                </a:cubicBezTo>
                <a:cubicBezTo>
                  <a:pt x="551" y="87"/>
                  <a:pt x="551" y="88"/>
                  <a:pt x="551" y="88"/>
                </a:cubicBezTo>
                <a:cubicBezTo>
                  <a:pt x="551" y="88"/>
                  <a:pt x="551" y="88"/>
                  <a:pt x="551" y="89"/>
                </a:cubicBezTo>
                <a:cubicBezTo>
                  <a:pt x="551" y="89"/>
                  <a:pt x="551" y="89"/>
                  <a:pt x="551" y="90"/>
                </a:cubicBezTo>
                <a:cubicBezTo>
                  <a:pt x="551" y="91"/>
                  <a:pt x="548" y="90"/>
                  <a:pt x="548" y="91"/>
                </a:cubicBezTo>
                <a:cubicBezTo>
                  <a:pt x="549" y="91"/>
                  <a:pt x="550" y="91"/>
                  <a:pt x="552" y="90"/>
                </a:cubicBezTo>
                <a:cubicBezTo>
                  <a:pt x="552" y="91"/>
                  <a:pt x="551" y="91"/>
                  <a:pt x="552" y="92"/>
                </a:cubicBezTo>
                <a:cubicBezTo>
                  <a:pt x="553" y="93"/>
                  <a:pt x="553" y="93"/>
                  <a:pt x="553" y="94"/>
                </a:cubicBezTo>
                <a:cubicBezTo>
                  <a:pt x="553" y="94"/>
                  <a:pt x="555" y="95"/>
                  <a:pt x="555" y="96"/>
                </a:cubicBezTo>
                <a:cubicBezTo>
                  <a:pt x="555" y="96"/>
                  <a:pt x="555" y="96"/>
                  <a:pt x="555" y="96"/>
                </a:cubicBezTo>
                <a:cubicBezTo>
                  <a:pt x="555" y="96"/>
                  <a:pt x="555" y="97"/>
                  <a:pt x="555" y="97"/>
                </a:cubicBezTo>
                <a:cubicBezTo>
                  <a:pt x="555" y="97"/>
                  <a:pt x="556" y="97"/>
                  <a:pt x="556" y="97"/>
                </a:cubicBezTo>
                <a:cubicBezTo>
                  <a:pt x="556" y="98"/>
                  <a:pt x="556" y="99"/>
                  <a:pt x="557" y="99"/>
                </a:cubicBezTo>
                <a:cubicBezTo>
                  <a:pt x="557" y="99"/>
                  <a:pt x="556" y="100"/>
                  <a:pt x="556" y="100"/>
                </a:cubicBezTo>
                <a:cubicBezTo>
                  <a:pt x="557" y="100"/>
                  <a:pt x="558" y="100"/>
                  <a:pt x="558" y="100"/>
                </a:cubicBezTo>
                <a:cubicBezTo>
                  <a:pt x="559" y="100"/>
                  <a:pt x="559" y="101"/>
                  <a:pt x="558" y="101"/>
                </a:cubicBezTo>
                <a:cubicBezTo>
                  <a:pt x="558" y="101"/>
                  <a:pt x="558" y="101"/>
                  <a:pt x="558" y="102"/>
                </a:cubicBezTo>
                <a:cubicBezTo>
                  <a:pt x="558" y="102"/>
                  <a:pt x="558" y="102"/>
                  <a:pt x="558" y="103"/>
                </a:cubicBezTo>
                <a:cubicBezTo>
                  <a:pt x="557" y="103"/>
                  <a:pt x="558" y="104"/>
                  <a:pt x="558" y="105"/>
                </a:cubicBezTo>
                <a:cubicBezTo>
                  <a:pt x="557" y="105"/>
                  <a:pt x="555" y="104"/>
                  <a:pt x="554" y="105"/>
                </a:cubicBezTo>
                <a:cubicBezTo>
                  <a:pt x="553" y="105"/>
                  <a:pt x="555" y="106"/>
                  <a:pt x="555" y="106"/>
                </a:cubicBezTo>
                <a:cubicBezTo>
                  <a:pt x="555" y="107"/>
                  <a:pt x="554" y="108"/>
                  <a:pt x="554" y="109"/>
                </a:cubicBezTo>
                <a:cubicBezTo>
                  <a:pt x="553" y="109"/>
                  <a:pt x="553" y="108"/>
                  <a:pt x="553" y="109"/>
                </a:cubicBezTo>
                <a:cubicBezTo>
                  <a:pt x="553" y="111"/>
                  <a:pt x="554" y="110"/>
                  <a:pt x="555" y="110"/>
                </a:cubicBezTo>
                <a:cubicBezTo>
                  <a:pt x="555" y="111"/>
                  <a:pt x="554" y="111"/>
                  <a:pt x="554" y="112"/>
                </a:cubicBezTo>
                <a:cubicBezTo>
                  <a:pt x="553" y="112"/>
                  <a:pt x="552" y="112"/>
                  <a:pt x="553" y="113"/>
                </a:cubicBezTo>
                <a:cubicBezTo>
                  <a:pt x="553" y="113"/>
                  <a:pt x="554" y="113"/>
                  <a:pt x="554" y="114"/>
                </a:cubicBezTo>
                <a:cubicBezTo>
                  <a:pt x="554" y="114"/>
                  <a:pt x="554" y="114"/>
                  <a:pt x="555" y="114"/>
                </a:cubicBezTo>
                <a:cubicBezTo>
                  <a:pt x="556" y="114"/>
                  <a:pt x="557" y="115"/>
                  <a:pt x="558" y="115"/>
                </a:cubicBezTo>
                <a:cubicBezTo>
                  <a:pt x="560" y="114"/>
                  <a:pt x="559" y="113"/>
                  <a:pt x="560" y="112"/>
                </a:cubicBezTo>
                <a:cubicBezTo>
                  <a:pt x="560" y="112"/>
                  <a:pt x="560" y="110"/>
                  <a:pt x="561" y="110"/>
                </a:cubicBezTo>
                <a:cubicBezTo>
                  <a:pt x="561" y="111"/>
                  <a:pt x="561" y="112"/>
                  <a:pt x="562" y="113"/>
                </a:cubicBezTo>
                <a:cubicBezTo>
                  <a:pt x="562" y="113"/>
                  <a:pt x="563" y="113"/>
                  <a:pt x="563" y="112"/>
                </a:cubicBezTo>
                <a:cubicBezTo>
                  <a:pt x="563" y="112"/>
                  <a:pt x="564" y="112"/>
                  <a:pt x="564" y="112"/>
                </a:cubicBezTo>
                <a:cubicBezTo>
                  <a:pt x="564" y="113"/>
                  <a:pt x="564" y="113"/>
                  <a:pt x="565" y="113"/>
                </a:cubicBezTo>
                <a:cubicBezTo>
                  <a:pt x="566" y="113"/>
                  <a:pt x="567" y="113"/>
                  <a:pt x="567" y="113"/>
                </a:cubicBezTo>
                <a:cubicBezTo>
                  <a:pt x="568" y="113"/>
                  <a:pt x="567" y="113"/>
                  <a:pt x="568" y="113"/>
                </a:cubicBezTo>
                <a:cubicBezTo>
                  <a:pt x="568" y="113"/>
                  <a:pt x="569" y="113"/>
                  <a:pt x="570" y="113"/>
                </a:cubicBezTo>
                <a:cubicBezTo>
                  <a:pt x="569" y="114"/>
                  <a:pt x="569" y="114"/>
                  <a:pt x="569" y="114"/>
                </a:cubicBezTo>
                <a:cubicBezTo>
                  <a:pt x="569" y="115"/>
                  <a:pt x="570" y="115"/>
                  <a:pt x="570" y="115"/>
                </a:cubicBezTo>
                <a:cubicBezTo>
                  <a:pt x="572" y="115"/>
                  <a:pt x="573" y="114"/>
                  <a:pt x="575" y="114"/>
                </a:cubicBezTo>
                <a:cubicBezTo>
                  <a:pt x="575" y="114"/>
                  <a:pt x="575" y="114"/>
                  <a:pt x="574" y="115"/>
                </a:cubicBezTo>
                <a:cubicBezTo>
                  <a:pt x="574" y="115"/>
                  <a:pt x="572" y="115"/>
                  <a:pt x="572" y="116"/>
                </a:cubicBezTo>
                <a:cubicBezTo>
                  <a:pt x="572" y="116"/>
                  <a:pt x="572" y="116"/>
                  <a:pt x="573" y="116"/>
                </a:cubicBezTo>
                <a:cubicBezTo>
                  <a:pt x="573" y="116"/>
                  <a:pt x="574" y="116"/>
                  <a:pt x="574" y="116"/>
                </a:cubicBezTo>
                <a:cubicBezTo>
                  <a:pt x="574" y="115"/>
                  <a:pt x="575" y="116"/>
                  <a:pt x="576" y="116"/>
                </a:cubicBezTo>
                <a:cubicBezTo>
                  <a:pt x="577" y="116"/>
                  <a:pt x="577" y="116"/>
                  <a:pt x="578" y="117"/>
                </a:cubicBezTo>
                <a:cubicBezTo>
                  <a:pt x="577" y="117"/>
                  <a:pt x="575" y="117"/>
                  <a:pt x="574" y="117"/>
                </a:cubicBezTo>
                <a:cubicBezTo>
                  <a:pt x="575" y="118"/>
                  <a:pt x="575" y="118"/>
                  <a:pt x="576" y="118"/>
                </a:cubicBezTo>
                <a:cubicBezTo>
                  <a:pt x="576" y="118"/>
                  <a:pt x="577" y="119"/>
                  <a:pt x="577" y="119"/>
                </a:cubicBezTo>
                <a:cubicBezTo>
                  <a:pt x="576" y="119"/>
                  <a:pt x="575" y="119"/>
                  <a:pt x="575" y="119"/>
                </a:cubicBezTo>
                <a:cubicBezTo>
                  <a:pt x="574" y="120"/>
                  <a:pt x="574" y="120"/>
                  <a:pt x="574" y="121"/>
                </a:cubicBezTo>
                <a:cubicBezTo>
                  <a:pt x="575" y="121"/>
                  <a:pt x="576" y="121"/>
                  <a:pt x="577" y="121"/>
                </a:cubicBezTo>
                <a:cubicBezTo>
                  <a:pt x="577" y="121"/>
                  <a:pt x="577" y="122"/>
                  <a:pt x="577" y="122"/>
                </a:cubicBezTo>
                <a:cubicBezTo>
                  <a:pt x="576" y="122"/>
                  <a:pt x="575" y="122"/>
                  <a:pt x="575" y="122"/>
                </a:cubicBezTo>
                <a:cubicBezTo>
                  <a:pt x="575" y="123"/>
                  <a:pt x="575" y="123"/>
                  <a:pt x="576" y="123"/>
                </a:cubicBezTo>
                <a:cubicBezTo>
                  <a:pt x="577" y="124"/>
                  <a:pt x="577" y="123"/>
                  <a:pt x="577" y="125"/>
                </a:cubicBezTo>
                <a:cubicBezTo>
                  <a:pt x="576" y="125"/>
                  <a:pt x="575" y="124"/>
                  <a:pt x="574" y="124"/>
                </a:cubicBezTo>
                <a:cubicBezTo>
                  <a:pt x="574" y="123"/>
                  <a:pt x="573" y="123"/>
                  <a:pt x="572" y="123"/>
                </a:cubicBezTo>
                <a:cubicBezTo>
                  <a:pt x="571" y="123"/>
                  <a:pt x="572" y="123"/>
                  <a:pt x="571" y="122"/>
                </a:cubicBezTo>
                <a:cubicBezTo>
                  <a:pt x="570" y="122"/>
                  <a:pt x="570" y="121"/>
                  <a:pt x="569" y="121"/>
                </a:cubicBezTo>
                <a:cubicBezTo>
                  <a:pt x="565" y="120"/>
                  <a:pt x="562" y="120"/>
                  <a:pt x="559" y="120"/>
                </a:cubicBezTo>
                <a:cubicBezTo>
                  <a:pt x="559" y="120"/>
                  <a:pt x="558" y="120"/>
                  <a:pt x="558" y="121"/>
                </a:cubicBezTo>
                <a:cubicBezTo>
                  <a:pt x="557" y="121"/>
                  <a:pt x="557" y="122"/>
                  <a:pt x="558" y="123"/>
                </a:cubicBezTo>
                <a:cubicBezTo>
                  <a:pt x="558" y="123"/>
                  <a:pt x="558" y="123"/>
                  <a:pt x="558" y="123"/>
                </a:cubicBezTo>
                <a:cubicBezTo>
                  <a:pt x="559" y="123"/>
                  <a:pt x="559" y="123"/>
                  <a:pt x="559" y="123"/>
                </a:cubicBezTo>
                <a:cubicBezTo>
                  <a:pt x="559" y="123"/>
                  <a:pt x="560" y="123"/>
                  <a:pt x="560" y="123"/>
                </a:cubicBezTo>
                <a:cubicBezTo>
                  <a:pt x="561" y="124"/>
                  <a:pt x="561" y="124"/>
                  <a:pt x="562" y="124"/>
                </a:cubicBezTo>
                <a:cubicBezTo>
                  <a:pt x="562" y="125"/>
                  <a:pt x="562" y="126"/>
                  <a:pt x="561" y="125"/>
                </a:cubicBezTo>
                <a:cubicBezTo>
                  <a:pt x="561" y="125"/>
                  <a:pt x="561" y="125"/>
                  <a:pt x="561" y="125"/>
                </a:cubicBezTo>
                <a:cubicBezTo>
                  <a:pt x="560" y="125"/>
                  <a:pt x="559" y="125"/>
                  <a:pt x="559" y="125"/>
                </a:cubicBezTo>
                <a:cubicBezTo>
                  <a:pt x="558" y="125"/>
                  <a:pt x="556" y="125"/>
                  <a:pt x="556" y="127"/>
                </a:cubicBezTo>
                <a:cubicBezTo>
                  <a:pt x="556" y="127"/>
                  <a:pt x="557" y="128"/>
                  <a:pt x="557" y="128"/>
                </a:cubicBezTo>
                <a:cubicBezTo>
                  <a:pt x="556" y="129"/>
                  <a:pt x="556" y="129"/>
                  <a:pt x="555" y="130"/>
                </a:cubicBezTo>
                <a:cubicBezTo>
                  <a:pt x="555" y="131"/>
                  <a:pt x="555" y="131"/>
                  <a:pt x="554" y="132"/>
                </a:cubicBezTo>
                <a:cubicBezTo>
                  <a:pt x="554" y="132"/>
                  <a:pt x="555" y="133"/>
                  <a:pt x="555" y="133"/>
                </a:cubicBezTo>
                <a:cubicBezTo>
                  <a:pt x="556" y="133"/>
                  <a:pt x="557" y="133"/>
                  <a:pt x="558" y="133"/>
                </a:cubicBezTo>
                <a:cubicBezTo>
                  <a:pt x="559" y="133"/>
                  <a:pt x="560" y="134"/>
                  <a:pt x="560" y="133"/>
                </a:cubicBezTo>
                <a:cubicBezTo>
                  <a:pt x="560" y="133"/>
                  <a:pt x="560" y="133"/>
                  <a:pt x="561" y="133"/>
                </a:cubicBezTo>
                <a:cubicBezTo>
                  <a:pt x="561" y="133"/>
                  <a:pt x="561" y="134"/>
                  <a:pt x="561" y="134"/>
                </a:cubicBezTo>
                <a:cubicBezTo>
                  <a:pt x="561" y="135"/>
                  <a:pt x="561" y="135"/>
                  <a:pt x="560" y="135"/>
                </a:cubicBezTo>
                <a:cubicBezTo>
                  <a:pt x="559" y="135"/>
                  <a:pt x="558" y="135"/>
                  <a:pt x="557" y="135"/>
                </a:cubicBezTo>
                <a:cubicBezTo>
                  <a:pt x="557" y="136"/>
                  <a:pt x="558" y="136"/>
                  <a:pt x="560" y="137"/>
                </a:cubicBezTo>
                <a:cubicBezTo>
                  <a:pt x="561" y="137"/>
                  <a:pt x="562" y="137"/>
                  <a:pt x="563" y="137"/>
                </a:cubicBezTo>
                <a:cubicBezTo>
                  <a:pt x="563" y="136"/>
                  <a:pt x="563" y="136"/>
                  <a:pt x="563" y="136"/>
                </a:cubicBezTo>
                <a:cubicBezTo>
                  <a:pt x="563" y="136"/>
                  <a:pt x="564" y="136"/>
                  <a:pt x="564" y="136"/>
                </a:cubicBezTo>
                <a:cubicBezTo>
                  <a:pt x="564" y="135"/>
                  <a:pt x="565" y="136"/>
                  <a:pt x="566" y="136"/>
                </a:cubicBezTo>
                <a:cubicBezTo>
                  <a:pt x="566" y="136"/>
                  <a:pt x="566" y="135"/>
                  <a:pt x="566" y="135"/>
                </a:cubicBezTo>
                <a:cubicBezTo>
                  <a:pt x="567" y="135"/>
                  <a:pt x="568" y="134"/>
                  <a:pt x="568" y="134"/>
                </a:cubicBezTo>
                <a:cubicBezTo>
                  <a:pt x="569" y="134"/>
                  <a:pt x="569" y="134"/>
                  <a:pt x="570" y="133"/>
                </a:cubicBezTo>
                <a:cubicBezTo>
                  <a:pt x="570" y="133"/>
                  <a:pt x="570" y="133"/>
                  <a:pt x="570" y="133"/>
                </a:cubicBezTo>
                <a:cubicBezTo>
                  <a:pt x="570" y="133"/>
                  <a:pt x="571" y="132"/>
                  <a:pt x="571" y="132"/>
                </a:cubicBezTo>
                <a:cubicBezTo>
                  <a:pt x="569" y="131"/>
                  <a:pt x="568" y="130"/>
                  <a:pt x="567" y="129"/>
                </a:cubicBezTo>
                <a:cubicBezTo>
                  <a:pt x="566" y="127"/>
                  <a:pt x="565" y="126"/>
                  <a:pt x="564" y="126"/>
                </a:cubicBezTo>
                <a:cubicBezTo>
                  <a:pt x="563" y="126"/>
                  <a:pt x="563" y="125"/>
                  <a:pt x="563" y="124"/>
                </a:cubicBezTo>
                <a:cubicBezTo>
                  <a:pt x="563" y="124"/>
                  <a:pt x="564" y="124"/>
                  <a:pt x="565" y="125"/>
                </a:cubicBezTo>
                <a:cubicBezTo>
                  <a:pt x="565" y="125"/>
                  <a:pt x="565" y="125"/>
                  <a:pt x="565" y="125"/>
                </a:cubicBezTo>
                <a:cubicBezTo>
                  <a:pt x="565" y="125"/>
                  <a:pt x="566" y="125"/>
                  <a:pt x="566" y="125"/>
                </a:cubicBezTo>
                <a:cubicBezTo>
                  <a:pt x="567" y="125"/>
                  <a:pt x="567" y="126"/>
                  <a:pt x="568" y="126"/>
                </a:cubicBezTo>
                <a:cubicBezTo>
                  <a:pt x="568" y="126"/>
                  <a:pt x="568" y="127"/>
                  <a:pt x="569" y="127"/>
                </a:cubicBezTo>
                <a:cubicBezTo>
                  <a:pt x="570" y="127"/>
                  <a:pt x="569" y="128"/>
                  <a:pt x="570" y="128"/>
                </a:cubicBezTo>
                <a:cubicBezTo>
                  <a:pt x="571" y="128"/>
                  <a:pt x="572" y="128"/>
                  <a:pt x="573" y="127"/>
                </a:cubicBezTo>
                <a:cubicBezTo>
                  <a:pt x="574" y="127"/>
                  <a:pt x="573" y="128"/>
                  <a:pt x="575" y="128"/>
                </a:cubicBezTo>
                <a:cubicBezTo>
                  <a:pt x="576" y="128"/>
                  <a:pt x="577" y="127"/>
                  <a:pt x="578" y="127"/>
                </a:cubicBezTo>
                <a:cubicBezTo>
                  <a:pt x="577" y="128"/>
                  <a:pt x="577" y="128"/>
                  <a:pt x="577" y="128"/>
                </a:cubicBezTo>
                <a:cubicBezTo>
                  <a:pt x="577" y="129"/>
                  <a:pt x="577" y="130"/>
                  <a:pt x="578" y="130"/>
                </a:cubicBezTo>
                <a:cubicBezTo>
                  <a:pt x="577" y="130"/>
                  <a:pt x="577" y="130"/>
                  <a:pt x="577" y="130"/>
                </a:cubicBezTo>
                <a:cubicBezTo>
                  <a:pt x="576" y="131"/>
                  <a:pt x="576" y="131"/>
                  <a:pt x="576" y="132"/>
                </a:cubicBezTo>
                <a:cubicBezTo>
                  <a:pt x="576" y="132"/>
                  <a:pt x="577" y="132"/>
                  <a:pt x="577" y="132"/>
                </a:cubicBezTo>
                <a:cubicBezTo>
                  <a:pt x="576" y="133"/>
                  <a:pt x="576" y="133"/>
                  <a:pt x="576" y="134"/>
                </a:cubicBezTo>
                <a:cubicBezTo>
                  <a:pt x="577" y="134"/>
                  <a:pt x="578" y="134"/>
                  <a:pt x="578" y="134"/>
                </a:cubicBezTo>
                <a:cubicBezTo>
                  <a:pt x="579" y="134"/>
                  <a:pt x="578" y="134"/>
                  <a:pt x="579" y="134"/>
                </a:cubicBezTo>
                <a:cubicBezTo>
                  <a:pt x="578" y="135"/>
                  <a:pt x="578" y="135"/>
                  <a:pt x="578" y="136"/>
                </a:cubicBezTo>
                <a:cubicBezTo>
                  <a:pt x="578" y="136"/>
                  <a:pt x="579" y="136"/>
                  <a:pt x="579" y="136"/>
                </a:cubicBezTo>
                <a:cubicBezTo>
                  <a:pt x="579" y="137"/>
                  <a:pt x="578" y="138"/>
                  <a:pt x="578" y="139"/>
                </a:cubicBezTo>
                <a:cubicBezTo>
                  <a:pt x="578" y="138"/>
                  <a:pt x="577" y="138"/>
                  <a:pt x="577" y="138"/>
                </a:cubicBezTo>
                <a:cubicBezTo>
                  <a:pt x="577" y="137"/>
                  <a:pt x="577" y="137"/>
                  <a:pt x="577" y="136"/>
                </a:cubicBezTo>
                <a:cubicBezTo>
                  <a:pt x="577" y="136"/>
                  <a:pt x="576" y="136"/>
                  <a:pt x="575" y="136"/>
                </a:cubicBezTo>
                <a:cubicBezTo>
                  <a:pt x="575" y="136"/>
                  <a:pt x="575" y="139"/>
                  <a:pt x="575" y="139"/>
                </a:cubicBezTo>
                <a:cubicBezTo>
                  <a:pt x="576" y="139"/>
                  <a:pt x="576" y="139"/>
                  <a:pt x="576" y="140"/>
                </a:cubicBezTo>
                <a:cubicBezTo>
                  <a:pt x="576" y="140"/>
                  <a:pt x="575" y="140"/>
                  <a:pt x="576" y="140"/>
                </a:cubicBezTo>
                <a:cubicBezTo>
                  <a:pt x="576" y="140"/>
                  <a:pt x="576" y="141"/>
                  <a:pt x="577" y="141"/>
                </a:cubicBezTo>
                <a:cubicBezTo>
                  <a:pt x="576" y="141"/>
                  <a:pt x="576" y="142"/>
                  <a:pt x="576" y="142"/>
                </a:cubicBezTo>
                <a:cubicBezTo>
                  <a:pt x="576" y="142"/>
                  <a:pt x="575" y="143"/>
                  <a:pt x="574" y="143"/>
                </a:cubicBezTo>
                <a:cubicBezTo>
                  <a:pt x="574" y="143"/>
                  <a:pt x="572" y="143"/>
                  <a:pt x="572" y="143"/>
                </a:cubicBezTo>
                <a:cubicBezTo>
                  <a:pt x="572" y="142"/>
                  <a:pt x="571" y="143"/>
                  <a:pt x="571" y="142"/>
                </a:cubicBezTo>
                <a:cubicBezTo>
                  <a:pt x="570" y="143"/>
                  <a:pt x="570" y="143"/>
                  <a:pt x="570" y="144"/>
                </a:cubicBezTo>
                <a:cubicBezTo>
                  <a:pt x="570" y="144"/>
                  <a:pt x="568" y="143"/>
                  <a:pt x="568" y="144"/>
                </a:cubicBezTo>
                <a:cubicBezTo>
                  <a:pt x="568" y="143"/>
                  <a:pt x="566" y="145"/>
                  <a:pt x="567" y="145"/>
                </a:cubicBezTo>
                <a:cubicBezTo>
                  <a:pt x="569" y="145"/>
                  <a:pt x="570" y="145"/>
                  <a:pt x="572" y="145"/>
                </a:cubicBezTo>
                <a:cubicBezTo>
                  <a:pt x="572" y="145"/>
                  <a:pt x="573" y="145"/>
                  <a:pt x="574" y="145"/>
                </a:cubicBezTo>
                <a:cubicBezTo>
                  <a:pt x="575" y="145"/>
                  <a:pt x="574" y="145"/>
                  <a:pt x="575" y="145"/>
                </a:cubicBezTo>
                <a:cubicBezTo>
                  <a:pt x="575" y="144"/>
                  <a:pt x="576" y="144"/>
                  <a:pt x="577" y="144"/>
                </a:cubicBezTo>
                <a:cubicBezTo>
                  <a:pt x="577" y="145"/>
                  <a:pt x="577" y="146"/>
                  <a:pt x="577" y="146"/>
                </a:cubicBezTo>
                <a:cubicBezTo>
                  <a:pt x="576" y="146"/>
                  <a:pt x="575" y="146"/>
                  <a:pt x="574" y="146"/>
                </a:cubicBezTo>
                <a:cubicBezTo>
                  <a:pt x="574" y="146"/>
                  <a:pt x="574" y="146"/>
                  <a:pt x="574" y="146"/>
                </a:cubicBezTo>
                <a:cubicBezTo>
                  <a:pt x="574" y="147"/>
                  <a:pt x="573" y="147"/>
                  <a:pt x="572" y="147"/>
                </a:cubicBezTo>
                <a:cubicBezTo>
                  <a:pt x="571" y="147"/>
                  <a:pt x="571" y="147"/>
                  <a:pt x="570" y="147"/>
                </a:cubicBezTo>
                <a:cubicBezTo>
                  <a:pt x="570" y="147"/>
                  <a:pt x="570" y="146"/>
                  <a:pt x="569" y="146"/>
                </a:cubicBezTo>
                <a:cubicBezTo>
                  <a:pt x="569" y="146"/>
                  <a:pt x="568" y="146"/>
                  <a:pt x="568" y="145"/>
                </a:cubicBezTo>
                <a:cubicBezTo>
                  <a:pt x="568" y="146"/>
                  <a:pt x="566" y="146"/>
                  <a:pt x="568" y="147"/>
                </a:cubicBezTo>
                <a:cubicBezTo>
                  <a:pt x="569" y="147"/>
                  <a:pt x="570" y="148"/>
                  <a:pt x="571" y="148"/>
                </a:cubicBezTo>
                <a:cubicBezTo>
                  <a:pt x="570" y="149"/>
                  <a:pt x="569" y="148"/>
                  <a:pt x="568" y="147"/>
                </a:cubicBezTo>
                <a:cubicBezTo>
                  <a:pt x="567" y="147"/>
                  <a:pt x="566" y="147"/>
                  <a:pt x="565" y="148"/>
                </a:cubicBezTo>
                <a:cubicBezTo>
                  <a:pt x="564" y="149"/>
                  <a:pt x="564" y="149"/>
                  <a:pt x="563" y="150"/>
                </a:cubicBezTo>
                <a:cubicBezTo>
                  <a:pt x="563" y="150"/>
                  <a:pt x="563" y="151"/>
                  <a:pt x="563" y="152"/>
                </a:cubicBezTo>
                <a:cubicBezTo>
                  <a:pt x="564" y="152"/>
                  <a:pt x="564" y="151"/>
                  <a:pt x="565" y="151"/>
                </a:cubicBezTo>
                <a:cubicBezTo>
                  <a:pt x="565" y="151"/>
                  <a:pt x="565" y="151"/>
                  <a:pt x="566" y="150"/>
                </a:cubicBezTo>
                <a:cubicBezTo>
                  <a:pt x="566" y="150"/>
                  <a:pt x="566" y="150"/>
                  <a:pt x="566" y="150"/>
                </a:cubicBezTo>
                <a:cubicBezTo>
                  <a:pt x="567" y="150"/>
                  <a:pt x="567" y="150"/>
                  <a:pt x="568" y="150"/>
                </a:cubicBezTo>
                <a:cubicBezTo>
                  <a:pt x="568" y="149"/>
                  <a:pt x="568" y="150"/>
                  <a:pt x="569" y="150"/>
                </a:cubicBezTo>
                <a:cubicBezTo>
                  <a:pt x="570" y="150"/>
                  <a:pt x="569" y="149"/>
                  <a:pt x="570" y="149"/>
                </a:cubicBezTo>
                <a:cubicBezTo>
                  <a:pt x="571" y="149"/>
                  <a:pt x="571" y="149"/>
                  <a:pt x="572" y="149"/>
                </a:cubicBezTo>
                <a:cubicBezTo>
                  <a:pt x="572" y="149"/>
                  <a:pt x="571" y="149"/>
                  <a:pt x="572" y="149"/>
                </a:cubicBezTo>
                <a:cubicBezTo>
                  <a:pt x="573" y="149"/>
                  <a:pt x="572" y="149"/>
                  <a:pt x="571" y="149"/>
                </a:cubicBezTo>
                <a:cubicBezTo>
                  <a:pt x="572" y="150"/>
                  <a:pt x="572" y="150"/>
                  <a:pt x="573" y="151"/>
                </a:cubicBezTo>
                <a:cubicBezTo>
                  <a:pt x="573" y="151"/>
                  <a:pt x="573" y="151"/>
                  <a:pt x="573" y="151"/>
                </a:cubicBezTo>
                <a:cubicBezTo>
                  <a:pt x="574" y="151"/>
                  <a:pt x="575" y="151"/>
                  <a:pt x="575" y="151"/>
                </a:cubicBezTo>
                <a:cubicBezTo>
                  <a:pt x="576" y="151"/>
                  <a:pt x="576" y="150"/>
                  <a:pt x="575" y="150"/>
                </a:cubicBezTo>
                <a:cubicBezTo>
                  <a:pt x="575" y="149"/>
                  <a:pt x="575" y="149"/>
                  <a:pt x="576" y="148"/>
                </a:cubicBezTo>
                <a:cubicBezTo>
                  <a:pt x="576" y="148"/>
                  <a:pt x="577" y="148"/>
                  <a:pt x="578" y="148"/>
                </a:cubicBezTo>
                <a:cubicBezTo>
                  <a:pt x="577" y="149"/>
                  <a:pt x="577" y="149"/>
                  <a:pt x="577" y="149"/>
                </a:cubicBezTo>
                <a:cubicBezTo>
                  <a:pt x="577" y="150"/>
                  <a:pt x="578" y="150"/>
                  <a:pt x="577" y="150"/>
                </a:cubicBezTo>
                <a:cubicBezTo>
                  <a:pt x="577" y="151"/>
                  <a:pt x="577" y="151"/>
                  <a:pt x="577" y="151"/>
                </a:cubicBezTo>
                <a:cubicBezTo>
                  <a:pt x="577" y="152"/>
                  <a:pt x="576" y="152"/>
                  <a:pt x="576" y="152"/>
                </a:cubicBezTo>
                <a:cubicBezTo>
                  <a:pt x="575" y="152"/>
                  <a:pt x="574" y="152"/>
                  <a:pt x="573" y="152"/>
                </a:cubicBezTo>
                <a:cubicBezTo>
                  <a:pt x="573" y="152"/>
                  <a:pt x="573" y="152"/>
                  <a:pt x="573" y="152"/>
                </a:cubicBezTo>
                <a:cubicBezTo>
                  <a:pt x="573" y="152"/>
                  <a:pt x="571" y="151"/>
                  <a:pt x="571" y="151"/>
                </a:cubicBezTo>
                <a:cubicBezTo>
                  <a:pt x="571" y="150"/>
                  <a:pt x="569" y="151"/>
                  <a:pt x="569" y="150"/>
                </a:cubicBezTo>
                <a:cubicBezTo>
                  <a:pt x="568" y="150"/>
                  <a:pt x="567" y="150"/>
                  <a:pt x="566" y="151"/>
                </a:cubicBezTo>
                <a:cubicBezTo>
                  <a:pt x="566" y="151"/>
                  <a:pt x="566" y="151"/>
                  <a:pt x="565" y="152"/>
                </a:cubicBezTo>
                <a:cubicBezTo>
                  <a:pt x="565" y="152"/>
                  <a:pt x="565" y="153"/>
                  <a:pt x="565" y="153"/>
                </a:cubicBezTo>
                <a:cubicBezTo>
                  <a:pt x="565" y="153"/>
                  <a:pt x="564" y="153"/>
                  <a:pt x="564" y="153"/>
                </a:cubicBezTo>
                <a:cubicBezTo>
                  <a:pt x="563" y="153"/>
                  <a:pt x="563" y="154"/>
                  <a:pt x="563" y="154"/>
                </a:cubicBezTo>
                <a:cubicBezTo>
                  <a:pt x="562" y="154"/>
                  <a:pt x="563" y="154"/>
                  <a:pt x="563" y="154"/>
                </a:cubicBezTo>
                <a:cubicBezTo>
                  <a:pt x="564" y="154"/>
                  <a:pt x="564" y="155"/>
                  <a:pt x="564" y="156"/>
                </a:cubicBezTo>
                <a:cubicBezTo>
                  <a:pt x="564" y="156"/>
                  <a:pt x="563" y="156"/>
                  <a:pt x="563" y="156"/>
                </a:cubicBezTo>
                <a:cubicBezTo>
                  <a:pt x="564" y="156"/>
                  <a:pt x="564" y="156"/>
                  <a:pt x="565" y="156"/>
                </a:cubicBezTo>
                <a:cubicBezTo>
                  <a:pt x="566" y="156"/>
                  <a:pt x="565" y="157"/>
                  <a:pt x="566" y="157"/>
                </a:cubicBezTo>
                <a:cubicBezTo>
                  <a:pt x="566" y="157"/>
                  <a:pt x="566" y="158"/>
                  <a:pt x="566" y="158"/>
                </a:cubicBezTo>
                <a:cubicBezTo>
                  <a:pt x="566" y="158"/>
                  <a:pt x="566" y="158"/>
                  <a:pt x="566" y="158"/>
                </a:cubicBezTo>
                <a:cubicBezTo>
                  <a:pt x="566" y="158"/>
                  <a:pt x="566" y="159"/>
                  <a:pt x="566" y="159"/>
                </a:cubicBezTo>
                <a:cubicBezTo>
                  <a:pt x="565" y="159"/>
                  <a:pt x="564" y="159"/>
                  <a:pt x="564" y="159"/>
                </a:cubicBezTo>
                <a:cubicBezTo>
                  <a:pt x="564" y="160"/>
                  <a:pt x="564" y="160"/>
                  <a:pt x="564" y="160"/>
                </a:cubicBezTo>
                <a:cubicBezTo>
                  <a:pt x="563" y="160"/>
                  <a:pt x="565" y="162"/>
                  <a:pt x="565" y="161"/>
                </a:cubicBezTo>
                <a:cubicBezTo>
                  <a:pt x="565" y="160"/>
                  <a:pt x="566" y="161"/>
                  <a:pt x="566" y="161"/>
                </a:cubicBezTo>
                <a:cubicBezTo>
                  <a:pt x="566" y="162"/>
                  <a:pt x="563" y="162"/>
                  <a:pt x="563" y="162"/>
                </a:cubicBezTo>
                <a:cubicBezTo>
                  <a:pt x="564" y="163"/>
                  <a:pt x="564" y="164"/>
                  <a:pt x="565" y="164"/>
                </a:cubicBezTo>
                <a:cubicBezTo>
                  <a:pt x="566" y="164"/>
                  <a:pt x="566" y="163"/>
                  <a:pt x="566" y="163"/>
                </a:cubicBezTo>
                <a:cubicBezTo>
                  <a:pt x="568" y="163"/>
                  <a:pt x="567" y="164"/>
                  <a:pt x="566" y="164"/>
                </a:cubicBezTo>
                <a:cubicBezTo>
                  <a:pt x="565" y="165"/>
                  <a:pt x="566" y="165"/>
                  <a:pt x="566" y="166"/>
                </a:cubicBezTo>
                <a:cubicBezTo>
                  <a:pt x="566" y="166"/>
                  <a:pt x="567" y="166"/>
                  <a:pt x="568" y="165"/>
                </a:cubicBezTo>
                <a:cubicBezTo>
                  <a:pt x="568" y="165"/>
                  <a:pt x="568" y="166"/>
                  <a:pt x="568" y="166"/>
                </a:cubicBezTo>
                <a:cubicBezTo>
                  <a:pt x="569" y="166"/>
                  <a:pt x="570" y="164"/>
                  <a:pt x="570" y="164"/>
                </a:cubicBezTo>
                <a:cubicBezTo>
                  <a:pt x="571" y="164"/>
                  <a:pt x="572" y="165"/>
                  <a:pt x="571" y="165"/>
                </a:cubicBezTo>
                <a:cubicBezTo>
                  <a:pt x="570" y="166"/>
                  <a:pt x="569" y="166"/>
                  <a:pt x="568" y="167"/>
                </a:cubicBezTo>
                <a:cubicBezTo>
                  <a:pt x="569" y="167"/>
                  <a:pt x="572" y="169"/>
                  <a:pt x="570" y="169"/>
                </a:cubicBezTo>
                <a:cubicBezTo>
                  <a:pt x="569" y="169"/>
                  <a:pt x="569" y="171"/>
                  <a:pt x="570" y="171"/>
                </a:cubicBezTo>
                <a:cubicBezTo>
                  <a:pt x="570" y="171"/>
                  <a:pt x="571" y="171"/>
                  <a:pt x="571" y="171"/>
                </a:cubicBezTo>
                <a:cubicBezTo>
                  <a:pt x="571" y="171"/>
                  <a:pt x="571" y="172"/>
                  <a:pt x="572" y="172"/>
                </a:cubicBezTo>
                <a:cubicBezTo>
                  <a:pt x="573" y="172"/>
                  <a:pt x="571" y="173"/>
                  <a:pt x="571" y="173"/>
                </a:cubicBezTo>
                <a:cubicBezTo>
                  <a:pt x="571" y="174"/>
                  <a:pt x="571" y="175"/>
                  <a:pt x="571" y="175"/>
                </a:cubicBezTo>
                <a:cubicBezTo>
                  <a:pt x="573" y="175"/>
                  <a:pt x="574" y="174"/>
                  <a:pt x="574" y="173"/>
                </a:cubicBezTo>
                <a:cubicBezTo>
                  <a:pt x="575" y="173"/>
                  <a:pt x="575" y="173"/>
                  <a:pt x="576" y="173"/>
                </a:cubicBezTo>
                <a:cubicBezTo>
                  <a:pt x="576" y="173"/>
                  <a:pt x="576" y="172"/>
                  <a:pt x="577" y="172"/>
                </a:cubicBezTo>
                <a:cubicBezTo>
                  <a:pt x="577" y="172"/>
                  <a:pt x="578" y="172"/>
                  <a:pt x="578" y="173"/>
                </a:cubicBezTo>
                <a:cubicBezTo>
                  <a:pt x="578" y="173"/>
                  <a:pt x="578" y="174"/>
                  <a:pt x="578" y="175"/>
                </a:cubicBezTo>
                <a:cubicBezTo>
                  <a:pt x="578" y="174"/>
                  <a:pt x="577" y="174"/>
                  <a:pt x="577" y="174"/>
                </a:cubicBezTo>
                <a:cubicBezTo>
                  <a:pt x="577" y="175"/>
                  <a:pt x="577" y="175"/>
                  <a:pt x="577" y="176"/>
                </a:cubicBezTo>
                <a:cubicBezTo>
                  <a:pt x="575" y="176"/>
                  <a:pt x="574" y="177"/>
                  <a:pt x="572" y="177"/>
                </a:cubicBezTo>
                <a:cubicBezTo>
                  <a:pt x="572" y="177"/>
                  <a:pt x="574" y="177"/>
                  <a:pt x="574" y="177"/>
                </a:cubicBezTo>
                <a:cubicBezTo>
                  <a:pt x="575" y="177"/>
                  <a:pt x="575" y="177"/>
                  <a:pt x="575" y="178"/>
                </a:cubicBezTo>
                <a:cubicBezTo>
                  <a:pt x="575" y="178"/>
                  <a:pt x="574" y="178"/>
                  <a:pt x="574" y="178"/>
                </a:cubicBezTo>
                <a:cubicBezTo>
                  <a:pt x="574" y="178"/>
                  <a:pt x="573" y="178"/>
                  <a:pt x="573" y="178"/>
                </a:cubicBezTo>
                <a:cubicBezTo>
                  <a:pt x="573" y="178"/>
                  <a:pt x="573" y="178"/>
                  <a:pt x="572" y="178"/>
                </a:cubicBezTo>
                <a:cubicBezTo>
                  <a:pt x="573" y="179"/>
                  <a:pt x="573" y="180"/>
                  <a:pt x="574" y="180"/>
                </a:cubicBezTo>
                <a:cubicBezTo>
                  <a:pt x="574" y="180"/>
                  <a:pt x="573" y="181"/>
                  <a:pt x="573" y="181"/>
                </a:cubicBezTo>
                <a:cubicBezTo>
                  <a:pt x="574" y="182"/>
                  <a:pt x="575" y="182"/>
                  <a:pt x="576" y="181"/>
                </a:cubicBezTo>
                <a:cubicBezTo>
                  <a:pt x="576" y="182"/>
                  <a:pt x="576" y="184"/>
                  <a:pt x="575" y="183"/>
                </a:cubicBezTo>
                <a:cubicBezTo>
                  <a:pt x="575" y="183"/>
                  <a:pt x="575" y="184"/>
                  <a:pt x="575" y="184"/>
                </a:cubicBezTo>
                <a:cubicBezTo>
                  <a:pt x="576" y="184"/>
                  <a:pt x="577" y="184"/>
                  <a:pt x="577" y="185"/>
                </a:cubicBezTo>
                <a:cubicBezTo>
                  <a:pt x="577" y="185"/>
                  <a:pt x="576" y="184"/>
                  <a:pt x="576" y="185"/>
                </a:cubicBezTo>
                <a:cubicBezTo>
                  <a:pt x="576" y="185"/>
                  <a:pt x="576" y="185"/>
                  <a:pt x="576" y="186"/>
                </a:cubicBezTo>
                <a:cubicBezTo>
                  <a:pt x="576" y="186"/>
                  <a:pt x="576" y="186"/>
                  <a:pt x="577" y="186"/>
                </a:cubicBezTo>
                <a:cubicBezTo>
                  <a:pt x="578" y="185"/>
                  <a:pt x="578" y="185"/>
                  <a:pt x="579" y="185"/>
                </a:cubicBezTo>
                <a:cubicBezTo>
                  <a:pt x="579" y="186"/>
                  <a:pt x="578" y="187"/>
                  <a:pt x="578" y="188"/>
                </a:cubicBezTo>
                <a:cubicBezTo>
                  <a:pt x="579" y="188"/>
                  <a:pt x="579" y="188"/>
                  <a:pt x="579" y="189"/>
                </a:cubicBezTo>
                <a:cubicBezTo>
                  <a:pt x="580" y="188"/>
                  <a:pt x="581" y="188"/>
                  <a:pt x="582" y="188"/>
                </a:cubicBezTo>
                <a:cubicBezTo>
                  <a:pt x="581" y="189"/>
                  <a:pt x="581" y="190"/>
                  <a:pt x="581" y="191"/>
                </a:cubicBezTo>
                <a:cubicBezTo>
                  <a:pt x="582" y="191"/>
                  <a:pt x="583" y="190"/>
                  <a:pt x="583" y="190"/>
                </a:cubicBezTo>
                <a:cubicBezTo>
                  <a:pt x="584" y="190"/>
                  <a:pt x="584" y="189"/>
                  <a:pt x="585" y="189"/>
                </a:cubicBezTo>
                <a:cubicBezTo>
                  <a:pt x="585" y="189"/>
                  <a:pt x="585" y="189"/>
                  <a:pt x="586" y="189"/>
                </a:cubicBezTo>
                <a:cubicBezTo>
                  <a:pt x="585" y="190"/>
                  <a:pt x="585" y="191"/>
                  <a:pt x="585" y="192"/>
                </a:cubicBezTo>
                <a:cubicBezTo>
                  <a:pt x="586" y="192"/>
                  <a:pt x="585" y="192"/>
                  <a:pt x="586" y="192"/>
                </a:cubicBezTo>
                <a:cubicBezTo>
                  <a:pt x="587" y="192"/>
                  <a:pt x="587" y="191"/>
                  <a:pt x="587" y="191"/>
                </a:cubicBezTo>
                <a:cubicBezTo>
                  <a:pt x="587" y="192"/>
                  <a:pt x="586" y="193"/>
                  <a:pt x="586" y="194"/>
                </a:cubicBezTo>
                <a:cubicBezTo>
                  <a:pt x="587" y="194"/>
                  <a:pt x="587" y="193"/>
                  <a:pt x="587" y="193"/>
                </a:cubicBezTo>
                <a:cubicBezTo>
                  <a:pt x="588" y="194"/>
                  <a:pt x="588" y="195"/>
                  <a:pt x="588" y="195"/>
                </a:cubicBezTo>
                <a:cubicBezTo>
                  <a:pt x="588" y="195"/>
                  <a:pt x="587" y="196"/>
                  <a:pt x="587" y="196"/>
                </a:cubicBezTo>
                <a:cubicBezTo>
                  <a:pt x="588" y="197"/>
                  <a:pt x="590" y="197"/>
                  <a:pt x="589" y="196"/>
                </a:cubicBezTo>
                <a:cubicBezTo>
                  <a:pt x="590" y="196"/>
                  <a:pt x="590" y="196"/>
                  <a:pt x="590" y="196"/>
                </a:cubicBezTo>
                <a:cubicBezTo>
                  <a:pt x="590" y="196"/>
                  <a:pt x="590" y="196"/>
                  <a:pt x="590" y="196"/>
                </a:cubicBezTo>
                <a:cubicBezTo>
                  <a:pt x="590" y="197"/>
                  <a:pt x="588" y="197"/>
                  <a:pt x="588" y="197"/>
                </a:cubicBezTo>
                <a:cubicBezTo>
                  <a:pt x="588" y="198"/>
                  <a:pt x="589" y="198"/>
                  <a:pt x="590" y="198"/>
                </a:cubicBezTo>
                <a:cubicBezTo>
                  <a:pt x="590" y="198"/>
                  <a:pt x="590" y="199"/>
                  <a:pt x="590" y="200"/>
                </a:cubicBezTo>
                <a:cubicBezTo>
                  <a:pt x="590" y="200"/>
                  <a:pt x="591" y="200"/>
                  <a:pt x="592" y="200"/>
                </a:cubicBezTo>
                <a:cubicBezTo>
                  <a:pt x="592" y="201"/>
                  <a:pt x="591" y="200"/>
                  <a:pt x="591" y="201"/>
                </a:cubicBezTo>
                <a:cubicBezTo>
                  <a:pt x="591" y="202"/>
                  <a:pt x="591" y="202"/>
                  <a:pt x="592" y="202"/>
                </a:cubicBezTo>
                <a:cubicBezTo>
                  <a:pt x="593" y="202"/>
                  <a:pt x="592" y="201"/>
                  <a:pt x="593" y="201"/>
                </a:cubicBezTo>
                <a:cubicBezTo>
                  <a:pt x="594" y="201"/>
                  <a:pt x="594" y="199"/>
                  <a:pt x="594" y="200"/>
                </a:cubicBezTo>
                <a:cubicBezTo>
                  <a:pt x="595" y="201"/>
                  <a:pt x="594" y="201"/>
                  <a:pt x="595" y="201"/>
                </a:cubicBezTo>
                <a:cubicBezTo>
                  <a:pt x="596" y="201"/>
                  <a:pt x="596" y="200"/>
                  <a:pt x="596" y="200"/>
                </a:cubicBezTo>
                <a:cubicBezTo>
                  <a:pt x="596" y="200"/>
                  <a:pt x="597" y="200"/>
                  <a:pt x="597" y="200"/>
                </a:cubicBezTo>
                <a:cubicBezTo>
                  <a:pt x="598" y="200"/>
                  <a:pt x="598" y="199"/>
                  <a:pt x="598" y="199"/>
                </a:cubicBezTo>
                <a:cubicBezTo>
                  <a:pt x="598" y="198"/>
                  <a:pt x="599" y="197"/>
                  <a:pt x="600" y="197"/>
                </a:cubicBezTo>
                <a:cubicBezTo>
                  <a:pt x="601" y="198"/>
                  <a:pt x="600" y="199"/>
                  <a:pt x="600" y="200"/>
                </a:cubicBezTo>
                <a:cubicBezTo>
                  <a:pt x="600" y="200"/>
                  <a:pt x="600" y="200"/>
                  <a:pt x="601" y="199"/>
                </a:cubicBezTo>
                <a:cubicBezTo>
                  <a:pt x="601" y="200"/>
                  <a:pt x="600" y="200"/>
                  <a:pt x="600" y="200"/>
                </a:cubicBezTo>
                <a:cubicBezTo>
                  <a:pt x="600" y="201"/>
                  <a:pt x="598" y="201"/>
                  <a:pt x="599" y="201"/>
                </a:cubicBezTo>
                <a:cubicBezTo>
                  <a:pt x="600" y="201"/>
                  <a:pt x="601" y="201"/>
                  <a:pt x="602" y="201"/>
                </a:cubicBezTo>
                <a:cubicBezTo>
                  <a:pt x="602" y="201"/>
                  <a:pt x="602" y="202"/>
                  <a:pt x="602" y="203"/>
                </a:cubicBezTo>
                <a:cubicBezTo>
                  <a:pt x="602" y="202"/>
                  <a:pt x="602" y="203"/>
                  <a:pt x="603" y="203"/>
                </a:cubicBezTo>
                <a:cubicBezTo>
                  <a:pt x="603" y="203"/>
                  <a:pt x="604" y="202"/>
                  <a:pt x="604" y="202"/>
                </a:cubicBezTo>
                <a:cubicBezTo>
                  <a:pt x="604" y="200"/>
                  <a:pt x="605" y="201"/>
                  <a:pt x="605" y="202"/>
                </a:cubicBezTo>
                <a:cubicBezTo>
                  <a:pt x="605" y="202"/>
                  <a:pt x="606" y="202"/>
                  <a:pt x="606" y="202"/>
                </a:cubicBezTo>
                <a:cubicBezTo>
                  <a:pt x="606" y="201"/>
                  <a:pt x="607" y="201"/>
                  <a:pt x="607" y="202"/>
                </a:cubicBezTo>
                <a:cubicBezTo>
                  <a:pt x="607" y="203"/>
                  <a:pt x="606" y="202"/>
                  <a:pt x="606" y="204"/>
                </a:cubicBezTo>
                <a:cubicBezTo>
                  <a:pt x="605" y="204"/>
                  <a:pt x="605" y="205"/>
                  <a:pt x="605" y="205"/>
                </a:cubicBezTo>
                <a:cubicBezTo>
                  <a:pt x="606" y="205"/>
                  <a:pt x="607" y="203"/>
                  <a:pt x="608" y="203"/>
                </a:cubicBezTo>
                <a:cubicBezTo>
                  <a:pt x="607" y="204"/>
                  <a:pt x="607" y="204"/>
                  <a:pt x="607" y="205"/>
                </a:cubicBezTo>
                <a:cubicBezTo>
                  <a:pt x="607" y="205"/>
                  <a:pt x="608" y="205"/>
                  <a:pt x="608" y="206"/>
                </a:cubicBezTo>
                <a:cubicBezTo>
                  <a:pt x="609" y="206"/>
                  <a:pt x="609" y="206"/>
                  <a:pt x="609" y="204"/>
                </a:cubicBezTo>
                <a:cubicBezTo>
                  <a:pt x="609" y="204"/>
                  <a:pt x="609" y="203"/>
                  <a:pt x="609" y="203"/>
                </a:cubicBezTo>
                <a:cubicBezTo>
                  <a:pt x="611" y="203"/>
                  <a:pt x="609" y="205"/>
                  <a:pt x="609" y="205"/>
                </a:cubicBezTo>
                <a:cubicBezTo>
                  <a:pt x="609" y="206"/>
                  <a:pt x="610" y="206"/>
                  <a:pt x="610" y="206"/>
                </a:cubicBezTo>
                <a:cubicBezTo>
                  <a:pt x="611" y="206"/>
                  <a:pt x="611" y="207"/>
                  <a:pt x="612" y="208"/>
                </a:cubicBezTo>
                <a:cubicBezTo>
                  <a:pt x="613" y="207"/>
                  <a:pt x="613" y="207"/>
                  <a:pt x="614" y="207"/>
                </a:cubicBezTo>
                <a:cubicBezTo>
                  <a:pt x="614" y="207"/>
                  <a:pt x="613" y="206"/>
                  <a:pt x="614" y="206"/>
                </a:cubicBezTo>
                <a:cubicBezTo>
                  <a:pt x="614" y="206"/>
                  <a:pt x="615" y="206"/>
                  <a:pt x="615" y="206"/>
                </a:cubicBezTo>
                <a:cubicBezTo>
                  <a:pt x="615" y="205"/>
                  <a:pt x="615" y="205"/>
                  <a:pt x="615" y="205"/>
                </a:cubicBezTo>
                <a:cubicBezTo>
                  <a:pt x="614" y="205"/>
                  <a:pt x="614" y="205"/>
                  <a:pt x="614" y="204"/>
                </a:cubicBezTo>
                <a:cubicBezTo>
                  <a:pt x="614" y="204"/>
                  <a:pt x="614" y="204"/>
                  <a:pt x="614" y="204"/>
                </a:cubicBezTo>
                <a:cubicBezTo>
                  <a:pt x="613" y="203"/>
                  <a:pt x="614" y="203"/>
                  <a:pt x="615" y="203"/>
                </a:cubicBezTo>
                <a:cubicBezTo>
                  <a:pt x="615" y="203"/>
                  <a:pt x="615" y="202"/>
                  <a:pt x="614" y="202"/>
                </a:cubicBezTo>
                <a:cubicBezTo>
                  <a:pt x="614" y="202"/>
                  <a:pt x="614" y="202"/>
                  <a:pt x="614" y="202"/>
                </a:cubicBezTo>
                <a:cubicBezTo>
                  <a:pt x="613" y="202"/>
                  <a:pt x="613" y="202"/>
                  <a:pt x="613" y="201"/>
                </a:cubicBezTo>
                <a:cubicBezTo>
                  <a:pt x="612" y="201"/>
                  <a:pt x="612" y="202"/>
                  <a:pt x="611" y="201"/>
                </a:cubicBezTo>
                <a:cubicBezTo>
                  <a:pt x="612" y="201"/>
                  <a:pt x="612" y="201"/>
                  <a:pt x="612" y="200"/>
                </a:cubicBezTo>
                <a:cubicBezTo>
                  <a:pt x="612" y="201"/>
                  <a:pt x="614" y="201"/>
                  <a:pt x="614" y="200"/>
                </a:cubicBezTo>
                <a:cubicBezTo>
                  <a:pt x="614" y="200"/>
                  <a:pt x="614" y="200"/>
                  <a:pt x="614" y="200"/>
                </a:cubicBezTo>
                <a:cubicBezTo>
                  <a:pt x="615" y="199"/>
                  <a:pt x="615" y="199"/>
                  <a:pt x="615" y="198"/>
                </a:cubicBezTo>
                <a:cubicBezTo>
                  <a:pt x="614" y="197"/>
                  <a:pt x="615" y="197"/>
                  <a:pt x="616" y="197"/>
                </a:cubicBezTo>
                <a:cubicBezTo>
                  <a:pt x="616" y="196"/>
                  <a:pt x="617" y="195"/>
                  <a:pt x="616" y="195"/>
                </a:cubicBezTo>
                <a:cubicBezTo>
                  <a:pt x="616" y="195"/>
                  <a:pt x="616" y="194"/>
                  <a:pt x="616" y="194"/>
                </a:cubicBezTo>
                <a:cubicBezTo>
                  <a:pt x="617" y="194"/>
                  <a:pt x="617" y="194"/>
                  <a:pt x="617" y="193"/>
                </a:cubicBezTo>
                <a:cubicBezTo>
                  <a:pt x="618" y="192"/>
                  <a:pt x="618" y="192"/>
                  <a:pt x="618" y="191"/>
                </a:cubicBezTo>
                <a:cubicBezTo>
                  <a:pt x="618" y="191"/>
                  <a:pt x="618" y="192"/>
                  <a:pt x="618" y="191"/>
                </a:cubicBezTo>
                <a:cubicBezTo>
                  <a:pt x="618" y="191"/>
                  <a:pt x="617" y="190"/>
                  <a:pt x="617" y="190"/>
                </a:cubicBezTo>
                <a:cubicBezTo>
                  <a:pt x="617" y="190"/>
                  <a:pt x="617" y="189"/>
                  <a:pt x="617" y="188"/>
                </a:cubicBezTo>
                <a:cubicBezTo>
                  <a:pt x="618" y="188"/>
                  <a:pt x="619" y="188"/>
                  <a:pt x="619" y="188"/>
                </a:cubicBezTo>
                <a:cubicBezTo>
                  <a:pt x="619" y="188"/>
                  <a:pt x="620" y="187"/>
                  <a:pt x="620" y="186"/>
                </a:cubicBezTo>
                <a:cubicBezTo>
                  <a:pt x="619" y="186"/>
                  <a:pt x="619" y="186"/>
                  <a:pt x="619" y="186"/>
                </a:cubicBezTo>
                <a:cubicBezTo>
                  <a:pt x="619" y="185"/>
                  <a:pt x="619" y="183"/>
                  <a:pt x="620" y="184"/>
                </a:cubicBezTo>
                <a:cubicBezTo>
                  <a:pt x="621" y="184"/>
                  <a:pt x="620" y="184"/>
                  <a:pt x="621" y="185"/>
                </a:cubicBezTo>
                <a:cubicBezTo>
                  <a:pt x="621" y="185"/>
                  <a:pt x="622" y="185"/>
                  <a:pt x="622" y="185"/>
                </a:cubicBezTo>
                <a:cubicBezTo>
                  <a:pt x="622" y="184"/>
                  <a:pt x="621" y="183"/>
                  <a:pt x="622" y="183"/>
                </a:cubicBezTo>
                <a:cubicBezTo>
                  <a:pt x="623" y="183"/>
                  <a:pt x="622" y="182"/>
                  <a:pt x="622" y="182"/>
                </a:cubicBezTo>
                <a:cubicBezTo>
                  <a:pt x="622" y="181"/>
                  <a:pt x="623" y="181"/>
                  <a:pt x="622" y="181"/>
                </a:cubicBezTo>
                <a:cubicBezTo>
                  <a:pt x="622" y="180"/>
                  <a:pt x="621" y="180"/>
                  <a:pt x="621" y="180"/>
                </a:cubicBezTo>
                <a:cubicBezTo>
                  <a:pt x="622" y="180"/>
                  <a:pt x="623" y="181"/>
                  <a:pt x="625" y="181"/>
                </a:cubicBezTo>
                <a:cubicBezTo>
                  <a:pt x="625" y="180"/>
                  <a:pt x="625" y="178"/>
                  <a:pt x="624" y="177"/>
                </a:cubicBezTo>
                <a:cubicBezTo>
                  <a:pt x="625" y="177"/>
                  <a:pt x="626" y="176"/>
                  <a:pt x="626" y="175"/>
                </a:cubicBezTo>
                <a:cubicBezTo>
                  <a:pt x="625" y="175"/>
                  <a:pt x="622" y="175"/>
                  <a:pt x="622" y="174"/>
                </a:cubicBezTo>
                <a:cubicBezTo>
                  <a:pt x="622" y="174"/>
                  <a:pt x="622" y="174"/>
                  <a:pt x="623" y="174"/>
                </a:cubicBezTo>
                <a:cubicBezTo>
                  <a:pt x="623" y="174"/>
                  <a:pt x="623" y="174"/>
                  <a:pt x="623" y="174"/>
                </a:cubicBezTo>
                <a:cubicBezTo>
                  <a:pt x="624" y="174"/>
                  <a:pt x="626" y="174"/>
                  <a:pt x="627" y="174"/>
                </a:cubicBezTo>
                <a:cubicBezTo>
                  <a:pt x="627" y="173"/>
                  <a:pt x="627" y="172"/>
                  <a:pt x="627" y="171"/>
                </a:cubicBezTo>
                <a:cubicBezTo>
                  <a:pt x="627" y="171"/>
                  <a:pt x="627" y="171"/>
                  <a:pt x="627" y="171"/>
                </a:cubicBezTo>
                <a:cubicBezTo>
                  <a:pt x="626" y="171"/>
                  <a:pt x="626" y="170"/>
                  <a:pt x="626" y="170"/>
                </a:cubicBezTo>
                <a:cubicBezTo>
                  <a:pt x="625" y="169"/>
                  <a:pt x="625" y="168"/>
                  <a:pt x="624" y="167"/>
                </a:cubicBezTo>
                <a:cubicBezTo>
                  <a:pt x="625" y="167"/>
                  <a:pt x="625" y="167"/>
                  <a:pt x="626" y="167"/>
                </a:cubicBezTo>
                <a:cubicBezTo>
                  <a:pt x="626" y="167"/>
                  <a:pt x="626" y="168"/>
                  <a:pt x="627" y="167"/>
                </a:cubicBezTo>
                <a:cubicBezTo>
                  <a:pt x="627" y="167"/>
                  <a:pt x="628" y="167"/>
                  <a:pt x="628" y="166"/>
                </a:cubicBezTo>
                <a:cubicBezTo>
                  <a:pt x="628" y="166"/>
                  <a:pt x="629" y="166"/>
                  <a:pt x="629" y="166"/>
                </a:cubicBezTo>
                <a:cubicBezTo>
                  <a:pt x="629" y="165"/>
                  <a:pt x="629" y="164"/>
                  <a:pt x="628" y="164"/>
                </a:cubicBezTo>
                <a:cubicBezTo>
                  <a:pt x="630" y="164"/>
                  <a:pt x="631" y="164"/>
                  <a:pt x="632" y="164"/>
                </a:cubicBezTo>
                <a:cubicBezTo>
                  <a:pt x="632" y="164"/>
                  <a:pt x="633" y="164"/>
                  <a:pt x="632" y="163"/>
                </a:cubicBezTo>
                <a:cubicBezTo>
                  <a:pt x="634" y="164"/>
                  <a:pt x="635" y="164"/>
                  <a:pt x="637" y="164"/>
                </a:cubicBezTo>
                <a:cubicBezTo>
                  <a:pt x="636" y="163"/>
                  <a:pt x="637" y="164"/>
                  <a:pt x="637" y="163"/>
                </a:cubicBezTo>
                <a:cubicBezTo>
                  <a:pt x="638" y="162"/>
                  <a:pt x="639" y="162"/>
                  <a:pt x="640" y="162"/>
                </a:cubicBezTo>
                <a:cubicBezTo>
                  <a:pt x="640" y="162"/>
                  <a:pt x="640" y="163"/>
                  <a:pt x="641" y="164"/>
                </a:cubicBezTo>
                <a:cubicBezTo>
                  <a:pt x="641" y="164"/>
                  <a:pt x="642" y="165"/>
                  <a:pt x="642" y="165"/>
                </a:cubicBezTo>
                <a:cubicBezTo>
                  <a:pt x="642" y="165"/>
                  <a:pt x="643" y="163"/>
                  <a:pt x="643" y="163"/>
                </a:cubicBezTo>
                <a:cubicBezTo>
                  <a:pt x="644" y="163"/>
                  <a:pt x="644" y="163"/>
                  <a:pt x="644" y="163"/>
                </a:cubicBezTo>
                <a:cubicBezTo>
                  <a:pt x="644" y="162"/>
                  <a:pt x="644" y="162"/>
                  <a:pt x="645" y="161"/>
                </a:cubicBezTo>
                <a:cubicBezTo>
                  <a:pt x="646" y="161"/>
                  <a:pt x="647" y="161"/>
                  <a:pt x="647" y="162"/>
                </a:cubicBezTo>
                <a:cubicBezTo>
                  <a:pt x="647" y="163"/>
                  <a:pt x="648" y="163"/>
                  <a:pt x="648" y="162"/>
                </a:cubicBezTo>
                <a:cubicBezTo>
                  <a:pt x="648" y="161"/>
                  <a:pt x="648" y="161"/>
                  <a:pt x="649" y="161"/>
                </a:cubicBezTo>
                <a:cubicBezTo>
                  <a:pt x="649" y="160"/>
                  <a:pt x="649" y="160"/>
                  <a:pt x="649" y="160"/>
                </a:cubicBezTo>
                <a:cubicBezTo>
                  <a:pt x="649" y="160"/>
                  <a:pt x="648" y="160"/>
                  <a:pt x="649" y="160"/>
                </a:cubicBezTo>
                <a:cubicBezTo>
                  <a:pt x="650" y="160"/>
                  <a:pt x="649" y="159"/>
                  <a:pt x="650" y="159"/>
                </a:cubicBezTo>
                <a:cubicBezTo>
                  <a:pt x="651" y="159"/>
                  <a:pt x="651" y="157"/>
                  <a:pt x="652" y="156"/>
                </a:cubicBezTo>
                <a:cubicBezTo>
                  <a:pt x="652" y="156"/>
                  <a:pt x="652" y="156"/>
                  <a:pt x="653" y="156"/>
                </a:cubicBezTo>
                <a:cubicBezTo>
                  <a:pt x="654" y="156"/>
                  <a:pt x="654" y="155"/>
                  <a:pt x="655" y="155"/>
                </a:cubicBezTo>
                <a:cubicBezTo>
                  <a:pt x="656" y="154"/>
                  <a:pt x="655" y="154"/>
                  <a:pt x="656" y="154"/>
                </a:cubicBezTo>
                <a:cubicBezTo>
                  <a:pt x="657" y="154"/>
                  <a:pt x="658" y="153"/>
                  <a:pt x="659" y="152"/>
                </a:cubicBezTo>
                <a:cubicBezTo>
                  <a:pt x="659" y="152"/>
                  <a:pt x="660" y="151"/>
                  <a:pt x="660" y="150"/>
                </a:cubicBezTo>
                <a:cubicBezTo>
                  <a:pt x="660" y="150"/>
                  <a:pt x="661" y="150"/>
                  <a:pt x="662" y="149"/>
                </a:cubicBezTo>
                <a:cubicBezTo>
                  <a:pt x="662" y="149"/>
                  <a:pt x="663" y="148"/>
                  <a:pt x="663" y="149"/>
                </a:cubicBezTo>
                <a:cubicBezTo>
                  <a:pt x="664" y="149"/>
                  <a:pt x="665" y="148"/>
                  <a:pt x="665" y="147"/>
                </a:cubicBezTo>
                <a:cubicBezTo>
                  <a:pt x="665" y="147"/>
                  <a:pt x="665" y="146"/>
                  <a:pt x="665" y="145"/>
                </a:cubicBezTo>
                <a:cubicBezTo>
                  <a:pt x="665" y="144"/>
                  <a:pt x="664" y="145"/>
                  <a:pt x="664" y="145"/>
                </a:cubicBezTo>
                <a:cubicBezTo>
                  <a:pt x="663" y="144"/>
                  <a:pt x="662" y="143"/>
                  <a:pt x="662" y="141"/>
                </a:cubicBezTo>
                <a:cubicBezTo>
                  <a:pt x="662" y="140"/>
                  <a:pt x="663" y="140"/>
                  <a:pt x="663" y="141"/>
                </a:cubicBezTo>
                <a:cubicBezTo>
                  <a:pt x="663" y="142"/>
                  <a:pt x="664" y="143"/>
                  <a:pt x="665" y="144"/>
                </a:cubicBezTo>
                <a:cubicBezTo>
                  <a:pt x="666" y="144"/>
                  <a:pt x="670" y="146"/>
                  <a:pt x="670" y="144"/>
                </a:cubicBezTo>
                <a:cubicBezTo>
                  <a:pt x="671" y="145"/>
                  <a:pt x="671" y="145"/>
                  <a:pt x="671" y="145"/>
                </a:cubicBezTo>
                <a:cubicBezTo>
                  <a:pt x="671" y="144"/>
                  <a:pt x="672" y="144"/>
                  <a:pt x="673" y="144"/>
                </a:cubicBezTo>
                <a:cubicBezTo>
                  <a:pt x="674" y="144"/>
                  <a:pt x="674" y="143"/>
                  <a:pt x="673" y="142"/>
                </a:cubicBezTo>
                <a:cubicBezTo>
                  <a:pt x="675" y="142"/>
                  <a:pt x="675" y="142"/>
                  <a:pt x="675" y="143"/>
                </a:cubicBezTo>
                <a:cubicBezTo>
                  <a:pt x="676" y="143"/>
                  <a:pt x="676" y="143"/>
                  <a:pt x="677" y="143"/>
                </a:cubicBezTo>
                <a:cubicBezTo>
                  <a:pt x="678" y="143"/>
                  <a:pt x="678" y="143"/>
                  <a:pt x="678" y="142"/>
                </a:cubicBezTo>
                <a:cubicBezTo>
                  <a:pt x="678" y="141"/>
                  <a:pt x="678" y="142"/>
                  <a:pt x="678" y="142"/>
                </a:cubicBezTo>
                <a:cubicBezTo>
                  <a:pt x="678" y="141"/>
                  <a:pt x="678" y="141"/>
                  <a:pt x="678" y="141"/>
                </a:cubicBezTo>
                <a:cubicBezTo>
                  <a:pt x="679" y="141"/>
                  <a:pt x="679" y="141"/>
                  <a:pt x="679" y="141"/>
                </a:cubicBezTo>
                <a:cubicBezTo>
                  <a:pt x="679" y="142"/>
                  <a:pt x="681" y="142"/>
                  <a:pt x="681" y="142"/>
                </a:cubicBezTo>
                <a:cubicBezTo>
                  <a:pt x="681" y="141"/>
                  <a:pt x="683" y="141"/>
                  <a:pt x="683" y="142"/>
                </a:cubicBezTo>
                <a:cubicBezTo>
                  <a:pt x="683" y="142"/>
                  <a:pt x="683" y="142"/>
                  <a:pt x="684" y="142"/>
                </a:cubicBezTo>
                <a:cubicBezTo>
                  <a:pt x="684" y="141"/>
                  <a:pt x="683" y="141"/>
                  <a:pt x="685" y="141"/>
                </a:cubicBezTo>
                <a:cubicBezTo>
                  <a:pt x="685" y="141"/>
                  <a:pt x="686" y="141"/>
                  <a:pt x="686" y="141"/>
                </a:cubicBezTo>
                <a:cubicBezTo>
                  <a:pt x="687" y="141"/>
                  <a:pt x="686" y="140"/>
                  <a:pt x="687" y="140"/>
                </a:cubicBezTo>
                <a:cubicBezTo>
                  <a:pt x="688" y="140"/>
                  <a:pt x="689" y="140"/>
                  <a:pt x="690" y="139"/>
                </a:cubicBezTo>
                <a:cubicBezTo>
                  <a:pt x="691" y="139"/>
                  <a:pt x="692" y="138"/>
                  <a:pt x="693" y="138"/>
                </a:cubicBezTo>
                <a:cubicBezTo>
                  <a:pt x="693" y="137"/>
                  <a:pt x="693" y="137"/>
                  <a:pt x="693" y="136"/>
                </a:cubicBezTo>
                <a:cubicBezTo>
                  <a:pt x="694" y="137"/>
                  <a:pt x="694" y="137"/>
                  <a:pt x="696" y="137"/>
                </a:cubicBezTo>
                <a:cubicBezTo>
                  <a:pt x="696" y="137"/>
                  <a:pt x="696" y="137"/>
                  <a:pt x="696" y="136"/>
                </a:cubicBezTo>
                <a:cubicBezTo>
                  <a:pt x="697" y="136"/>
                  <a:pt x="697" y="137"/>
                  <a:pt x="697" y="135"/>
                </a:cubicBezTo>
                <a:cubicBezTo>
                  <a:pt x="697" y="135"/>
                  <a:pt x="697" y="134"/>
                  <a:pt x="699" y="134"/>
                </a:cubicBezTo>
                <a:cubicBezTo>
                  <a:pt x="699" y="134"/>
                  <a:pt x="700" y="135"/>
                  <a:pt x="700" y="135"/>
                </a:cubicBezTo>
                <a:cubicBezTo>
                  <a:pt x="701" y="134"/>
                  <a:pt x="701" y="134"/>
                  <a:pt x="702" y="134"/>
                </a:cubicBezTo>
                <a:cubicBezTo>
                  <a:pt x="702" y="134"/>
                  <a:pt x="702" y="133"/>
                  <a:pt x="703" y="133"/>
                </a:cubicBezTo>
                <a:cubicBezTo>
                  <a:pt x="704" y="133"/>
                  <a:pt x="705" y="133"/>
                  <a:pt x="706" y="1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50642925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/>
          <p:cNvSpPr>
            <a:spLocks noGrp="1"/>
          </p:cNvSpPr>
          <p:nvPr userDrawn="1">
            <p:ph type="pic" sz="quarter" idx="10"/>
          </p:nvPr>
        </p:nvSpPr>
        <p:spPr>
          <a:xfrm>
            <a:off x="9555393" y="0"/>
            <a:ext cx="7543800" cy="9858375"/>
          </a:xfrm>
          <a:custGeom>
            <a:avLst/>
            <a:gdLst>
              <a:gd name="connsiteX0" fmla="*/ 1449076 w 5029152"/>
              <a:gd name="connsiteY0" fmla="*/ 1 h 6572250"/>
              <a:gd name="connsiteX1" fmla="*/ 2131000 w 5029152"/>
              <a:gd name="connsiteY1" fmla="*/ 1 h 6572250"/>
              <a:gd name="connsiteX2" fmla="*/ 2131000 w 5029152"/>
              <a:gd name="connsiteY2" fmla="*/ 6309291 h 6572250"/>
              <a:gd name="connsiteX3" fmla="*/ 1449076 w 5029152"/>
              <a:gd name="connsiteY3" fmla="*/ 6309291 h 6572250"/>
              <a:gd name="connsiteX4" fmla="*/ 724538 w 5029152"/>
              <a:gd name="connsiteY4" fmla="*/ 1 h 6572250"/>
              <a:gd name="connsiteX5" fmla="*/ 1406462 w 5029152"/>
              <a:gd name="connsiteY5" fmla="*/ 1 h 6572250"/>
              <a:gd name="connsiteX6" fmla="*/ 1406462 w 5029152"/>
              <a:gd name="connsiteY6" fmla="*/ 5577779 h 6572250"/>
              <a:gd name="connsiteX7" fmla="*/ 724538 w 5029152"/>
              <a:gd name="connsiteY7" fmla="*/ 5577779 h 6572250"/>
              <a:gd name="connsiteX8" fmla="*/ 0 w 5029152"/>
              <a:gd name="connsiteY8" fmla="*/ 1 h 6572250"/>
              <a:gd name="connsiteX9" fmla="*/ 681924 w 5029152"/>
              <a:gd name="connsiteY9" fmla="*/ 1 h 6572250"/>
              <a:gd name="connsiteX10" fmla="*/ 681924 w 5029152"/>
              <a:gd name="connsiteY10" fmla="*/ 6572250 h 6572250"/>
              <a:gd name="connsiteX11" fmla="*/ 0 w 5029152"/>
              <a:gd name="connsiteY11" fmla="*/ 6572250 h 6572250"/>
              <a:gd name="connsiteX12" fmla="*/ 4347229 w 5029152"/>
              <a:gd name="connsiteY12" fmla="*/ 0 h 6572250"/>
              <a:gd name="connsiteX13" fmla="*/ 5029152 w 5029152"/>
              <a:gd name="connsiteY13" fmla="*/ 0 h 6572250"/>
              <a:gd name="connsiteX14" fmla="*/ 5029152 w 5029152"/>
              <a:gd name="connsiteY14" fmla="*/ 6126413 h 6572250"/>
              <a:gd name="connsiteX15" fmla="*/ 4347229 w 5029152"/>
              <a:gd name="connsiteY15" fmla="*/ 6126413 h 6572250"/>
              <a:gd name="connsiteX16" fmla="*/ 3622691 w 5029152"/>
              <a:gd name="connsiteY16" fmla="*/ 0 h 6572250"/>
              <a:gd name="connsiteX17" fmla="*/ 4304615 w 5029152"/>
              <a:gd name="connsiteY17" fmla="*/ 0 h 6572250"/>
              <a:gd name="connsiteX18" fmla="*/ 4304615 w 5029152"/>
              <a:gd name="connsiteY18" fmla="*/ 5394901 h 6572250"/>
              <a:gd name="connsiteX19" fmla="*/ 3622691 w 5029152"/>
              <a:gd name="connsiteY19" fmla="*/ 5394901 h 6572250"/>
              <a:gd name="connsiteX20" fmla="*/ 2898153 w 5029152"/>
              <a:gd name="connsiteY20" fmla="*/ 0 h 6572250"/>
              <a:gd name="connsiteX21" fmla="*/ 3580077 w 5029152"/>
              <a:gd name="connsiteY21" fmla="*/ 0 h 6572250"/>
              <a:gd name="connsiteX22" fmla="*/ 3580077 w 5029152"/>
              <a:gd name="connsiteY22" fmla="*/ 5943535 h 6572250"/>
              <a:gd name="connsiteX23" fmla="*/ 2898153 w 5029152"/>
              <a:gd name="connsiteY23" fmla="*/ 5943535 h 6572250"/>
              <a:gd name="connsiteX24" fmla="*/ 2173615 w 5029152"/>
              <a:gd name="connsiteY24" fmla="*/ 0 h 6572250"/>
              <a:gd name="connsiteX25" fmla="*/ 2855539 w 5029152"/>
              <a:gd name="connsiteY25" fmla="*/ 0 h 6572250"/>
              <a:gd name="connsiteX26" fmla="*/ 2855539 w 5029152"/>
              <a:gd name="connsiteY26" fmla="*/ 5029145 h 6572250"/>
              <a:gd name="connsiteX27" fmla="*/ 2173615 w 5029152"/>
              <a:gd name="connsiteY27" fmla="*/ 5029145 h 657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029152" h="6572250">
                <a:moveTo>
                  <a:pt x="1449076" y="1"/>
                </a:moveTo>
                <a:lnTo>
                  <a:pt x="2131000" y="1"/>
                </a:lnTo>
                <a:lnTo>
                  <a:pt x="2131000" y="6309291"/>
                </a:lnTo>
                <a:lnTo>
                  <a:pt x="1449076" y="6309291"/>
                </a:lnTo>
                <a:close/>
                <a:moveTo>
                  <a:pt x="724538" y="1"/>
                </a:moveTo>
                <a:lnTo>
                  <a:pt x="1406462" y="1"/>
                </a:lnTo>
                <a:lnTo>
                  <a:pt x="1406462" y="5577779"/>
                </a:lnTo>
                <a:lnTo>
                  <a:pt x="724538" y="5577779"/>
                </a:lnTo>
                <a:close/>
                <a:moveTo>
                  <a:pt x="0" y="1"/>
                </a:moveTo>
                <a:lnTo>
                  <a:pt x="681924" y="1"/>
                </a:lnTo>
                <a:lnTo>
                  <a:pt x="681924" y="6572250"/>
                </a:lnTo>
                <a:lnTo>
                  <a:pt x="0" y="6572250"/>
                </a:lnTo>
                <a:close/>
                <a:moveTo>
                  <a:pt x="4347229" y="0"/>
                </a:moveTo>
                <a:lnTo>
                  <a:pt x="5029152" y="0"/>
                </a:lnTo>
                <a:lnTo>
                  <a:pt x="5029152" y="6126413"/>
                </a:lnTo>
                <a:lnTo>
                  <a:pt x="4347229" y="6126413"/>
                </a:lnTo>
                <a:close/>
                <a:moveTo>
                  <a:pt x="3622691" y="0"/>
                </a:moveTo>
                <a:lnTo>
                  <a:pt x="4304615" y="0"/>
                </a:lnTo>
                <a:lnTo>
                  <a:pt x="4304615" y="5394901"/>
                </a:lnTo>
                <a:lnTo>
                  <a:pt x="3622691" y="5394901"/>
                </a:lnTo>
                <a:close/>
                <a:moveTo>
                  <a:pt x="2898153" y="0"/>
                </a:moveTo>
                <a:lnTo>
                  <a:pt x="3580077" y="0"/>
                </a:lnTo>
                <a:lnTo>
                  <a:pt x="3580077" y="5943535"/>
                </a:lnTo>
                <a:lnTo>
                  <a:pt x="2898153" y="5943535"/>
                </a:lnTo>
                <a:close/>
                <a:moveTo>
                  <a:pt x="2173615" y="0"/>
                </a:moveTo>
                <a:lnTo>
                  <a:pt x="2855539" y="0"/>
                </a:lnTo>
                <a:lnTo>
                  <a:pt x="2855539" y="5029145"/>
                </a:lnTo>
                <a:lnTo>
                  <a:pt x="2173615" y="5029145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4983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0663724" y="-60056"/>
            <a:ext cx="3566127" cy="10681428"/>
            <a:chOff x="6743391" y="-40037"/>
            <a:chExt cx="2377418" cy="7120952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Freeform 11"/>
            <p:cNvSpPr/>
            <p:nvPr/>
          </p:nvSpPr>
          <p:spPr>
            <a:xfrm rot="1200000">
              <a:off x="8197210" y="5091063"/>
              <a:ext cx="365760" cy="1765207"/>
            </a:xfrm>
            <a:custGeom>
              <a:avLst/>
              <a:gdLst>
                <a:gd name="connsiteX0" fmla="*/ 365760 w 365760"/>
                <a:gd name="connsiteY0" fmla="*/ 0 h 1765207"/>
                <a:gd name="connsiteX1" fmla="*/ 365760 w 365760"/>
                <a:gd name="connsiteY1" fmla="*/ 1632082 h 1765207"/>
                <a:gd name="connsiteX2" fmla="*/ 0 w 365760"/>
                <a:gd name="connsiteY2" fmla="*/ 1765207 h 1765207"/>
                <a:gd name="connsiteX3" fmla="*/ 0 w 365760"/>
                <a:gd name="connsiteY3" fmla="*/ 133126 h 176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1765207">
                  <a:moveTo>
                    <a:pt x="365760" y="0"/>
                  </a:moveTo>
                  <a:lnTo>
                    <a:pt x="365760" y="1632082"/>
                  </a:lnTo>
                  <a:lnTo>
                    <a:pt x="0" y="1765207"/>
                  </a:lnTo>
                  <a:lnTo>
                    <a:pt x="0" y="13312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13" name="Freeform 12"/>
            <p:cNvSpPr/>
            <p:nvPr/>
          </p:nvSpPr>
          <p:spPr>
            <a:xfrm rot="1200000">
              <a:off x="6743391" y="972631"/>
              <a:ext cx="365760" cy="4919577"/>
            </a:xfrm>
            <a:custGeom>
              <a:avLst/>
              <a:gdLst>
                <a:gd name="connsiteX0" fmla="*/ 365760 w 365760"/>
                <a:gd name="connsiteY0" fmla="*/ 0 h 4919577"/>
                <a:gd name="connsiteX1" fmla="*/ 365760 w 365760"/>
                <a:gd name="connsiteY1" fmla="*/ 4786451 h 4919577"/>
                <a:gd name="connsiteX2" fmla="*/ 0 w 365760"/>
                <a:gd name="connsiteY2" fmla="*/ 4919577 h 4919577"/>
                <a:gd name="connsiteX3" fmla="*/ 0 w 365760"/>
                <a:gd name="connsiteY3" fmla="*/ 133126 h 491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4919577">
                  <a:moveTo>
                    <a:pt x="365760" y="0"/>
                  </a:moveTo>
                  <a:lnTo>
                    <a:pt x="365760" y="4786451"/>
                  </a:lnTo>
                  <a:lnTo>
                    <a:pt x="0" y="4919577"/>
                  </a:lnTo>
                  <a:lnTo>
                    <a:pt x="0" y="133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14" name="Freeform 13"/>
            <p:cNvSpPr/>
            <p:nvPr/>
          </p:nvSpPr>
          <p:spPr>
            <a:xfrm rot="1200000">
              <a:off x="7094507" y="2161338"/>
              <a:ext cx="365760" cy="4919577"/>
            </a:xfrm>
            <a:custGeom>
              <a:avLst/>
              <a:gdLst>
                <a:gd name="connsiteX0" fmla="*/ 365760 w 365760"/>
                <a:gd name="connsiteY0" fmla="*/ 0 h 4919577"/>
                <a:gd name="connsiteX1" fmla="*/ 365760 w 365760"/>
                <a:gd name="connsiteY1" fmla="*/ 4786451 h 4919577"/>
                <a:gd name="connsiteX2" fmla="*/ 0 w 365760"/>
                <a:gd name="connsiteY2" fmla="*/ 4919577 h 4919577"/>
                <a:gd name="connsiteX3" fmla="*/ 0 w 365760"/>
                <a:gd name="connsiteY3" fmla="*/ 133126 h 491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4919577">
                  <a:moveTo>
                    <a:pt x="365760" y="0"/>
                  </a:moveTo>
                  <a:lnTo>
                    <a:pt x="365760" y="4786451"/>
                  </a:lnTo>
                  <a:lnTo>
                    <a:pt x="0" y="4919577"/>
                  </a:lnTo>
                  <a:lnTo>
                    <a:pt x="0" y="1331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15" name="Freeform 14"/>
            <p:cNvSpPr/>
            <p:nvPr/>
          </p:nvSpPr>
          <p:spPr>
            <a:xfrm rot="1200000">
              <a:off x="8755049" y="-40037"/>
              <a:ext cx="365760" cy="4919577"/>
            </a:xfrm>
            <a:custGeom>
              <a:avLst/>
              <a:gdLst>
                <a:gd name="connsiteX0" fmla="*/ 365760 w 365760"/>
                <a:gd name="connsiteY0" fmla="*/ 0 h 4919577"/>
                <a:gd name="connsiteX1" fmla="*/ 365760 w 365760"/>
                <a:gd name="connsiteY1" fmla="*/ 4786451 h 4919577"/>
                <a:gd name="connsiteX2" fmla="*/ 0 w 365760"/>
                <a:gd name="connsiteY2" fmla="*/ 4919577 h 4919577"/>
                <a:gd name="connsiteX3" fmla="*/ 0 w 365760"/>
                <a:gd name="connsiteY3" fmla="*/ 133126 h 491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4919577">
                  <a:moveTo>
                    <a:pt x="365760" y="0"/>
                  </a:moveTo>
                  <a:lnTo>
                    <a:pt x="365760" y="4786451"/>
                  </a:lnTo>
                  <a:lnTo>
                    <a:pt x="0" y="4919577"/>
                  </a:lnTo>
                  <a:lnTo>
                    <a:pt x="0" y="1331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</p:grpSp>
      <p:sp>
        <p:nvSpPr>
          <p:cNvPr id="23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9600407" y="256286"/>
            <a:ext cx="6950153" cy="9649718"/>
          </a:xfrm>
          <a:custGeom>
            <a:avLst/>
            <a:gdLst>
              <a:gd name="connsiteX0" fmla="*/ 3375866 w 4633435"/>
              <a:gd name="connsiteY0" fmla="*/ 1948335 h 6433145"/>
              <a:gd name="connsiteX1" fmla="*/ 1743529 w 4633435"/>
              <a:gd name="connsiteY1" fmla="*/ 6433145 h 6433145"/>
              <a:gd name="connsiteX2" fmla="*/ 1354296 w 4633435"/>
              <a:gd name="connsiteY2" fmla="*/ 6433145 h 6433145"/>
              <a:gd name="connsiteX3" fmla="*/ 2986632 w 4633435"/>
              <a:gd name="connsiteY3" fmla="*/ 1948336 h 6433145"/>
              <a:gd name="connsiteX4" fmla="*/ 1927309 w 4633435"/>
              <a:gd name="connsiteY4" fmla="*/ 1085245 h 6433145"/>
              <a:gd name="connsiteX5" fmla="*/ 389233 w 4633435"/>
              <a:gd name="connsiteY5" fmla="*/ 5311073 h 6433145"/>
              <a:gd name="connsiteX6" fmla="*/ 0 w 4633435"/>
              <a:gd name="connsiteY6" fmla="*/ 5311073 h 6433145"/>
              <a:gd name="connsiteX7" fmla="*/ 1538076 w 4633435"/>
              <a:gd name="connsiteY7" fmla="*/ 1085245 h 6433145"/>
              <a:gd name="connsiteX8" fmla="*/ 4144614 w 4633435"/>
              <a:gd name="connsiteY8" fmla="*/ 1054143 h 6433145"/>
              <a:gd name="connsiteX9" fmla="*/ 2240188 w 4633435"/>
              <a:gd name="connsiteY9" fmla="*/ 6286513 h 6433145"/>
              <a:gd name="connsiteX10" fmla="*/ 1850955 w 4633435"/>
              <a:gd name="connsiteY10" fmla="*/ 6286512 h 6433145"/>
              <a:gd name="connsiteX11" fmla="*/ 3755381 w 4633435"/>
              <a:gd name="connsiteY11" fmla="*/ 1054144 h 6433145"/>
              <a:gd name="connsiteX12" fmla="*/ 4633435 w 4633435"/>
              <a:gd name="connsiteY12" fmla="*/ 929046 h 6433145"/>
              <a:gd name="connsiteX13" fmla="*/ 2931731 w 4633435"/>
              <a:gd name="connsiteY13" fmla="*/ 5604439 h 6433145"/>
              <a:gd name="connsiteX14" fmla="*/ 2542497 w 4633435"/>
              <a:gd name="connsiteY14" fmla="*/ 5604441 h 6433145"/>
              <a:gd name="connsiteX15" fmla="*/ 4244201 w 4633435"/>
              <a:gd name="connsiteY15" fmla="*/ 929046 h 6433145"/>
              <a:gd name="connsiteX16" fmla="*/ 2556829 w 4633435"/>
              <a:gd name="connsiteY16" fmla="*/ 693359 h 6433145"/>
              <a:gd name="connsiteX17" fmla="*/ 2946062 w 4633435"/>
              <a:gd name="connsiteY17" fmla="*/ 693360 h 6433145"/>
              <a:gd name="connsiteX18" fmla="*/ 1105166 w 4633435"/>
              <a:gd name="connsiteY18" fmla="*/ 5751182 h 6433145"/>
              <a:gd name="connsiteX19" fmla="*/ 715932 w 4633435"/>
              <a:gd name="connsiteY19" fmla="*/ 5751182 h 6433145"/>
              <a:gd name="connsiteX20" fmla="*/ 3117220 w 4633435"/>
              <a:gd name="connsiteY20" fmla="*/ 371622 h 6433145"/>
              <a:gd name="connsiteX21" fmla="*/ 3506455 w 4633435"/>
              <a:gd name="connsiteY21" fmla="*/ 371623 h 6433145"/>
              <a:gd name="connsiteX22" fmla="*/ 1733179 w 4633435"/>
              <a:gd name="connsiteY22" fmla="*/ 5243655 h 6433145"/>
              <a:gd name="connsiteX23" fmla="*/ 1343944 w 4633435"/>
              <a:gd name="connsiteY23" fmla="*/ 5243655 h 6433145"/>
              <a:gd name="connsiteX24" fmla="*/ 2755136 w 4633435"/>
              <a:gd name="connsiteY24" fmla="*/ 0 h 6433145"/>
              <a:gd name="connsiteX25" fmla="*/ 525012 w 4633435"/>
              <a:gd name="connsiteY25" fmla="*/ 6127216 h 6433145"/>
              <a:gd name="connsiteX26" fmla="*/ 135778 w 4633435"/>
              <a:gd name="connsiteY26" fmla="*/ 6127217 h 6433145"/>
              <a:gd name="connsiteX27" fmla="*/ 2365902 w 4633435"/>
              <a:gd name="connsiteY27" fmla="*/ 1 h 643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33435" h="6433145">
                <a:moveTo>
                  <a:pt x="3375866" y="1948335"/>
                </a:moveTo>
                <a:lnTo>
                  <a:pt x="1743529" y="6433145"/>
                </a:lnTo>
                <a:lnTo>
                  <a:pt x="1354296" y="6433145"/>
                </a:lnTo>
                <a:lnTo>
                  <a:pt x="2986632" y="1948336"/>
                </a:lnTo>
                <a:close/>
                <a:moveTo>
                  <a:pt x="1927309" y="1085245"/>
                </a:moveTo>
                <a:lnTo>
                  <a:pt x="389233" y="5311073"/>
                </a:lnTo>
                <a:lnTo>
                  <a:pt x="0" y="5311073"/>
                </a:lnTo>
                <a:lnTo>
                  <a:pt x="1538076" y="1085245"/>
                </a:lnTo>
                <a:close/>
                <a:moveTo>
                  <a:pt x="4144614" y="1054143"/>
                </a:moveTo>
                <a:lnTo>
                  <a:pt x="2240188" y="6286513"/>
                </a:lnTo>
                <a:lnTo>
                  <a:pt x="1850955" y="6286512"/>
                </a:lnTo>
                <a:lnTo>
                  <a:pt x="3755381" y="1054144"/>
                </a:lnTo>
                <a:close/>
                <a:moveTo>
                  <a:pt x="4633435" y="929046"/>
                </a:moveTo>
                <a:lnTo>
                  <a:pt x="2931731" y="5604439"/>
                </a:lnTo>
                <a:lnTo>
                  <a:pt x="2542497" y="5604441"/>
                </a:lnTo>
                <a:lnTo>
                  <a:pt x="4244201" y="929046"/>
                </a:lnTo>
                <a:close/>
                <a:moveTo>
                  <a:pt x="2556829" y="693359"/>
                </a:moveTo>
                <a:lnTo>
                  <a:pt x="2946062" y="693360"/>
                </a:lnTo>
                <a:lnTo>
                  <a:pt x="1105166" y="5751182"/>
                </a:lnTo>
                <a:lnTo>
                  <a:pt x="715932" y="5751182"/>
                </a:lnTo>
                <a:close/>
                <a:moveTo>
                  <a:pt x="3117220" y="371622"/>
                </a:moveTo>
                <a:lnTo>
                  <a:pt x="3506455" y="371623"/>
                </a:lnTo>
                <a:lnTo>
                  <a:pt x="1733179" y="5243655"/>
                </a:lnTo>
                <a:lnTo>
                  <a:pt x="1343944" y="5243655"/>
                </a:lnTo>
                <a:close/>
                <a:moveTo>
                  <a:pt x="2755136" y="0"/>
                </a:moveTo>
                <a:lnTo>
                  <a:pt x="525012" y="6127216"/>
                </a:lnTo>
                <a:lnTo>
                  <a:pt x="135778" y="6127217"/>
                </a:lnTo>
                <a:lnTo>
                  <a:pt x="2365902" y="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3137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 userDrawn="1"/>
        </p:nvSpPr>
        <p:spPr bwMode="auto">
          <a:xfrm>
            <a:off x="4823901" y="17"/>
            <a:ext cx="7246179" cy="10359459"/>
          </a:xfrm>
          <a:custGeom>
            <a:avLst/>
            <a:gdLst>
              <a:gd name="T0" fmla="*/ 3084 w 3859"/>
              <a:gd name="T1" fmla="*/ 0 h 5517"/>
              <a:gd name="T2" fmla="*/ 3859 w 3859"/>
              <a:gd name="T3" fmla="*/ 0 h 5517"/>
              <a:gd name="T4" fmla="*/ 0 w 3859"/>
              <a:gd name="T5" fmla="*/ 5517 h 5517"/>
              <a:gd name="T6" fmla="*/ 3084 w 3859"/>
              <a:gd name="T7" fmla="*/ 0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59" h="5517">
                <a:moveTo>
                  <a:pt x="3084" y="0"/>
                </a:moveTo>
                <a:lnTo>
                  <a:pt x="3859" y="0"/>
                </a:lnTo>
                <a:lnTo>
                  <a:pt x="0" y="5517"/>
                </a:lnTo>
                <a:lnTo>
                  <a:pt x="308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405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17"/>
            <a:ext cx="10614836" cy="9891903"/>
          </a:xfrm>
          <a:custGeom>
            <a:avLst/>
            <a:gdLst>
              <a:gd name="connsiteX0" fmla="*/ 0 w 7076557"/>
              <a:gd name="connsiteY0" fmla="*/ 0 h 6594602"/>
              <a:gd name="connsiteX1" fmla="*/ 7076557 w 7076557"/>
              <a:gd name="connsiteY1" fmla="*/ 0 h 6594602"/>
              <a:gd name="connsiteX2" fmla="*/ 3169617 w 7076557"/>
              <a:gd name="connsiteY2" fmla="*/ 6594602 h 6594602"/>
              <a:gd name="connsiteX3" fmla="*/ 0 w 7076557"/>
              <a:gd name="connsiteY3" fmla="*/ 4639255 h 659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6557" h="6594602">
                <a:moveTo>
                  <a:pt x="0" y="0"/>
                </a:moveTo>
                <a:lnTo>
                  <a:pt x="7076557" y="0"/>
                </a:lnTo>
                <a:lnTo>
                  <a:pt x="3169617" y="6594602"/>
                </a:lnTo>
                <a:lnTo>
                  <a:pt x="0" y="4639255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374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 userDrawn="1"/>
        </p:nvSpPr>
        <p:spPr bwMode="auto">
          <a:xfrm>
            <a:off x="4823901" y="17"/>
            <a:ext cx="7246179" cy="10359459"/>
          </a:xfrm>
          <a:custGeom>
            <a:avLst/>
            <a:gdLst>
              <a:gd name="T0" fmla="*/ 3084 w 3859"/>
              <a:gd name="T1" fmla="*/ 0 h 5517"/>
              <a:gd name="T2" fmla="*/ 3859 w 3859"/>
              <a:gd name="T3" fmla="*/ 0 h 5517"/>
              <a:gd name="T4" fmla="*/ 0 w 3859"/>
              <a:gd name="T5" fmla="*/ 5517 h 5517"/>
              <a:gd name="T6" fmla="*/ 3084 w 3859"/>
              <a:gd name="T7" fmla="*/ 0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59" h="5517">
                <a:moveTo>
                  <a:pt x="3084" y="0"/>
                </a:moveTo>
                <a:lnTo>
                  <a:pt x="3859" y="0"/>
                </a:lnTo>
                <a:lnTo>
                  <a:pt x="0" y="5517"/>
                </a:lnTo>
                <a:lnTo>
                  <a:pt x="3084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405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17"/>
            <a:ext cx="10614836" cy="9891903"/>
          </a:xfrm>
          <a:custGeom>
            <a:avLst/>
            <a:gdLst>
              <a:gd name="connsiteX0" fmla="*/ 0 w 7076557"/>
              <a:gd name="connsiteY0" fmla="*/ 0 h 6594602"/>
              <a:gd name="connsiteX1" fmla="*/ 7076557 w 7076557"/>
              <a:gd name="connsiteY1" fmla="*/ 0 h 6594602"/>
              <a:gd name="connsiteX2" fmla="*/ 3169617 w 7076557"/>
              <a:gd name="connsiteY2" fmla="*/ 6594602 h 6594602"/>
              <a:gd name="connsiteX3" fmla="*/ 0 w 7076557"/>
              <a:gd name="connsiteY3" fmla="*/ 4639255 h 659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6557" h="6594602">
                <a:moveTo>
                  <a:pt x="0" y="0"/>
                </a:moveTo>
                <a:lnTo>
                  <a:pt x="7076557" y="0"/>
                </a:lnTo>
                <a:lnTo>
                  <a:pt x="3169617" y="6594602"/>
                </a:lnTo>
                <a:lnTo>
                  <a:pt x="0" y="4639255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91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 userDrawn="1"/>
        </p:nvSpPr>
        <p:spPr bwMode="auto">
          <a:xfrm>
            <a:off x="4823901" y="17"/>
            <a:ext cx="7246179" cy="10359459"/>
          </a:xfrm>
          <a:custGeom>
            <a:avLst/>
            <a:gdLst>
              <a:gd name="T0" fmla="*/ 3084 w 3859"/>
              <a:gd name="T1" fmla="*/ 0 h 5517"/>
              <a:gd name="T2" fmla="*/ 3859 w 3859"/>
              <a:gd name="T3" fmla="*/ 0 h 5517"/>
              <a:gd name="T4" fmla="*/ 0 w 3859"/>
              <a:gd name="T5" fmla="*/ 5517 h 5517"/>
              <a:gd name="T6" fmla="*/ 3084 w 3859"/>
              <a:gd name="T7" fmla="*/ 0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59" h="5517">
                <a:moveTo>
                  <a:pt x="3084" y="0"/>
                </a:moveTo>
                <a:lnTo>
                  <a:pt x="3859" y="0"/>
                </a:lnTo>
                <a:lnTo>
                  <a:pt x="0" y="5517"/>
                </a:lnTo>
                <a:lnTo>
                  <a:pt x="3084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405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17"/>
            <a:ext cx="10614836" cy="9891903"/>
          </a:xfrm>
          <a:custGeom>
            <a:avLst/>
            <a:gdLst>
              <a:gd name="connsiteX0" fmla="*/ 0 w 7076557"/>
              <a:gd name="connsiteY0" fmla="*/ 0 h 6594602"/>
              <a:gd name="connsiteX1" fmla="*/ 7076557 w 7076557"/>
              <a:gd name="connsiteY1" fmla="*/ 0 h 6594602"/>
              <a:gd name="connsiteX2" fmla="*/ 3169617 w 7076557"/>
              <a:gd name="connsiteY2" fmla="*/ 6594602 h 6594602"/>
              <a:gd name="connsiteX3" fmla="*/ 0 w 7076557"/>
              <a:gd name="connsiteY3" fmla="*/ 4639255 h 659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6557" h="6594602">
                <a:moveTo>
                  <a:pt x="0" y="0"/>
                </a:moveTo>
                <a:lnTo>
                  <a:pt x="7076557" y="0"/>
                </a:lnTo>
                <a:lnTo>
                  <a:pt x="3169617" y="6594602"/>
                </a:lnTo>
                <a:lnTo>
                  <a:pt x="0" y="4639255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523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 userDrawn="1"/>
        </p:nvSpPr>
        <p:spPr bwMode="auto">
          <a:xfrm>
            <a:off x="5888164" y="0"/>
            <a:ext cx="7251890" cy="10355580"/>
          </a:xfrm>
          <a:custGeom>
            <a:avLst/>
            <a:gdLst>
              <a:gd name="T0" fmla="*/ 194 w 972"/>
              <a:gd name="T1" fmla="*/ 0 h 1388"/>
              <a:gd name="T2" fmla="*/ 0 w 972"/>
              <a:gd name="T3" fmla="*/ 0 h 1388"/>
              <a:gd name="T4" fmla="*/ 972 w 972"/>
              <a:gd name="T5" fmla="*/ 1388 h 1388"/>
              <a:gd name="T6" fmla="*/ 194 w 972"/>
              <a:gd name="T7" fmla="*/ 0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2" h="1388">
                <a:moveTo>
                  <a:pt x="194" y="0"/>
                </a:moveTo>
                <a:lnTo>
                  <a:pt x="0" y="0"/>
                </a:lnTo>
                <a:lnTo>
                  <a:pt x="972" y="1388"/>
                </a:lnTo>
                <a:lnTo>
                  <a:pt x="19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405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7335557" y="0"/>
            <a:ext cx="10952442" cy="9907932"/>
          </a:xfrm>
          <a:custGeom>
            <a:avLst/>
            <a:gdLst>
              <a:gd name="connsiteX0" fmla="*/ 0 w 7301628"/>
              <a:gd name="connsiteY0" fmla="*/ 0 h 6605288"/>
              <a:gd name="connsiteX1" fmla="*/ 7301628 w 7301628"/>
              <a:gd name="connsiteY1" fmla="*/ 0 h 6605288"/>
              <a:gd name="connsiteX2" fmla="*/ 7301628 w 7301628"/>
              <a:gd name="connsiteY2" fmla="*/ 4516267 h 6605288"/>
              <a:gd name="connsiteX3" fmla="*/ 3904481 w 7301628"/>
              <a:gd name="connsiteY3" fmla="*/ 6605288 h 66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628" h="6605288">
                <a:moveTo>
                  <a:pt x="0" y="0"/>
                </a:moveTo>
                <a:lnTo>
                  <a:pt x="7301628" y="0"/>
                </a:lnTo>
                <a:lnTo>
                  <a:pt x="7301628" y="4516267"/>
                </a:lnTo>
                <a:lnTo>
                  <a:pt x="3904481" y="6605288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8287999" cy="10287000"/>
          </a:xfrm>
          <a:custGeom>
            <a:avLst/>
            <a:gdLst>
              <a:gd name="connsiteX0" fmla="*/ 6878051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10747715 w 12191999"/>
              <a:gd name="connsiteY3" fmla="*/ 6858000 h 6858000"/>
              <a:gd name="connsiteX4" fmla="*/ 0 w 12191999"/>
              <a:gd name="connsiteY4" fmla="*/ 0 h 6858000"/>
              <a:gd name="connsiteX5" fmla="*/ 5913122 w 12191999"/>
              <a:gd name="connsiteY5" fmla="*/ 0 h 6858000"/>
              <a:gd name="connsiteX6" fmla="*/ 10747715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878051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10747715" y="6858000"/>
                </a:lnTo>
                <a:close/>
                <a:moveTo>
                  <a:pt x="0" y="0"/>
                </a:moveTo>
                <a:lnTo>
                  <a:pt x="5913122" y="0"/>
                </a:lnTo>
                <a:lnTo>
                  <a:pt x="1074771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90000"/>
              <a:lumOff val="10000"/>
              <a:alpha val="67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0927019" y="3223281"/>
            <a:ext cx="3840480" cy="3840459"/>
          </a:xfrm>
          <a:custGeom>
            <a:avLst/>
            <a:gdLst>
              <a:gd name="connsiteX0" fmla="*/ 1279883 w 2560320"/>
              <a:gd name="connsiteY0" fmla="*/ 0 h 2560306"/>
              <a:gd name="connsiteX1" fmla="*/ 1280437 w 2560320"/>
              <a:gd name="connsiteY1" fmla="*/ 0 h 2560306"/>
              <a:gd name="connsiteX2" fmla="*/ 1411049 w 2560320"/>
              <a:gd name="connsiteY2" fmla="*/ 6595 h 2560306"/>
              <a:gd name="connsiteX3" fmla="*/ 2560320 w 2560320"/>
              <a:gd name="connsiteY3" fmla="*/ 1280146 h 2560306"/>
              <a:gd name="connsiteX4" fmla="*/ 1280160 w 2560320"/>
              <a:gd name="connsiteY4" fmla="*/ 2560306 h 2560306"/>
              <a:gd name="connsiteX5" fmla="*/ 0 w 2560320"/>
              <a:gd name="connsiteY5" fmla="*/ 1280146 h 2560306"/>
              <a:gd name="connsiteX6" fmla="*/ 1149271 w 2560320"/>
              <a:gd name="connsiteY6" fmla="*/ 6595 h 256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0320" h="2560306">
                <a:moveTo>
                  <a:pt x="1279883" y="0"/>
                </a:moveTo>
                <a:lnTo>
                  <a:pt x="1280437" y="0"/>
                </a:lnTo>
                <a:lnTo>
                  <a:pt x="1411049" y="6595"/>
                </a:lnTo>
                <a:cubicBezTo>
                  <a:pt x="2056578" y="72152"/>
                  <a:pt x="2560320" y="617321"/>
                  <a:pt x="2560320" y="1280146"/>
                </a:cubicBezTo>
                <a:cubicBezTo>
                  <a:pt x="2560320" y="1987159"/>
                  <a:pt x="1987173" y="2560306"/>
                  <a:pt x="1280160" y="2560306"/>
                </a:cubicBezTo>
                <a:cubicBezTo>
                  <a:pt x="573147" y="2560306"/>
                  <a:pt x="0" y="1987159"/>
                  <a:pt x="0" y="1280146"/>
                </a:cubicBezTo>
                <a:cubicBezTo>
                  <a:pt x="0" y="617321"/>
                  <a:pt x="503743" y="72152"/>
                  <a:pt x="1149271" y="6595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chemeClr val="accent4"/>
            </a:solidFill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5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path" presetSubtype="0" accel="66857" fill="hold" grpId="0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5494 -0.71991 L -3.95833E-6 0.00023 " pathEditMode="relative" rAng="0" ptsTypes="AA" p14:bounceEnd="67000">
                                          <p:cBhvr>
                                            <p:cTn id="6" dur="1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747" y="3599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path" presetSubtype="0" accel="6685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5494 -0.71991 L -3.95833E-6 0.00023 " pathEditMode="relative" rAng="0" ptsTypes="AA">
                                          <p:cBhvr>
                                            <p:cTn id="6" dur="1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747" y="3599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</p:bldLst>
      </p:timing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 userDrawn="1"/>
        </p:nvSpPr>
        <p:spPr bwMode="auto">
          <a:xfrm>
            <a:off x="5888164" y="0"/>
            <a:ext cx="7251890" cy="10355580"/>
          </a:xfrm>
          <a:custGeom>
            <a:avLst/>
            <a:gdLst>
              <a:gd name="T0" fmla="*/ 194 w 972"/>
              <a:gd name="T1" fmla="*/ 0 h 1388"/>
              <a:gd name="T2" fmla="*/ 0 w 972"/>
              <a:gd name="T3" fmla="*/ 0 h 1388"/>
              <a:gd name="T4" fmla="*/ 972 w 972"/>
              <a:gd name="T5" fmla="*/ 1388 h 1388"/>
              <a:gd name="T6" fmla="*/ 194 w 972"/>
              <a:gd name="T7" fmla="*/ 0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2" h="1388">
                <a:moveTo>
                  <a:pt x="194" y="0"/>
                </a:moveTo>
                <a:lnTo>
                  <a:pt x="0" y="0"/>
                </a:lnTo>
                <a:lnTo>
                  <a:pt x="972" y="1388"/>
                </a:lnTo>
                <a:lnTo>
                  <a:pt x="194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405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7335557" y="0"/>
            <a:ext cx="10952442" cy="9907932"/>
          </a:xfrm>
          <a:custGeom>
            <a:avLst/>
            <a:gdLst>
              <a:gd name="connsiteX0" fmla="*/ 0 w 7301628"/>
              <a:gd name="connsiteY0" fmla="*/ 0 h 6605288"/>
              <a:gd name="connsiteX1" fmla="*/ 7301628 w 7301628"/>
              <a:gd name="connsiteY1" fmla="*/ 0 h 6605288"/>
              <a:gd name="connsiteX2" fmla="*/ 7301628 w 7301628"/>
              <a:gd name="connsiteY2" fmla="*/ 4516267 h 6605288"/>
              <a:gd name="connsiteX3" fmla="*/ 3904481 w 7301628"/>
              <a:gd name="connsiteY3" fmla="*/ 6605288 h 66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628" h="6605288">
                <a:moveTo>
                  <a:pt x="0" y="0"/>
                </a:moveTo>
                <a:lnTo>
                  <a:pt x="7301628" y="0"/>
                </a:lnTo>
                <a:lnTo>
                  <a:pt x="7301628" y="4516267"/>
                </a:lnTo>
                <a:lnTo>
                  <a:pt x="3904481" y="6605288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7087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 userDrawn="1"/>
        </p:nvSpPr>
        <p:spPr bwMode="auto">
          <a:xfrm>
            <a:off x="5888164" y="0"/>
            <a:ext cx="7251890" cy="10355580"/>
          </a:xfrm>
          <a:custGeom>
            <a:avLst/>
            <a:gdLst>
              <a:gd name="T0" fmla="*/ 194 w 972"/>
              <a:gd name="T1" fmla="*/ 0 h 1388"/>
              <a:gd name="T2" fmla="*/ 0 w 972"/>
              <a:gd name="T3" fmla="*/ 0 h 1388"/>
              <a:gd name="T4" fmla="*/ 972 w 972"/>
              <a:gd name="T5" fmla="*/ 1388 h 1388"/>
              <a:gd name="T6" fmla="*/ 194 w 972"/>
              <a:gd name="T7" fmla="*/ 0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2" h="1388">
                <a:moveTo>
                  <a:pt x="194" y="0"/>
                </a:moveTo>
                <a:lnTo>
                  <a:pt x="0" y="0"/>
                </a:lnTo>
                <a:lnTo>
                  <a:pt x="972" y="1388"/>
                </a:lnTo>
                <a:lnTo>
                  <a:pt x="194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405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7335557" y="0"/>
            <a:ext cx="10952442" cy="9907932"/>
          </a:xfrm>
          <a:custGeom>
            <a:avLst/>
            <a:gdLst>
              <a:gd name="connsiteX0" fmla="*/ 0 w 7301628"/>
              <a:gd name="connsiteY0" fmla="*/ 0 h 6605288"/>
              <a:gd name="connsiteX1" fmla="*/ 7301628 w 7301628"/>
              <a:gd name="connsiteY1" fmla="*/ 0 h 6605288"/>
              <a:gd name="connsiteX2" fmla="*/ 7301628 w 7301628"/>
              <a:gd name="connsiteY2" fmla="*/ 4516267 h 6605288"/>
              <a:gd name="connsiteX3" fmla="*/ 3904481 w 7301628"/>
              <a:gd name="connsiteY3" fmla="*/ 6605288 h 66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628" h="6605288">
                <a:moveTo>
                  <a:pt x="0" y="0"/>
                </a:moveTo>
                <a:lnTo>
                  <a:pt x="7301628" y="0"/>
                </a:lnTo>
                <a:lnTo>
                  <a:pt x="7301628" y="4516267"/>
                </a:lnTo>
                <a:lnTo>
                  <a:pt x="3904481" y="6605288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39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i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086605" y="5006324"/>
            <a:ext cx="1645920" cy="164592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12847243" y="5006324"/>
            <a:ext cx="1645920" cy="164592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1325966" y="5006324"/>
            <a:ext cx="1645920" cy="164592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6"/>
          </p:nvPr>
        </p:nvSpPr>
        <p:spPr>
          <a:xfrm>
            <a:off x="7086605" y="7475159"/>
            <a:ext cx="1645920" cy="164592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28575">
            <a:solidFill>
              <a:schemeClr val="accent4"/>
            </a:solidFill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12847243" y="7475159"/>
            <a:ext cx="1645920" cy="164592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28575">
            <a:solidFill>
              <a:schemeClr val="accent4"/>
            </a:solidFill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8"/>
          </p:nvPr>
        </p:nvSpPr>
        <p:spPr>
          <a:xfrm>
            <a:off x="1325966" y="7475159"/>
            <a:ext cx="1645920" cy="164592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28575">
            <a:solidFill>
              <a:schemeClr val="accent4"/>
            </a:solidFill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7086605" y="2537489"/>
            <a:ext cx="1645920" cy="164592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12847243" y="2537489"/>
            <a:ext cx="1645920" cy="164592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25966" y="2537489"/>
            <a:ext cx="1645920" cy="164592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231671" y="1390824"/>
            <a:ext cx="754371" cy="137160"/>
            <a:chOff x="792538" y="868707"/>
            <a:chExt cx="502914" cy="91440"/>
          </a:xfrm>
        </p:grpSpPr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926771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9144000" y="0"/>
            <a:ext cx="109728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028700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5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807" y="710879"/>
            <a:ext cx="12069948" cy="6858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248" y="2126457"/>
            <a:ext cx="16185266" cy="71318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8250" y="9534530"/>
            <a:ext cx="3840998" cy="5476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30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58758" y="9534530"/>
            <a:ext cx="4114755" cy="5476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74BF5506-DA29-4FA5-9E54-004F6EB4D2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3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  <p:sldLayoutId id="2147483703" r:id="rId40"/>
    <p:sldLayoutId id="2147483704" r:id="rId41"/>
    <p:sldLayoutId id="2147483705" r:id="rId42"/>
    <p:sldLayoutId id="2147483706" r:id="rId43"/>
    <p:sldLayoutId id="2147483707" r:id="rId44"/>
    <p:sldLayoutId id="2147483708" r:id="rId45"/>
    <p:sldLayoutId id="2147483709" r:id="rId46"/>
    <p:sldLayoutId id="2147483710" r:id="rId47"/>
    <p:sldLayoutId id="2147483711" r:id="rId48"/>
    <p:sldLayoutId id="2147483712" r:id="rId49"/>
    <p:sldLayoutId id="2147483713" r:id="rId50"/>
    <p:sldLayoutId id="2147483714" r:id="rId51"/>
    <p:sldLayoutId id="2147483715" r:id="rId52"/>
    <p:sldLayoutId id="2147483716" r:id="rId53"/>
    <p:sldLayoutId id="2147483717" r:id="rId54"/>
    <p:sldLayoutId id="2147483718" r:id="rId55"/>
    <p:sldLayoutId id="2147483719" r:id="rId56"/>
    <p:sldLayoutId id="2147483720" r:id="rId57"/>
    <p:sldLayoutId id="2147483670" r:id="rId58"/>
    <p:sldLayoutId id="2147483721" r:id="rId59"/>
    <p:sldLayoutId id="2147483722" r:id="rId60"/>
    <p:sldLayoutId id="2147483723" r:id="rId61"/>
    <p:sldLayoutId id="2147483724" r:id="rId62"/>
    <p:sldLayoutId id="2147483725" r:id="rId63"/>
    <p:sldLayoutId id="2147483726" r:id="rId64"/>
    <p:sldLayoutId id="2147483727" r:id="rId65"/>
    <p:sldLayoutId id="2147483728" r:id="rId66"/>
    <p:sldLayoutId id="2147483729" r:id="rId67"/>
    <p:sldLayoutId id="2147483730" r:id="rId68"/>
    <p:sldLayoutId id="2147483731" r:id="rId69"/>
    <p:sldLayoutId id="2147483732" r:id="rId70"/>
    <p:sldLayoutId id="2147483733" r:id="rId71"/>
    <p:sldLayoutId id="2147483734" r:id="rId72"/>
    <p:sldLayoutId id="2147483735" r:id="rId73"/>
    <p:sldLayoutId id="2147483736" r:id="rId74"/>
    <p:sldLayoutId id="2147483737" r:id="rId75"/>
    <p:sldLayoutId id="2147483738" r:id="rId76"/>
    <p:sldLayoutId id="2147483739" r:id="rId77"/>
    <p:sldLayoutId id="2147483740" r:id="rId78"/>
    <p:sldLayoutId id="2147483741" r:id="rId79"/>
    <p:sldLayoutId id="2147483742" r:id="rId80"/>
    <p:sldLayoutId id="2147483743" r:id="rId81"/>
    <p:sldLayoutId id="2147483744" r:id="rId82"/>
    <p:sldLayoutId id="2147483745" r:id="rId83"/>
    <p:sldLayoutId id="2147483746" r:id="rId84"/>
    <p:sldLayoutId id="2147483747" r:id="rId85"/>
    <p:sldLayoutId id="2147483748" r:id="rId86"/>
    <p:sldLayoutId id="2147483749" r:id="rId87"/>
    <p:sldLayoutId id="2147483750" r:id="rId88"/>
    <p:sldLayoutId id="2147483751" r:id="rId89"/>
    <p:sldLayoutId id="2147483752" r:id="rId90"/>
    <p:sldLayoutId id="2147483753" r:id="rId91"/>
    <p:sldLayoutId id="2147483754" r:id="rId92"/>
    <p:sldLayoutId id="2147483755" r:id="rId93"/>
  </p:sldLayoutIdLst>
  <p:hf hdr="0" ftr="0" dt="0"/>
  <p:txStyles>
    <p:titleStyle>
      <a:lvl1pPr algn="l" defTabSz="1371807" rtl="0" eaLnBrk="1" latinLnBrk="0" hangingPunct="1">
        <a:lnSpc>
          <a:spcPct val="90000"/>
        </a:lnSpc>
        <a:spcBef>
          <a:spcPct val="0"/>
        </a:spcBef>
        <a:buNone/>
        <a:defRPr sz="420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371807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904" indent="0" algn="l" defTabSz="137180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807" indent="0" algn="l" defTabSz="137180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711" indent="0" algn="l" defTabSz="137180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613" indent="0" algn="l" defTabSz="137180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467" indent="-342953" algn="l" defTabSz="137180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71" indent="-342953" algn="l" defTabSz="137180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273" indent="-342953" algn="l" defTabSz="137180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173" indent="-342953" algn="l" defTabSz="137180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0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904" algn="l" defTabSz="137180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807" algn="l" defTabSz="137180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711" algn="l" defTabSz="137180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613" algn="l" defTabSz="137180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513" algn="l" defTabSz="137180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20" algn="l" defTabSz="137180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320" algn="l" defTabSz="137180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224" algn="l" defTabSz="137180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" y="1"/>
            <a:ext cx="18287999" cy="10287002"/>
          </a:xfrm>
          <a:prstGeom prst="rect">
            <a:avLst/>
          </a:prstGeom>
          <a:solidFill>
            <a:schemeClr val="tx2">
              <a:lumMod val="90000"/>
              <a:lumOff val="1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17520" tIns="274320" rIns="3017520" bIns="274320" rtlCol="0" anchor="ctr" anchorCtr="0"/>
          <a:lstStyle/>
          <a:p>
            <a:pPr algn="ctr">
              <a:spcAft>
                <a:spcPts val="1800"/>
              </a:spcAft>
            </a:pPr>
            <a:r>
              <a:rPr lang="en-US" sz="6600" spc="450" dirty="0">
                <a:gradFill>
                  <a:gsLst>
                    <a:gs pos="0">
                      <a:schemeClr val="accent1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0" scaled="1"/>
                </a:gradFill>
                <a:latin typeface="Roboto Black" panose="02000000000000000000" pitchFamily="2" charset="0"/>
                <a:ea typeface="Roboto Black" panose="02000000000000000000" pitchFamily="2" charset="0"/>
              </a:rPr>
              <a:t>Group 6 </a:t>
            </a:r>
          </a:p>
          <a:p>
            <a:pPr algn="ctr">
              <a:spcAft>
                <a:spcPts val="1800"/>
              </a:spcAft>
            </a:pPr>
            <a:r>
              <a:rPr lang="en-US" sz="6600" spc="450" dirty="0">
                <a:gradFill>
                  <a:gsLst>
                    <a:gs pos="0">
                      <a:schemeClr val="accent1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0" scaled="1"/>
                </a:gradFill>
                <a:latin typeface="Roboto Black" panose="02000000000000000000" pitchFamily="2" charset="0"/>
                <a:ea typeface="Roboto Black" panose="02000000000000000000" pitchFamily="2" charset="0"/>
              </a:rPr>
              <a:t>Real-Estate Evaluation Model</a:t>
            </a:r>
          </a:p>
          <a:p>
            <a:pPr algn="ctr">
              <a:spcAft>
                <a:spcPts val="1800"/>
              </a:spcAft>
            </a:pPr>
            <a:r>
              <a:rPr lang="en-US" sz="6600" spc="450" dirty="0">
                <a:gradFill>
                  <a:gsLst>
                    <a:gs pos="0">
                      <a:schemeClr val="accent1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0" scaled="1"/>
                </a:gradFill>
                <a:latin typeface="Roboto Black" panose="02000000000000000000" pitchFamily="2" charset="0"/>
                <a:ea typeface="Roboto Black" panose="02000000000000000000" pitchFamily="2" charset="0"/>
              </a:rPr>
              <a:t>for</a:t>
            </a:r>
          </a:p>
          <a:p>
            <a:pPr algn="ctr">
              <a:spcAft>
                <a:spcPts val="1800"/>
              </a:spcAft>
            </a:pPr>
            <a:r>
              <a:rPr lang="en-US" sz="6600" spc="450" dirty="0">
                <a:gradFill>
                  <a:gsLst>
                    <a:gs pos="0">
                      <a:schemeClr val="accent1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0" scaled="1"/>
                </a:gradFill>
                <a:latin typeface="Roboto Black" panose="02000000000000000000" pitchFamily="2" charset="0"/>
                <a:ea typeface="Roboto Black" panose="02000000000000000000" pitchFamily="2" charset="0"/>
              </a:rPr>
              <a:t>Houston Area code 77007</a:t>
            </a:r>
          </a:p>
          <a:p>
            <a:pPr algn="ctr">
              <a:spcAft>
                <a:spcPts val="1800"/>
              </a:spcAft>
            </a:pPr>
            <a:r>
              <a:rPr lang="en-US" b="1" dirty="0"/>
              <a:t>Members: Marc Weimer, Roel Cantu, Enrique Serizawa, Josue </a:t>
            </a:r>
            <a:r>
              <a:rPr lang="en-US" b="1" dirty="0" err="1"/>
              <a:t>Gavarrete</a:t>
            </a:r>
            <a:endParaRPr lang="en-US" sz="2100" b="1" spc="450" dirty="0">
              <a:gradFill>
                <a:gsLst>
                  <a:gs pos="0">
                    <a:schemeClr val="accent1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0" scaled="1"/>
              </a:gradFill>
              <a:latin typeface="+mj-lt"/>
            </a:endParaRPr>
          </a:p>
          <a:p>
            <a:pPr algn="ctr">
              <a:spcAft>
                <a:spcPts val="1800"/>
              </a:spcAft>
            </a:pPr>
            <a:endParaRPr lang="en-US" sz="3000" spc="450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4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4000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4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Back Ground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4356023" y="754425"/>
            <a:ext cx="3634578" cy="547911"/>
            <a:chOff x="9159289" y="6080975"/>
            <a:chExt cx="2423052" cy="365274"/>
          </a:xfrm>
        </p:grpSpPr>
        <p:sp>
          <p:nvSpPr>
            <p:cNvPr id="22" name="TextBox 21"/>
            <p:cNvSpPr txBox="1"/>
            <p:nvPr/>
          </p:nvSpPr>
          <p:spPr>
            <a:xfrm>
              <a:off x="9570661" y="6125116"/>
              <a:ext cx="2011680" cy="276993"/>
            </a:xfrm>
            <a:prstGeom prst="rect">
              <a:avLst/>
            </a:prstGeom>
            <a:noFill/>
          </p:spPr>
          <p:txBody>
            <a:bodyPr wrap="square" lIns="91430" tIns="45716" rIns="0" bIns="45716" rtlCol="0">
              <a:spAutoFit/>
            </a:bodyPr>
            <a:lstStyle/>
            <a:p>
              <a:pPr defTabSz="685791">
                <a:defRPr/>
              </a:pPr>
              <a:r>
                <a:rPr lang="en-US" sz="21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/>
                </a:rPr>
                <a:t>Group 6</a:t>
              </a:r>
            </a:p>
          </p:txBody>
        </p:sp>
        <p:grpSp>
          <p:nvGrpSpPr>
            <p:cNvPr id="23" name="Group 22"/>
            <p:cNvGrpSpPr>
              <a:grpSpLocks noChangeAspect="1"/>
            </p:cNvGrpSpPr>
            <p:nvPr userDrawn="1"/>
          </p:nvGrpSpPr>
          <p:grpSpPr>
            <a:xfrm>
              <a:off x="9159289" y="6080975"/>
              <a:ext cx="365760" cy="365274"/>
              <a:chOff x="4900613" y="2236788"/>
              <a:chExt cx="2390776" cy="2387600"/>
            </a:xfrm>
          </p:grpSpPr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6604002" y="2617785"/>
                <a:ext cx="687387" cy="1377952"/>
              </a:xfrm>
              <a:custGeom>
                <a:avLst/>
                <a:gdLst>
                  <a:gd name="T0" fmla="*/ 60 w 182"/>
                  <a:gd name="T1" fmla="*/ 87 h 366"/>
                  <a:gd name="T2" fmla="*/ 25 w 182"/>
                  <a:gd name="T3" fmla="*/ 257 h 366"/>
                  <a:gd name="T4" fmla="*/ 3 w 182"/>
                  <a:gd name="T5" fmla="*/ 290 h 366"/>
                  <a:gd name="T6" fmla="*/ 138 w 182"/>
                  <a:gd name="T7" fmla="*/ 366 h 366"/>
                  <a:gd name="T8" fmla="*/ 182 w 182"/>
                  <a:gd name="T9" fmla="*/ 229 h 366"/>
                  <a:gd name="T10" fmla="*/ 0 w 182"/>
                  <a:gd name="T11" fmla="*/ 0 h 366"/>
                  <a:gd name="T12" fmla="*/ 60 w 182"/>
                  <a:gd name="T13" fmla="*/ 8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366">
                    <a:moveTo>
                      <a:pt x="60" y="87"/>
                    </a:moveTo>
                    <a:cubicBezTo>
                      <a:pt x="72" y="139"/>
                      <a:pt x="59" y="198"/>
                      <a:pt x="25" y="257"/>
                    </a:cubicBezTo>
                    <a:cubicBezTo>
                      <a:pt x="18" y="270"/>
                      <a:pt x="10" y="281"/>
                      <a:pt x="3" y="290"/>
                    </a:cubicBezTo>
                    <a:cubicBezTo>
                      <a:pt x="138" y="366"/>
                      <a:pt x="138" y="366"/>
                      <a:pt x="138" y="366"/>
                    </a:cubicBezTo>
                    <a:cubicBezTo>
                      <a:pt x="166" y="328"/>
                      <a:pt x="182" y="280"/>
                      <a:pt x="182" y="229"/>
                    </a:cubicBezTo>
                    <a:cubicBezTo>
                      <a:pt x="182" y="118"/>
                      <a:pt x="104" y="24"/>
                      <a:pt x="0" y="0"/>
                    </a:cubicBezTo>
                    <a:cubicBezTo>
                      <a:pt x="32" y="24"/>
                      <a:pt x="53" y="53"/>
                      <a:pt x="60" y="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4900613" y="2900363"/>
                <a:ext cx="690563" cy="1377950"/>
              </a:xfrm>
              <a:custGeom>
                <a:avLst/>
                <a:gdLst>
                  <a:gd name="T0" fmla="*/ 122 w 183"/>
                  <a:gd name="T1" fmla="*/ 280 h 366"/>
                  <a:gd name="T2" fmla="*/ 157 w 183"/>
                  <a:gd name="T3" fmla="*/ 109 h 366"/>
                  <a:gd name="T4" fmla="*/ 179 w 183"/>
                  <a:gd name="T5" fmla="*/ 77 h 366"/>
                  <a:gd name="T6" fmla="*/ 44 w 183"/>
                  <a:gd name="T7" fmla="*/ 0 h 366"/>
                  <a:gd name="T8" fmla="*/ 0 w 183"/>
                  <a:gd name="T9" fmla="*/ 137 h 366"/>
                  <a:gd name="T10" fmla="*/ 183 w 183"/>
                  <a:gd name="T11" fmla="*/ 366 h 366"/>
                  <a:gd name="T12" fmla="*/ 122 w 183"/>
                  <a:gd name="T13" fmla="*/ 28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366">
                    <a:moveTo>
                      <a:pt x="122" y="280"/>
                    </a:moveTo>
                    <a:cubicBezTo>
                      <a:pt x="110" y="227"/>
                      <a:pt x="124" y="168"/>
                      <a:pt x="157" y="109"/>
                    </a:cubicBezTo>
                    <a:cubicBezTo>
                      <a:pt x="165" y="96"/>
                      <a:pt x="172" y="85"/>
                      <a:pt x="179" y="77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7" y="39"/>
                      <a:pt x="0" y="86"/>
                      <a:pt x="0" y="137"/>
                    </a:cubicBezTo>
                    <a:cubicBezTo>
                      <a:pt x="0" y="248"/>
                      <a:pt x="78" y="342"/>
                      <a:pt x="183" y="366"/>
                    </a:cubicBezTo>
                    <a:cubicBezTo>
                      <a:pt x="151" y="342"/>
                      <a:pt x="130" y="313"/>
                      <a:pt x="122" y="2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5549901" y="3938588"/>
                <a:ext cx="1374775" cy="685800"/>
              </a:xfrm>
              <a:custGeom>
                <a:avLst/>
                <a:gdLst>
                  <a:gd name="T0" fmla="*/ 279 w 365"/>
                  <a:gd name="T1" fmla="*/ 60 h 182"/>
                  <a:gd name="T2" fmla="*/ 109 w 365"/>
                  <a:gd name="T3" fmla="*/ 25 h 182"/>
                  <a:gd name="T4" fmla="*/ 76 w 365"/>
                  <a:gd name="T5" fmla="*/ 3 h 182"/>
                  <a:gd name="T6" fmla="*/ 0 w 365"/>
                  <a:gd name="T7" fmla="*/ 138 h 182"/>
                  <a:gd name="T8" fmla="*/ 136 w 365"/>
                  <a:gd name="T9" fmla="*/ 182 h 182"/>
                  <a:gd name="T10" fmla="*/ 365 w 365"/>
                  <a:gd name="T11" fmla="*/ 0 h 182"/>
                  <a:gd name="T12" fmla="*/ 279 w 365"/>
                  <a:gd name="T13" fmla="*/ 6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" h="182">
                    <a:moveTo>
                      <a:pt x="279" y="60"/>
                    </a:moveTo>
                    <a:cubicBezTo>
                      <a:pt x="227" y="72"/>
                      <a:pt x="168" y="59"/>
                      <a:pt x="109" y="25"/>
                    </a:cubicBezTo>
                    <a:cubicBezTo>
                      <a:pt x="96" y="18"/>
                      <a:pt x="84" y="10"/>
                      <a:pt x="76" y="3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38" y="166"/>
                      <a:pt x="85" y="182"/>
                      <a:pt x="136" y="182"/>
                    </a:cubicBezTo>
                    <a:cubicBezTo>
                      <a:pt x="248" y="182"/>
                      <a:pt x="341" y="104"/>
                      <a:pt x="365" y="0"/>
                    </a:cubicBezTo>
                    <a:cubicBezTo>
                      <a:pt x="342" y="32"/>
                      <a:pt x="313" y="53"/>
                      <a:pt x="279" y="6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5267326" y="2236788"/>
                <a:ext cx="1379538" cy="688975"/>
              </a:xfrm>
              <a:custGeom>
                <a:avLst/>
                <a:gdLst>
                  <a:gd name="T0" fmla="*/ 86 w 366"/>
                  <a:gd name="T1" fmla="*/ 122 h 183"/>
                  <a:gd name="T2" fmla="*/ 256 w 366"/>
                  <a:gd name="T3" fmla="*/ 157 h 183"/>
                  <a:gd name="T4" fmla="*/ 289 w 366"/>
                  <a:gd name="T5" fmla="*/ 179 h 183"/>
                  <a:gd name="T6" fmla="*/ 366 w 366"/>
                  <a:gd name="T7" fmla="*/ 44 h 183"/>
                  <a:gd name="T8" fmla="*/ 229 w 366"/>
                  <a:gd name="T9" fmla="*/ 0 h 183"/>
                  <a:gd name="T10" fmla="*/ 0 w 366"/>
                  <a:gd name="T11" fmla="*/ 183 h 183"/>
                  <a:gd name="T12" fmla="*/ 86 w 366"/>
                  <a:gd name="T13" fmla="*/ 12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6" h="183">
                    <a:moveTo>
                      <a:pt x="86" y="122"/>
                    </a:moveTo>
                    <a:cubicBezTo>
                      <a:pt x="138" y="110"/>
                      <a:pt x="197" y="124"/>
                      <a:pt x="256" y="157"/>
                    </a:cubicBezTo>
                    <a:cubicBezTo>
                      <a:pt x="270" y="165"/>
                      <a:pt x="281" y="172"/>
                      <a:pt x="289" y="179"/>
                    </a:cubicBezTo>
                    <a:cubicBezTo>
                      <a:pt x="366" y="44"/>
                      <a:pt x="366" y="44"/>
                      <a:pt x="366" y="44"/>
                    </a:cubicBezTo>
                    <a:cubicBezTo>
                      <a:pt x="327" y="17"/>
                      <a:pt x="280" y="0"/>
                      <a:pt x="229" y="0"/>
                    </a:cubicBezTo>
                    <a:cubicBezTo>
                      <a:pt x="117" y="0"/>
                      <a:pt x="24" y="78"/>
                      <a:pt x="0" y="183"/>
                    </a:cubicBezTo>
                    <a:cubicBezTo>
                      <a:pt x="23" y="151"/>
                      <a:pt x="53" y="130"/>
                      <a:pt x="86" y="1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</p:grpSp>
      </p:grpSp>
      <p:grpSp>
        <p:nvGrpSpPr>
          <p:cNvPr id="58" name="Group 57"/>
          <p:cNvGrpSpPr>
            <a:grpSpLocks noChangeAspect="1"/>
          </p:cNvGrpSpPr>
          <p:nvPr/>
        </p:nvGrpSpPr>
        <p:grpSpPr>
          <a:xfrm>
            <a:off x="10378427" y="3223281"/>
            <a:ext cx="6880104" cy="5349240"/>
            <a:chOff x="1524050" y="2272866"/>
            <a:chExt cx="3430224" cy="2666981"/>
          </a:xfrm>
        </p:grpSpPr>
        <p:grpSp>
          <p:nvGrpSpPr>
            <p:cNvPr id="56" name="Group 55"/>
            <p:cNvGrpSpPr/>
            <p:nvPr/>
          </p:nvGrpSpPr>
          <p:grpSpPr>
            <a:xfrm>
              <a:off x="2708729" y="2272866"/>
              <a:ext cx="2245545" cy="2255040"/>
              <a:chOff x="4241800" y="3586163"/>
              <a:chExt cx="750888" cy="754063"/>
            </a:xfrm>
            <a:solidFill>
              <a:schemeClr val="bg2"/>
            </a:solidFill>
          </p:grpSpPr>
          <p:sp>
            <p:nvSpPr>
              <p:cNvPr id="8" name="Freeform 9"/>
              <p:cNvSpPr>
                <a:spLocks/>
              </p:cNvSpPr>
              <p:nvPr/>
            </p:nvSpPr>
            <p:spPr bwMode="auto">
              <a:xfrm>
                <a:off x="4740275" y="3819526"/>
                <a:ext cx="77788" cy="76200"/>
              </a:xfrm>
              <a:custGeom>
                <a:avLst/>
                <a:gdLst>
                  <a:gd name="T0" fmla="*/ 40 w 135"/>
                  <a:gd name="T1" fmla="*/ 130 h 130"/>
                  <a:gd name="T2" fmla="*/ 135 w 135"/>
                  <a:gd name="T3" fmla="*/ 78 h 130"/>
                  <a:gd name="T4" fmla="*/ 78 w 135"/>
                  <a:gd name="T5" fmla="*/ 0 h 130"/>
                  <a:gd name="T6" fmla="*/ 0 w 135"/>
                  <a:gd name="T7" fmla="*/ 76 h 130"/>
                  <a:gd name="T8" fmla="*/ 40 w 135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130">
                    <a:moveTo>
                      <a:pt x="40" y="130"/>
                    </a:moveTo>
                    <a:lnTo>
                      <a:pt x="135" y="78"/>
                    </a:lnTo>
                    <a:cubicBezTo>
                      <a:pt x="119" y="50"/>
                      <a:pt x="100" y="24"/>
                      <a:pt x="78" y="0"/>
                    </a:cubicBezTo>
                    <a:lnTo>
                      <a:pt x="0" y="76"/>
                    </a:lnTo>
                    <a:cubicBezTo>
                      <a:pt x="15" y="93"/>
                      <a:pt x="29" y="111"/>
                      <a:pt x="40" y="1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9" name="Freeform 10"/>
              <p:cNvSpPr>
                <a:spLocks/>
              </p:cNvSpPr>
              <p:nvPr/>
            </p:nvSpPr>
            <p:spPr bwMode="auto">
              <a:xfrm>
                <a:off x="4241800" y="3697288"/>
                <a:ext cx="642938" cy="642938"/>
              </a:xfrm>
              <a:custGeom>
                <a:avLst/>
                <a:gdLst>
                  <a:gd name="T0" fmla="*/ 838 w 1103"/>
                  <a:gd name="T1" fmla="*/ 828 h 1102"/>
                  <a:gd name="T2" fmla="*/ 274 w 1103"/>
                  <a:gd name="T3" fmla="*/ 828 h 1102"/>
                  <a:gd name="T4" fmla="*/ 274 w 1103"/>
                  <a:gd name="T5" fmla="*/ 264 h 1102"/>
                  <a:gd name="T6" fmla="*/ 717 w 1103"/>
                  <a:gd name="T7" fmla="*/ 182 h 1102"/>
                  <a:gd name="T8" fmla="*/ 765 w 1103"/>
                  <a:gd name="T9" fmla="*/ 85 h 1102"/>
                  <a:gd name="T10" fmla="*/ 198 w 1103"/>
                  <a:gd name="T11" fmla="*/ 188 h 1102"/>
                  <a:gd name="T12" fmla="*/ 198 w 1103"/>
                  <a:gd name="T13" fmla="*/ 904 h 1102"/>
                  <a:gd name="T14" fmla="*/ 914 w 1103"/>
                  <a:gd name="T15" fmla="*/ 904 h 1102"/>
                  <a:gd name="T16" fmla="*/ 1013 w 1103"/>
                  <a:gd name="T17" fmla="*/ 328 h 1102"/>
                  <a:gd name="T18" fmla="*/ 918 w 1103"/>
                  <a:gd name="T19" fmla="*/ 378 h 1102"/>
                  <a:gd name="T20" fmla="*/ 838 w 1103"/>
                  <a:gd name="T21" fmla="*/ 828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3" h="1102">
                    <a:moveTo>
                      <a:pt x="838" y="828"/>
                    </a:moveTo>
                    <a:cubicBezTo>
                      <a:pt x="683" y="983"/>
                      <a:pt x="430" y="983"/>
                      <a:pt x="274" y="828"/>
                    </a:cubicBezTo>
                    <a:cubicBezTo>
                      <a:pt x="119" y="673"/>
                      <a:pt x="119" y="420"/>
                      <a:pt x="274" y="264"/>
                    </a:cubicBezTo>
                    <a:cubicBezTo>
                      <a:pt x="394" y="144"/>
                      <a:pt x="570" y="117"/>
                      <a:pt x="717" y="182"/>
                    </a:cubicBezTo>
                    <a:lnTo>
                      <a:pt x="765" y="85"/>
                    </a:lnTo>
                    <a:cubicBezTo>
                      <a:pt x="579" y="0"/>
                      <a:pt x="352" y="35"/>
                      <a:pt x="198" y="188"/>
                    </a:cubicBezTo>
                    <a:cubicBezTo>
                      <a:pt x="0" y="385"/>
                      <a:pt x="0" y="707"/>
                      <a:pt x="198" y="904"/>
                    </a:cubicBezTo>
                    <a:cubicBezTo>
                      <a:pt x="395" y="1102"/>
                      <a:pt x="717" y="1102"/>
                      <a:pt x="914" y="904"/>
                    </a:cubicBezTo>
                    <a:cubicBezTo>
                      <a:pt x="1070" y="748"/>
                      <a:pt x="1103" y="517"/>
                      <a:pt x="1013" y="328"/>
                    </a:cubicBezTo>
                    <a:lnTo>
                      <a:pt x="918" y="378"/>
                    </a:lnTo>
                    <a:cubicBezTo>
                      <a:pt x="987" y="527"/>
                      <a:pt x="959" y="707"/>
                      <a:pt x="838" y="8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10" name="Freeform 11"/>
              <p:cNvSpPr>
                <a:spLocks/>
              </p:cNvSpPr>
              <p:nvPr/>
            </p:nvSpPr>
            <p:spPr bwMode="auto">
              <a:xfrm>
                <a:off x="4684713" y="3760788"/>
                <a:ext cx="79375" cy="82550"/>
              </a:xfrm>
              <a:custGeom>
                <a:avLst/>
                <a:gdLst>
                  <a:gd name="T0" fmla="*/ 61 w 138"/>
                  <a:gd name="T1" fmla="*/ 141 h 141"/>
                  <a:gd name="T2" fmla="*/ 138 w 138"/>
                  <a:gd name="T3" fmla="*/ 64 h 141"/>
                  <a:gd name="T4" fmla="*/ 50 w 138"/>
                  <a:gd name="T5" fmla="*/ 0 h 141"/>
                  <a:gd name="T6" fmla="*/ 0 w 138"/>
                  <a:gd name="T7" fmla="*/ 95 h 141"/>
                  <a:gd name="T8" fmla="*/ 61 w 138"/>
                  <a:gd name="T9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41">
                    <a:moveTo>
                      <a:pt x="61" y="141"/>
                    </a:moveTo>
                    <a:lnTo>
                      <a:pt x="138" y="64"/>
                    </a:lnTo>
                    <a:cubicBezTo>
                      <a:pt x="110" y="39"/>
                      <a:pt x="81" y="18"/>
                      <a:pt x="50" y="0"/>
                    </a:cubicBezTo>
                    <a:lnTo>
                      <a:pt x="0" y="95"/>
                    </a:lnTo>
                    <a:cubicBezTo>
                      <a:pt x="22" y="109"/>
                      <a:pt x="43" y="124"/>
                      <a:pt x="61" y="1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4375150" y="3830638"/>
                <a:ext cx="377825" cy="376238"/>
              </a:xfrm>
              <a:custGeom>
                <a:avLst/>
                <a:gdLst>
                  <a:gd name="T0" fmla="*/ 460 w 647"/>
                  <a:gd name="T1" fmla="*/ 453 h 646"/>
                  <a:gd name="T2" fmla="*/ 193 w 647"/>
                  <a:gd name="T3" fmla="*/ 453 h 646"/>
                  <a:gd name="T4" fmla="*/ 193 w 647"/>
                  <a:gd name="T5" fmla="*/ 186 h 646"/>
                  <a:gd name="T6" fmla="*/ 394 w 647"/>
                  <a:gd name="T7" fmla="*/ 144 h 646"/>
                  <a:gd name="T8" fmla="*/ 443 w 647"/>
                  <a:gd name="T9" fmla="*/ 46 h 646"/>
                  <a:gd name="T10" fmla="*/ 116 w 647"/>
                  <a:gd name="T11" fmla="*/ 110 h 646"/>
                  <a:gd name="T12" fmla="*/ 116 w 647"/>
                  <a:gd name="T13" fmla="*/ 530 h 646"/>
                  <a:gd name="T14" fmla="*/ 536 w 647"/>
                  <a:gd name="T15" fmla="*/ 530 h 646"/>
                  <a:gd name="T16" fmla="*/ 598 w 647"/>
                  <a:gd name="T17" fmla="*/ 200 h 646"/>
                  <a:gd name="T18" fmla="*/ 502 w 647"/>
                  <a:gd name="T19" fmla="*/ 250 h 646"/>
                  <a:gd name="T20" fmla="*/ 460 w 647"/>
                  <a:gd name="T21" fmla="*/ 453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7" h="646">
                    <a:moveTo>
                      <a:pt x="460" y="453"/>
                    </a:moveTo>
                    <a:cubicBezTo>
                      <a:pt x="386" y="527"/>
                      <a:pt x="266" y="527"/>
                      <a:pt x="193" y="453"/>
                    </a:cubicBezTo>
                    <a:cubicBezTo>
                      <a:pt x="119" y="380"/>
                      <a:pt x="119" y="260"/>
                      <a:pt x="193" y="186"/>
                    </a:cubicBezTo>
                    <a:cubicBezTo>
                      <a:pt x="248" y="131"/>
                      <a:pt x="326" y="117"/>
                      <a:pt x="394" y="144"/>
                    </a:cubicBezTo>
                    <a:lnTo>
                      <a:pt x="443" y="46"/>
                    </a:lnTo>
                    <a:cubicBezTo>
                      <a:pt x="335" y="0"/>
                      <a:pt x="205" y="21"/>
                      <a:pt x="116" y="110"/>
                    </a:cubicBezTo>
                    <a:cubicBezTo>
                      <a:pt x="0" y="226"/>
                      <a:pt x="0" y="414"/>
                      <a:pt x="116" y="530"/>
                    </a:cubicBezTo>
                    <a:cubicBezTo>
                      <a:pt x="233" y="646"/>
                      <a:pt x="420" y="646"/>
                      <a:pt x="536" y="530"/>
                    </a:cubicBezTo>
                    <a:cubicBezTo>
                      <a:pt x="625" y="441"/>
                      <a:pt x="647" y="309"/>
                      <a:pt x="598" y="200"/>
                    </a:cubicBezTo>
                    <a:lnTo>
                      <a:pt x="502" y="250"/>
                    </a:lnTo>
                    <a:cubicBezTo>
                      <a:pt x="529" y="318"/>
                      <a:pt x="515" y="399"/>
                      <a:pt x="460" y="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12" name="Freeform 13"/>
              <p:cNvSpPr>
                <a:spLocks/>
              </p:cNvSpPr>
              <p:nvPr/>
            </p:nvSpPr>
            <p:spPr bwMode="auto">
              <a:xfrm>
                <a:off x="4651375" y="3905251"/>
                <a:ext cx="60325" cy="49213"/>
              </a:xfrm>
              <a:custGeom>
                <a:avLst/>
                <a:gdLst>
                  <a:gd name="T0" fmla="*/ 0 w 103"/>
                  <a:gd name="T1" fmla="*/ 75 h 86"/>
                  <a:gd name="T2" fmla="*/ 8 w 103"/>
                  <a:gd name="T3" fmla="*/ 86 h 86"/>
                  <a:gd name="T4" fmla="*/ 103 w 103"/>
                  <a:gd name="T5" fmla="*/ 33 h 86"/>
                  <a:gd name="T6" fmla="*/ 79 w 103"/>
                  <a:gd name="T7" fmla="*/ 0 h 86"/>
                  <a:gd name="T8" fmla="*/ 0 w 103"/>
                  <a:gd name="T9" fmla="*/ 7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86">
                    <a:moveTo>
                      <a:pt x="0" y="75"/>
                    </a:moveTo>
                    <a:cubicBezTo>
                      <a:pt x="3" y="79"/>
                      <a:pt x="5" y="82"/>
                      <a:pt x="8" y="86"/>
                    </a:cubicBezTo>
                    <a:lnTo>
                      <a:pt x="103" y="33"/>
                    </a:lnTo>
                    <a:cubicBezTo>
                      <a:pt x="95" y="22"/>
                      <a:pt x="88" y="11"/>
                      <a:pt x="79" y="0"/>
                    </a:cubicBez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51" name="Freeform 14"/>
              <p:cNvSpPr>
                <a:spLocks/>
              </p:cNvSpPr>
              <p:nvPr/>
            </p:nvSpPr>
            <p:spPr bwMode="auto">
              <a:xfrm>
                <a:off x="4627563" y="3868738"/>
                <a:ext cx="50800" cy="61913"/>
              </a:xfrm>
              <a:custGeom>
                <a:avLst/>
                <a:gdLst>
                  <a:gd name="T0" fmla="*/ 88 w 88"/>
                  <a:gd name="T1" fmla="*/ 29 h 106"/>
                  <a:gd name="T2" fmla="*/ 50 w 88"/>
                  <a:gd name="T3" fmla="*/ 0 h 106"/>
                  <a:gd name="T4" fmla="*/ 0 w 88"/>
                  <a:gd name="T5" fmla="*/ 96 h 106"/>
                  <a:gd name="T6" fmla="*/ 13 w 88"/>
                  <a:gd name="T7" fmla="*/ 106 h 106"/>
                  <a:gd name="T8" fmla="*/ 88 w 88"/>
                  <a:gd name="T9" fmla="*/ 2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06">
                    <a:moveTo>
                      <a:pt x="88" y="29"/>
                    </a:moveTo>
                    <a:cubicBezTo>
                      <a:pt x="76" y="18"/>
                      <a:pt x="63" y="9"/>
                      <a:pt x="50" y="0"/>
                    </a:cubicBezTo>
                    <a:lnTo>
                      <a:pt x="0" y="96"/>
                    </a:lnTo>
                    <a:cubicBezTo>
                      <a:pt x="5" y="99"/>
                      <a:pt x="8" y="102"/>
                      <a:pt x="13" y="106"/>
                    </a:cubicBezTo>
                    <a:lnTo>
                      <a:pt x="88" y="29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52" name="Freeform 15"/>
              <p:cNvSpPr>
                <a:spLocks/>
              </p:cNvSpPr>
              <p:nvPr/>
            </p:nvSpPr>
            <p:spPr bwMode="auto">
              <a:xfrm>
                <a:off x="4516438" y="3967163"/>
                <a:ext cx="100013" cy="100013"/>
              </a:xfrm>
              <a:custGeom>
                <a:avLst/>
                <a:gdLst>
                  <a:gd name="T0" fmla="*/ 68 w 171"/>
                  <a:gd name="T1" fmla="*/ 87 h 171"/>
                  <a:gd name="T2" fmla="*/ 67 w 171"/>
                  <a:gd name="T3" fmla="*/ 83 h 171"/>
                  <a:gd name="T4" fmla="*/ 68 w 171"/>
                  <a:gd name="T5" fmla="*/ 73 h 171"/>
                  <a:gd name="T6" fmla="*/ 102 w 171"/>
                  <a:gd name="T7" fmla="*/ 5 h 171"/>
                  <a:gd name="T8" fmla="*/ 31 w 171"/>
                  <a:gd name="T9" fmla="*/ 27 h 171"/>
                  <a:gd name="T10" fmla="*/ 31 w 171"/>
                  <a:gd name="T11" fmla="*/ 140 h 171"/>
                  <a:gd name="T12" fmla="*/ 143 w 171"/>
                  <a:gd name="T13" fmla="*/ 140 h 171"/>
                  <a:gd name="T14" fmla="*/ 165 w 171"/>
                  <a:gd name="T15" fmla="*/ 67 h 171"/>
                  <a:gd name="T16" fmla="*/ 95 w 171"/>
                  <a:gd name="T17" fmla="*/ 103 h 171"/>
                  <a:gd name="T18" fmla="*/ 88 w 171"/>
                  <a:gd name="T19" fmla="*/ 105 h 171"/>
                  <a:gd name="T20" fmla="*/ 77 w 171"/>
                  <a:gd name="T21" fmla="*/ 100 h 171"/>
                  <a:gd name="T22" fmla="*/ 73 w 171"/>
                  <a:gd name="T23" fmla="*/ 96 h 171"/>
                  <a:gd name="T24" fmla="*/ 68 w 171"/>
                  <a:gd name="T25" fmla="*/ 8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171">
                    <a:moveTo>
                      <a:pt x="68" y="87"/>
                    </a:moveTo>
                    <a:cubicBezTo>
                      <a:pt x="67" y="86"/>
                      <a:pt x="67" y="85"/>
                      <a:pt x="67" y="83"/>
                    </a:cubicBezTo>
                    <a:cubicBezTo>
                      <a:pt x="66" y="78"/>
                      <a:pt x="68" y="73"/>
                      <a:pt x="68" y="73"/>
                    </a:cubicBezTo>
                    <a:lnTo>
                      <a:pt x="102" y="5"/>
                    </a:lnTo>
                    <a:cubicBezTo>
                      <a:pt x="77" y="0"/>
                      <a:pt x="51" y="7"/>
                      <a:pt x="31" y="27"/>
                    </a:cubicBezTo>
                    <a:cubicBezTo>
                      <a:pt x="0" y="58"/>
                      <a:pt x="0" y="108"/>
                      <a:pt x="31" y="140"/>
                    </a:cubicBezTo>
                    <a:cubicBezTo>
                      <a:pt x="62" y="171"/>
                      <a:pt x="112" y="171"/>
                      <a:pt x="143" y="140"/>
                    </a:cubicBezTo>
                    <a:cubicBezTo>
                      <a:pt x="163" y="119"/>
                      <a:pt x="171" y="92"/>
                      <a:pt x="165" y="67"/>
                    </a:cubicBezTo>
                    <a:lnTo>
                      <a:pt x="95" y="103"/>
                    </a:lnTo>
                    <a:cubicBezTo>
                      <a:pt x="95" y="103"/>
                      <a:pt x="92" y="105"/>
                      <a:pt x="88" y="105"/>
                    </a:cubicBezTo>
                    <a:cubicBezTo>
                      <a:pt x="86" y="105"/>
                      <a:pt x="81" y="103"/>
                      <a:pt x="77" y="100"/>
                    </a:cubicBezTo>
                    <a:lnTo>
                      <a:pt x="73" y="96"/>
                    </a:lnTo>
                    <a:cubicBezTo>
                      <a:pt x="72" y="93"/>
                      <a:pt x="70" y="90"/>
                      <a:pt x="68" y="8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53" name="Freeform 16"/>
              <p:cNvSpPr>
                <a:spLocks/>
              </p:cNvSpPr>
              <p:nvPr/>
            </p:nvSpPr>
            <p:spPr bwMode="auto">
              <a:xfrm>
                <a:off x="4568825" y="3586163"/>
                <a:ext cx="241300" cy="412750"/>
              </a:xfrm>
              <a:custGeom>
                <a:avLst/>
                <a:gdLst>
                  <a:gd name="T0" fmla="*/ 50 w 413"/>
                  <a:gd name="T1" fmla="*/ 657 h 710"/>
                  <a:gd name="T2" fmla="*/ 322 w 413"/>
                  <a:gd name="T3" fmla="*/ 141 h 710"/>
                  <a:gd name="T4" fmla="*/ 325 w 413"/>
                  <a:gd name="T5" fmla="*/ 141 h 710"/>
                  <a:gd name="T6" fmla="*/ 325 w 413"/>
                  <a:gd name="T7" fmla="*/ 141 h 710"/>
                  <a:gd name="T8" fmla="*/ 413 w 413"/>
                  <a:gd name="T9" fmla="*/ 56 h 710"/>
                  <a:gd name="T10" fmla="*/ 392 w 413"/>
                  <a:gd name="T11" fmla="*/ 51 h 710"/>
                  <a:gd name="T12" fmla="*/ 346 w 413"/>
                  <a:gd name="T13" fmla="*/ 63 h 710"/>
                  <a:gd name="T14" fmla="*/ 340 w 413"/>
                  <a:gd name="T15" fmla="*/ 67 h 710"/>
                  <a:gd name="T16" fmla="*/ 340 w 413"/>
                  <a:gd name="T17" fmla="*/ 60 h 710"/>
                  <a:gd name="T18" fmla="*/ 308 w 413"/>
                  <a:gd name="T19" fmla="*/ 0 h 710"/>
                  <a:gd name="T20" fmla="*/ 290 w 413"/>
                  <a:gd name="T21" fmla="*/ 125 h 710"/>
                  <a:gd name="T22" fmla="*/ 291 w 413"/>
                  <a:gd name="T23" fmla="*/ 127 h 710"/>
                  <a:gd name="T24" fmla="*/ 290 w 413"/>
                  <a:gd name="T25" fmla="*/ 130 h 710"/>
                  <a:gd name="T26" fmla="*/ 0 w 413"/>
                  <a:gd name="T27" fmla="*/ 710 h 710"/>
                  <a:gd name="T28" fmla="*/ 50 w 413"/>
                  <a:gd name="T29" fmla="*/ 657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3" h="710">
                    <a:moveTo>
                      <a:pt x="50" y="657"/>
                    </a:moveTo>
                    <a:lnTo>
                      <a:pt x="322" y="141"/>
                    </a:lnTo>
                    <a:lnTo>
                      <a:pt x="325" y="141"/>
                    </a:lnTo>
                    <a:lnTo>
                      <a:pt x="325" y="141"/>
                    </a:lnTo>
                    <a:cubicBezTo>
                      <a:pt x="331" y="141"/>
                      <a:pt x="380" y="138"/>
                      <a:pt x="413" y="56"/>
                    </a:cubicBezTo>
                    <a:cubicBezTo>
                      <a:pt x="407" y="52"/>
                      <a:pt x="401" y="51"/>
                      <a:pt x="392" y="51"/>
                    </a:cubicBezTo>
                    <a:cubicBezTo>
                      <a:pt x="370" y="51"/>
                      <a:pt x="346" y="63"/>
                      <a:pt x="346" y="63"/>
                    </a:cubicBezTo>
                    <a:lnTo>
                      <a:pt x="340" y="67"/>
                    </a:lnTo>
                    <a:lnTo>
                      <a:pt x="340" y="60"/>
                    </a:lnTo>
                    <a:cubicBezTo>
                      <a:pt x="340" y="60"/>
                      <a:pt x="337" y="15"/>
                      <a:pt x="308" y="0"/>
                    </a:cubicBezTo>
                    <a:cubicBezTo>
                      <a:pt x="257" y="78"/>
                      <a:pt x="288" y="123"/>
                      <a:pt x="290" y="125"/>
                    </a:cubicBezTo>
                    <a:lnTo>
                      <a:pt x="291" y="127"/>
                    </a:lnTo>
                    <a:lnTo>
                      <a:pt x="290" y="130"/>
                    </a:lnTo>
                    <a:lnTo>
                      <a:pt x="0" y="710"/>
                    </a:lnTo>
                    <a:lnTo>
                      <a:pt x="50" y="65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54" name="Freeform 17"/>
              <p:cNvSpPr>
                <a:spLocks/>
              </p:cNvSpPr>
              <p:nvPr/>
            </p:nvSpPr>
            <p:spPr bwMode="auto">
              <a:xfrm>
                <a:off x="4586288" y="3763963"/>
                <a:ext cx="406400" cy="250825"/>
              </a:xfrm>
              <a:custGeom>
                <a:avLst/>
                <a:gdLst>
                  <a:gd name="T0" fmla="*/ 0 w 699"/>
                  <a:gd name="T1" fmla="*/ 430 h 430"/>
                  <a:gd name="T2" fmla="*/ 574 w 699"/>
                  <a:gd name="T3" fmla="*/ 126 h 430"/>
                  <a:gd name="T4" fmla="*/ 577 w 699"/>
                  <a:gd name="T5" fmla="*/ 127 h 430"/>
                  <a:gd name="T6" fmla="*/ 615 w 699"/>
                  <a:gd name="T7" fmla="*/ 137 h 430"/>
                  <a:gd name="T8" fmla="*/ 699 w 699"/>
                  <a:gd name="T9" fmla="*/ 107 h 430"/>
                  <a:gd name="T10" fmla="*/ 639 w 699"/>
                  <a:gd name="T11" fmla="*/ 75 h 430"/>
                  <a:gd name="T12" fmla="*/ 632 w 699"/>
                  <a:gd name="T13" fmla="*/ 74 h 430"/>
                  <a:gd name="T14" fmla="*/ 635 w 699"/>
                  <a:gd name="T15" fmla="*/ 67 h 430"/>
                  <a:gd name="T16" fmla="*/ 643 w 699"/>
                  <a:gd name="T17" fmla="*/ 0 h 430"/>
                  <a:gd name="T18" fmla="*/ 557 w 699"/>
                  <a:gd name="T19" fmla="*/ 92 h 430"/>
                  <a:gd name="T20" fmla="*/ 557 w 699"/>
                  <a:gd name="T21" fmla="*/ 95 h 430"/>
                  <a:gd name="T22" fmla="*/ 57 w 699"/>
                  <a:gd name="T23" fmla="*/ 374 h 430"/>
                  <a:gd name="T24" fmla="*/ 0 w 699"/>
                  <a:gd name="T25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9" h="430">
                    <a:moveTo>
                      <a:pt x="0" y="430"/>
                    </a:moveTo>
                    <a:lnTo>
                      <a:pt x="574" y="126"/>
                    </a:lnTo>
                    <a:lnTo>
                      <a:pt x="577" y="127"/>
                    </a:lnTo>
                    <a:cubicBezTo>
                      <a:pt x="577" y="127"/>
                      <a:pt x="590" y="137"/>
                      <a:pt x="615" y="137"/>
                    </a:cubicBezTo>
                    <a:cubicBezTo>
                      <a:pt x="640" y="137"/>
                      <a:pt x="669" y="127"/>
                      <a:pt x="699" y="107"/>
                    </a:cubicBezTo>
                    <a:cubicBezTo>
                      <a:pt x="687" y="81"/>
                      <a:pt x="639" y="75"/>
                      <a:pt x="639" y="75"/>
                    </a:cubicBezTo>
                    <a:lnTo>
                      <a:pt x="632" y="74"/>
                    </a:lnTo>
                    <a:lnTo>
                      <a:pt x="635" y="67"/>
                    </a:lnTo>
                    <a:cubicBezTo>
                      <a:pt x="635" y="67"/>
                      <a:pt x="659" y="29"/>
                      <a:pt x="643" y="0"/>
                    </a:cubicBezTo>
                    <a:cubicBezTo>
                      <a:pt x="557" y="36"/>
                      <a:pt x="557" y="91"/>
                      <a:pt x="557" y="92"/>
                    </a:cubicBezTo>
                    <a:lnTo>
                      <a:pt x="557" y="95"/>
                    </a:lnTo>
                    <a:lnTo>
                      <a:pt x="57" y="374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55" name="Freeform 18"/>
              <p:cNvSpPr>
                <a:spLocks/>
              </p:cNvSpPr>
              <p:nvPr/>
            </p:nvSpPr>
            <p:spPr bwMode="auto">
              <a:xfrm>
                <a:off x="4562475" y="3662363"/>
                <a:ext cx="358775" cy="358775"/>
              </a:xfrm>
              <a:custGeom>
                <a:avLst/>
                <a:gdLst>
                  <a:gd name="T0" fmla="*/ 2 w 616"/>
                  <a:gd name="T1" fmla="*/ 601 h 616"/>
                  <a:gd name="T2" fmla="*/ 0 w 616"/>
                  <a:gd name="T3" fmla="*/ 604 h 616"/>
                  <a:gd name="T4" fmla="*/ 5 w 616"/>
                  <a:gd name="T5" fmla="*/ 611 h 616"/>
                  <a:gd name="T6" fmla="*/ 14 w 616"/>
                  <a:gd name="T7" fmla="*/ 616 h 616"/>
                  <a:gd name="T8" fmla="*/ 16 w 616"/>
                  <a:gd name="T9" fmla="*/ 615 h 616"/>
                  <a:gd name="T10" fmla="*/ 503 w 616"/>
                  <a:gd name="T11" fmla="*/ 140 h 616"/>
                  <a:gd name="T12" fmla="*/ 505 w 616"/>
                  <a:gd name="T13" fmla="*/ 141 h 616"/>
                  <a:gd name="T14" fmla="*/ 522 w 616"/>
                  <a:gd name="T15" fmla="*/ 144 h 616"/>
                  <a:gd name="T16" fmla="*/ 616 w 616"/>
                  <a:gd name="T17" fmla="*/ 87 h 616"/>
                  <a:gd name="T18" fmla="*/ 550 w 616"/>
                  <a:gd name="T19" fmla="*/ 74 h 616"/>
                  <a:gd name="T20" fmla="*/ 543 w 616"/>
                  <a:gd name="T21" fmla="*/ 75 h 616"/>
                  <a:gd name="T22" fmla="*/ 545 w 616"/>
                  <a:gd name="T23" fmla="*/ 67 h 616"/>
                  <a:gd name="T24" fmla="*/ 534 w 616"/>
                  <a:gd name="T25" fmla="*/ 0 h 616"/>
                  <a:gd name="T26" fmla="*/ 478 w 616"/>
                  <a:gd name="T27" fmla="*/ 112 h 616"/>
                  <a:gd name="T28" fmla="*/ 479 w 616"/>
                  <a:gd name="T29" fmla="*/ 115 h 616"/>
                  <a:gd name="T30" fmla="*/ 476 w 616"/>
                  <a:gd name="T31" fmla="*/ 117 h 616"/>
                  <a:gd name="T32" fmla="*/ 2 w 616"/>
                  <a:gd name="T33" fmla="*/ 601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16" h="616">
                    <a:moveTo>
                      <a:pt x="2" y="601"/>
                    </a:moveTo>
                    <a:cubicBezTo>
                      <a:pt x="2" y="601"/>
                      <a:pt x="0" y="603"/>
                      <a:pt x="0" y="604"/>
                    </a:cubicBezTo>
                    <a:cubicBezTo>
                      <a:pt x="0" y="606"/>
                      <a:pt x="2" y="609"/>
                      <a:pt x="5" y="611"/>
                    </a:cubicBezTo>
                    <a:cubicBezTo>
                      <a:pt x="8" y="614"/>
                      <a:pt x="12" y="616"/>
                      <a:pt x="14" y="616"/>
                    </a:cubicBezTo>
                    <a:cubicBezTo>
                      <a:pt x="15" y="616"/>
                      <a:pt x="16" y="615"/>
                      <a:pt x="16" y="615"/>
                    </a:cubicBezTo>
                    <a:lnTo>
                      <a:pt x="503" y="140"/>
                    </a:lnTo>
                    <a:lnTo>
                      <a:pt x="505" y="141"/>
                    </a:lnTo>
                    <a:cubicBezTo>
                      <a:pt x="505" y="141"/>
                      <a:pt x="511" y="144"/>
                      <a:pt x="522" y="144"/>
                    </a:cubicBezTo>
                    <a:cubicBezTo>
                      <a:pt x="539" y="144"/>
                      <a:pt x="575" y="136"/>
                      <a:pt x="616" y="87"/>
                    </a:cubicBezTo>
                    <a:cubicBezTo>
                      <a:pt x="597" y="66"/>
                      <a:pt x="550" y="74"/>
                      <a:pt x="550" y="74"/>
                    </a:cubicBezTo>
                    <a:lnTo>
                      <a:pt x="543" y="75"/>
                    </a:lnTo>
                    <a:lnTo>
                      <a:pt x="545" y="67"/>
                    </a:lnTo>
                    <a:cubicBezTo>
                      <a:pt x="545" y="67"/>
                      <a:pt x="556" y="24"/>
                      <a:pt x="534" y="0"/>
                    </a:cubicBezTo>
                    <a:cubicBezTo>
                      <a:pt x="461" y="60"/>
                      <a:pt x="478" y="112"/>
                      <a:pt x="478" y="112"/>
                    </a:cubicBezTo>
                    <a:lnTo>
                      <a:pt x="479" y="115"/>
                    </a:lnTo>
                    <a:lnTo>
                      <a:pt x="476" y="117"/>
                    </a:lnTo>
                    <a:lnTo>
                      <a:pt x="2" y="601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</p:grpSp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524050" y="2437940"/>
              <a:ext cx="2126857" cy="2501907"/>
            </a:xfrm>
            <a:custGeom>
              <a:avLst/>
              <a:gdLst>
                <a:gd name="T0" fmla="*/ 4 w 932"/>
                <a:gd name="T1" fmla="*/ 893 h 1098"/>
                <a:gd name="T2" fmla="*/ 91 w 932"/>
                <a:gd name="T3" fmla="*/ 722 h 1098"/>
                <a:gd name="T4" fmla="*/ 301 w 932"/>
                <a:gd name="T5" fmla="*/ 626 h 1098"/>
                <a:gd name="T6" fmla="*/ 389 w 932"/>
                <a:gd name="T7" fmla="*/ 902 h 1098"/>
                <a:gd name="T8" fmla="*/ 401 w 932"/>
                <a:gd name="T9" fmla="*/ 940 h 1098"/>
                <a:gd name="T10" fmla="*/ 440 w 932"/>
                <a:gd name="T11" fmla="*/ 828 h 1098"/>
                <a:gd name="T12" fmla="*/ 466 w 932"/>
                <a:gd name="T13" fmla="*/ 697 h 1098"/>
                <a:gd name="T14" fmla="*/ 492 w 932"/>
                <a:gd name="T15" fmla="*/ 828 h 1098"/>
                <a:gd name="T16" fmla="*/ 531 w 932"/>
                <a:gd name="T17" fmla="*/ 938 h 1098"/>
                <a:gd name="T18" fmla="*/ 543 w 932"/>
                <a:gd name="T19" fmla="*/ 901 h 1098"/>
                <a:gd name="T20" fmla="*/ 543 w 932"/>
                <a:gd name="T21" fmla="*/ 901 h 1098"/>
                <a:gd name="T22" fmla="*/ 557 w 932"/>
                <a:gd name="T23" fmla="*/ 857 h 1098"/>
                <a:gd name="T24" fmla="*/ 557 w 932"/>
                <a:gd name="T25" fmla="*/ 857 h 1098"/>
                <a:gd name="T26" fmla="*/ 557 w 932"/>
                <a:gd name="T27" fmla="*/ 857 h 1098"/>
                <a:gd name="T28" fmla="*/ 631 w 932"/>
                <a:gd name="T29" fmla="*/ 625 h 1098"/>
                <a:gd name="T30" fmla="*/ 841 w 932"/>
                <a:gd name="T31" fmla="*/ 721 h 1098"/>
                <a:gd name="T32" fmla="*/ 929 w 932"/>
                <a:gd name="T33" fmla="*/ 892 h 1098"/>
                <a:gd name="T34" fmla="*/ 918 w 932"/>
                <a:gd name="T35" fmla="*/ 988 h 1098"/>
                <a:gd name="T36" fmla="*/ 466 w 932"/>
                <a:gd name="T37" fmla="*/ 1098 h 1098"/>
                <a:gd name="T38" fmla="*/ 466 w 932"/>
                <a:gd name="T39" fmla="*/ 1092 h 1098"/>
                <a:gd name="T40" fmla="*/ 466 w 932"/>
                <a:gd name="T41" fmla="*/ 1098 h 1098"/>
                <a:gd name="T42" fmla="*/ 14 w 932"/>
                <a:gd name="T43" fmla="*/ 988 h 1098"/>
                <a:gd name="T44" fmla="*/ 4 w 932"/>
                <a:gd name="T45" fmla="*/ 893 h 1098"/>
                <a:gd name="T46" fmla="*/ 695 w 932"/>
                <a:gd name="T47" fmla="*/ 317 h 1098"/>
                <a:gd name="T48" fmla="*/ 695 w 932"/>
                <a:gd name="T49" fmla="*/ 317 h 1098"/>
                <a:gd name="T50" fmla="*/ 635 w 932"/>
                <a:gd name="T51" fmla="*/ 84 h 1098"/>
                <a:gd name="T52" fmla="*/ 576 w 932"/>
                <a:gd name="T53" fmla="*/ 29 h 1098"/>
                <a:gd name="T54" fmla="*/ 455 w 932"/>
                <a:gd name="T55" fmla="*/ 4 h 1098"/>
                <a:gd name="T56" fmla="*/ 407 w 932"/>
                <a:gd name="T57" fmla="*/ 13 h 1098"/>
                <a:gd name="T58" fmla="*/ 407 w 932"/>
                <a:gd name="T59" fmla="*/ 13 h 1098"/>
                <a:gd name="T60" fmla="*/ 407 w 932"/>
                <a:gd name="T61" fmla="*/ 13 h 1098"/>
                <a:gd name="T62" fmla="*/ 355 w 932"/>
                <a:gd name="T63" fmla="*/ 41 h 1098"/>
                <a:gd name="T64" fmla="*/ 300 w 932"/>
                <a:gd name="T65" fmla="*/ 86 h 1098"/>
                <a:gd name="T66" fmla="*/ 241 w 932"/>
                <a:gd name="T67" fmla="*/ 188 h 1098"/>
                <a:gd name="T68" fmla="*/ 246 w 932"/>
                <a:gd name="T69" fmla="*/ 303 h 1098"/>
                <a:gd name="T70" fmla="*/ 226 w 932"/>
                <a:gd name="T71" fmla="*/ 388 h 1098"/>
                <a:gd name="T72" fmla="*/ 267 w 932"/>
                <a:gd name="T73" fmla="*/ 459 h 1098"/>
                <a:gd name="T74" fmla="*/ 461 w 932"/>
                <a:gd name="T75" fmla="*/ 653 h 1098"/>
                <a:gd name="T76" fmla="*/ 652 w 932"/>
                <a:gd name="T77" fmla="*/ 469 h 1098"/>
                <a:gd name="T78" fmla="*/ 702 w 932"/>
                <a:gd name="T79" fmla="*/ 401 h 1098"/>
                <a:gd name="T80" fmla="*/ 695 w 932"/>
                <a:gd name="T81" fmla="*/ 317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098">
                  <a:moveTo>
                    <a:pt x="4" y="893"/>
                  </a:moveTo>
                  <a:cubicBezTo>
                    <a:pt x="0" y="843"/>
                    <a:pt x="5" y="743"/>
                    <a:pt x="91" y="722"/>
                  </a:cubicBezTo>
                  <a:cubicBezTo>
                    <a:pt x="207" y="692"/>
                    <a:pt x="301" y="626"/>
                    <a:pt x="301" y="626"/>
                  </a:cubicBezTo>
                  <a:lnTo>
                    <a:pt x="389" y="902"/>
                  </a:lnTo>
                  <a:lnTo>
                    <a:pt x="401" y="940"/>
                  </a:lnTo>
                  <a:lnTo>
                    <a:pt x="440" y="828"/>
                  </a:lnTo>
                  <a:cubicBezTo>
                    <a:pt x="341" y="691"/>
                    <a:pt x="466" y="697"/>
                    <a:pt x="466" y="697"/>
                  </a:cubicBezTo>
                  <a:cubicBezTo>
                    <a:pt x="466" y="697"/>
                    <a:pt x="590" y="692"/>
                    <a:pt x="492" y="828"/>
                  </a:cubicBezTo>
                  <a:lnTo>
                    <a:pt x="531" y="938"/>
                  </a:lnTo>
                  <a:lnTo>
                    <a:pt x="543" y="901"/>
                  </a:lnTo>
                  <a:lnTo>
                    <a:pt x="543" y="901"/>
                  </a:lnTo>
                  <a:lnTo>
                    <a:pt x="557" y="857"/>
                  </a:lnTo>
                  <a:lnTo>
                    <a:pt x="557" y="857"/>
                  </a:lnTo>
                  <a:lnTo>
                    <a:pt x="557" y="857"/>
                  </a:lnTo>
                  <a:lnTo>
                    <a:pt x="631" y="625"/>
                  </a:lnTo>
                  <a:cubicBezTo>
                    <a:pt x="631" y="625"/>
                    <a:pt x="725" y="691"/>
                    <a:pt x="841" y="721"/>
                  </a:cubicBezTo>
                  <a:cubicBezTo>
                    <a:pt x="927" y="743"/>
                    <a:pt x="932" y="843"/>
                    <a:pt x="929" y="892"/>
                  </a:cubicBezTo>
                  <a:cubicBezTo>
                    <a:pt x="929" y="892"/>
                    <a:pt x="930" y="961"/>
                    <a:pt x="918" y="988"/>
                  </a:cubicBezTo>
                  <a:cubicBezTo>
                    <a:pt x="918" y="988"/>
                    <a:pt x="750" y="1098"/>
                    <a:pt x="466" y="1098"/>
                  </a:cubicBezTo>
                  <a:lnTo>
                    <a:pt x="466" y="1092"/>
                  </a:lnTo>
                  <a:lnTo>
                    <a:pt x="466" y="1098"/>
                  </a:lnTo>
                  <a:cubicBezTo>
                    <a:pt x="182" y="1098"/>
                    <a:pt x="14" y="988"/>
                    <a:pt x="14" y="988"/>
                  </a:cubicBezTo>
                  <a:cubicBezTo>
                    <a:pt x="2" y="962"/>
                    <a:pt x="4" y="893"/>
                    <a:pt x="4" y="893"/>
                  </a:cubicBezTo>
                  <a:close/>
                  <a:moveTo>
                    <a:pt x="695" y="317"/>
                  </a:moveTo>
                  <a:lnTo>
                    <a:pt x="695" y="317"/>
                  </a:lnTo>
                  <a:cubicBezTo>
                    <a:pt x="742" y="92"/>
                    <a:pt x="635" y="84"/>
                    <a:pt x="635" y="84"/>
                  </a:cubicBezTo>
                  <a:cubicBezTo>
                    <a:pt x="635" y="84"/>
                    <a:pt x="618" y="53"/>
                    <a:pt x="576" y="29"/>
                  </a:cubicBezTo>
                  <a:cubicBezTo>
                    <a:pt x="547" y="12"/>
                    <a:pt x="507" y="0"/>
                    <a:pt x="455" y="4"/>
                  </a:cubicBezTo>
                  <a:cubicBezTo>
                    <a:pt x="437" y="6"/>
                    <a:pt x="422" y="8"/>
                    <a:pt x="407" y="13"/>
                  </a:cubicBezTo>
                  <a:lnTo>
                    <a:pt x="407" y="13"/>
                  </a:lnTo>
                  <a:lnTo>
                    <a:pt x="407" y="13"/>
                  </a:lnTo>
                  <a:cubicBezTo>
                    <a:pt x="389" y="19"/>
                    <a:pt x="370" y="29"/>
                    <a:pt x="355" y="41"/>
                  </a:cubicBezTo>
                  <a:cubicBezTo>
                    <a:pt x="335" y="53"/>
                    <a:pt x="317" y="68"/>
                    <a:pt x="300" y="86"/>
                  </a:cubicBezTo>
                  <a:cubicBezTo>
                    <a:pt x="274" y="112"/>
                    <a:pt x="251" y="146"/>
                    <a:pt x="241" y="188"/>
                  </a:cubicBezTo>
                  <a:cubicBezTo>
                    <a:pt x="231" y="224"/>
                    <a:pt x="232" y="263"/>
                    <a:pt x="246" y="303"/>
                  </a:cubicBezTo>
                  <a:cubicBezTo>
                    <a:pt x="227" y="302"/>
                    <a:pt x="204" y="312"/>
                    <a:pt x="226" y="388"/>
                  </a:cubicBezTo>
                  <a:cubicBezTo>
                    <a:pt x="242" y="443"/>
                    <a:pt x="256" y="459"/>
                    <a:pt x="267" y="459"/>
                  </a:cubicBezTo>
                  <a:cubicBezTo>
                    <a:pt x="280" y="539"/>
                    <a:pt x="324" y="642"/>
                    <a:pt x="461" y="653"/>
                  </a:cubicBezTo>
                  <a:cubicBezTo>
                    <a:pt x="597" y="648"/>
                    <a:pt x="639" y="547"/>
                    <a:pt x="652" y="469"/>
                  </a:cubicBezTo>
                  <a:cubicBezTo>
                    <a:pt x="664" y="477"/>
                    <a:pt x="682" y="473"/>
                    <a:pt x="702" y="401"/>
                  </a:cubicBezTo>
                  <a:cubicBezTo>
                    <a:pt x="718" y="342"/>
                    <a:pt x="709" y="322"/>
                    <a:pt x="695" y="317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4050"/>
            </a:p>
          </p:txBody>
        </p:sp>
      </p:grpSp>
      <p:sp>
        <p:nvSpPr>
          <p:cNvPr id="69" name="Freeform 22"/>
          <p:cNvSpPr>
            <a:spLocks noEditPoints="1"/>
          </p:cNvSpPr>
          <p:nvPr/>
        </p:nvSpPr>
        <p:spPr bwMode="auto">
          <a:xfrm>
            <a:off x="1354981" y="3263383"/>
            <a:ext cx="1397795" cy="1197770"/>
          </a:xfrm>
          <a:custGeom>
            <a:avLst/>
            <a:gdLst>
              <a:gd name="T0" fmla="*/ 250 w 1125"/>
              <a:gd name="T1" fmla="*/ 245 h 962"/>
              <a:gd name="T2" fmla="*/ 330 w 1125"/>
              <a:gd name="T3" fmla="*/ 492 h 962"/>
              <a:gd name="T4" fmla="*/ 64 w 1125"/>
              <a:gd name="T5" fmla="*/ 640 h 962"/>
              <a:gd name="T6" fmla="*/ 37 w 1125"/>
              <a:gd name="T7" fmla="*/ 689 h 962"/>
              <a:gd name="T8" fmla="*/ 7 w 1125"/>
              <a:gd name="T9" fmla="*/ 787 h 962"/>
              <a:gd name="T10" fmla="*/ 3 w 1125"/>
              <a:gd name="T11" fmla="*/ 824 h 962"/>
              <a:gd name="T12" fmla="*/ 402 w 1125"/>
              <a:gd name="T13" fmla="*/ 901 h 962"/>
              <a:gd name="T14" fmla="*/ 441 w 1125"/>
              <a:gd name="T15" fmla="*/ 901 h 962"/>
              <a:gd name="T16" fmla="*/ 702 w 1125"/>
              <a:gd name="T17" fmla="*/ 851 h 962"/>
              <a:gd name="T18" fmla="*/ 740 w 1125"/>
              <a:gd name="T19" fmla="*/ 692 h 962"/>
              <a:gd name="T20" fmla="*/ 539 w 1125"/>
              <a:gd name="T21" fmla="*/ 494 h 962"/>
              <a:gd name="T22" fmla="*/ 635 w 1125"/>
              <a:gd name="T23" fmla="*/ 289 h 962"/>
              <a:gd name="T24" fmla="*/ 433 w 1125"/>
              <a:gd name="T25" fmla="*/ 0 h 962"/>
              <a:gd name="T26" fmla="*/ 771 w 1125"/>
              <a:gd name="T27" fmla="*/ 471 h 962"/>
              <a:gd name="T28" fmla="*/ 680 w 1125"/>
              <a:gd name="T29" fmla="*/ 575 h 962"/>
              <a:gd name="T30" fmla="*/ 771 w 1125"/>
              <a:gd name="T31" fmla="*/ 672 h 962"/>
              <a:gd name="T32" fmla="*/ 819 w 1125"/>
              <a:gd name="T33" fmla="*/ 685 h 962"/>
              <a:gd name="T34" fmla="*/ 877 w 1125"/>
              <a:gd name="T35" fmla="*/ 722 h 962"/>
              <a:gd name="T36" fmla="*/ 910 w 1125"/>
              <a:gd name="T37" fmla="*/ 745 h 962"/>
              <a:gd name="T38" fmla="*/ 970 w 1125"/>
              <a:gd name="T39" fmla="*/ 717 h 962"/>
              <a:gd name="T40" fmla="*/ 908 w 1125"/>
              <a:gd name="T41" fmla="*/ 645 h 962"/>
              <a:gd name="T42" fmla="*/ 878 w 1125"/>
              <a:gd name="T43" fmla="*/ 536 h 962"/>
              <a:gd name="T44" fmla="*/ 905 w 1125"/>
              <a:gd name="T45" fmla="*/ 579 h 962"/>
              <a:gd name="T46" fmla="*/ 960 w 1125"/>
              <a:gd name="T47" fmla="*/ 571 h 962"/>
              <a:gd name="T48" fmla="*/ 878 w 1125"/>
              <a:gd name="T49" fmla="*/ 472 h 962"/>
              <a:gd name="T50" fmla="*/ 836 w 1125"/>
              <a:gd name="T51" fmla="*/ 445 h 962"/>
              <a:gd name="T52" fmla="*/ 819 w 1125"/>
              <a:gd name="T53" fmla="*/ 465 h 962"/>
              <a:gd name="T54" fmla="*/ 779 w 1125"/>
              <a:gd name="T55" fmla="*/ 445 h 962"/>
              <a:gd name="T56" fmla="*/ 829 w 1125"/>
              <a:gd name="T57" fmla="*/ 522 h 962"/>
              <a:gd name="T58" fmla="*/ 819 w 1125"/>
              <a:gd name="T59" fmla="*/ 620 h 962"/>
              <a:gd name="T60" fmla="*/ 773 w 1125"/>
              <a:gd name="T61" fmla="*/ 606 h 962"/>
              <a:gd name="T62" fmla="*/ 742 w 1125"/>
              <a:gd name="T63" fmla="*/ 566 h 962"/>
              <a:gd name="T64" fmla="*/ 773 w 1125"/>
              <a:gd name="T65" fmla="*/ 529 h 962"/>
              <a:gd name="T66" fmla="*/ 979 w 1125"/>
              <a:gd name="T67" fmla="*/ 666 h 962"/>
              <a:gd name="T68" fmla="*/ 829 w 1125"/>
              <a:gd name="T69" fmla="*/ 729 h 962"/>
              <a:gd name="T70" fmla="*/ 669 w 1125"/>
              <a:gd name="T71" fmla="*/ 950 h 962"/>
              <a:gd name="T72" fmla="*/ 820 w 1125"/>
              <a:gd name="T73" fmla="*/ 822 h 962"/>
              <a:gd name="T74" fmla="*/ 1075 w 1125"/>
              <a:gd name="T75" fmla="*/ 761 h 962"/>
              <a:gd name="T76" fmla="*/ 1125 w 1125"/>
              <a:gd name="T77" fmla="*/ 794 h 962"/>
              <a:gd name="T78" fmla="*/ 983 w 1125"/>
              <a:gd name="T79" fmla="*/ 652 h 962"/>
              <a:gd name="T80" fmla="*/ 740 w 1125"/>
              <a:gd name="T81" fmla="*/ 694 h 962"/>
              <a:gd name="T82" fmla="*/ 692 w 1125"/>
              <a:gd name="T83" fmla="*/ 797 h 962"/>
              <a:gd name="T84" fmla="*/ 745 w 1125"/>
              <a:gd name="T85" fmla="*/ 766 h 962"/>
              <a:gd name="T86" fmla="*/ 688 w 1125"/>
              <a:gd name="T87" fmla="*/ 723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25" h="962">
                <a:moveTo>
                  <a:pt x="433" y="0"/>
                </a:moveTo>
                <a:cubicBezTo>
                  <a:pt x="249" y="0"/>
                  <a:pt x="252" y="160"/>
                  <a:pt x="252" y="160"/>
                </a:cubicBezTo>
                <a:lnTo>
                  <a:pt x="250" y="245"/>
                </a:lnTo>
                <a:cubicBezTo>
                  <a:pt x="235" y="245"/>
                  <a:pt x="232" y="260"/>
                  <a:pt x="232" y="289"/>
                </a:cubicBezTo>
                <a:cubicBezTo>
                  <a:pt x="232" y="334"/>
                  <a:pt x="259" y="380"/>
                  <a:pt x="284" y="404"/>
                </a:cubicBezTo>
                <a:cubicBezTo>
                  <a:pt x="293" y="439"/>
                  <a:pt x="308" y="469"/>
                  <a:pt x="330" y="492"/>
                </a:cubicBezTo>
                <a:cubicBezTo>
                  <a:pt x="329" y="492"/>
                  <a:pt x="329" y="494"/>
                  <a:pt x="328" y="494"/>
                </a:cubicBezTo>
                <a:cubicBezTo>
                  <a:pt x="254" y="539"/>
                  <a:pt x="168" y="569"/>
                  <a:pt x="110" y="599"/>
                </a:cubicBezTo>
                <a:cubicBezTo>
                  <a:pt x="94" y="607"/>
                  <a:pt x="78" y="622"/>
                  <a:pt x="64" y="640"/>
                </a:cubicBezTo>
                <a:cubicBezTo>
                  <a:pt x="55" y="652"/>
                  <a:pt x="46" y="666"/>
                  <a:pt x="40" y="681"/>
                </a:cubicBezTo>
                <a:cubicBezTo>
                  <a:pt x="40" y="681"/>
                  <a:pt x="40" y="682"/>
                  <a:pt x="39" y="682"/>
                </a:cubicBezTo>
                <a:cubicBezTo>
                  <a:pt x="38" y="685"/>
                  <a:pt x="38" y="686"/>
                  <a:pt x="37" y="689"/>
                </a:cubicBezTo>
                <a:cubicBezTo>
                  <a:pt x="23" y="719"/>
                  <a:pt x="13" y="750"/>
                  <a:pt x="8" y="781"/>
                </a:cubicBezTo>
                <a:lnTo>
                  <a:pt x="8" y="784"/>
                </a:lnTo>
                <a:cubicBezTo>
                  <a:pt x="8" y="785"/>
                  <a:pt x="8" y="786"/>
                  <a:pt x="7" y="787"/>
                </a:cubicBezTo>
                <a:cubicBezTo>
                  <a:pt x="5" y="792"/>
                  <a:pt x="4" y="799"/>
                  <a:pt x="4" y="804"/>
                </a:cubicBezTo>
                <a:cubicBezTo>
                  <a:pt x="3" y="809"/>
                  <a:pt x="3" y="817"/>
                  <a:pt x="3" y="822"/>
                </a:cubicBezTo>
                <a:lnTo>
                  <a:pt x="3" y="824"/>
                </a:lnTo>
                <a:cubicBezTo>
                  <a:pt x="0" y="852"/>
                  <a:pt x="55" y="862"/>
                  <a:pt x="55" y="862"/>
                </a:cubicBezTo>
                <a:cubicBezTo>
                  <a:pt x="75" y="869"/>
                  <a:pt x="113" y="875"/>
                  <a:pt x="158" y="881"/>
                </a:cubicBezTo>
                <a:cubicBezTo>
                  <a:pt x="238" y="895"/>
                  <a:pt x="320" y="899"/>
                  <a:pt x="402" y="901"/>
                </a:cubicBezTo>
                <a:lnTo>
                  <a:pt x="427" y="901"/>
                </a:lnTo>
                <a:lnTo>
                  <a:pt x="428" y="901"/>
                </a:lnTo>
                <a:lnTo>
                  <a:pt x="441" y="901"/>
                </a:lnTo>
                <a:lnTo>
                  <a:pt x="466" y="901"/>
                </a:lnTo>
                <a:cubicBezTo>
                  <a:pt x="536" y="899"/>
                  <a:pt x="608" y="895"/>
                  <a:pt x="679" y="885"/>
                </a:cubicBezTo>
                <a:lnTo>
                  <a:pt x="702" y="851"/>
                </a:lnTo>
                <a:cubicBezTo>
                  <a:pt x="674" y="827"/>
                  <a:pt x="652" y="790"/>
                  <a:pt x="650" y="751"/>
                </a:cubicBezTo>
                <a:cubicBezTo>
                  <a:pt x="646" y="727"/>
                  <a:pt x="655" y="700"/>
                  <a:pt x="680" y="692"/>
                </a:cubicBezTo>
                <a:cubicBezTo>
                  <a:pt x="700" y="691"/>
                  <a:pt x="720" y="690"/>
                  <a:pt x="740" y="692"/>
                </a:cubicBezTo>
                <a:cubicBezTo>
                  <a:pt x="705" y="679"/>
                  <a:pt x="669" y="647"/>
                  <a:pt x="657" y="609"/>
                </a:cubicBezTo>
                <a:cubicBezTo>
                  <a:pt x="650" y="590"/>
                  <a:pt x="649" y="570"/>
                  <a:pt x="653" y="551"/>
                </a:cubicBezTo>
                <a:cubicBezTo>
                  <a:pt x="615" y="535"/>
                  <a:pt x="575" y="516"/>
                  <a:pt x="539" y="494"/>
                </a:cubicBezTo>
                <a:cubicBezTo>
                  <a:pt x="538" y="494"/>
                  <a:pt x="538" y="492"/>
                  <a:pt x="537" y="492"/>
                </a:cubicBezTo>
                <a:cubicBezTo>
                  <a:pt x="558" y="469"/>
                  <a:pt x="574" y="439"/>
                  <a:pt x="583" y="404"/>
                </a:cubicBezTo>
                <a:cubicBezTo>
                  <a:pt x="608" y="380"/>
                  <a:pt x="635" y="332"/>
                  <a:pt x="635" y="289"/>
                </a:cubicBezTo>
                <a:cubicBezTo>
                  <a:pt x="635" y="259"/>
                  <a:pt x="632" y="245"/>
                  <a:pt x="617" y="245"/>
                </a:cubicBezTo>
                <a:lnTo>
                  <a:pt x="615" y="160"/>
                </a:lnTo>
                <a:cubicBezTo>
                  <a:pt x="614" y="160"/>
                  <a:pt x="616" y="0"/>
                  <a:pt x="433" y="0"/>
                </a:cubicBezTo>
                <a:close/>
                <a:moveTo>
                  <a:pt x="779" y="445"/>
                </a:moveTo>
                <a:cubicBezTo>
                  <a:pt x="775" y="445"/>
                  <a:pt x="771" y="449"/>
                  <a:pt x="771" y="452"/>
                </a:cubicBezTo>
                <a:lnTo>
                  <a:pt x="771" y="471"/>
                </a:lnTo>
                <a:cubicBezTo>
                  <a:pt x="764" y="474"/>
                  <a:pt x="757" y="475"/>
                  <a:pt x="749" y="479"/>
                </a:cubicBezTo>
                <a:cubicBezTo>
                  <a:pt x="729" y="487"/>
                  <a:pt x="709" y="500"/>
                  <a:pt x="698" y="519"/>
                </a:cubicBezTo>
                <a:cubicBezTo>
                  <a:pt x="686" y="536"/>
                  <a:pt x="680" y="555"/>
                  <a:pt x="680" y="575"/>
                </a:cubicBezTo>
                <a:cubicBezTo>
                  <a:pt x="680" y="594"/>
                  <a:pt x="686" y="610"/>
                  <a:pt x="695" y="624"/>
                </a:cubicBezTo>
                <a:cubicBezTo>
                  <a:pt x="705" y="639"/>
                  <a:pt x="721" y="651"/>
                  <a:pt x="739" y="660"/>
                </a:cubicBezTo>
                <a:cubicBezTo>
                  <a:pt x="746" y="664"/>
                  <a:pt x="758" y="669"/>
                  <a:pt x="771" y="672"/>
                </a:cubicBezTo>
                <a:lnTo>
                  <a:pt x="771" y="746"/>
                </a:lnTo>
                <a:cubicBezTo>
                  <a:pt x="784" y="727"/>
                  <a:pt x="795" y="702"/>
                  <a:pt x="819" y="697"/>
                </a:cubicBezTo>
                <a:lnTo>
                  <a:pt x="819" y="685"/>
                </a:lnTo>
                <a:cubicBezTo>
                  <a:pt x="823" y="686"/>
                  <a:pt x="825" y="686"/>
                  <a:pt x="829" y="687"/>
                </a:cubicBezTo>
                <a:lnTo>
                  <a:pt x="829" y="697"/>
                </a:lnTo>
                <a:cubicBezTo>
                  <a:pt x="846" y="702"/>
                  <a:pt x="861" y="712"/>
                  <a:pt x="877" y="722"/>
                </a:cubicBezTo>
                <a:lnTo>
                  <a:pt x="877" y="701"/>
                </a:lnTo>
                <a:cubicBezTo>
                  <a:pt x="889" y="706"/>
                  <a:pt x="898" y="712"/>
                  <a:pt x="903" y="720"/>
                </a:cubicBezTo>
                <a:cubicBezTo>
                  <a:pt x="908" y="727"/>
                  <a:pt x="910" y="735"/>
                  <a:pt x="910" y="745"/>
                </a:cubicBezTo>
                <a:lnTo>
                  <a:pt x="910" y="749"/>
                </a:lnTo>
                <a:cubicBezTo>
                  <a:pt x="915" y="752"/>
                  <a:pt x="919" y="755"/>
                  <a:pt x="924" y="759"/>
                </a:cubicBezTo>
                <a:cubicBezTo>
                  <a:pt x="939" y="745"/>
                  <a:pt x="954" y="731"/>
                  <a:pt x="970" y="717"/>
                </a:cubicBezTo>
                <a:cubicBezTo>
                  <a:pt x="969" y="710"/>
                  <a:pt x="966" y="704"/>
                  <a:pt x="963" y="696"/>
                </a:cubicBezTo>
                <a:cubicBezTo>
                  <a:pt x="958" y="691"/>
                  <a:pt x="954" y="685"/>
                  <a:pt x="951" y="677"/>
                </a:cubicBezTo>
                <a:cubicBezTo>
                  <a:pt x="940" y="664"/>
                  <a:pt x="926" y="654"/>
                  <a:pt x="908" y="645"/>
                </a:cubicBezTo>
                <a:lnTo>
                  <a:pt x="908" y="645"/>
                </a:lnTo>
                <a:cubicBezTo>
                  <a:pt x="900" y="641"/>
                  <a:pt x="890" y="637"/>
                  <a:pt x="878" y="634"/>
                </a:cubicBezTo>
                <a:lnTo>
                  <a:pt x="878" y="536"/>
                </a:lnTo>
                <a:cubicBezTo>
                  <a:pt x="879" y="536"/>
                  <a:pt x="879" y="537"/>
                  <a:pt x="880" y="537"/>
                </a:cubicBezTo>
                <a:cubicBezTo>
                  <a:pt x="894" y="549"/>
                  <a:pt x="895" y="551"/>
                  <a:pt x="898" y="572"/>
                </a:cubicBezTo>
                <a:cubicBezTo>
                  <a:pt x="898" y="576"/>
                  <a:pt x="901" y="579"/>
                  <a:pt x="905" y="579"/>
                </a:cubicBezTo>
                <a:lnTo>
                  <a:pt x="953" y="579"/>
                </a:lnTo>
                <a:cubicBezTo>
                  <a:pt x="955" y="579"/>
                  <a:pt x="956" y="577"/>
                  <a:pt x="958" y="576"/>
                </a:cubicBezTo>
                <a:cubicBezTo>
                  <a:pt x="959" y="575"/>
                  <a:pt x="960" y="572"/>
                  <a:pt x="960" y="571"/>
                </a:cubicBezTo>
                <a:cubicBezTo>
                  <a:pt x="959" y="550"/>
                  <a:pt x="955" y="537"/>
                  <a:pt x="944" y="520"/>
                </a:cubicBezTo>
                <a:cubicBezTo>
                  <a:pt x="933" y="501"/>
                  <a:pt x="915" y="487"/>
                  <a:pt x="894" y="479"/>
                </a:cubicBezTo>
                <a:cubicBezTo>
                  <a:pt x="889" y="476"/>
                  <a:pt x="884" y="475"/>
                  <a:pt x="878" y="472"/>
                </a:cubicBezTo>
                <a:lnTo>
                  <a:pt x="878" y="452"/>
                </a:lnTo>
                <a:cubicBezTo>
                  <a:pt x="878" y="449"/>
                  <a:pt x="874" y="445"/>
                  <a:pt x="870" y="445"/>
                </a:cubicBezTo>
                <a:lnTo>
                  <a:pt x="836" y="445"/>
                </a:lnTo>
                <a:cubicBezTo>
                  <a:pt x="833" y="445"/>
                  <a:pt x="829" y="449"/>
                  <a:pt x="829" y="452"/>
                </a:cubicBezTo>
                <a:lnTo>
                  <a:pt x="829" y="465"/>
                </a:lnTo>
                <a:lnTo>
                  <a:pt x="819" y="465"/>
                </a:lnTo>
                <a:lnTo>
                  <a:pt x="819" y="452"/>
                </a:lnTo>
                <a:cubicBezTo>
                  <a:pt x="819" y="449"/>
                  <a:pt x="815" y="445"/>
                  <a:pt x="811" y="445"/>
                </a:cubicBezTo>
                <a:lnTo>
                  <a:pt x="779" y="445"/>
                </a:lnTo>
                <a:close/>
                <a:moveTo>
                  <a:pt x="819" y="522"/>
                </a:moveTo>
                <a:lnTo>
                  <a:pt x="820" y="522"/>
                </a:lnTo>
                <a:lnTo>
                  <a:pt x="829" y="522"/>
                </a:lnTo>
                <a:lnTo>
                  <a:pt x="829" y="622"/>
                </a:lnTo>
                <a:cubicBezTo>
                  <a:pt x="828" y="622"/>
                  <a:pt x="827" y="622"/>
                  <a:pt x="825" y="621"/>
                </a:cubicBezTo>
                <a:cubicBezTo>
                  <a:pt x="823" y="621"/>
                  <a:pt x="821" y="620"/>
                  <a:pt x="819" y="620"/>
                </a:cubicBezTo>
                <a:lnTo>
                  <a:pt x="819" y="522"/>
                </a:lnTo>
                <a:close/>
                <a:moveTo>
                  <a:pt x="773" y="529"/>
                </a:moveTo>
                <a:lnTo>
                  <a:pt x="773" y="606"/>
                </a:lnTo>
                <a:cubicBezTo>
                  <a:pt x="765" y="602"/>
                  <a:pt x="760" y="600"/>
                  <a:pt x="758" y="597"/>
                </a:cubicBezTo>
                <a:lnTo>
                  <a:pt x="757" y="597"/>
                </a:lnTo>
                <a:cubicBezTo>
                  <a:pt x="744" y="589"/>
                  <a:pt x="742" y="577"/>
                  <a:pt x="742" y="566"/>
                </a:cubicBezTo>
                <a:cubicBezTo>
                  <a:pt x="742" y="554"/>
                  <a:pt x="749" y="545"/>
                  <a:pt x="762" y="536"/>
                </a:cubicBezTo>
                <a:lnTo>
                  <a:pt x="762" y="536"/>
                </a:lnTo>
                <a:cubicBezTo>
                  <a:pt x="765" y="532"/>
                  <a:pt x="769" y="530"/>
                  <a:pt x="773" y="529"/>
                </a:cubicBezTo>
                <a:close/>
                <a:moveTo>
                  <a:pt x="983" y="655"/>
                </a:moveTo>
                <a:cubicBezTo>
                  <a:pt x="980" y="656"/>
                  <a:pt x="979" y="657"/>
                  <a:pt x="978" y="658"/>
                </a:cubicBezTo>
                <a:cubicBezTo>
                  <a:pt x="977" y="661"/>
                  <a:pt x="978" y="665"/>
                  <a:pt x="979" y="666"/>
                </a:cubicBezTo>
                <a:lnTo>
                  <a:pt x="1023" y="710"/>
                </a:lnTo>
                <a:lnTo>
                  <a:pt x="925" y="799"/>
                </a:lnTo>
                <a:lnTo>
                  <a:pt x="829" y="729"/>
                </a:lnTo>
                <a:cubicBezTo>
                  <a:pt x="828" y="727"/>
                  <a:pt x="825" y="727"/>
                  <a:pt x="824" y="727"/>
                </a:cubicBezTo>
                <a:cubicBezTo>
                  <a:pt x="821" y="727"/>
                  <a:pt x="820" y="729"/>
                  <a:pt x="819" y="730"/>
                </a:cubicBezTo>
                <a:lnTo>
                  <a:pt x="669" y="950"/>
                </a:lnTo>
                <a:cubicBezTo>
                  <a:pt x="666" y="952"/>
                  <a:pt x="668" y="957"/>
                  <a:pt x="670" y="960"/>
                </a:cubicBezTo>
                <a:cubicBezTo>
                  <a:pt x="673" y="962"/>
                  <a:pt x="678" y="962"/>
                  <a:pt x="680" y="960"/>
                </a:cubicBezTo>
                <a:lnTo>
                  <a:pt x="820" y="822"/>
                </a:lnTo>
                <a:lnTo>
                  <a:pt x="930" y="904"/>
                </a:lnTo>
                <a:cubicBezTo>
                  <a:pt x="933" y="906"/>
                  <a:pt x="938" y="905"/>
                  <a:pt x="940" y="902"/>
                </a:cubicBezTo>
                <a:lnTo>
                  <a:pt x="1075" y="761"/>
                </a:lnTo>
                <a:lnTo>
                  <a:pt x="1114" y="798"/>
                </a:lnTo>
                <a:cubicBezTo>
                  <a:pt x="1116" y="801"/>
                  <a:pt x="1119" y="801"/>
                  <a:pt x="1122" y="800"/>
                </a:cubicBezTo>
                <a:cubicBezTo>
                  <a:pt x="1124" y="798"/>
                  <a:pt x="1125" y="796"/>
                  <a:pt x="1125" y="794"/>
                </a:cubicBezTo>
                <a:lnTo>
                  <a:pt x="1125" y="660"/>
                </a:lnTo>
                <a:cubicBezTo>
                  <a:pt x="1125" y="656"/>
                  <a:pt x="1122" y="652"/>
                  <a:pt x="1118" y="652"/>
                </a:cubicBezTo>
                <a:lnTo>
                  <a:pt x="983" y="652"/>
                </a:lnTo>
                <a:cubicBezTo>
                  <a:pt x="984" y="655"/>
                  <a:pt x="984" y="655"/>
                  <a:pt x="983" y="655"/>
                </a:cubicBezTo>
                <a:close/>
                <a:moveTo>
                  <a:pt x="740" y="694"/>
                </a:moveTo>
                <a:cubicBezTo>
                  <a:pt x="741" y="695"/>
                  <a:pt x="743" y="694"/>
                  <a:pt x="740" y="694"/>
                </a:cubicBezTo>
                <a:close/>
                <a:moveTo>
                  <a:pt x="688" y="725"/>
                </a:moveTo>
                <a:cubicBezTo>
                  <a:pt x="684" y="725"/>
                  <a:pt x="680" y="729"/>
                  <a:pt x="680" y="732"/>
                </a:cubicBezTo>
                <a:cubicBezTo>
                  <a:pt x="680" y="752"/>
                  <a:pt x="678" y="776"/>
                  <a:pt x="692" y="797"/>
                </a:cubicBezTo>
                <a:cubicBezTo>
                  <a:pt x="699" y="808"/>
                  <a:pt x="708" y="817"/>
                  <a:pt x="717" y="826"/>
                </a:cubicBezTo>
                <a:cubicBezTo>
                  <a:pt x="729" y="809"/>
                  <a:pt x="740" y="792"/>
                  <a:pt x="752" y="775"/>
                </a:cubicBezTo>
                <a:cubicBezTo>
                  <a:pt x="749" y="772"/>
                  <a:pt x="747" y="769"/>
                  <a:pt x="745" y="766"/>
                </a:cubicBezTo>
                <a:cubicBezTo>
                  <a:pt x="742" y="758"/>
                  <a:pt x="740" y="752"/>
                  <a:pt x="740" y="731"/>
                </a:cubicBezTo>
                <a:cubicBezTo>
                  <a:pt x="740" y="727"/>
                  <a:pt x="737" y="723"/>
                  <a:pt x="733" y="723"/>
                </a:cubicBezTo>
                <a:lnTo>
                  <a:pt x="688" y="723"/>
                </a:lnTo>
                <a:lnTo>
                  <a:pt x="688" y="725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4050"/>
          </a:p>
        </p:txBody>
      </p:sp>
      <p:sp>
        <p:nvSpPr>
          <p:cNvPr id="73" name="TextBox 72"/>
          <p:cNvSpPr txBox="1"/>
          <p:nvPr/>
        </p:nvSpPr>
        <p:spPr>
          <a:xfrm>
            <a:off x="2929568" y="5934607"/>
            <a:ext cx="6858000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2800" dirty="0">
                <a:solidFill>
                  <a:schemeClr val="accent3"/>
                </a:solidFill>
                <a:latin typeface="+mj-lt"/>
              </a:rPr>
              <a:t>Data Collection </a:t>
            </a:r>
          </a:p>
          <a:p>
            <a:pPr>
              <a:spcAft>
                <a:spcPts val="900"/>
              </a:spcAft>
            </a:pPr>
            <a:r>
              <a:rPr lang="en-US" sz="1800" b="1" dirty="0">
                <a:solidFill>
                  <a:schemeClr val="bg1"/>
                </a:solidFill>
              </a:rPr>
              <a:t>Market Listing data was collected through Houston association of Relators(HAR) .  Data was cleaned  using Pandas in </a:t>
            </a:r>
            <a:r>
              <a:rPr lang="en-US" sz="1800" b="1" dirty="0" err="1">
                <a:solidFill>
                  <a:schemeClr val="bg1"/>
                </a:solidFill>
              </a:rPr>
              <a:t>Jupyter</a:t>
            </a:r>
            <a:r>
              <a:rPr lang="en-US" sz="1800" b="1" dirty="0">
                <a:solidFill>
                  <a:schemeClr val="bg1"/>
                </a:solidFill>
              </a:rPr>
              <a:t> Note Book, Geo-coding data was acquired through </a:t>
            </a:r>
            <a:r>
              <a:rPr lang="en-US" sz="1800" b="1" dirty="0" err="1">
                <a:solidFill>
                  <a:schemeClr val="bg1"/>
                </a:solidFill>
              </a:rPr>
              <a:t>Gooogle</a:t>
            </a:r>
            <a:r>
              <a:rPr lang="en-US" sz="1800" b="1" dirty="0">
                <a:solidFill>
                  <a:schemeClr val="bg1"/>
                </a:solidFill>
              </a:rPr>
              <a:t> API. Calculations were done using </a:t>
            </a:r>
            <a:r>
              <a:rPr lang="en-US" sz="1800" b="1" dirty="0" err="1">
                <a:solidFill>
                  <a:schemeClr val="bg1"/>
                </a:solidFill>
              </a:rPr>
              <a:t>Numpy</a:t>
            </a:r>
            <a:r>
              <a:rPr lang="en-US" sz="1800" b="1" dirty="0">
                <a:solidFill>
                  <a:schemeClr val="bg1"/>
                </a:solidFill>
              </a:rPr>
              <a:t> .  </a:t>
            </a:r>
            <a:r>
              <a:rPr lang="en-US" sz="1800" b="1" dirty="0" err="1">
                <a:solidFill>
                  <a:schemeClr val="bg1"/>
                </a:solidFill>
              </a:rPr>
              <a:t>Plotyly</a:t>
            </a:r>
            <a:r>
              <a:rPr lang="en-US" sz="1800" b="1" dirty="0">
                <a:solidFill>
                  <a:schemeClr val="bg1"/>
                </a:solidFill>
              </a:rPr>
              <a:t>-Express-Matplotlib,  </a:t>
            </a:r>
            <a:r>
              <a:rPr lang="en-US" sz="1800" b="1" dirty="0" err="1">
                <a:solidFill>
                  <a:schemeClr val="bg1"/>
                </a:solidFill>
              </a:rPr>
              <a:t>Mapbox</a:t>
            </a:r>
            <a:r>
              <a:rPr lang="en-US" sz="1800" b="1" dirty="0">
                <a:solidFill>
                  <a:schemeClr val="bg1"/>
                </a:solidFill>
              </a:rPr>
              <a:t> , and </a:t>
            </a:r>
            <a:r>
              <a:rPr lang="en-US" sz="1800" b="1" dirty="0" err="1">
                <a:solidFill>
                  <a:schemeClr val="bg1"/>
                </a:solidFill>
              </a:rPr>
              <a:t>hvplot</a:t>
            </a:r>
            <a:r>
              <a:rPr lang="en-US" sz="1800" b="1" dirty="0">
                <a:solidFill>
                  <a:schemeClr val="bg1"/>
                </a:solidFill>
              </a:rPr>
              <a:t> were used for data visualization.</a:t>
            </a:r>
            <a:endParaRPr lang="en-US" sz="2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08961" y="2797221"/>
            <a:ext cx="6858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2800" dirty="0">
                <a:solidFill>
                  <a:schemeClr val="accent1"/>
                </a:solidFill>
                <a:latin typeface="+mj-lt"/>
              </a:rPr>
              <a:t>Motivation</a:t>
            </a:r>
          </a:p>
          <a:p>
            <a:pPr>
              <a:spcAft>
                <a:spcPts val="900"/>
              </a:spcAft>
            </a:pPr>
            <a:r>
              <a:rPr lang="en-US" sz="1800" b="1" dirty="0">
                <a:solidFill>
                  <a:schemeClr val="bg1"/>
                </a:solidFill>
              </a:rPr>
              <a:t>The group endeavors to create a choropleth of Houston’s real estate market. The output is a dynamic heatmap that helps our theoretical investment group identify opportunities in Houston’s 77007 real estate market.</a:t>
            </a:r>
          </a:p>
          <a:p>
            <a:pPr>
              <a:spcAft>
                <a:spcPts val="900"/>
              </a:spcAft>
            </a:pPr>
            <a:endParaRPr lang="en-US" sz="2100" dirty="0">
              <a:latin typeface="+mj-lt"/>
            </a:endParaRPr>
          </a:p>
        </p:txBody>
      </p:sp>
      <p:sp>
        <p:nvSpPr>
          <p:cNvPr id="36" name="Freeform 26">
            <a:extLst>
              <a:ext uri="{FF2B5EF4-FFF2-40B4-BE49-F238E27FC236}">
                <a16:creationId xmlns:a16="http://schemas.microsoft.com/office/drawing/2014/main" id="{BB04AE36-0A01-4D96-A387-415DEAA1B65D}"/>
              </a:ext>
            </a:extLst>
          </p:cNvPr>
          <p:cNvSpPr>
            <a:spLocks noEditPoints="1"/>
          </p:cNvSpPr>
          <p:nvPr/>
        </p:nvSpPr>
        <p:spPr bwMode="auto">
          <a:xfrm>
            <a:off x="1360867" y="6125381"/>
            <a:ext cx="1073945" cy="1390650"/>
          </a:xfrm>
          <a:custGeom>
            <a:avLst/>
            <a:gdLst>
              <a:gd name="T0" fmla="*/ 129 w 904"/>
              <a:gd name="T1" fmla="*/ 75 h 1175"/>
              <a:gd name="T2" fmla="*/ 63 w 904"/>
              <a:gd name="T3" fmla="*/ 150 h 1175"/>
              <a:gd name="T4" fmla="*/ 0 w 904"/>
              <a:gd name="T5" fmla="*/ 1175 h 1175"/>
              <a:gd name="T6" fmla="*/ 775 w 904"/>
              <a:gd name="T7" fmla="*/ 1162 h 1175"/>
              <a:gd name="T8" fmla="*/ 838 w 904"/>
              <a:gd name="T9" fmla="*/ 1100 h 1175"/>
              <a:gd name="T10" fmla="*/ 838 w 904"/>
              <a:gd name="T11" fmla="*/ 1025 h 1175"/>
              <a:gd name="T12" fmla="*/ 904 w 904"/>
              <a:gd name="T13" fmla="*/ 0 h 1175"/>
              <a:gd name="T14" fmla="*/ 88 w 904"/>
              <a:gd name="T15" fmla="*/ 100 h 1175"/>
              <a:gd name="T16" fmla="*/ 129 w 904"/>
              <a:gd name="T17" fmla="*/ 1025 h 1175"/>
              <a:gd name="T18" fmla="*/ 813 w 904"/>
              <a:gd name="T19" fmla="*/ 1075 h 1175"/>
              <a:gd name="T20" fmla="*/ 88 w 904"/>
              <a:gd name="T21" fmla="*/ 100 h 1175"/>
              <a:gd name="T22" fmla="*/ 63 w 904"/>
              <a:gd name="T23" fmla="*/ 175 h 1175"/>
              <a:gd name="T24" fmla="*/ 750 w 904"/>
              <a:gd name="T25" fmla="*/ 1100 h 1175"/>
              <a:gd name="T26" fmla="*/ 25 w 904"/>
              <a:gd name="T27" fmla="*/ 1150 h 1175"/>
              <a:gd name="T28" fmla="*/ 516 w 904"/>
              <a:gd name="T29" fmla="*/ 207 h 1175"/>
              <a:gd name="T30" fmla="*/ 516 w 904"/>
              <a:gd name="T31" fmla="*/ 525 h 1175"/>
              <a:gd name="T32" fmla="*/ 516 w 904"/>
              <a:gd name="T33" fmla="*/ 207 h 1175"/>
              <a:gd name="T34" fmla="*/ 383 w 904"/>
              <a:gd name="T35" fmla="*/ 365 h 1175"/>
              <a:gd name="T36" fmla="*/ 650 w 904"/>
              <a:gd name="T37" fmla="*/ 365 h 1175"/>
              <a:gd name="T38" fmla="*/ 516 w 904"/>
              <a:gd name="T39" fmla="*/ 287 h 1175"/>
              <a:gd name="T40" fmla="*/ 516 w 904"/>
              <a:gd name="T41" fmla="*/ 375 h 1175"/>
              <a:gd name="T42" fmla="*/ 516 w 904"/>
              <a:gd name="T43" fmla="*/ 287 h 1175"/>
              <a:gd name="T44" fmla="*/ 498 w 904"/>
              <a:gd name="T45" fmla="*/ 331 h 1175"/>
              <a:gd name="T46" fmla="*/ 535 w 904"/>
              <a:gd name="T47" fmla="*/ 331 h 1175"/>
              <a:gd name="T48" fmla="*/ 441 w 904"/>
              <a:gd name="T49" fmla="*/ 366 h 1175"/>
              <a:gd name="T50" fmla="*/ 466 w 904"/>
              <a:gd name="T51" fmla="*/ 418 h 1175"/>
              <a:gd name="T52" fmla="*/ 568 w 904"/>
              <a:gd name="T53" fmla="*/ 366 h 1175"/>
              <a:gd name="T54" fmla="*/ 593 w 904"/>
              <a:gd name="T55" fmla="*/ 368 h 1175"/>
              <a:gd name="T56" fmla="*/ 441 w 904"/>
              <a:gd name="T57" fmla="*/ 443 h 1175"/>
              <a:gd name="T58" fmla="*/ 319 w 904"/>
              <a:gd name="T59" fmla="*/ 597 h 1175"/>
              <a:gd name="T60" fmla="*/ 715 w 904"/>
              <a:gd name="T61" fmla="*/ 600 h 1175"/>
              <a:gd name="T62" fmla="*/ 319 w 904"/>
              <a:gd name="T63" fmla="*/ 622 h 1175"/>
              <a:gd name="T64" fmla="*/ 319 w 904"/>
              <a:gd name="T65" fmla="*/ 695 h 1175"/>
              <a:gd name="T66" fmla="*/ 715 w 904"/>
              <a:gd name="T67" fmla="*/ 697 h 1175"/>
              <a:gd name="T68" fmla="*/ 319 w 904"/>
              <a:gd name="T69" fmla="*/ 720 h 1175"/>
              <a:gd name="T70" fmla="*/ 319 w 904"/>
              <a:gd name="T71" fmla="*/ 792 h 1175"/>
              <a:gd name="T72" fmla="*/ 715 w 904"/>
              <a:gd name="T73" fmla="*/ 795 h 1175"/>
              <a:gd name="T74" fmla="*/ 319 w 904"/>
              <a:gd name="T75" fmla="*/ 817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04" h="1175">
                <a:moveTo>
                  <a:pt x="129" y="0"/>
                </a:moveTo>
                <a:lnTo>
                  <a:pt x="129" y="75"/>
                </a:lnTo>
                <a:lnTo>
                  <a:pt x="63" y="75"/>
                </a:lnTo>
                <a:lnTo>
                  <a:pt x="63" y="150"/>
                </a:lnTo>
                <a:lnTo>
                  <a:pt x="0" y="150"/>
                </a:lnTo>
                <a:lnTo>
                  <a:pt x="0" y="1175"/>
                </a:lnTo>
                <a:lnTo>
                  <a:pt x="775" y="1175"/>
                </a:lnTo>
                <a:lnTo>
                  <a:pt x="775" y="1162"/>
                </a:lnTo>
                <a:lnTo>
                  <a:pt x="775" y="1100"/>
                </a:lnTo>
                <a:lnTo>
                  <a:pt x="838" y="1100"/>
                </a:lnTo>
                <a:lnTo>
                  <a:pt x="838" y="1087"/>
                </a:lnTo>
                <a:lnTo>
                  <a:pt x="838" y="1025"/>
                </a:lnTo>
                <a:lnTo>
                  <a:pt x="904" y="1025"/>
                </a:lnTo>
                <a:lnTo>
                  <a:pt x="904" y="0"/>
                </a:lnTo>
                <a:lnTo>
                  <a:pt x="129" y="0"/>
                </a:lnTo>
                <a:close/>
                <a:moveTo>
                  <a:pt x="88" y="100"/>
                </a:moveTo>
                <a:lnTo>
                  <a:pt x="129" y="100"/>
                </a:lnTo>
                <a:lnTo>
                  <a:pt x="129" y="1025"/>
                </a:lnTo>
                <a:lnTo>
                  <a:pt x="813" y="1025"/>
                </a:lnTo>
                <a:lnTo>
                  <a:pt x="813" y="1075"/>
                </a:lnTo>
                <a:lnTo>
                  <a:pt x="88" y="1075"/>
                </a:lnTo>
                <a:lnTo>
                  <a:pt x="88" y="100"/>
                </a:lnTo>
                <a:close/>
                <a:moveTo>
                  <a:pt x="25" y="175"/>
                </a:moveTo>
                <a:lnTo>
                  <a:pt x="63" y="175"/>
                </a:lnTo>
                <a:lnTo>
                  <a:pt x="63" y="1100"/>
                </a:lnTo>
                <a:lnTo>
                  <a:pt x="750" y="1100"/>
                </a:lnTo>
                <a:lnTo>
                  <a:pt x="750" y="1150"/>
                </a:lnTo>
                <a:lnTo>
                  <a:pt x="25" y="1150"/>
                </a:lnTo>
                <a:lnTo>
                  <a:pt x="25" y="175"/>
                </a:lnTo>
                <a:close/>
                <a:moveTo>
                  <a:pt x="516" y="207"/>
                </a:moveTo>
                <a:cubicBezTo>
                  <a:pt x="604" y="207"/>
                  <a:pt x="675" y="278"/>
                  <a:pt x="675" y="366"/>
                </a:cubicBezTo>
                <a:cubicBezTo>
                  <a:pt x="675" y="453"/>
                  <a:pt x="604" y="525"/>
                  <a:pt x="516" y="525"/>
                </a:cubicBezTo>
                <a:cubicBezTo>
                  <a:pt x="429" y="525"/>
                  <a:pt x="358" y="453"/>
                  <a:pt x="358" y="366"/>
                </a:cubicBezTo>
                <a:cubicBezTo>
                  <a:pt x="358" y="278"/>
                  <a:pt x="429" y="207"/>
                  <a:pt x="516" y="207"/>
                </a:cubicBezTo>
                <a:close/>
                <a:moveTo>
                  <a:pt x="516" y="231"/>
                </a:moveTo>
                <a:cubicBezTo>
                  <a:pt x="443" y="231"/>
                  <a:pt x="383" y="291"/>
                  <a:pt x="383" y="365"/>
                </a:cubicBezTo>
                <a:cubicBezTo>
                  <a:pt x="383" y="438"/>
                  <a:pt x="443" y="498"/>
                  <a:pt x="516" y="498"/>
                </a:cubicBezTo>
                <a:cubicBezTo>
                  <a:pt x="590" y="498"/>
                  <a:pt x="650" y="438"/>
                  <a:pt x="650" y="365"/>
                </a:cubicBezTo>
                <a:cubicBezTo>
                  <a:pt x="650" y="291"/>
                  <a:pt x="591" y="231"/>
                  <a:pt x="516" y="231"/>
                </a:cubicBezTo>
                <a:close/>
                <a:moveTo>
                  <a:pt x="516" y="287"/>
                </a:moveTo>
                <a:cubicBezTo>
                  <a:pt x="540" y="287"/>
                  <a:pt x="560" y="307"/>
                  <a:pt x="560" y="331"/>
                </a:cubicBezTo>
                <a:cubicBezTo>
                  <a:pt x="560" y="355"/>
                  <a:pt x="540" y="375"/>
                  <a:pt x="516" y="375"/>
                </a:cubicBezTo>
                <a:cubicBezTo>
                  <a:pt x="493" y="375"/>
                  <a:pt x="473" y="355"/>
                  <a:pt x="473" y="331"/>
                </a:cubicBezTo>
                <a:cubicBezTo>
                  <a:pt x="473" y="307"/>
                  <a:pt x="493" y="287"/>
                  <a:pt x="516" y="287"/>
                </a:cubicBezTo>
                <a:close/>
                <a:moveTo>
                  <a:pt x="516" y="312"/>
                </a:moveTo>
                <a:cubicBezTo>
                  <a:pt x="505" y="312"/>
                  <a:pt x="498" y="321"/>
                  <a:pt x="498" y="331"/>
                </a:cubicBezTo>
                <a:cubicBezTo>
                  <a:pt x="498" y="341"/>
                  <a:pt x="506" y="350"/>
                  <a:pt x="516" y="350"/>
                </a:cubicBezTo>
                <a:cubicBezTo>
                  <a:pt x="528" y="350"/>
                  <a:pt x="535" y="341"/>
                  <a:pt x="535" y="331"/>
                </a:cubicBezTo>
                <a:cubicBezTo>
                  <a:pt x="535" y="321"/>
                  <a:pt x="528" y="312"/>
                  <a:pt x="516" y="312"/>
                </a:cubicBezTo>
                <a:close/>
                <a:moveTo>
                  <a:pt x="441" y="366"/>
                </a:moveTo>
                <a:lnTo>
                  <a:pt x="466" y="366"/>
                </a:lnTo>
                <a:lnTo>
                  <a:pt x="466" y="418"/>
                </a:lnTo>
                <a:lnTo>
                  <a:pt x="568" y="418"/>
                </a:lnTo>
                <a:lnTo>
                  <a:pt x="568" y="366"/>
                </a:lnTo>
                <a:lnTo>
                  <a:pt x="593" y="366"/>
                </a:lnTo>
                <a:lnTo>
                  <a:pt x="593" y="368"/>
                </a:lnTo>
                <a:lnTo>
                  <a:pt x="593" y="443"/>
                </a:lnTo>
                <a:lnTo>
                  <a:pt x="441" y="443"/>
                </a:lnTo>
                <a:lnTo>
                  <a:pt x="441" y="366"/>
                </a:lnTo>
                <a:close/>
                <a:moveTo>
                  <a:pt x="319" y="597"/>
                </a:moveTo>
                <a:lnTo>
                  <a:pt x="715" y="597"/>
                </a:lnTo>
                <a:lnTo>
                  <a:pt x="715" y="600"/>
                </a:lnTo>
                <a:lnTo>
                  <a:pt x="715" y="622"/>
                </a:lnTo>
                <a:lnTo>
                  <a:pt x="319" y="622"/>
                </a:lnTo>
                <a:lnTo>
                  <a:pt x="319" y="597"/>
                </a:lnTo>
                <a:close/>
                <a:moveTo>
                  <a:pt x="319" y="695"/>
                </a:moveTo>
                <a:lnTo>
                  <a:pt x="715" y="695"/>
                </a:lnTo>
                <a:lnTo>
                  <a:pt x="715" y="697"/>
                </a:lnTo>
                <a:lnTo>
                  <a:pt x="715" y="720"/>
                </a:lnTo>
                <a:lnTo>
                  <a:pt x="319" y="720"/>
                </a:lnTo>
                <a:lnTo>
                  <a:pt x="319" y="695"/>
                </a:lnTo>
                <a:close/>
                <a:moveTo>
                  <a:pt x="319" y="792"/>
                </a:moveTo>
                <a:lnTo>
                  <a:pt x="715" y="792"/>
                </a:lnTo>
                <a:lnTo>
                  <a:pt x="715" y="795"/>
                </a:lnTo>
                <a:lnTo>
                  <a:pt x="715" y="817"/>
                </a:lnTo>
                <a:lnTo>
                  <a:pt x="319" y="817"/>
                </a:lnTo>
                <a:lnTo>
                  <a:pt x="319" y="792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286037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/>
      </p:transition>
    </mc:Choice>
    <mc:Fallback xmlns="">
      <p:transition spd="slow">
        <p:blinds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3000" fill="hold" nodeType="with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7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750"/>
                                            <p:tgtEl>
                                              <p:spTgt spid="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750"/>
                                            <p:tgtEl>
                                              <p:spTgt spid="6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750"/>
                                            <p:tgtEl>
                                              <p:spTgt spid="7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750"/>
                                            <p:tgtEl>
                                              <p:spTgt spid="7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 animBg="1"/>
          <p:bldP spid="73" grpId="0" build="allAtOnce"/>
          <p:bldP spid="60" grpId="0" build="allAtOnce"/>
          <p:bldP spid="3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3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750"/>
                                            <p:tgtEl>
                                              <p:spTgt spid="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750"/>
                                            <p:tgtEl>
                                              <p:spTgt spid="6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750"/>
                                            <p:tgtEl>
                                              <p:spTgt spid="7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750"/>
                                            <p:tgtEl>
                                              <p:spTgt spid="7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 animBg="1"/>
          <p:bldP spid="73" grpId="0" build="allAtOnce"/>
          <p:bldP spid="60" grpId="0" build="allAtOnce"/>
          <p:bldP spid="3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Quick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88792" y="2263173"/>
            <a:ext cx="7406574" cy="1252679"/>
            <a:chOff x="792528" y="1508781"/>
            <a:chExt cx="4937716" cy="835119"/>
          </a:xfrm>
        </p:grpSpPr>
        <p:sp>
          <p:nvSpPr>
            <p:cNvPr id="4" name="Rounded Rectangle 3"/>
            <p:cNvSpPr>
              <a:spLocks noChangeAspect="1"/>
            </p:cNvSpPr>
            <p:nvPr/>
          </p:nvSpPr>
          <p:spPr>
            <a:xfrm>
              <a:off x="792528" y="1612380"/>
              <a:ext cx="731520" cy="731520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2"/>
                  </a:solidFill>
                  <a:ea typeface="Roboto Medium" panose="02000000000000000000" pitchFamily="2" charset="0"/>
                </a:rPr>
                <a:t>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06884" y="1508781"/>
              <a:ext cx="4023360" cy="723274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spcAft>
                  <a:spcPts val="900"/>
                </a:spcAft>
              </a:pPr>
              <a:r>
                <a:rPr lang="en-US" sz="2100" b="1" dirty="0">
                  <a:solidFill>
                    <a:schemeClr val="bg1"/>
                  </a:solidFill>
                  <a:ea typeface="Roboto" panose="02000000000000000000" pitchFamily="2" charset="0"/>
                </a:rPr>
                <a:t>Why We Real-estate?</a:t>
              </a:r>
            </a:p>
            <a:p>
              <a:pPr>
                <a:spcAft>
                  <a:spcPts val="900"/>
                </a:spcAft>
              </a:pPr>
              <a:r>
                <a:rPr lang="en-US" sz="1800" dirty="0">
                  <a:solidFill>
                    <a:schemeClr val="bg1"/>
                  </a:solidFill>
                  <a:ea typeface="Roboto" panose="02000000000000000000" pitchFamily="2" charset="0"/>
                </a:rPr>
                <a:t>Many people make money in  this industry and we wanted to see if  we can as well.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8807" y="4171228"/>
            <a:ext cx="7406559" cy="1252679"/>
            <a:chOff x="792538" y="2780817"/>
            <a:chExt cx="4937706" cy="835119"/>
          </a:xfrm>
        </p:grpSpPr>
        <p:sp>
          <p:nvSpPr>
            <p:cNvPr id="7" name="Rounded Rectangle 6"/>
            <p:cNvSpPr>
              <a:spLocks noChangeAspect="1"/>
            </p:cNvSpPr>
            <p:nvPr/>
          </p:nvSpPr>
          <p:spPr>
            <a:xfrm>
              <a:off x="792538" y="2884416"/>
              <a:ext cx="731520" cy="731520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2"/>
                  </a:solidFill>
                  <a:ea typeface="Roboto Medium" panose="02000000000000000000" pitchFamily="2" charset="0"/>
                </a:rPr>
                <a:t>02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06884" y="2780817"/>
              <a:ext cx="4023360" cy="723274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spcAft>
                  <a:spcPts val="900"/>
                </a:spcAft>
              </a:pPr>
              <a:r>
                <a:rPr lang="en-US" sz="2100" b="1" dirty="0">
                  <a:solidFill>
                    <a:schemeClr val="bg1"/>
                  </a:solidFill>
                  <a:ea typeface="Roboto Medium" panose="02000000000000000000" pitchFamily="2" charset="0"/>
                </a:rPr>
                <a:t>Why the 77007 area code</a:t>
              </a:r>
            </a:p>
            <a:p>
              <a:pPr>
                <a:spcAft>
                  <a:spcPts val="900"/>
                </a:spcAft>
              </a:pPr>
              <a:r>
                <a:rPr lang="en-US" sz="1800" dirty="0">
                  <a:solidFill>
                    <a:schemeClr val="bg1"/>
                  </a:solidFill>
                  <a:ea typeface="Roboto" panose="02000000000000000000" pitchFamily="2" charset="0"/>
                </a:rPr>
                <a:t>Group members have or in the process of investing in the area.</a:t>
              </a:r>
            </a:p>
          </p:txBody>
        </p:sp>
      </p:grpSp>
      <p:sp>
        <p:nvSpPr>
          <p:cNvPr id="10" name="Rounded Rectangle 9"/>
          <p:cNvSpPr>
            <a:spLocks noChangeAspect="1"/>
          </p:cNvSpPr>
          <p:nvPr/>
        </p:nvSpPr>
        <p:spPr>
          <a:xfrm>
            <a:off x="1188822" y="6234681"/>
            <a:ext cx="1097280" cy="109728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2"/>
                </a:solidFill>
                <a:ea typeface="Roboto Medium" panose="02000000000000000000" pitchFamily="2" charset="0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0326" y="6285426"/>
            <a:ext cx="6035040" cy="1477328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2100" b="1" dirty="0">
                <a:solidFill>
                  <a:schemeClr val="bg2"/>
                </a:solidFill>
                <a:ea typeface="Roboto Medium" panose="02000000000000000000" pitchFamily="2" charset="0"/>
              </a:rPr>
              <a:t>MLS Data Source:</a:t>
            </a:r>
          </a:p>
          <a:p>
            <a:pPr>
              <a:spcAft>
                <a:spcPts val="900"/>
              </a:spcAft>
            </a:pPr>
            <a:r>
              <a:rPr lang="en-US" sz="1800" dirty="0">
                <a:solidFill>
                  <a:schemeClr val="bg1"/>
                </a:solidFill>
                <a:ea typeface="Roboto" panose="02000000000000000000" pitchFamily="2" charset="0"/>
              </a:rPr>
              <a:t>*Market listing data does not provide latitude or longitudinal data required for mapping. </a:t>
            </a:r>
          </a:p>
          <a:p>
            <a:pPr>
              <a:spcAft>
                <a:spcPts val="900"/>
              </a:spcAft>
            </a:pPr>
            <a:r>
              <a:rPr lang="en-US" sz="1800" dirty="0">
                <a:solidFill>
                  <a:schemeClr val="bg1"/>
                </a:solidFill>
                <a:ea typeface="Roboto" panose="02000000000000000000" pitchFamily="2" charset="0"/>
              </a:rPr>
              <a:t>*Good data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829793" y="2263173"/>
            <a:ext cx="7406574" cy="1252679"/>
            <a:chOff x="6553195" y="1508781"/>
            <a:chExt cx="4937716" cy="835119"/>
          </a:xfrm>
        </p:grpSpPr>
        <p:sp>
          <p:nvSpPr>
            <p:cNvPr id="16" name="Rounded Rectangle 15"/>
            <p:cNvSpPr>
              <a:spLocks noChangeAspect="1"/>
            </p:cNvSpPr>
            <p:nvPr/>
          </p:nvSpPr>
          <p:spPr>
            <a:xfrm>
              <a:off x="6553195" y="1612380"/>
              <a:ext cx="731520" cy="731520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2"/>
                  </a:solidFill>
                  <a:ea typeface="Roboto Medium" panose="02000000000000000000" pitchFamily="2" charset="0"/>
                </a:rPr>
                <a:t>04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551" y="1508781"/>
              <a:ext cx="4023360" cy="800219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spcAft>
                  <a:spcPts val="900"/>
                </a:spcAft>
              </a:pPr>
              <a:r>
                <a:rPr lang="en-US" sz="2100" b="1" dirty="0">
                  <a:solidFill>
                    <a:schemeClr val="bg1"/>
                  </a:solidFill>
                  <a:ea typeface="Roboto Medium" panose="02000000000000000000" pitchFamily="2" charset="0"/>
                </a:rPr>
                <a:t>Using Google for Geo-location data:</a:t>
              </a:r>
            </a:p>
            <a:p>
              <a:pPr>
                <a:spcAft>
                  <a:spcPts val="900"/>
                </a:spcAft>
              </a:pPr>
              <a:r>
                <a:rPr lang="en-US" sz="1800" dirty="0">
                  <a:solidFill>
                    <a:schemeClr val="bg1"/>
                  </a:solidFill>
                  <a:ea typeface="Roboto" panose="02000000000000000000" pitchFamily="2" charset="0"/>
                </a:rPr>
                <a:t>*Google call limit can potential be expensive.</a:t>
              </a:r>
            </a:p>
            <a:p>
              <a:pPr>
                <a:spcAft>
                  <a:spcPts val="900"/>
                </a:spcAft>
              </a:pPr>
              <a:r>
                <a:rPr lang="en-US" sz="1800" dirty="0">
                  <a:solidFill>
                    <a:schemeClr val="bg1"/>
                  </a:solidFill>
                  <a:ea typeface="Roboto" panose="02000000000000000000" pitchFamily="2" charset="0"/>
                </a:rPr>
                <a:t>*Helpful API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829808" y="4171230"/>
            <a:ext cx="7406559" cy="2008242"/>
            <a:chOff x="6553205" y="2780817"/>
            <a:chExt cx="4937706" cy="1338827"/>
          </a:xfrm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6553205" y="2884416"/>
              <a:ext cx="731520" cy="731520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2"/>
                  </a:solidFill>
                  <a:ea typeface="Roboto Medium" panose="02000000000000000000" pitchFamily="2" charset="0"/>
                </a:rPr>
                <a:t>05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67551" y="2780817"/>
              <a:ext cx="4023360" cy="133882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spcAft>
                  <a:spcPts val="900"/>
                </a:spcAft>
              </a:pPr>
              <a:r>
                <a:rPr lang="en-US" sz="2100" b="1" dirty="0">
                  <a:solidFill>
                    <a:schemeClr val="bg1"/>
                  </a:solidFill>
                  <a:ea typeface="Roboto Medium" panose="02000000000000000000" pitchFamily="2" charset="0"/>
                </a:rPr>
                <a:t>General lack of Data:</a:t>
              </a:r>
            </a:p>
            <a:p>
              <a:pPr>
                <a:spcAft>
                  <a:spcPts val="900"/>
                </a:spcAft>
              </a:pPr>
              <a:r>
                <a:rPr lang="en-US" sz="2100" dirty="0">
                  <a:solidFill>
                    <a:schemeClr val="bg1"/>
                  </a:solidFill>
                  <a:ea typeface="Roboto Medium" panose="02000000000000000000" pitchFamily="2" charset="0"/>
                </a:rPr>
                <a:t>Requires boots on the ground for a more precise valuation.</a:t>
              </a:r>
            </a:p>
            <a:p>
              <a:pPr>
                <a:spcAft>
                  <a:spcPts val="900"/>
                </a:spcAft>
              </a:pPr>
              <a:endParaRPr lang="en-US" sz="2100" b="1" dirty="0">
                <a:solidFill>
                  <a:schemeClr val="bg1"/>
                </a:solidFill>
                <a:ea typeface="Roboto Medium" panose="02000000000000000000" pitchFamily="2" charset="0"/>
              </a:endParaRPr>
            </a:p>
            <a:p>
              <a:pPr>
                <a:spcAft>
                  <a:spcPts val="900"/>
                </a:spcAft>
              </a:pPr>
              <a:endParaRPr lang="en-US" sz="1800" dirty="0">
                <a:solidFill>
                  <a:schemeClr val="bg1"/>
                </a:solidFill>
                <a:ea typeface="Roboto" panose="02000000000000000000" pitchFamily="2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829823" y="6079283"/>
            <a:ext cx="7406544" cy="1569661"/>
            <a:chOff x="6553215" y="4052853"/>
            <a:chExt cx="4937696" cy="1046440"/>
          </a:xfrm>
        </p:grpSpPr>
        <p:sp>
          <p:nvSpPr>
            <p:cNvPr id="22" name="Rounded Rectangle 21"/>
            <p:cNvSpPr>
              <a:spLocks noChangeAspect="1"/>
            </p:cNvSpPr>
            <p:nvPr/>
          </p:nvSpPr>
          <p:spPr>
            <a:xfrm>
              <a:off x="6553215" y="4156452"/>
              <a:ext cx="731520" cy="731520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2"/>
                  </a:solidFill>
                  <a:ea typeface="Roboto Medium" panose="02000000000000000000" pitchFamily="2" charset="0"/>
                </a:rPr>
                <a:t>06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67551" y="4052853"/>
              <a:ext cx="4023360" cy="104644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spcAft>
                  <a:spcPts val="900"/>
                </a:spcAft>
              </a:pPr>
              <a:r>
                <a:rPr lang="en-US" sz="2100" b="1" dirty="0">
                  <a:solidFill>
                    <a:schemeClr val="bg1"/>
                  </a:solidFill>
                  <a:ea typeface="Roboto Medium" panose="02000000000000000000" pitchFamily="2" charset="0"/>
                </a:rPr>
                <a:t>Politics and economic  </a:t>
              </a:r>
            </a:p>
            <a:p>
              <a:pPr>
                <a:spcAft>
                  <a:spcPts val="900"/>
                </a:spcAft>
              </a:pPr>
              <a:r>
                <a:rPr lang="en-US" sz="2100" dirty="0">
                  <a:solidFill>
                    <a:schemeClr val="bg1"/>
                  </a:solidFill>
                  <a:ea typeface="Roboto Medium" panose="02000000000000000000" pitchFamily="2" charset="0"/>
                </a:rPr>
                <a:t>Recent Federal Reserve action has made it difficult to calculate the cost of capital. </a:t>
              </a:r>
            </a:p>
            <a:p>
              <a:pPr>
                <a:spcAft>
                  <a:spcPts val="900"/>
                </a:spcAft>
              </a:pPr>
              <a:endParaRPr lang="en-US" sz="1800" dirty="0">
                <a:solidFill>
                  <a:schemeClr val="bg1"/>
                </a:solidFill>
                <a:ea typeface="Roboto" panose="02000000000000000000" pitchFamily="2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4356023" y="754425"/>
            <a:ext cx="3634578" cy="547911"/>
            <a:chOff x="9159289" y="6080975"/>
            <a:chExt cx="2423052" cy="365274"/>
          </a:xfrm>
        </p:grpSpPr>
        <p:sp>
          <p:nvSpPr>
            <p:cNvPr id="28" name="TextBox 27"/>
            <p:cNvSpPr txBox="1"/>
            <p:nvPr/>
          </p:nvSpPr>
          <p:spPr>
            <a:xfrm>
              <a:off x="9570661" y="6125116"/>
              <a:ext cx="2011680" cy="276993"/>
            </a:xfrm>
            <a:prstGeom prst="rect">
              <a:avLst/>
            </a:prstGeom>
            <a:noFill/>
          </p:spPr>
          <p:txBody>
            <a:bodyPr wrap="square" lIns="91430" tIns="45716" rIns="0" bIns="45716" rtlCol="0">
              <a:spAutoFit/>
            </a:bodyPr>
            <a:lstStyle/>
            <a:p>
              <a:pPr defTabSz="685791">
                <a:defRPr/>
              </a:pPr>
              <a:r>
                <a:rPr lang="en-US" sz="2100" b="1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/>
                </a:rPr>
                <a:t>Group 6</a:t>
              </a:r>
            </a:p>
          </p:txBody>
        </p:sp>
        <p:grpSp>
          <p:nvGrpSpPr>
            <p:cNvPr id="29" name="Group 28"/>
            <p:cNvGrpSpPr>
              <a:grpSpLocks noChangeAspect="1"/>
            </p:cNvGrpSpPr>
            <p:nvPr userDrawn="1"/>
          </p:nvGrpSpPr>
          <p:grpSpPr>
            <a:xfrm>
              <a:off x="9159289" y="6080975"/>
              <a:ext cx="365760" cy="365274"/>
              <a:chOff x="4900613" y="2236788"/>
              <a:chExt cx="2390776" cy="2387600"/>
            </a:xfrm>
          </p:grpSpPr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6604002" y="2617785"/>
                <a:ext cx="687387" cy="1377952"/>
              </a:xfrm>
              <a:custGeom>
                <a:avLst/>
                <a:gdLst>
                  <a:gd name="T0" fmla="*/ 60 w 182"/>
                  <a:gd name="T1" fmla="*/ 87 h 366"/>
                  <a:gd name="T2" fmla="*/ 25 w 182"/>
                  <a:gd name="T3" fmla="*/ 257 h 366"/>
                  <a:gd name="T4" fmla="*/ 3 w 182"/>
                  <a:gd name="T5" fmla="*/ 290 h 366"/>
                  <a:gd name="T6" fmla="*/ 138 w 182"/>
                  <a:gd name="T7" fmla="*/ 366 h 366"/>
                  <a:gd name="T8" fmla="*/ 182 w 182"/>
                  <a:gd name="T9" fmla="*/ 229 h 366"/>
                  <a:gd name="T10" fmla="*/ 0 w 182"/>
                  <a:gd name="T11" fmla="*/ 0 h 366"/>
                  <a:gd name="T12" fmla="*/ 60 w 182"/>
                  <a:gd name="T13" fmla="*/ 8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366">
                    <a:moveTo>
                      <a:pt x="60" y="87"/>
                    </a:moveTo>
                    <a:cubicBezTo>
                      <a:pt x="72" y="139"/>
                      <a:pt x="59" y="198"/>
                      <a:pt x="25" y="257"/>
                    </a:cubicBezTo>
                    <a:cubicBezTo>
                      <a:pt x="18" y="270"/>
                      <a:pt x="10" y="281"/>
                      <a:pt x="3" y="290"/>
                    </a:cubicBezTo>
                    <a:cubicBezTo>
                      <a:pt x="138" y="366"/>
                      <a:pt x="138" y="366"/>
                      <a:pt x="138" y="366"/>
                    </a:cubicBezTo>
                    <a:cubicBezTo>
                      <a:pt x="166" y="328"/>
                      <a:pt x="182" y="280"/>
                      <a:pt x="182" y="229"/>
                    </a:cubicBezTo>
                    <a:cubicBezTo>
                      <a:pt x="182" y="118"/>
                      <a:pt x="104" y="24"/>
                      <a:pt x="0" y="0"/>
                    </a:cubicBezTo>
                    <a:cubicBezTo>
                      <a:pt x="32" y="24"/>
                      <a:pt x="53" y="53"/>
                      <a:pt x="60" y="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4900613" y="2900363"/>
                <a:ext cx="690563" cy="1377950"/>
              </a:xfrm>
              <a:custGeom>
                <a:avLst/>
                <a:gdLst>
                  <a:gd name="T0" fmla="*/ 122 w 183"/>
                  <a:gd name="T1" fmla="*/ 280 h 366"/>
                  <a:gd name="T2" fmla="*/ 157 w 183"/>
                  <a:gd name="T3" fmla="*/ 109 h 366"/>
                  <a:gd name="T4" fmla="*/ 179 w 183"/>
                  <a:gd name="T5" fmla="*/ 77 h 366"/>
                  <a:gd name="T6" fmla="*/ 44 w 183"/>
                  <a:gd name="T7" fmla="*/ 0 h 366"/>
                  <a:gd name="T8" fmla="*/ 0 w 183"/>
                  <a:gd name="T9" fmla="*/ 137 h 366"/>
                  <a:gd name="T10" fmla="*/ 183 w 183"/>
                  <a:gd name="T11" fmla="*/ 366 h 366"/>
                  <a:gd name="T12" fmla="*/ 122 w 183"/>
                  <a:gd name="T13" fmla="*/ 28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366">
                    <a:moveTo>
                      <a:pt x="122" y="280"/>
                    </a:moveTo>
                    <a:cubicBezTo>
                      <a:pt x="110" y="227"/>
                      <a:pt x="124" y="168"/>
                      <a:pt x="157" y="109"/>
                    </a:cubicBezTo>
                    <a:cubicBezTo>
                      <a:pt x="165" y="96"/>
                      <a:pt x="172" y="85"/>
                      <a:pt x="179" y="77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7" y="39"/>
                      <a:pt x="0" y="86"/>
                      <a:pt x="0" y="137"/>
                    </a:cubicBezTo>
                    <a:cubicBezTo>
                      <a:pt x="0" y="248"/>
                      <a:pt x="78" y="342"/>
                      <a:pt x="183" y="366"/>
                    </a:cubicBezTo>
                    <a:cubicBezTo>
                      <a:pt x="151" y="342"/>
                      <a:pt x="130" y="313"/>
                      <a:pt x="122" y="2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5549901" y="3938588"/>
                <a:ext cx="1374775" cy="685800"/>
              </a:xfrm>
              <a:custGeom>
                <a:avLst/>
                <a:gdLst>
                  <a:gd name="T0" fmla="*/ 279 w 365"/>
                  <a:gd name="T1" fmla="*/ 60 h 182"/>
                  <a:gd name="T2" fmla="*/ 109 w 365"/>
                  <a:gd name="T3" fmla="*/ 25 h 182"/>
                  <a:gd name="T4" fmla="*/ 76 w 365"/>
                  <a:gd name="T5" fmla="*/ 3 h 182"/>
                  <a:gd name="T6" fmla="*/ 0 w 365"/>
                  <a:gd name="T7" fmla="*/ 138 h 182"/>
                  <a:gd name="T8" fmla="*/ 136 w 365"/>
                  <a:gd name="T9" fmla="*/ 182 h 182"/>
                  <a:gd name="T10" fmla="*/ 365 w 365"/>
                  <a:gd name="T11" fmla="*/ 0 h 182"/>
                  <a:gd name="T12" fmla="*/ 279 w 365"/>
                  <a:gd name="T13" fmla="*/ 6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" h="182">
                    <a:moveTo>
                      <a:pt x="279" y="60"/>
                    </a:moveTo>
                    <a:cubicBezTo>
                      <a:pt x="227" y="72"/>
                      <a:pt x="168" y="59"/>
                      <a:pt x="109" y="25"/>
                    </a:cubicBezTo>
                    <a:cubicBezTo>
                      <a:pt x="96" y="18"/>
                      <a:pt x="84" y="10"/>
                      <a:pt x="76" y="3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38" y="166"/>
                      <a:pt x="85" y="182"/>
                      <a:pt x="136" y="182"/>
                    </a:cubicBezTo>
                    <a:cubicBezTo>
                      <a:pt x="248" y="182"/>
                      <a:pt x="341" y="104"/>
                      <a:pt x="365" y="0"/>
                    </a:cubicBezTo>
                    <a:cubicBezTo>
                      <a:pt x="342" y="32"/>
                      <a:pt x="313" y="53"/>
                      <a:pt x="279" y="6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5267326" y="2236788"/>
                <a:ext cx="1379538" cy="688975"/>
              </a:xfrm>
              <a:custGeom>
                <a:avLst/>
                <a:gdLst>
                  <a:gd name="T0" fmla="*/ 86 w 366"/>
                  <a:gd name="T1" fmla="*/ 122 h 183"/>
                  <a:gd name="T2" fmla="*/ 256 w 366"/>
                  <a:gd name="T3" fmla="*/ 157 h 183"/>
                  <a:gd name="T4" fmla="*/ 289 w 366"/>
                  <a:gd name="T5" fmla="*/ 179 h 183"/>
                  <a:gd name="T6" fmla="*/ 366 w 366"/>
                  <a:gd name="T7" fmla="*/ 44 h 183"/>
                  <a:gd name="T8" fmla="*/ 229 w 366"/>
                  <a:gd name="T9" fmla="*/ 0 h 183"/>
                  <a:gd name="T10" fmla="*/ 0 w 366"/>
                  <a:gd name="T11" fmla="*/ 183 h 183"/>
                  <a:gd name="T12" fmla="*/ 86 w 366"/>
                  <a:gd name="T13" fmla="*/ 12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6" h="183">
                    <a:moveTo>
                      <a:pt x="86" y="122"/>
                    </a:moveTo>
                    <a:cubicBezTo>
                      <a:pt x="138" y="110"/>
                      <a:pt x="197" y="124"/>
                      <a:pt x="256" y="157"/>
                    </a:cubicBezTo>
                    <a:cubicBezTo>
                      <a:pt x="270" y="165"/>
                      <a:pt x="281" y="172"/>
                      <a:pt x="289" y="179"/>
                    </a:cubicBezTo>
                    <a:cubicBezTo>
                      <a:pt x="366" y="44"/>
                      <a:pt x="366" y="44"/>
                      <a:pt x="366" y="44"/>
                    </a:cubicBezTo>
                    <a:cubicBezTo>
                      <a:pt x="327" y="17"/>
                      <a:pt x="280" y="0"/>
                      <a:pt x="229" y="0"/>
                    </a:cubicBezTo>
                    <a:cubicBezTo>
                      <a:pt x="117" y="0"/>
                      <a:pt x="24" y="78"/>
                      <a:pt x="0" y="183"/>
                    </a:cubicBezTo>
                    <a:cubicBezTo>
                      <a:pt x="23" y="151"/>
                      <a:pt x="53" y="130"/>
                      <a:pt x="86" y="1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412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lock Arc 42"/>
          <p:cNvSpPr/>
          <p:nvPr/>
        </p:nvSpPr>
        <p:spPr>
          <a:xfrm>
            <a:off x="1135004" y="1575801"/>
            <a:ext cx="8250450" cy="8250450"/>
          </a:xfrm>
          <a:prstGeom prst="blockArc">
            <a:avLst>
              <a:gd name="adj1" fmla="val 18443124"/>
              <a:gd name="adj2" fmla="val 3197629"/>
              <a:gd name="adj3" fmla="val 199"/>
            </a:avLst>
          </a:prstGeom>
          <a:ln w="57150">
            <a:solidFill>
              <a:schemeClr val="bg2"/>
            </a:solidFill>
          </a:ln>
        </p:spPr>
        <p:style>
          <a:lnRef idx="2">
            <a:scrgbClr r="0" g="0" b="0"/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Data &amp; </a:t>
            </a:r>
            <a:r>
              <a:rPr lang="en-US" dirty="0"/>
              <a:t>Findings</a:t>
            </a: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61944" y="4947244"/>
            <a:ext cx="7406640" cy="1386372"/>
            <a:chOff x="5821629" y="3332632"/>
            <a:chExt cx="4937760" cy="924248"/>
          </a:xfrm>
        </p:grpSpPr>
        <p:sp>
          <p:nvSpPr>
            <p:cNvPr id="78" name="Rounded Rectangle 77"/>
            <p:cNvSpPr>
              <a:spLocks/>
            </p:cNvSpPr>
            <p:nvPr/>
          </p:nvSpPr>
          <p:spPr>
            <a:xfrm>
              <a:off x="5821629" y="3342480"/>
              <a:ext cx="4937760" cy="91440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5920" rtlCol="0" anchor="ctr"/>
            <a:lstStyle/>
            <a:p>
              <a:pPr>
                <a:spcAft>
                  <a:spcPts val="900"/>
                </a:spcAft>
              </a:pPr>
              <a:r>
                <a:rPr lang="en-US" sz="2400" dirty="0">
                  <a:solidFill>
                    <a:srgbClr val="FFFFFF"/>
                  </a:solidFill>
                  <a:latin typeface="Roboto Condensed"/>
                </a:rPr>
                <a:t>Market </a:t>
              </a:r>
              <a:r>
                <a:rPr lang="en-US" sz="2400" dirty="0">
                  <a:solidFill>
                    <a:schemeClr val="accent3"/>
                  </a:solidFill>
                  <a:latin typeface="Roboto Condensed"/>
                </a:rPr>
                <a:t>Observations</a:t>
              </a:r>
            </a:p>
            <a:p>
              <a:pPr>
                <a:spcAft>
                  <a:spcPts val="900"/>
                </a:spcAft>
              </a:pPr>
              <a:r>
                <a:rPr lang="en-US" sz="1800" dirty="0">
                  <a:solidFill>
                    <a:schemeClr val="bg1"/>
                  </a:solidFill>
                </a:rPr>
                <a:t>Rental market seems to be slowing, unfilled inventory is growing in Houston.</a:t>
              </a: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5848954" y="3332632"/>
              <a:ext cx="914400" cy="9144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57150"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6114823" y="3563410"/>
              <a:ext cx="382663" cy="365760"/>
              <a:chOff x="5929180" y="4263829"/>
              <a:chExt cx="297994" cy="284831"/>
            </a:xfrm>
            <a:solidFill>
              <a:schemeClr val="bg2"/>
            </a:solidFill>
          </p:grpSpPr>
          <p:sp>
            <p:nvSpPr>
              <p:cNvPr id="82" name="Freeform 155"/>
              <p:cNvSpPr>
                <a:spLocks/>
              </p:cNvSpPr>
              <p:nvPr/>
            </p:nvSpPr>
            <p:spPr bwMode="auto">
              <a:xfrm>
                <a:off x="5930277" y="4263829"/>
                <a:ext cx="296531" cy="145706"/>
              </a:xfrm>
              <a:custGeom>
                <a:avLst/>
                <a:gdLst>
                  <a:gd name="T0" fmla="*/ 16 w 724"/>
                  <a:gd name="T1" fmla="*/ 356 h 356"/>
                  <a:gd name="T2" fmla="*/ 21 w 724"/>
                  <a:gd name="T3" fmla="*/ 355 h 356"/>
                  <a:gd name="T4" fmla="*/ 250 w 724"/>
                  <a:gd name="T5" fmla="*/ 259 h 356"/>
                  <a:gd name="T6" fmla="*/ 492 w 724"/>
                  <a:gd name="T7" fmla="*/ 209 h 356"/>
                  <a:gd name="T8" fmla="*/ 659 w 724"/>
                  <a:gd name="T9" fmla="*/ 71 h 356"/>
                  <a:gd name="T10" fmla="*/ 685 w 724"/>
                  <a:gd name="T11" fmla="*/ 103 h 356"/>
                  <a:gd name="T12" fmla="*/ 724 w 724"/>
                  <a:gd name="T13" fmla="*/ 0 h 356"/>
                  <a:gd name="T14" fmla="*/ 615 w 724"/>
                  <a:gd name="T15" fmla="*/ 17 h 356"/>
                  <a:gd name="T16" fmla="*/ 642 w 724"/>
                  <a:gd name="T17" fmla="*/ 50 h 356"/>
                  <a:gd name="T18" fmla="*/ 479 w 724"/>
                  <a:gd name="T19" fmla="*/ 183 h 356"/>
                  <a:gd name="T20" fmla="*/ 243 w 724"/>
                  <a:gd name="T21" fmla="*/ 232 h 356"/>
                  <a:gd name="T22" fmla="*/ 10 w 724"/>
                  <a:gd name="T23" fmla="*/ 329 h 356"/>
                  <a:gd name="T24" fmla="*/ 3 w 724"/>
                  <a:gd name="T25" fmla="*/ 347 h 356"/>
                  <a:gd name="T26" fmla="*/ 16 w 724"/>
                  <a:gd name="T27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4" h="356">
                    <a:moveTo>
                      <a:pt x="16" y="356"/>
                    </a:moveTo>
                    <a:cubicBezTo>
                      <a:pt x="17" y="356"/>
                      <a:pt x="19" y="356"/>
                      <a:pt x="21" y="355"/>
                    </a:cubicBezTo>
                    <a:cubicBezTo>
                      <a:pt x="250" y="259"/>
                      <a:pt x="250" y="259"/>
                      <a:pt x="250" y="259"/>
                    </a:cubicBezTo>
                    <a:cubicBezTo>
                      <a:pt x="492" y="209"/>
                      <a:pt x="492" y="209"/>
                      <a:pt x="492" y="209"/>
                    </a:cubicBezTo>
                    <a:cubicBezTo>
                      <a:pt x="659" y="71"/>
                      <a:pt x="659" y="71"/>
                      <a:pt x="659" y="71"/>
                    </a:cubicBezTo>
                    <a:cubicBezTo>
                      <a:pt x="685" y="103"/>
                      <a:pt x="685" y="103"/>
                      <a:pt x="685" y="103"/>
                    </a:cubicBezTo>
                    <a:cubicBezTo>
                      <a:pt x="724" y="0"/>
                      <a:pt x="724" y="0"/>
                      <a:pt x="724" y="0"/>
                    </a:cubicBezTo>
                    <a:cubicBezTo>
                      <a:pt x="615" y="17"/>
                      <a:pt x="615" y="17"/>
                      <a:pt x="615" y="17"/>
                    </a:cubicBezTo>
                    <a:cubicBezTo>
                      <a:pt x="642" y="50"/>
                      <a:pt x="642" y="50"/>
                      <a:pt x="642" y="50"/>
                    </a:cubicBezTo>
                    <a:cubicBezTo>
                      <a:pt x="479" y="183"/>
                      <a:pt x="479" y="183"/>
                      <a:pt x="479" y="183"/>
                    </a:cubicBezTo>
                    <a:cubicBezTo>
                      <a:pt x="243" y="232"/>
                      <a:pt x="243" y="232"/>
                      <a:pt x="243" y="232"/>
                    </a:cubicBezTo>
                    <a:cubicBezTo>
                      <a:pt x="10" y="329"/>
                      <a:pt x="10" y="329"/>
                      <a:pt x="10" y="329"/>
                    </a:cubicBezTo>
                    <a:cubicBezTo>
                      <a:pt x="3" y="332"/>
                      <a:pt x="0" y="340"/>
                      <a:pt x="3" y="347"/>
                    </a:cubicBezTo>
                    <a:cubicBezTo>
                      <a:pt x="5" y="353"/>
                      <a:pt x="10" y="356"/>
                      <a:pt x="16" y="3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4050"/>
              </a:p>
            </p:txBody>
          </p:sp>
          <p:sp>
            <p:nvSpPr>
              <p:cNvPr id="83" name="Rectangle 156"/>
              <p:cNvSpPr>
                <a:spLocks noChangeArrowheads="1"/>
              </p:cNvSpPr>
              <p:nvPr/>
            </p:nvSpPr>
            <p:spPr bwMode="auto">
              <a:xfrm>
                <a:off x="5929180" y="4455057"/>
                <a:ext cx="56856" cy="936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4050"/>
              </a:p>
            </p:txBody>
          </p:sp>
          <p:sp>
            <p:nvSpPr>
              <p:cNvPr id="84" name="Rectangle 157"/>
              <p:cNvSpPr>
                <a:spLocks noChangeArrowheads="1"/>
              </p:cNvSpPr>
              <p:nvPr/>
            </p:nvSpPr>
            <p:spPr bwMode="auto">
              <a:xfrm>
                <a:off x="6007244" y="4423064"/>
                <a:ext cx="57039" cy="12559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4050"/>
              </a:p>
            </p:txBody>
          </p:sp>
          <p:sp>
            <p:nvSpPr>
              <p:cNvPr id="85" name="Rectangle 158"/>
              <p:cNvSpPr>
                <a:spLocks noChangeArrowheads="1"/>
              </p:cNvSpPr>
              <p:nvPr/>
            </p:nvSpPr>
            <p:spPr bwMode="auto">
              <a:xfrm>
                <a:off x="6088781" y="4406610"/>
                <a:ext cx="56856" cy="142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4050"/>
              </a:p>
            </p:txBody>
          </p:sp>
          <p:sp>
            <p:nvSpPr>
              <p:cNvPr id="90" name="Rectangle 159"/>
              <p:cNvSpPr>
                <a:spLocks noChangeArrowheads="1"/>
              </p:cNvSpPr>
              <p:nvPr/>
            </p:nvSpPr>
            <p:spPr bwMode="auto">
              <a:xfrm>
                <a:off x="6169769" y="4341527"/>
                <a:ext cx="57405" cy="20713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405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8275289" y="2948964"/>
            <a:ext cx="7452320" cy="1386372"/>
            <a:chOff x="5516859" y="1965976"/>
            <a:chExt cx="4968213" cy="924248"/>
          </a:xfrm>
        </p:grpSpPr>
        <p:sp>
          <p:nvSpPr>
            <p:cNvPr id="48" name="Rounded Rectangle 47"/>
            <p:cNvSpPr>
              <a:spLocks/>
            </p:cNvSpPr>
            <p:nvPr/>
          </p:nvSpPr>
          <p:spPr>
            <a:xfrm>
              <a:off x="5547312" y="1975824"/>
              <a:ext cx="4937760" cy="91440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5920" rtlCol="0" anchor="ctr"/>
            <a:lstStyle/>
            <a:p>
              <a:pPr>
                <a:spcAft>
                  <a:spcPts val="9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Sample </a:t>
              </a:r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Size</a:t>
              </a:r>
            </a:p>
            <a:p>
              <a:pPr>
                <a:spcAft>
                  <a:spcPts val="900"/>
                </a:spcAft>
              </a:pPr>
              <a:r>
                <a:rPr lang="en-US" sz="1800" dirty="0">
                  <a:solidFill>
                    <a:schemeClr val="bg1"/>
                  </a:solidFill>
                </a:rPr>
                <a:t>Our sample size was relatively low compared to the market size. However, we believe our findings to be reflective of the 77007 area and it’s trends.</a:t>
              </a: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516859" y="1965976"/>
              <a:ext cx="914400" cy="9144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91" name="组合 35"/>
            <p:cNvGrpSpPr>
              <a:grpSpLocks noChangeAspect="1"/>
            </p:cNvGrpSpPr>
            <p:nvPr/>
          </p:nvGrpSpPr>
          <p:grpSpPr>
            <a:xfrm>
              <a:off x="5730191" y="2199509"/>
              <a:ext cx="515531" cy="365760"/>
              <a:chOff x="328613" y="4324350"/>
              <a:chExt cx="1841500" cy="1306513"/>
            </a:xfrm>
            <a:solidFill>
              <a:schemeClr val="bg2"/>
            </a:solidFill>
          </p:grpSpPr>
          <p:sp>
            <p:nvSpPr>
              <p:cNvPr id="92" name="Freeform 91"/>
              <p:cNvSpPr>
                <a:spLocks/>
              </p:cNvSpPr>
              <p:nvPr/>
            </p:nvSpPr>
            <p:spPr bwMode="auto">
              <a:xfrm>
                <a:off x="328613" y="5019675"/>
                <a:ext cx="1385887" cy="611188"/>
              </a:xfrm>
              <a:custGeom>
                <a:avLst/>
                <a:gdLst>
                  <a:gd name="T0" fmla="*/ 804 w 873"/>
                  <a:gd name="T1" fmla="*/ 281 h 385"/>
                  <a:gd name="T2" fmla="*/ 804 w 873"/>
                  <a:gd name="T3" fmla="*/ 281 h 385"/>
                  <a:gd name="T4" fmla="*/ 779 w 873"/>
                  <a:gd name="T5" fmla="*/ 279 h 385"/>
                  <a:gd name="T6" fmla="*/ 779 w 873"/>
                  <a:gd name="T7" fmla="*/ 279 h 385"/>
                  <a:gd name="T8" fmla="*/ 750 w 873"/>
                  <a:gd name="T9" fmla="*/ 277 h 385"/>
                  <a:gd name="T10" fmla="*/ 721 w 873"/>
                  <a:gd name="T11" fmla="*/ 268 h 385"/>
                  <a:gd name="T12" fmla="*/ 694 w 873"/>
                  <a:gd name="T13" fmla="*/ 260 h 385"/>
                  <a:gd name="T14" fmla="*/ 667 w 873"/>
                  <a:gd name="T15" fmla="*/ 247 h 385"/>
                  <a:gd name="T16" fmla="*/ 642 w 873"/>
                  <a:gd name="T17" fmla="*/ 233 h 385"/>
                  <a:gd name="T18" fmla="*/ 617 w 873"/>
                  <a:gd name="T19" fmla="*/ 214 h 385"/>
                  <a:gd name="T20" fmla="*/ 596 w 873"/>
                  <a:gd name="T21" fmla="*/ 195 h 385"/>
                  <a:gd name="T22" fmla="*/ 575 w 873"/>
                  <a:gd name="T23" fmla="*/ 172 h 385"/>
                  <a:gd name="T24" fmla="*/ 575 w 873"/>
                  <a:gd name="T25" fmla="*/ 172 h 385"/>
                  <a:gd name="T26" fmla="*/ 554 w 873"/>
                  <a:gd name="T27" fmla="*/ 147 h 385"/>
                  <a:gd name="T28" fmla="*/ 537 w 873"/>
                  <a:gd name="T29" fmla="*/ 118 h 385"/>
                  <a:gd name="T30" fmla="*/ 525 w 873"/>
                  <a:gd name="T31" fmla="*/ 89 h 385"/>
                  <a:gd name="T32" fmla="*/ 515 w 873"/>
                  <a:gd name="T33" fmla="*/ 58 h 385"/>
                  <a:gd name="T34" fmla="*/ 435 w 873"/>
                  <a:gd name="T35" fmla="*/ 147 h 385"/>
                  <a:gd name="T36" fmla="*/ 308 w 873"/>
                  <a:gd name="T37" fmla="*/ 0 h 385"/>
                  <a:gd name="T38" fmla="*/ 308 w 873"/>
                  <a:gd name="T39" fmla="*/ 0 h 385"/>
                  <a:gd name="T40" fmla="*/ 279 w 873"/>
                  <a:gd name="T41" fmla="*/ 12 h 385"/>
                  <a:gd name="T42" fmla="*/ 250 w 873"/>
                  <a:gd name="T43" fmla="*/ 25 h 385"/>
                  <a:gd name="T44" fmla="*/ 223 w 873"/>
                  <a:gd name="T45" fmla="*/ 39 h 385"/>
                  <a:gd name="T46" fmla="*/ 198 w 873"/>
                  <a:gd name="T47" fmla="*/ 58 h 385"/>
                  <a:gd name="T48" fmla="*/ 173 w 873"/>
                  <a:gd name="T49" fmla="*/ 77 h 385"/>
                  <a:gd name="T50" fmla="*/ 150 w 873"/>
                  <a:gd name="T51" fmla="*/ 97 h 385"/>
                  <a:gd name="T52" fmla="*/ 127 w 873"/>
                  <a:gd name="T53" fmla="*/ 120 h 385"/>
                  <a:gd name="T54" fmla="*/ 106 w 873"/>
                  <a:gd name="T55" fmla="*/ 143 h 385"/>
                  <a:gd name="T56" fmla="*/ 87 w 873"/>
                  <a:gd name="T57" fmla="*/ 170 h 385"/>
                  <a:gd name="T58" fmla="*/ 69 w 873"/>
                  <a:gd name="T59" fmla="*/ 197 h 385"/>
                  <a:gd name="T60" fmla="*/ 52 w 873"/>
                  <a:gd name="T61" fmla="*/ 225 h 385"/>
                  <a:gd name="T62" fmla="*/ 40 w 873"/>
                  <a:gd name="T63" fmla="*/ 256 h 385"/>
                  <a:gd name="T64" fmla="*/ 27 w 873"/>
                  <a:gd name="T65" fmla="*/ 285 h 385"/>
                  <a:gd name="T66" fmla="*/ 15 w 873"/>
                  <a:gd name="T67" fmla="*/ 318 h 385"/>
                  <a:gd name="T68" fmla="*/ 6 w 873"/>
                  <a:gd name="T69" fmla="*/ 352 h 385"/>
                  <a:gd name="T70" fmla="*/ 0 w 873"/>
                  <a:gd name="T71" fmla="*/ 385 h 385"/>
                  <a:gd name="T72" fmla="*/ 873 w 873"/>
                  <a:gd name="T73" fmla="*/ 385 h 385"/>
                  <a:gd name="T74" fmla="*/ 873 w 873"/>
                  <a:gd name="T75" fmla="*/ 385 h 385"/>
                  <a:gd name="T76" fmla="*/ 867 w 873"/>
                  <a:gd name="T77" fmla="*/ 358 h 385"/>
                  <a:gd name="T78" fmla="*/ 860 w 873"/>
                  <a:gd name="T79" fmla="*/ 331 h 385"/>
                  <a:gd name="T80" fmla="*/ 852 w 873"/>
                  <a:gd name="T81" fmla="*/ 304 h 385"/>
                  <a:gd name="T82" fmla="*/ 844 w 873"/>
                  <a:gd name="T83" fmla="*/ 279 h 385"/>
                  <a:gd name="T84" fmla="*/ 844 w 873"/>
                  <a:gd name="T85" fmla="*/ 279 h 385"/>
                  <a:gd name="T86" fmla="*/ 823 w 873"/>
                  <a:gd name="T87" fmla="*/ 281 h 385"/>
                  <a:gd name="T88" fmla="*/ 804 w 873"/>
                  <a:gd name="T89" fmla="*/ 281 h 385"/>
                  <a:gd name="T90" fmla="*/ 804 w 873"/>
                  <a:gd name="T91" fmla="*/ 281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73" h="385">
                    <a:moveTo>
                      <a:pt x="804" y="281"/>
                    </a:moveTo>
                    <a:lnTo>
                      <a:pt x="804" y="281"/>
                    </a:lnTo>
                    <a:lnTo>
                      <a:pt x="779" y="279"/>
                    </a:lnTo>
                    <a:lnTo>
                      <a:pt x="779" y="279"/>
                    </a:lnTo>
                    <a:lnTo>
                      <a:pt x="750" y="277"/>
                    </a:lnTo>
                    <a:lnTo>
                      <a:pt x="721" y="268"/>
                    </a:lnTo>
                    <a:lnTo>
                      <a:pt x="694" y="260"/>
                    </a:lnTo>
                    <a:lnTo>
                      <a:pt x="667" y="247"/>
                    </a:lnTo>
                    <a:lnTo>
                      <a:pt x="642" y="233"/>
                    </a:lnTo>
                    <a:lnTo>
                      <a:pt x="617" y="214"/>
                    </a:lnTo>
                    <a:lnTo>
                      <a:pt x="596" y="195"/>
                    </a:lnTo>
                    <a:lnTo>
                      <a:pt x="575" y="172"/>
                    </a:lnTo>
                    <a:lnTo>
                      <a:pt x="575" y="172"/>
                    </a:lnTo>
                    <a:lnTo>
                      <a:pt x="554" y="147"/>
                    </a:lnTo>
                    <a:lnTo>
                      <a:pt x="537" y="118"/>
                    </a:lnTo>
                    <a:lnTo>
                      <a:pt x="525" y="89"/>
                    </a:lnTo>
                    <a:lnTo>
                      <a:pt x="515" y="58"/>
                    </a:lnTo>
                    <a:lnTo>
                      <a:pt x="435" y="147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79" y="12"/>
                    </a:lnTo>
                    <a:lnTo>
                      <a:pt x="250" y="25"/>
                    </a:lnTo>
                    <a:lnTo>
                      <a:pt x="223" y="39"/>
                    </a:lnTo>
                    <a:lnTo>
                      <a:pt x="198" y="58"/>
                    </a:lnTo>
                    <a:lnTo>
                      <a:pt x="173" y="77"/>
                    </a:lnTo>
                    <a:lnTo>
                      <a:pt x="150" y="97"/>
                    </a:lnTo>
                    <a:lnTo>
                      <a:pt x="127" y="120"/>
                    </a:lnTo>
                    <a:lnTo>
                      <a:pt x="106" y="143"/>
                    </a:lnTo>
                    <a:lnTo>
                      <a:pt x="87" y="170"/>
                    </a:lnTo>
                    <a:lnTo>
                      <a:pt x="69" y="197"/>
                    </a:lnTo>
                    <a:lnTo>
                      <a:pt x="52" y="225"/>
                    </a:lnTo>
                    <a:lnTo>
                      <a:pt x="40" y="256"/>
                    </a:lnTo>
                    <a:lnTo>
                      <a:pt x="27" y="285"/>
                    </a:lnTo>
                    <a:lnTo>
                      <a:pt x="15" y="318"/>
                    </a:lnTo>
                    <a:lnTo>
                      <a:pt x="6" y="352"/>
                    </a:lnTo>
                    <a:lnTo>
                      <a:pt x="0" y="385"/>
                    </a:lnTo>
                    <a:lnTo>
                      <a:pt x="873" y="385"/>
                    </a:lnTo>
                    <a:lnTo>
                      <a:pt x="873" y="385"/>
                    </a:lnTo>
                    <a:lnTo>
                      <a:pt x="867" y="358"/>
                    </a:lnTo>
                    <a:lnTo>
                      <a:pt x="860" y="331"/>
                    </a:lnTo>
                    <a:lnTo>
                      <a:pt x="852" y="304"/>
                    </a:lnTo>
                    <a:lnTo>
                      <a:pt x="844" y="279"/>
                    </a:lnTo>
                    <a:lnTo>
                      <a:pt x="844" y="279"/>
                    </a:lnTo>
                    <a:lnTo>
                      <a:pt x="823" y="281"/>
                    </a:lnTo>
                    <a:lnTo>
                      <a:pt x="804" y="281"/>
                    </a:lnTo>
                    <a:lnTo>
                      <a:pt x="804" y="2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050"/>
              </a:p>
            </p:txBody>
          </p:sp>
          <p:sp>
            <p:nvSpPr>
              <p:cNvPr id="93" name="Freeform 92"/>
              <p:cNvSpPr>
                <a:spLocks/>
              </p:cNvSpPr>
              <p:nvPr/>
            </p:nvSpPr>
            <p:spPr bwMode="auto">
              <a:xfrm>
                <a:off x="682625" y="4324350"/>
                <a:ext cx="668337" cy="677863"/>
              </a:xfrm>
              <a:custGeom>
                <a:avLst/>
                <a:gdLst>
                  <a:gd name="T0" fmla="*/ 283 w 421"/>
                  <a:gd name="T1" fmla="*/ 392 h 427"/>
                  <a:gd name="T2" fmla="*/ 298 w 421"/>
                  <a:gd name="T3" fmla="*/ 323 h 427"/>
                  <a:gd name="T4" fmla="*/ 327 w 421"/>
                  <a:gd name="T5" fmla="*/ 260 h 427"/>
                  <a:gd name="T6" fmla="*/ 369 w 421"/>
                  <a:gd name="T7" fmla="*/ 208 h 427"/>
                  <a:gd name="T8" fmla="*/ 421 w 421"/>
                  <a:gd name="T9" fmla="*/ 165 h 427"/>
                  <a:gd name="T10" fmla="*/ 417 w 421"/>
                  <a:gd name="T11" fmla="*/ 148 h 427"/>
                  <a:gd name="T12" fmla="*/ 402 w 421"/>
                  <a:gd name="T13" fmla="*/ 115 h 427"/>
                  <a:gd name="T14" fmla="*/ 383 w 421"/>
                  <a:gd name="T15" fmla="*/ 85 h 427"/>
                  <a:gd name="T16" fmla="*/ 360 w 421"/>
                  <a:gd name="T17" fmla="*/ 58 h 427"/>
                  <a:gd name="T18" fmla="*/ 333 w 421"/>
                  <a:gd name="T19" fmla="*/ 37 h 427"/>
                  <a:gd name="T20" fmla="*/ 302 w 421"/>
                  <a:gd name="T21" fmla="*/ 19 h 427"/>
                  <a:gd name="T22" fmla="*/ 269 w 421"/>
                  <a:gd name="T23" fmla="*/ 6 h 427"/>
                  <a:gd name="T24" fmla="*/ 231 w 421"/>
                  <a:gd name="T25" fmla="*/ 0 h 427"/>
                  <a:gd name="T26" fmla="*/ 212 w 421"/>
                  <a:gd name="T27" fmla="*/ 0 h 427"/>
                  <a:gd name="T28" fmla="*/ 171 w 421"/>
                  <a:gd name="T29" fmla="*/ 4 h 427"/>
                  <a:gd name="T30" fmla="*/ 129 w 421"/>
                  <a:gd name="T31" fmla="*/ 17 h 427"/>
                  <a:gd name="T32" fmla="*/ 94 w 421"/>
                  <a:gd name="T33" fmla="*/ 35 h 427"/>
                  <a:gd name="T34" fmla="*/ 62 w 421"/>
                  <a:gd name="T35" fmla="*/ 62 h 427"/>
                  <a:gd name="T36" fmla="*/ 35 w 421"/>
                  <a:gd name="T37" fmla="*/ 94 h 427"/>
                  <a:gd name="T38" fmla="*/ 17 w 421"/>
                  <a:gd name="T39" fmla="*/ 131 h 427"/>
                  <a:gd name="T40" fmla="*/ 4 w 421"/>
                  <a:gd name="T41" fmla="*/ 171 h 427"/>
                  <a:gd name="T42" fmla="*/ 0 w 421"/>
                  <a:gd name="T43" fmla="*/ 212 h 427"/>
                  <a:gd name="T44" fmla="*/ 0 w 421"/>
                  <a:gd name="T45" fmla="*/ 235 h 427"/>
                  <a:gd name="T46" fmla="*/ 8 w 421"/>
                  <a:gd name="T47" fmla="*/ 277 h 427"/>
                  <a:gd name="T48" fmla="*/ 25 w 421"/>
                  <a:gd name="T49" fmla="*/ 315 h 427"/>
                  <a:gd name="T50" fmla="*/ 48 w 421"/>
                  <a:gd name="T51" fmla="*/ 350 h 427"/>
                  <a:gd name="T52" fmla="*/ 77 w 421"/>
                  <a:gd name="T53" fmla="*/ 379 h 427"/>
                  <a:gd name="T54" fmla="*/ 110 w 421"/>
                  <a:gd name="T55" fmla="*/ 402 h 427"/>
                  <a:gd name="T56" fmla="*/ 150 w 421"/>
                  <a:gd name="T57" fmla="*/ 417 h 427"/>
                  <a:gd name="T58" fmla="*/ 192 w 421"/>
                  <a:gd name="T59" fmla="*/ 425 h 427"/>
                  <a:gd name="T60" fmla="*/ 212 w 421"/>
                  <a:gd name="T61" fmla="*/ 427 h 427"/>
                  <a:gd name="T62" fmla="*/ 248 w 421"/>
                  <a:gd name="T63" fmla="*/ 423 h 427"/>
                  <a:gd name="T64" fmla="*/ 281 w 421"/>
                  <a:gd name="T65" fmla="*/ 415 h 427"/>
                  <a:gd name="T66" fmla="*/ 283 w 421"/>
                  <a:gd name="T67" fmla="*/ 392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1" h="427">
                    <a:moveTo>
                      <a:pt x="283" y="392"/>
                    </a:moveTo>
                    <a:lnTo>
                      <a:pt x="283" y="392"/>
                    </a:lnTo>
                    <a:lnTo>
                      <a:pt x="287" y="356"/>
                    </a:lnTo>
                    <a:lnTo>
                      <a:pt x="298" y="323"/>
                    </a:lnTo>
                    <a:lnTo>
                      <a:pt x="310" y="292"/>
                    </a:lnTo>
                    <a:lnTo>
                      <a:pt x="327" y="260"/>
                    </a:lnTo>
                    <a:lnTo>
                      <a:pt x="346" y="233"/>
                    </a:lnTo>
                    <a:lnTo>
                      <a:pt x="369" y="208"/>
                    </a:lnTo>
                    <a:lnTo>
                      <a:pt x="394" y="185"/>
                    </a:lnTo>
                    <a:lnTo>
                      <a:pt x="421" y="165"/>
                    </a:lnTo>
                    <a:lnTo>
                      <a:pt x="421" y="165"/>
                    </a:lnTo>
                    <a:lnTo>
                      <a:pt x="417" y="148"/>
                    </a:lnTo>
                    <a:lnTo>
                      <a:pt x="410" y="131"/>
                    </a:lnTo>
                    <a:lnTo>
                      <a:pt x="402" y="115"/>
                    </a:lnTo>
                    <a:lnTo>
                      <a:pt x="394" y="100"/>
                    </a:lnTo>
                    <a:lnTo>
                      <a:pt x="383" y="85"/>
                    </a:lnTo>
                    <a:lnTo>
                      <a:pt x="373" y="71"/>
                    </a:lnTo>
                    <a:lnTo>
                      <a:pt x="360" y="58"/>
                    </a:lnTo>
                    <a:lnTo>
                      <a:pt x="348" y="48"/>
                    </a:lnTo>
                    <a:lnTo>
                      <a:pt x="333" y="37"/>
                    </a:lnTo>
                    <a:lnTo>
                      <a:pt x="319" y="27"/>
                    </a:lnTo>
                    <a:lnTo>
                      <a:pt x="302" y="19"/>
                    </a:lnTo>
                    <a:lnTo>
                      <a:pt x="285" y="12"/>
                    </a:lnTo>
                    <a:lnTo>
                      <a:pt x="269" y="6"/>
                    </a:lnTo>
                    <a:lnTo>
                      <a:pt x="250" y="2"/>
                    </a:lnTo>
                    <a:lnTo>
                      <a:pt x="231" y="0"/>
                    </a:lnTo>
                    <a:lnTo>
                      <a:pt x="212" y="0"/>
                    </a:lnTo>
                    <a:lnTo>
                      <a:pt x="212" y="0"/>
                    </a:lnTo>
                    <a:lnTo>
                      <a:pt x="192" y="0"/>
                    </a:lnTo>
                    <a:lnTo>
                      <a:pt x="171" y="4"/>
                    </a:lnTo>
                    <a:lnTo>
                      <a:pt x="150" y="10"/>
                    </a:lnTo>
                    <a:lnTo>
                      <a:pt x="129" y="17"/>
                    </a:lnTo>
                    <a:lnTo>
                      <a:pt x="110" y="25"/>
                    </a:lnTo>
                    <a:lnTo>
                      <a:pt x="94" y="35"/>
                    </a:lnTo>
                    <a:lnTo>
                      <a:pt x="77" y="48"/>
                    </a:lnTo>
                    <a:lnTo>
                      <a:pt x="62" y="62"/>
                    </a:lnTo>
                    <a:lnTo>
                      <a:pt x="48" y="77"/>
                    </a:lnTo>
                    <a:lnTo>
                      <a:pt x="35" y="94"/>
                    </a:lnTo>
                    <a:lnTo>
                      <a:pt x="25" y="112"/>
                    </a:lnTo>
                    <a:lnTo>
                      <a:pt x="17" y="131"/>
                    </a:lnTo>
                    <a:lnTo>
                      <a:pt x="8" y="150"/>
                    </a:lnTo>
                    <a:lnTo>
                      <a:pt x="4" y="171"/>
                    </a:lnTo>
                    <a:lnTo>
                      <a:pt x="0" y="192"/>
                    </a:lnTo>
                    <a:lnTo>
                      <a:pt x="0" y="212"/>
                    </a:lnTo>
                    <a:lnTo>
                      <a:pt x="0" y="212"/>
                    </a:lnTo>
                    <a:lnTo>
                      <a:pt x="0" y="235"/>
                    </a:lnTo>
                    <a:lnTo>
                      <a:pt x="4" y="256"/>
                    </a:lnTo>
                    <a:lnTo>
                      <a:pt x="8" y="277"/>
                    </a:lnTo>
                    <a:lnTo>
                      <a:pt x="17" y="296"/>
                    </a:lnTo>
                    <a:lnTo>
                      <a:pt x="25" y="315"/>
                    </a:lnTo>
                    <a:lnTo>
                      <a:pt x="35" y="333"/>
                    </a:lnTo>
                    <a:lnTo>
                      <a:pt x="48" y="350"/>
                    </a:lnTo>
                    <a:lnTo>
                      <a:pt x="62" y="365"/>
                    </a:lnTo>
                    <a:lnTo>
                      <a:pt x="77" y="379"/>
                    </a:lnTo>
                    <a:lnTo>
                      <a:pt x="94" y="390"/>
                    </a:lnTo>
                    <a:lnTo>
                      <a:pt x="110" y="402"/>
                    </a:lnTo>
                    <a:lnTo>
                      <a:pt x="129" y="410"/>
                    </a:lnTo>
                    <a:lnTo>
                      <a:pt x="150" y="417"/>
                    </a:lnTo>
                    <a:lnTo>
                      <a:pt x="171" y="423"/>
                    </a:lnTo>
                    <a:lnTo>
                      <a:pt x="192" y="425"/>
                    </a:lnTo>
                    <a:lnTo>
                      <a:pt x="212" y="427"/>
                    </a:lnTo>
                    <a:lnTo>
                      <a:pt x="212" y="427"/>
                    </a:lnTo>
                    <a:lnTo>
                      <a:pt x="231" y="427"/>
                    </a:lnTo>
                    <a:lnTo>
                      <a:pt x="248" y="423"/>
                    </a:lnTo>
                    <a:lnTo>
                      <a:pt x="264" y="421"/>
                    </a:lnTo>
                    <a:lnTo>
                      <a:pt x="281" y="415"/>
                    </a:lnTo>
                    <a:lnTo>
                      <a:pt x="281" y="415"/>
                    </a:lnTo>
                    <a:lnTo>
                      <a:pt x="283" y="392"/>
                    </a:lnTo>
                    <a:lnTo>
                      <a:pt x="283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050"/>
              </a:p>
            </p:txBody>
          </p:sp>
          <p:sp>
            <p:nvSpPr>
              <p:cNvPr id="94" name="Freeform 93"/>
              <p:cNvSpPr>
                <a:spLocks noEditPoints="1"/>
              </p:cNvSpPr>
              <p:nvPr/>
            </p:nvSpPr>
            <p:spPr bwMode="auto">
              <a:xfrm>
                <a:off x="1195388" y="4578350"/>
                <a:ext cx="974725" cy="1052513"/>
              </a:xfrm>
              <a:custGeom>
                <a:avLst/>
                <a:gdLst>
                  <a:gd name="T0" fmla="*/ 491 w 614"/>
                  <a:gd name="T1" fmla="*/ 371 h 663"/>
                  <a:gd name="T2" fmla="*/ 516 w 614"/>
                  <a:gd name="T3" fmla="*/ 282 h 663"/>
                  <a:gd name="T4" fmla="*/ 506 w 614"/>
                  <a:gd name="T5" fmla="*/ 180 h 663"/>
                  <a:gd name="T6" fmla="*/ 456 w 614"/>
                  <a:gd name="T7" fmla="*/ 92 h 663"/>
                  <a:gd name="T8" fmla="*/ 400 w 614"/>
                  <a:gd name="T9" fmla="*/ 42 h 663"/>
                  <a:gd name="T10" fmla="*/ 306 w 614"/>
                  <a:gd name="T11" fmla="*/ 5 h 663"/>
                  <a:gd name="T12" fmla="*/ 229 w 614"/>
                  <a:gd name="T13" fmla="*/ 2 h 663"/>
                  <a:gd name="T14" fmla="*/ 133 w 614"/>
                  <a:gd name="T15" fmla="*/ 32 h 663"/>
                  <a:gd name="T16" fmla="*/ 58 w 614"/>
                  <a:gd name="T17" fmla="*/ 96 h 663"/>
                  <a:gd name="T18" fmla="*/ 12 w 614"/>
                  <a:gd name="T19" fmla="*/ 184 h 663"/>
                  <a:gd name="T20" fmla="*/ 0 w 614"/>
                  <a:gd name="T21" fmla="*/ 261 h 663"/>
                  <a:gd name="T22" fmla="*/ 21 w 614"/>
                  <a:gd name="T23" fmla="*/ 359 h 663"/>
                  <a:gd name="T24" fmla="*/ 60 w 614"/>
                  <a:gd name="T25" fmla="*/ 423 h 663"/>
                  <a:gd name="T26" fmla="*/ 139 w 614"/>
                  <a:gd name="T27" fmla="*/ 488 h 663"/>
                  <a:gd name="T28" fmla="*/ 237 w 614"/>
                  <a:gd name="T29" fmla="*/ 515 h 663"/>
                  <a:gd name="T30" fmla="*/ 325 w 614"/>
                  <a:gd name="T31" fmla="*/ 509 h 663"/>
                  <a:gd name="T32" fmla="*/ 483 w 614"/>
                  <a:gd name="T33" fmla="*/ 646 h 663"/>
                  <a:gd name="T34" fmla="*/ 527 w 614"/>
                  <a:gd name="T35" fmla="*/ 663 h 663"/>
                  <a:gd name="T36" fmla="*/ 585 w 614"/>
                  <a:gd name="T37" fmla="*/ 644 h 663"/>
                  <a:gd name="T38" fmla="*/ 610 w 614"/>
                  <a:gd name="T39" fmla="*/ 607 h 663"/>
                  <a:gd name="T40" fmla="*/ 604 w 614"/>
                  <a:gd name="T41" fmla="*/ 546 h 663"/>
                  <a:gd name="T42" fmla="*/ 452 w 614"/>
                  <a:gd name="T43" fmla="*/ 275 h 663"/>
                  <a:gd name="T44" fmla="*/ 429 w 614"/>
                  <a:gd name="T45" fmla="*/ 348 h 663"/>
                  <a:gd name="T46" fmla="*/ 383 w 614"/>
                  <a:gd name="T47" fmla="*/ 407 h 663"/>
                  <a:gd name="T48" fmla="*/ 319 w 614"/>
                  <a:gd name="T49" fmla="*/ 442 h 663"/>
                  <a:gd name="T50" fmla="*/ 241 w 614"/>
                  <a:gd name="T51" fmla="*/ 450 h 663"/>
                  <a:gd name="T52" fmla="*/ 185 w 614"/>
                  <a:gd name="T53" fmla="*/ 436 h 663"/>
                  <a:gd name="T54" fmla="*/ 125 w 614"/>
                  <a:gd name="T55" fmla="*/ 396 h 663"/>
                  <a:gd name="T56" fmla="*/ 83 w 614"/>
                  <a:gd name="T57" fmla="*/ 334 h 663"/>
                  <a:gd name="T58" fmla="*/ 66 w 614"/>
                  <a:gd name="T59" fmla="*/ 261 h 663"/>
                  <a:gd name="T60" fmla="*/ 75 w 614"/>
                  <a:gd name="T61" fmla="*/ 203 h 663"/>
                  <a:gd name="T62" fmla="*/ 110 w 614"/>
                  <a:gd name="T63" fmla="*/ 136 h 663"/>
                  <a:gd name="T64" fmla="*/ 166 w 614"/>
                  <a:gd name="T65" fmla="*/ 90 h 663"/>
                  <a:gd name="T66" fmla="*/ 237 w 614"/>
                  <a:gd name="T67" fmla="*/ 67 h 663"/>
                  <a:gd name="T68" fmla="*/ 296 w 614"/>
                  <a:gd name="T69" fmla="*/ 69 h 663"/>
                  <a:gd name="T70" fmla="*/ 366 w 614"/>
                  <a:gd name="T71" fmla="*/ 96 h 663"/>
                  <a:gd name="T72" fmla="*/ 419 w 614"/>
                  <a:gd name="T73" fmla="*/ 148 h 663"/>
                  <a:gd name="T74" fmla="*/ 448 w 614"/>
                  <a:gd name="T75" fmla="*/ 217 h 663"/>
                  <a:gd name="T76" fmla="*/ 452 w 614"/>
                  <a:gd name="T77" fmla="*/ 275 h 663"/>
                  <a:gd name="T78" fmla="*/ 260 w 614"/>
                  <a:gd name="T79" fmla="*/ 98 h 663"/>
                  <a:gd name="T80" fmla="*/ 166 w 614"/>
                  <a:gd name="T81" fmla="*/ 132 h 663"/>
                  <a:gd name="T82" fmla="*/ 160 w 614"/>
                  <a:gd name="T83" fmla="*/ 148 h 663"/>
                  <a:gd name="T84" fmla="*/ 173 w 614"/>
                  <a:gd name="T85" fmla="*/ 159 h 663"/>
                  <a:gd name="T86" fmla="*/ 202 w 614"/>
                  <a:gd name="T87" fmla="*/ 144 h 663"/>
                  <a:gd name="T88" fmla="*/ 260 w 614"/>
                  <a:gd name="T89" fmla="*/ 130 h 663"/>
                  <a:gd name="T90" fmla="*/ 316 w 614"/>
                  <a:gd name="T91" fmla="*/ 144 h 663"/>
                  <a:gd name="T92" fmla="*/ 358 w 614"/>
                  <a:gd name="T93" fmla="*/ 175 h 663"/>
                  <a:gd name="T94" fmla="*/ 375 w 614"/>
                  <a:gd name="T95" fmla="*/ 173 h 663"/>
                  <a:gd name="T96" fmla="*/ 375 w 614"/>
                  <a:gd name="T97" fmla="*/ 153 h 663"/>
                  <a:gd name="T98" fmla="*/ 344 w 614"/>
                  <a:gd name="T99" fmla="*/ 123 h 663"/>
                  <a:gd name="T100" fmla="*/ 289 w 614"/>
                  <a:gd name="T101" fmla="*/ 102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14" h="663">
                    <a:moveTo>
                      <a:pt x="596" y="532"/>
                    </a:moveTo>
                    <a:lnTo>
                      <a:pt x="477" y="398"/>
                    </a:lnTo>
                    <a:lnTo>
                      <a:pt x="477" y="398"/>
                    </a:lnTo>
                    <a:lnTo>
                      <a:pt x="491" y="371"/>
                    </a:lnTo>
                    <a:lnTo>
                      <a:pt x="504" y="342"/>
                    </a:lnTo>
                    <a:lnTo>
                      <a:pt x="512" y="313"/>
                    </a:lnTo>
                    <a:lnTo>
                      <a:pt x="516" y="282"/>
                    </a:lnTo>
                    <a:lnTo>
                      <a:pt x="516" y="282"/>
                    </a:lnTo>
                    <a:lnTo>
                      <a:pt x="516" y="255"/>
                    </a:lnTo>
                    <a:lnTo>
                      <a:pt x="516" y="230"/>
                    </a:lnTo>
                    <a:lnTo>
                      <a:pt x="512" y="205"/>
                    </a:lnTo>
                    <a:lnTo>
                      <a:pt x="506" y="180"/>
                    </a:lnTo>
                    <a:lnTo>
                      <a:pt x="496" y="157"/>
                    </a:lnTo>
                    <a:lnTo>
                      <a:pt x="485" y="134"/>
                    </a:lnTo>
                    <a:lnTo>
                      <a:pt x="473" y="113"/>
                    </a:lnTo>
                    <a:lnTo>
                      <a:pt x="456" y="92"/>
                    </a:lnTo>
                    <a:lnTo>
                      <a:pt x="456" y="92"/>
                    </a:lnTo>
                    <a:lnTo>
                      <a:pt x="439" y="73"/>
                    </a:lnTo>
                    <a:lnTo>
                      <a:pt x="421" y="57"/>
                    </a:lnTo>
                    <a:lnTo>
                      <a:pt x="400" y="42"/>
                    </a:lnTo>
                    <a:lnTo>
                      <a:pt x="379" y="30"/>
                    </a:lnTo>
                    <a:lnTo>
                      <a:pt x="356" y="19"/>
                    </a:lnTo>
                    <a:lnTo>
                      <a:pt x="331" y="11"/>
                    </a:lnTo>
                    <a:lnTo>
                      <a:pt x="306" y="5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56" y="0"/>
                    </a:lnTo>
                    <a:lnTo>
                      <a:pt x="229" y="2"/>
                    </a:lnTo>
                    <a:lnTo>
                      <a:pt x="204" y="7"/>
                    </a:lnTo>
                    <a:lnTo>
                      <a:pt x="179" y="13"/>
                    </a:lnTo>
                    <a:lnTo>
                      <a:pt x="156" y="21"/>
                    </a:lnTo>
                    <a:lnTo>
                      <a:pt x="133" y="32"/>
                    </a:lnTo>
                    <a:lnTo>
                      <a:pt x="112" y="46"/>
                    </a:lnTo>
                    <a:lnTo>
                      <a:pt x="94" y="61"/>
                    </a:lnTo>
                    <a:lnTo>
                      <a:pt x="75" y="77"/>
                    </a:lnTo>
                    <a:lnTo>
                      <a:pt x="58" y="96"/>
                    </a:lnTo>
                    <a:lnTo>
                      <a:pt x="44" y="115"/>
                    </a:lnTo>
                    <a:lnTo>
                      <a:pt x="31" y="138"/>
                    </a:lnTo>
                    <a:lnTo>
                      <a:pt x="21" y="161"/>
                    </a:lnTo>
                    <a:lnTo>
                      <a:pt x="12" y="184"/>
                    </a:lnTo>
                    <a:lnTo>
                      <a:pt x="6" y="209"/>
                    </a:lnTo>
                    <a:lnTo>
                      <a:pt x="2" y="236"/>
                    </a:lnTo>
                    <a:lnTo>
                      <a:pt x="2" y="236"/>
                    </a:lnTo>
                    <a:lnTo>
                      <a:pt x="0" y="261"/>
                    </a:lnTo>
                    <a:lnTo>
                      <a:pt x="2" y="286"/>
                    </a:lnTo>
                    <a:lnTo>
                      <a:pt x="6" y="311"/>
                    </a:lnTo>
                    <a:lnTo>
                      <a:pt x="12" y="336"/>
                    </a:lnTo>
                    <a:lnTo>
                      <a:pt x="21" y="359"/>
                    </a:lnTo>
                    <a:lnTo>
                      <a:pt x="33" y="382"/>
                    </a:lnTo>
                    <a:lnTo>
                      <a:pt x="46" y="405"/>
                    </a:lnTo>
                    <a:lnTo>
                      <a:pt x="60" y="423"/>
                    </a:lnTo>
                    <a:lnTo>
                      <a:pt x="60" y="423"/>
                    </a:lnTo>
                    <a:lnTo>
                      <a:pt x="79" y="442"/>
                    </a:lnTo>
                    <a:lnTo>
                      <a:pt x="98" y="461"/>
                    </a:lnTo>
                    <a:lnTo>
                      <a:pt x="119" y="475"/>
                    </a:lnTo>
                    <a:lnTo>
                      <a:pt x="139" y="488"/>
                    </a:lnTo>
                    <a:lnTo>
                      <a:pt x="162" y="498"/>
                    </a:lnTo>
                    <a:lnTo>
                      <a:pt x="187" y="507"/>
                    </a:lnTo>
                    <a:lnTo>
                      <a:pt x="210" y="513"/>
                    </a:lnTo>
                    <a:lnTo>
                      <a:pt x="237" y="515"/>
                    </a:lnTo>
                    <a:lnTo>
                      <a:pt x="237" y="515"/>
                    </a:lnTo>
                    <a:lnTo>
                      <a:pt x="266" y="517"/>
                    </a:lnTo>
                    <a:lnTo>
                      <a:pt x="296" y="513"/>
                    </a:lnTo>
                    <a:lnTo>
                      <a:pt x="325" y="509"/>
                    </a:lnTo>
                    <a:lnTo>
                      <a:pt x="352" y="498"/>
                    </a:lnTo>
                    <a:lnTo>
                      <a:pt x="473" y="636"/>
                    </a:lnTo>
                    <a:lnTo>
                      <a:pt x="473" y="636"/>
                    </a:lnTo>
                    <a:lnTo>
                      <a:pt x="483" y="646"/>
                    </a:lnTo>
                    <a:lnTo>
                      <a:pt x="498" y="655"/>
                    </a:lnTo>
                    <a:lnTo>
                      <a:pt x="512" y="661"/>
                    </a:lnTo>
                    <a:lnTo>
                      <a:pt x="527" y="663"/>
                    </a:lnTo>
                    <a:lnTo>
                      <a:pt x="527" y="663"/>
                    </a:lnTo>
                    <a:lnTo>
                      <a:pt x="544" y="663"/>
                    </a:lnTo>
                    <a:lnTo>
                      <a:pt x="558" y="661"/>
                    </a:lnTo>
                    <a:lnTo>
                      <a:pt x="573" y="655"/>
                    </a:lnTo>
                    <a:lnTo>
                      <a:pt x="585" y="644"/>
                    </a:lnTo>
                    <a:lnTo>
                      <a:pt x="585" y="644"/>
                    </a:lnTo>
                    <a:lnTo>
                      <a:pt x="598" y="634"/>
                    </a:lnTo>
                    <a:lnTo>
                      <a:pt x="606" y="619"/>
                    </a:lnTo>
                    <a:lnTo>
                      <a:pt x="610" y="607"/>
                    </a:lnTo>
                    <a:lnTo>
                      <a:pt x="614" y="590"/>
                    </a:lnTo>
                    <a:lnTo>
                      <a:pt x="614" y="575"/>
                    </a:lnTo>
                    <a:lnTo>
                      <a:pt x="610" y="561"/>
                    </a:lnTo>
                    <a:lnTo>
                      <a:pt x="604" y="546"/>
                    </a:lnTo>
                    <a:lnTo>
                      <a:pt x="596" y="532"/>
                    </a:lnTo>
                    <a:lnTo>
                      <a:pt x="596" y="532"/>
                    </a:lnTo>
                    <a:close/>
                    <a:moveTo>
                      <a:pt x="452" y="275"/>
                    </a:moveTo>
                    <a:lnTo>
                      <a:pt x="452" y="275"/>
                    </a:lnTo>
                    <a:lnTo>
                      <a:pt x="448" y="294"/>
                    </a:lnTo>
                    <a:lnTo>
                      <a:pt x="444" y="313"/>
                    </a:lnTo>
                    <a:lnTo>
                      <a:pt x="437" y="332"/>
                    </a:lnTo>
                    <a:lnTo>
                      <a:pt x="429" y="348"/>
                    </a:lnTo>
                    <a:lnTo>
                      <a:pt x="421" y="365"/>
                    </a:lnTo>
                    <a:lnTo>
                      <a:pt x="408" y="380"/>
                    </a:lnTo>
                    <a:lnTo>
                      <a:pt x="396" y="392"/>
                    </a:lnTo>
                    <a:lnTo>
                      <a:pt x="383" y="407"/>
                    </a:lnTo>
                    <a:lnTo>
                      <a:pt x="369" y="417"/>
                    </a:lnTo>
                    <a:lnTo>
                      <a:pt x="352" y="428"/>
                    </a:lnTo>
                    <a:lnTo>
                      <a:pt x="335" y="436"/>
                    </a:lnTo>
                    <a:lnTo>
                      <a:pt x="319" y="442"/>
                    </a:lnTo>
                    <a:lnTo>
                      <a:pt x="300" y="446"/>
                    </a:lnTo>
                    <a:lnTo>
                      <a:pt x="281" y="450"/>
                    </a:lnTo>
                    <a:lnTo>
                      <a:pt x="262" y="450"/>
                    </a:lnTo>
                    <a:lnTo>
                      <a:pt x="241" y="450"/>
                    </a:lnTo>
                    <a:lnTo>
                      <a:pt x="241" y="450"/>
                    </a:lnTo>
                    <a:lnTo>
                      <a:pt x="223" y="448"/>
                    </a:lnTo>
                    <a:lnTo>
                      <a:pt x="204" y="442"/>
                    </a:lnTo>
                    <a:lnTo>
                      <a:pt x="185" y="436"/>
                    </a:lnTo>
                    <a:lnTo>
                      <a:pt x="169" y="428"/>
                    </a:lnTo>
                    <a:lnTo>
                      <a:pt x="152" y="419"/>
                    </a:lnTo>
                    <a:lnTo>
                      <a:pt x="137" y="409"/>
                    </a:lnTo>
                    <a:lnTo>
                      <a:pt x="125" y="396"/>
                    </a:lnTo>
                    <a:lnTo>
                      <a:pt x="112" y="382"/>
                    </a:lnTo>
                    <a:lnTo>
                      <a:pt x="100" y="367"/>
                    </a:lnTo>
                    <a:lnTo>
                      <a:pt x="91" y="350"/>
                    </a:lnTo>
                    <a:lnTo>
                      <a:pt x="83" y="334"/>
                    </a:lnTo>
                    <a:lnTo>
                      <a:pt x="75" y="317"/>
                    </a:lnTo>
                    <a:lnTo>
                      <a:pt x="71" y="298"/>
                    </a:lnTo>
                    <a:lnTo>
                      <a:pt x="69" y="280"/>
                    </a:lnTo>
                    <a:lnTo>
                      <a:pt x="66" y="261"/>
                    </a:lnTo>
                    <a:lnTo>
                      <a:pt x="66" y="242"/>
                    </a:lnTo>
                    <a:lnTo>
                      <a:pt x="66" y="242"/>
                    </a:lnTo>
                    <a:lnTo>
                      <a:pt x="71" y="221"/>
                    </a:lnTo>
                    <a:lnTo>
                      <a:pt x="75" y="203"/>
                    </a:lnTo>
                    <a:lnTo>
                      <a:pt x="81" y="186"/>
                    </a:lnTo>
                    <a:lnTo>
                      <a:pt x="89" y="167"/>
                    </a:lnTo>
                    <a:lnTo>
                      <a:pt x="98" y="153"/>
                    </a:lnTo>
                    <a:lnTo>
                      <a:pt x="110" y="136"/>
                    </a:lnTo>
                    <a:lnTo>
                      <a:pt x="121" y="123"/>
                    </a:lnTo>
                    <a:lnTo>
                      <a:pt x="135" y="111"/>
                    </a:lnTo>
                    <a:lnTo>
                      <a:pt x="150" y="98"/>
                    </a:lnTo>
                    <a:lnTo>
                      <a:pt x="166" y="90"/>
                    </a:lnTo>
                    <a:lnTo>
                      <a:pt x="183" y="82"/>
                    </a:lnTo>
                    <a:lnTo>
                      <a:pt x="200" y="75"/>
                    </a:lnTo>
                    <a:lnTo>
                      <a:pt x="219" y="69"/>
                    </a:lnTo>
                    <a:lnTo>
                      <a:pt x="237" y="67"/>
                    </a:lnTo>
                    <a:lnTo>
                      <a:pt x="256" y="65"/>
                    </a:lnTo>
                    <a:lnTo>
                      <a:pt x="277" y="65"/>
                    </a:lnTo>
                    <a:lnTo>
                      <a:pt x="277" y="65"/>
                    </a:lnTo>
                    <a:lnTo>
                      <a:pt x="296" y="69"/>
                    </a:lnTo>
                    <a:lnTo>
                      <a:pt x="314" y="73"/>
                    </a:lnTo>
                    <a:lnTo>
                      <a:pt x="333" y="80"/>
                    </a:lnTo>
                    <a:lnTo>
                      <a:pt x="350" y="88"/>
                    </a:lnTo>
                    <a:lnTo>
                      <a:pt x="366" y="96"/>
                    </a:lnTo>
                    <a:lnTo>
                      <a:pt x="381" y="109"/>
                    </a:lnTo>
                    <a:lnTo>
                      <a:pt x="394" y="121"/>
                    </a:lnTo>
                    <a:lnTo>
                      <a:pt x="406" y="134"/>
                    </a:lnTo>
                    <a:lnTo>
                      <a:pt x="419" y="148"/>
                    </a:lnTo>
                    <a:lnTo>
                      <a:pt x="427" y="165"/>
                    </a:lnTo>
                    <a:lnTo>
                      <a:pt x="435" y="182"/>
                    </a:lnTo>
                    <a:lnTo>
                      <a:pt x="444" y="198"/>
                    </a:lnTo>
                    <a:lnTo>
                      <a:pt x="448" y="217"/>
                    </a:lnTo>
                    <a:lnTo>
                      <a:pt x="450" y="236"/>
                    </a:lnTo>
                    <a:lnTo>
                      <a:pt x="452" y="255"/>
                    </a:lnTo>
                    <a:lnTo>
                      <a:pt x="452" y="275"/>
                    </a:lnTo>
                    <a:lnTo>
                      <a:pt x="452" y="275"/>
                    </a:lnTo>
                    <a:close/>
                    <a:moveTo>
                      <a:pt x="273" y="100"/>
                    </a:moveTo>
                    <a:lnTo>
                      <a:pt x="273" y="100"/>
                    </a:lnTo>
                    <a:lnTo>
                      <a:pt x="260" y="98"/>
                    </a:lnTo>
                    <a:lnTo>
                      <a:pt x="260" y="98"/>
                    </a:lnTo>
                    <a:lnTo>
                      <a:pt x="233" y="100"/>
                    </a:lnTo>
                    <a:lnTo>
                      <a:pt x="210" y="107"/>
                    </a:lnTo>
                    <a:lnTo>
                      <a:pt x="187" y="117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62" y="136"/>
                    </a:lnTo>
                    <a:lnTo>
                      <a:pt x="160" y="142"/>
                    </a:lnTo>
                    <a:lnTo>
                      <a:pt x="160" y="148"/>
                    </a:lnTo>
                    <a:lnTo>
                      <a:pt x="162" y="153"/>
                    </a:lnTo>
                    <a:lnTo>
                      <a:pt x="162" y="153"/>
                    </a:lnTo>
                    <a:lnTo>
                      <a:pt x="169" y="157"/>
                    </a:lnTo>
                    <a:lnTo>
                      <a:pt x="173" y="159"/>
                    </a:lnTo>
                    <a:lnTo>
                      <a:pt x="179" y="159"/>
                    </a:lnTo>
                    <a:lnTo>
                      <a:pt x="185" y="155"/>
                    </a:lnTo>
                    <a:lnTo>
                      <a:pt x="185" y="155"/>
                    </a:lnTo>
                    <a:lnTo>
                      <a:pt x="202" y="144"/>
                    </a:lnTo>
                    <a:lnTo>
                      <a:pt x="219" y="136"/>
                    </a:lnTo>
                    <a:lnTo>
                      <a:pt x="239" y="132"/>
                    </a:lnTo>
                    <a:lnTo>
                      <a:pt x="260" y="130"/>
                    </a:lnTo>
                    <a:lnTo>
                      <a:pt x="260" y="130"/>
                    </a:lnTo>
                    <a:lnTo>
                      <a:pt x="271" y="130"/>
                    </a:lnTo>
                    <a:lnTo>
                      <a:pt x="271" y="130"/>
                    </a:lnTo>
                    <a:lnTo>
                      <a:pt x="294" y="136"/>
                    </a:lnTo>
                    <a:lnTo>
                      <a:pt x="316" y="144"/>
                    </a:lnTo>
                    <a:lnTo>
                      <a:pt x="335" y="157"/>
                    </a:lnTo>
                    <a:lnTo>
                      <a:pt x="352" y="171"/>
                    </a:lnTo>
                    <a:lnTo>
                      <a:pt x="352" y="171"/>
                    </a:lnTo>
                    <a:lnTo>
                      <a:pt x="358" y="175"/>
                    </a:lnTo>
                    <a:lnTo>
                      <a:pt x="364" y="178"/>
                    </a:lnTo>
                    <a:lnTo>
                      <a:pt x="371" y="175"/>
                    </a:lnTo>
                    <a:lnTo>
                      <a:pt x="375" y="173"/>
                    </a:lnTo>
                    <a:lnTo>
                      <a:pt x="375" y="173"/>
                    </a:lnTo>
                    <a:lnTo>
                      <a:pt x="377" y="169"/>
                    </a:lnTo>
                    <a:lnTo>
                      <a:pt x="379" y="163"/>
                    </a:lnTo>
                    <a:lnTo>
                      <a:pt x="379" y="157"/>
                    </a:lnTo>
                    <a:lnTo>
                      <a:pt x="375" y="153"/>
                    </a:lnTo>
                    <a:lnTo>
                      <a:pt x="375" y="153"/>
                    </a:lnTo>
                    <a:lnTo>
                      <a:pt x="366" y="142"/>
                    </a:lnTo>
                    <a:lnTo>
                      <a:pt x="354" y="132"/>
                    </a:lnTo>
                    <a:lnTo>
                      <a:pt x="344" y="123"/>
                    </a:lnTo>
                    <a:lnTo>
                      <a:pt x="331" y="117"/>
                    </a:lnTo>
                    <a:lnTo>
                      <a:pt x="316" y="111"/>
                    </a:lnTo>
                    <a:lnTo>
                      <a:pt x="304" y="105"/>
                    </a:lnTo>
                    <a:lnTo>
                      <a:pt x="289" y="102"/>
                    </a:lnTo>
                    <a:lnTo>
                      <a:pt x="273" y="100"/>
                    </a:lnTo>
                    <a:lnTo>
                      <a:pt x="273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05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299862" y="7048932"/>
            <a:ext cx="7427747" cy="1386372"/>
            <a:chOff x="5533241" y="4699288"/>
            <a:chExt cx="4951831" cy="924248"/>
          </a:xfrm>
        </p:grpSpPr>
        <p:sp>
          <p:nvSpPr>
            <p:cNvPr id="79" name="Rounded Rectangle 78"/>
            <p:cNvSpPr>
              <a:spLocks/>
            </p:cNvSpPr>
            <p:nvPr/>
          </p:nvSpPr>
          <p:spPr>
            <a:xfrm>
              <a:off x="5547312" y="4709136"/>
              <a:ext cx="4937760" cy="91440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5920" rtlCol="0" anchor="ctr"/>
            <a:lstStyle/>
            <a:p>
              <a:pPr>
                <a:spcAft>
                  <a:spcPts val="900"/>
                </a:spcAft>
              </a:pPr>
              <a:r>
                <a:rPr lang="en-US" sz="2400" dirty="0">
                  <a:solidFill>
                    <a:srgbClr val="FFFFFF"/>
                  </a:solidFill>
                  <a:latin typeface="Roboto Condensed"/>
                </a:rPr>
                <a:t>Summary </a:t>
              </a:r>
              <a:r>
                <a:rPr lang="en-US" sz="2400" dirty="0">
                  <a:solidFill>
                    <a:schemeClr val="accent4"/>
                  </a:solidFill>
                  <a:latin typeface="Roboto Condensed"/>
                </a:rPr>
                <a:t>Findings</a:t>
              </a:r>
            </a:p>
            <a:p>
              <a:pPr>
                <a:spcAft>
                  <a:spcPts val="900"/>
                </a:spcAft>
              </a:pPr>
              <a:r>
                <a:rPr lang="en-US" sz="1800" dirty="0">
                  <a:solidFill>
                    <a:schemeClr val="bg1"/>
                  </a:solidFill>
                </a:rPr>
                <a:t>Size , Number of Rooms,  Property Type, Square Footage, Age of Home all weigh heavily on Cap Rates and should be carefully considered .</a:t>
              </a: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5533241" y="4699288"/>
              <a:ext cx="914400" cy="9144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57150"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96" name="Group 95"/>
            <p:cNvGrpSpPr>
              <a:grpSpLocks noChangeAspect="1"/>
            </p:cNvGrpSpPr>
            <p:nvPr/>
          </p:nvGrpSpPr>
          <p:grpSpPr>
            <a:xfrm>
              <a:off x="5701095" y="4815822"/>
              <a:ext cx="640080" cy="641430"/>
              <a:chOff x="7531100" y="3041650"/>
              <a:chExt cx="752476" cy="754063"/>
            </a:xfrm>
            <a:solidFill>
              <a:schemeClr val="bg2"/>
            </a:solidFill>
          </p:grpSpPr>
          <p:sp>
            <p:nvSpPr>
              <p:cNvPr id="97" name="Freeform 5"/>
              <p:cNvSpPr>
                <a:spLocks/>
              </p:cNvSpPr>
              <p:nvPr/>
            </p:nvSpPr>
            <p:spPr bwMode="auto">
              <a:xfrm>
                <a:off x="8029575" y="3275013"/>
                <a:ext cx="79375" cy="76200"/>
              </a:xfrm>
              <a:custGeom>
                <a:avLst/>
                <a:gdLst>
                  <a:gd name="T0" fmla="*/ 40 w 135"/>
                  <a:gd name="T1" fmla="*/ 130 h 130"/>
                  <a:gd name="T2" fmla="*/ 135 w 135"/>
                  <a:gd name="T3" fmla="*/ 78 h 130"/>
                  <a:gd name="T4" fmla="*/ 78 w 135"/>
                  <a:gd name="T5" fmla="*/ 0 h 130"/>
                  <a:gd name="T6" fmla="*/ 0 w 135"/>
                  <a:gd name="T7" fmla="*/ 76 h 130"/>
                  <a:gd name="T8" fmla="*/ 40 w 135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130">
                    <a:moveTo>
                      <a:pt x="40" y="130"/>
                    </a:moveTo>
                    <a:lnTo>
                      <a:pt x="135" y="78"/>
                    </a:lnTo>
                    <a:cubicBezTo>
                      <a:pt x="119" y="50"/>
                      <a:pt x="100" y="24"/>
                      <a:pt x="78" y="0"/>
                    </a:cubicBezTo>
                    <a:lnTo>
                      <a:pt x="0" y="76"/>
                    </a:lnTo>
                    <a:cubicBezTo>
                      <a:pt x="15" y="93"/>
                      <a:pt x="29" y="111"/>
                      <a:pt x="40" y="1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98" name="Freeform 6"/>
              <p:cNvSpPr>
                <a:spLocks/>
              </p:cNvSpPr>
              <p:nvPr/>
            </p:nvSpPr>
            <p:spPr bwMode="auto">
              <a:xfrm>
                <a:off x="7531100" y="3152775"/>
                <a:ext cx="642938" cy="642938"/>
              </a:xfrm>
              <a:custGeom>
                <a:avLst/>
                <a:gdLst>
                  <a:gd name="T0" fmla="*/ 838 w 1103"/>
                  <a:gd name="T1" fmla="*/ 828 h 1102"/>
                  <a:gd name="T2" fmla="*/ 274 w 1103"/>
                  <a:gd name="T3" fmla="*/ 828 h 1102"/>
                  <a:gd name="T4" fmla="*/ 274 w 1103"/>
                  <a:gd name="T5" fmla="*/ 264 h 1102"/>
                  <a:gd name="T6" fmla="*/ 717 w 1103"/>
                  <a:gd name="T7" fmla="*/ 182 h 1102"/>
                  <a:gd name="T8" fmla="*/ 765 w 1103"/>
                  <a:gd name="T9" fmla="*/ 85 h 1102"/>
                  <a:gd name="T10" fmla="*/ 198 w 1103"/>
                  <a:gd name="T11" fmla="*/ 188 h 1102"/>
                  <a:gd name="T12" fmla="*/ 198 w 1103"/>
                  <a:gd name="T13" fmla="*/ 904 h 1102"/>
                  <a:gd name="T14" fmla="*/ 914 w 1103"/>
                  <a:gd name="T15" fmla="*/ 904 h 1102"/>
                  <a:gd name="T16" fmla="*/ 1013 w 1103"/>
                  <a:gd name="T17" fmla="*/ 328 h 1102"/>
                  <a:gd name="T18" fmla="*/ 918 w 1103"/>
                  <a:gd name="T19" fmla="*/ 378 h 1102"/>
                  <a:gd name="T20" fmla="*/ 838 w 1103"/>
                  <a:gd name="T21" fmla="*/ 828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3" h="1102">
                    <a:moveTo>
                      <a:pt x="838" y="828"/>
                    </a:moveTo>
                    <a:cubicBezTo>
                      <a:pt x="683" y="983"/>
                      <a:pt x="430" y="983"/>
                      <a:pt x="274" y="828"/>
                    </a:cubicBezTo>
                    <a:cubicBezTo>
                      <a:pt x="119" y="673"/>
                      <a:pt x="119" y="420"/>
                      <a:pt x="274" y="264"/>
                    </a:cubicBezTo>
                    <a:cubicBezTo>
                      <a:pt x="394" y="144"/>
                      <a:pt x="570" y="117"/>
                      <a:pt x="717" y="182"/>
                    </a:cubicBezTo>
                    <a:lnTo>
                      <a:pt x="765" y="85"/>
                    </a:lnTo>
                    <a:cubicBezTo>
                      <a:pt x="579" y="0"/>
                      <a:pt x="352" y="35"/>
                      <a:pt x="198" y="188"/>
                    </a:cubicBezTo>
                    <a:cubicBezTo>
                      <a:pt x="0" y="385"/>
                      <a:pt x="0" y="707"/>
                      <a:pt x="198" y="904"/>
                    </a:cubicBezTo>
                    <a:cubicBezTo>
                      <a:pt x="395" y="1102"/>
                      <a:pt x="717" y="1102"/>
                      <a:pt x="914" y="904"/>
                    </a:cubicBezTo>
                    <a:cubicBezTo>
                      <a:pt x="1070" y="748"/>
                      <a:pt x="1103" y="517"/>
                      <a:pt x="1013" y="328"/>
                    </a:cubicBezTo>
                    <a:lnTo>
                      <a:pt x="918" y="378"/>
                    </a:lnTo>
                    <a:cubicBezTo>
                      <a:pt x="987" y="527"/>
                      <a:pt x="959" y="707"/>
                      <a:pt x="838" y="8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99" name="Freeform 7"/>
              <p:cNvSpPr>
                <a:spLocks/>
              </p:cNvSpPr>
              <p:nvPr/>
            </p:nvSpPr>
            <p:spPr bwMode="auto">
              <a:xfrm>
                <a:off x="7974013" y="3216275"/>
                <a:ext cx="80963" cy="82550"/>
              </a:xfrm>
              <a:custGeom>
                <a:avLst/>
                <a:gdLst>
                  <a:gd name="T0" fmla="*/ 61 w 138"/>
                  <a:gd name="T1" fmla="*/ 141 h 141"/>
                  <a:gd name="T2" fmla="*/ 138 w 138"/>
                  <a:gd name="T3" fmla="*/ 64 h 141"/>
                  <a:gd name="T4" fmla="*/ 50 w 138"/>
                  <a:gd name="T5" fmla="*/ 0 h 141"/>
                  <a:gd name="T6" fmla="*/ 0 w 138"/>
                  <a:gd name="T7" fmla="*/ 95 h 141"/>
                  <a:gd name="T8" fmla="*/ 61 w 138"/>
                  <a:gd name="T9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41">
                    <a:moveTo>
                      <a:pt x="61" y="141"/>
                    </a:moveTo>
                    <a:lnTo>
                      <a:pt x="138" y="64"/>
                    </a:lnTo>
                    <a:cubicBezTo>
                      <a:pt x="110" y="39"/>
                      <a:pt x="81" y="18"/>
                      <a:pt x="50" y="0"/>
                    </a:cubicBezTo>
                    <a:lnTo>
                      <a:pt x="0" y="95"/>
                    </a:lnTo>
                    <a:cubicBezTo>
                      <a:pt x="22" y="109"/>
                      <a:pt x="43" y="124"/>
                      <a:pt x="61" y="14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100" name="Freeform 8"/>
              <p:cNvSpPr>
                <a:spLocks/>
              </p:cNvSpPr>
              <p:nvPr/>
            </p:nvSpPr>
            <p:spPr bwMode="auto">
              <a:xfrm>
                <a:off x="7664450" y="3286125"/>
                <a:ext cx="377825" cy="376238"/>
              </a:xfrm>
              <a:custGeom>
                <a:avLst/>
                <a:gdLst>
                  <a:gd name="T0" fmla="*/ 460 w 647"/>
                  <a:gd name="T1" fmla="*/ 453 h 646"/>
                  <a:gd name="T2" fmla="*/ 193 w 647"/>
                  <a:gd name="T3" fmla="*/ 453 h 646"/>
                  <a:gd name="T4" fmla="*/ 193 w 647"/>
                  <a:gd name="T5" fmla="*/ 186 h 646"/>
                  <a:gd name="T6" fmla="*/ 394 w 647"/>
                  <a:gd name="T7" fmla="*/ 144 h 646"/>
                  <a:gd name="T8" fmla="*/ 443 w 647"/>
                  <a:gd name="T9" fmla="*/ 46 h 646"/>
                  <a:gd name="T10" fmla="*/ 116 w 647"/>
                  <a:gd name="T11" fmla="*/ 110 h 646"/>
                  <a:gd name="T12" fmla="*/ 116 w 647"/>
                  <a:gd name="T13" fmla="*/ 530 h 646"/>
                  <a:gd name="T14" fmla="*/ 536 w 647"/>
                  <a:gd name="T15" fmla="*/ 530 h 646"/>
                  <a:gd name="T16" fmla="*/ 598 w 647"/>
                  <a:gd name="T17" fmla="*/ 200 h 646"/>
                  <a:gd name="T18" fmla="*/ 502 w 647"/>
                  <a:gd name="T19" fmla="*/ 250 h 646"/>
                  <a:gd name="T20" fmla="*/ 460 w 647"/>
                  <a:gd name="T21" fmla="*/ 453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7" h="646">
                    <a:moveTo>
                      <a:pt x="460" y="453"/>
                    </a:moveTo>
                    <a:cubicBezTo>
                      <a:pt x="386" y="527"/>
                      <a:pt x="266" y="527"/>
                      <a:pt x="193" y="453"/>
                    </a:cubicBezTo>
                    <a:cubicBezTo>
                      <a:pt x="119" y="380"/>
                      <a:pt x="119" y="260"/>
                      <a:pt x="193" y="186"/>
                    </a:cubicBezTo>
                    <a:cubicBezTo>
                      <a:pt x="248" y="131"/>
                      <a:pt x="326" y="117"/>
                      <a:pt x="394" y="144"/>
                    </a:cubicBezTo>
                    <a:lnTo>
                      <a:pt x="443" y="46"/>
                    </a:lnTo>
                    <a:cubicBezTo>
                      <a:pt x="335" y="0"/>
                      <a:pt x="205" y="21"/>
                      <a:pt x="116" y="110"/>
                    </a:cubicBezTo>
                    <a:cubicBezTo>
                      <a:pt x="0" y="226"/>
                      <a:pt x="0" y="414"/>
                      <a:pt x="116" y="530"/>
                    </a:cubicBezTo>
                    <a:cubicBezTo>
                      <a:pt x="233" y="646"/>
                      <a:pt x="420" y="646"/>
                      <a:pt x="536" y="530"/>
                    </a:cubicBezTo>
                    <a:cubicBezTo>
                      <a:pt x="625" y="441"/>
                      <a:pt x="647" y="309"/>
                      <a:pt x="598" y="200"/>
                    </a:cubicBezTo>
                    <a:lnTo>
                      <a:pt x="502" y="250"/>
                    </a:lnTo>
                    <a:cubicBezTo>
                      <a:pt x="529" y="318"/>
                      <a:pt x="515" y="399"/>
                      <a:pt x="460" y="45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101" name="Freeform 9"/>
              <p:cNvSpPr>
                <a:spLocks/>
              </p:cNvSpPr>
              <p:nvPr/>
            </p:nvSpPr>
            <p:spPr bwMode="auto">
              <a:xfrm>
                <a:off x="7942263" y="3360738"/>
                <a:ext cx="60325" cy="49213"/>
              </a:xfrm>
              <a:custGeom>
                <a:avLst/>
                <a:gdLst>
                  <a:gd name="T0" fmla="*/ 0 w 103"/>
                  <a:gd name="T1" fmla="*/ 75 h 86"/>
                  <a:gd name="T2" fmla="*/ 8 w 103"/>
                  <a:gd name="T3" fmla="*/ 86 h 86"/>
                  <a:gd name="T4" fmla="*/ 103 w 103"/>
                  <a:gd name="T5" fmla="*/ 33 h 86"/>
                  <a:gd name="T6" fmla="*/ 79 w 103"/>
                  <a:gd name="T7" fmla="*/ 0 h 86"/>
                  <a:gd name="T8" fmla="*/ 0 w 103"/>
                  <a:gd name="T9" fmla="*/ 7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86">
                    <a:moveTo>
                      <a:pt x="0" y="75"/>
                    </a:moveTo>
                    <a:cubicBezTo>
                      <a:pt x="3" y="79"/>
                      <a:pt x="5" y="82"/>
                      <a:pt x="8" y="86"/>
                    </a:cubicBezTo>
                    <a:lnTo>
                      <a:pt x="103" y="33"/>
                    </a:lnTo>
                    <a:cubicBezTo>
                      <a:pt x="95" y="22"/>
                      <a:pt x="88" y="11"/>
                      <a:pt x="79" y="0"/>
                    </a:cubicBezTo>
                    <a:lnTo>
                      <a:pt x="0" y="7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102" name="Freeform 10"/>
              <p:cNvSpPr>
                <a:spLocks/>
              </p:cNvSpPr>
              <p:nvPr/>
            </p:nvSpPr>
            <p:spPr bwMode="auto">
              <a:xfrm>
                <a:off x="7916863" y="3324225"/>
                <a:ext cx="52388" cy="61913"/>
              </a:xfrm>
              <a:custGeom>
                <a:avLst/>
                <a:gdLst>
                  <a:gd name="T0" fmla="*/ 88 w 88"/>
                  <a:gd name="T1" fmla="*/ 29 h 106"/>
                  <a:gd name="T2" fmla="*/ 50 w 88"/>
                  <a:gd name="T3" fmla="*/ 0 h 106"/>
                  <a:gd name="T4" fmla="*/ 0 w 88"/>
                  <a:gd name="T5" fmla="*/ 96 h 106"/>
                  <a:gd name="T6" fmla="*/ 13 w 88"/>
                  <a:gd name="T7" fmla="*/ 106 h 106"/>
                  <a:gd name="T8" fmla="*/ 88 w 88"/>
                  <a:gd name="T9" fmla="*/ 2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06">
                    <a:moveTo>
                      <a:pt x="88" y="29"/>
                    </a:moveTo>
                    <a:cubicBezTo>
                      <a:pt x="76" y="18"/>
                      <a:pt x="63" y="9"/>
                      <a:pt x="50" y="0"/>
                    </a:cubicBezTo>
                    <a:lnTo>
                      <a:pt x="0" y="96"/>
                    </a:lnTo>
                    <a:cubicBezTo>
                      <a:pt x="5" y="99"/>
                      <a:pt x="8" y="102"/>
                      <a:pt x="13" y="106"/>
                    </a:cubicBezTo>
                    <a:lnTo>
                      <a:pt x="88" y="2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103" name="Freeform 11"/>
              <p:cNvSpPr>
                <a:spLocks/>
              </p:cNvSpPr>
              <p:nvPr/>
            </p:nvSpPr>
            <p:spPr bwMode="auto">
              <a:xfrm>
                <a:off x="7807325" y="3422650"/>
                <a:ext cx="100013" cy="100013"/>
              </a:xfrm>
              <a:custGeom>
                <a:avLst/>
                <a:gdLst>
                  <a:gd name="T0" fmla="*/ 68 w 171"/>
                  <a:gd name="T1" fmla="*/ 87 h 171"/>
                  <a:gd name="T2" fmla="*/ 67 w 171"/>
                  <a:gd name="T3" fmla="*/ 83 h 171"/>
                  <a:gd name="T4" fmla="*/ 68 w 171"/>
                  <a:gd name="T5" fmla="*/ 73 h 171"/>
                  <a:gd name="T6" fmla="*/ 102 w 171"/>
                  <a:gd name="T7" fmla="*/ 5 h 171"/>
                  <a:gd name="T8" fmla="*/ 31 w 171"/>
                  <a:gd name="T9" fmla="*/ 27 h 171"/>
                  <a:gd name="T10" fmla="*/ 31 w 171"/>
                  <a:gd name="T11" fmla="*/ 140 h 171"/>
                  <a:gd name="T12" fmla="*/ 143 w 171"/>
                  <a:gd name="T13" fmla="*/ 140 h 171"/>
                  <a:gd name="T14" fmla="*/ 165 w 171"/>
                  <a:gd name="T15" fmla="*/ 67 h 171"/>
                  <a:gd name="T16" fmla="*/ 95 w 171"/>
                  <a:gd name="T17" fmla="*/ 103 h 171"/>
                  <a:gd name="T18" fmla="*/ 88 w 171"/>
                  <a:gd name="T19" fmla="*/ 105 h 171"/>
                  <a:gd name="T20" fmla="*/ 77 w 171"/>
                  <a:gd name="T21" fmla="*/ 100 h 171"/>
                  <a:gd name="T22" fmla="*/ 73 w 171"/>
                  <a:gd name="T23" fmla="*/ 96 h 171"/>
                  <a:gd name="T24" fmla="*/ 68 w 171"/>
                  <a:gd name="T25" fmla="*/ 8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171">
                    <a:moveTo>
                      <a:pt x="68" y="87"/>
                    </a:moveTo>
                    <a:cubicBezTo>
                      <a:pt x="67" y="86"/>
                      <a:pt x="67" y="85"/>
                      <a:pt x="67" y="83"/>
                    </a:cubicBezTo>
                    <a:cubicBezTo>
                      <a:pt x="66" y="78"/>
                      <a:pt x="68" y="73"/>
                      <a:pt x="68" y="73"/>
                    </a:cubicBezTo>
                    <a:lnTo>
                      <a:pt x="102" y="5"/>
                    </a:lnTo>
                    <a:cubicBezTo>
                      <a:pt x="77" y="0"/>
                      <a:pt x="51" y="7"/>
                      <a:pt x="31" y="27"/>
                    </a:cubicBezTo>
                    <a:cubicBezTo>
                      <a:pt x="0" y="58"/>
                      <a:pt x="0" y="108"/>
                      <a:pt x="31" y="140"/>
                    </a:cubicBezTo>
                    <a:cubicBezTo>
                      <a:pt x="62" y="171"/>
                      <a:pt x="112" y="171"/>
                      <a:pt x="143" y="140"/>
                    </a:cubicBezTo>
                    <a:cubicBezTo>
                      <a:pt x="163" y="119"/>
                      <a:pt x="171" y="92"/>
                      <a:pt x="165" y="67"/>
                    </a:cubicBezTo>
                    <a:lnTo>
                      <a:pt x="95" y="103"/>
                    </a:lnTo>
                    <a:cubicBezTo>
                      <a:pt x="95" y="103"/>
                      <a:pt x="92" y="105"/>
                      <a:pt x="88" y="105"/>
                    </a:cubicBezTo>
                    <a:cubicBezTo>
                      <a:pt x="86" y="105"/>
                      <a:pt x="81" y="103"/>
                      <a:pt x="77" y="100"/>
                    </a:cubicBezTo>
                    <a:lnTo>
                      <a:pt x="73" y="96"/>
                    </a:lnTo>
                    <a:cubicBezTo>
                      <a:pt x="72" y="93"/>
                      <a:pt x="70" y="90"/>
                      <a:pt x="68" y="8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104" name="Freeform 12"/>
              <p:cNvSpPr>
                <a:spLocks/>
              </p:cNvSpPr>
              <p:nvPr/>
            </p:nvSpPr>
            <p:spPr bwMode="auto">
              <a:xfrm>
                <a:off x="7858125" y="3041650"/>
                <a:ext cx="241300" cy="412750"/>
              </a:xfrm>
              <a:custGeom>
                <a:avLst/>
                <a:gdLst>
                  <a:gd name="T0" fmla="*/ 50 w 413"/>
                  <a:gd name="T1" fmla="*/ 657 h 710"/>
                  <a:gd name="T2" fmla="*/ 322 w 413"/>
                  <a:gd name="T3" fmla="*/ 141 h 710"/>
                  <a:gd name="T4" fmla="*/ 325 w 413"/>
                  <a:gd name="T5" fmla="*/ 141 h 710"/>
                  <a:gd name="T6" fmla="*/ 325 w 413"/>
                  <a:gd name="T7" fmla="*/ 141 h 710"/>
                  <a:gd name="T8" fmla="*/ 413 w 413"/>
                  <a:gd name="T9" fmla="*/ 56 h 710"/>
                  <a:gd name="T10" fmla="*/ 392 w 413"/>
                  <a:gd name="T11" fmla="*/ 51 h 710"/>
                  <a:gd name="T12" fmla="*/ 346 w 413"/>
                  <a:gd name="T13" fmla="*/ 63 h 710"/>
                  <a:gd name="T14" fmla="*/ 340 w 413"/>
                  <a:gd name="T15" fmla="*/ 67 h 710"/>
                  <a:gd name="T16" fmla="*/ 340 w 413"/>
                  <a:gd name="T17" fmla="*/ 60 h 710"/>
                  <a:gd name="T18" fmla="*/ 308 w 413"/>
                  <a:gd name="T19" fmla="*/ 0 h 710"/>
                  <a:gd name="T20" fmla="*/ 290 w 413"/>
                  <a:gd name="T21" fmla="*/ 125 h 710"/>
                  <a:gd name="T22" fmla="*/ 291 w 413"/>
                  <a:gd name="T23" fmla="*/ 127 h 710"/>
                  <a:gd name="T24" fmla="*/ 290 w 413"/>
                  <a:gd name="T25" fmla="*/ 130 h 710"/>
                  <a:gd name="T26" fmla="*/ 0 w 413"/>
                  <a:gd name="T27" fmla="*/ 710 h 710"/>
                  <a:gd name="T28" fmla="*/ 50 w 413"/>
                  <a:gd name="T29" fmla="*/ 657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3" h="710">
                    <a:moveTo>
                      <a:pt x="50" y="657"/>
                    </a:moveTo>
                    <a:lnTo>
                      <a:pt x="322" y="141"/>
                    </a:lnTo>
                    <a:lnTo>
                      <a:pt x="325" y="141"/>
                    </a:lnTo>
                    <a:lnTo>
                      <a:pt x="325" y="141"/>
                    </a:lnTo>
                    <a:cubicBezTo>
                      <a:pt x="331" y="141"/>
                      <a:pt x="380" y="138"/>
                      <a:pt x="413" y="56"/>
                    </a:cubicBezTo>
                    <a:cubicBezTo>
                      <a:pt x="407" y="52"/>
                      <a:pt x="401" y="51"/>
                      <a:pt x="392" y="51"/>
                    </a:cubicBezTo>
                    <a:cubicBezTo>
                      <a:pt x="370" y="51"/>
                      <a:pt x="346" y="63"/>
                      <a:pt x="346" y="63"/>
                    </a:cubicBezTo>
                    <a:lnTo>
                      <a:pt x="340" y="67"/>
                    </a:lnTo>
                    <a:lnTo>
                      <a:pt x="340" y="60"/>
                    </a:lnTo>
                    <a:cubicBezTo>
                      <a:pt x="340" y="60"/>
                      <a:pt x="337" y="15"/>
                      <a:pt x="308" y="0"/>
                    </a:cubicBezTo>
                    <a:cubicBezTo>
                      <a:pt x="257" y="78"/>
                      <a:pt x="288" y="123"/>
                      <a:pt x="290" y="125"/>
                    </a:cubicBezTo>
                    <a:lnTo>
                      <a:pt x="291" y="127"/>
                    </a:lnTo>
                    <a:lnTo>
                      <a:pt x="290" y="130"/>
                    </a:lnTo>
                    <a:lnTo>
                      <a:pt x="0" y="710"/>
                    </a:lnTo>
                    <a:lnTo>
                      <a:pt x="50" y="65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105" name="Freeform 13"/>
              <p:cNvSpPr>
                <a:spLocks/>
              </p:cNvSpPr>
              <p:nvPr/>
            </p:nvSpPr>
            <p:spPr bwMode="auto">
              <a:xfrm>
                <a:off x="7875588" y="3219450"/>
                <a:ext cx="407988" cy="250825"/>
              </a:xfrm>
              <a:custGeom>
                <a:avLst/>
                <a:gdLst>
                  <a:gd name="T0" fmla="*/ 0 w 699"/>
                  <a:gd name="T1" fmla="*/ 430 h 430"/>
                  <a:gd name="T2" fmla="*/ 574 w 699"/>
                  <a:gd name="T3" fmla="*/ 126 h 430"/>
                  <a:gd name="T4" fmla="*/ 577 w 699"/>
                  <a:gd name="T5" fmla="*/ 127 h 430"/>
                  <a:gd name="T6" fmla="*/ 615 w 699"/>
                  <a:gd name="T7" fmla="*/ 137 h 430"/>
                  <a:gd name="T8" fmla="*/ 699 w 699"/>
                  <a:gd name="T9" fmla="*/ 107 h 430"/>
                  <a:gd name="T10" fmla="*/ 639 w 699"/>
                  <a:gd name="T11" fmla="*/ 75 h 430"/>
                  <a:gd name="T12" fmla="*/ 632 w 699"/>
                  <a:gd name="T13" fmla="*/ 74 h 430"/>
                  <a:gd name="T14" fmla="*/ 635 w 699"/>
                  <a:gd name="T15" fmla="*/ 67 h 430"/>
                  <a:gd name="T16" fmla="*/ 643 w 699"/>
                  <a:gd name="T17" fmla="*/ 0 h 430"/>
                  <a:gd name="T18" fmla="*/ 557 w 699"/>
                  <a:gd name="T19" fmla="*/ 92 h 430"/>
                  <a:gd name="T20" fmla="*/ 557 w 699"/>
                  <a:gd name="T21" fmla="*/ 95 h 430"/>
                  <a:gd name="T22" fmla="*/ 57 w 699"/>
                  <a:gd name="T23" fmla="*/ 374 h 430"/>
                  <a:gd name="T24" fmla="*/ 0 w 699"/>
                  <a:gd name="T25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9" h="430">
                    <a:moveTo>
                      <a:pt x="0" y="430"/>
                    </a:moveTo>
                    <a:lnTo>
                      <a:pt x="574" y="126"/>
                    </a:lnTo>
                    <a:lnTo>
                      <a:pt x="577" y="127"/>
                    </a:lnTo>
                    <a:cubicBezTo>
                      <a:pt x="577" y="127"/>
                      <a:pt x="590" y="137"/>
                      <a:pt x="615" y="137"/>
                    </a:cubicBezTo>
                    <a:cubicBezTo>
                      <a:pt x="640" y="137"/>
                      <a:pt x="669" y="127"/>
                      <a:pt x="699" y="107"/>
                    </a:cubicBezTo>
                    <a:cubicBezTo>
                      <a:pt x="687" y="81"/>
                      <a:pt x="639" y="75"/>
                      <a:pt x="639" y="75"/>
                    </a:cubicBezTo>
                    <a:lnTo>
                      <a:pt x="632" y="74"/>
                    </a:lnTo>
                    <a:lnTo>
                      <a:pt x="635" y="67"/>
                    </a:lnTo>
                    <a:cubicBezTo>
                      <a:pt x="635" y="67"/>
                      <a:pt x="659" y="29"/>
                      <a:pt x="643" y="0"/>
                    </a:cubicBezTo>
                    <a:cubicBezTo>
                      <a:pt x="557" y="36"/>
                      <a:pt x="557" y="91"/>
                      <a:pt x="557" y="92"/>
                    </a:cubicBezTo>
                    <a:lnTo>
                      <a:pt x="557" y="95"/>
                    </a:lnTo>
                    <a:lnTo>
                      <a:pt x="57" y="374"/>
                    </a:lnTo>
                    <a:lnTo>
                      <a:pt x="0" y="43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106" name="Freeform 14"/>
              <p:cNvSpPr>
                <a:spLocks/>
              </p:cNvSpPr>
              <p:nvPr/>
            </p:nvSpPr>
            <p:spPr bwMode="auto">
              <a:xfrm>
                <a:off x="7851775" y="3117850"/>
                <a:ext cx="360363" cy="358775"/>
              </a:xfrm>
              <a:custGeom>
                <a:avLst/>
                <a:gdLst>
                  <a:gd name="T0" fmla="*/ 2 w 616"/>
                  <a:gd name="T1" fmla="*/ 601 h 616"/>
                  <a:gd name="T2" fmla="*/ 0 w 616"/>
                  <a:gd name="T3" fmla="*/ 604 h 616"/>
                  <a:gd name="T4" fmla="*/ 5 w 616"/>
                  <a:gd name="T5" fmla="*/ 611 h 616"/>
                  <a:gd name="T6" fmla="*/ 14 w 616"/>
                  <a:gd name="T7" fmla="*/ 616 h 616"/>
                  <a:gd name="T8" fmla="*/ 16 w 616"/>
                  <a:gd name="T9" fmla="*/ 615 h 616"/>
                  <a:gd name="T10" fmla="*/ 503 w 616"/>
                  <a:gd name="T11" fmla="*/ 140 h 616"/>
                  <a:gd name="T12" fmla="*/ 505 w 616"/>
                  <a:gd name="T13" fmla="*/ 141 h 616"/>
                  <a:gd name="T14" fmla="*/ 522 w 616"/>
                  <a:gd name="T15" fmla="*/ 144 h 616"/>
                  <a:gd name="T16" fmla="*/ 616 w 616"/>
                  <a:gd name="T17" fmla="*/ 87 h 616"/>
                  <a:gd name="T18" fmla="*/ 550 w 616"/>
                  <a:gd name="T19" fmla="*/ 74 h 616"/>
                  <a:gd name="T20" fmla="*/ 543 w 616"/>
                  <a:gd name="T21" fmla="*/ 75 h 616"/>
                  <a:gd name="T22" fmla="*/ 545 w 616"/>
                  <a:gd name="T23" fmla="*/ 67 h 616"/>
                  <a:gd name="T24" fmla="*/ 534 w 616"/>
                  <a:gd name="T25" fmla="*/ 0 h 616"/>
                  <a:gd name="T26" fmla="*/ 478 w 616"/>
                  <a:gd name="T27" fmla="*/ 112 h 616"/>
                  <a:gd name="T28" fmla="*/ 479 w 616"/>
                  <a:gd name="T29" fmla="*/ 115 h 616"/>
                  <a:gd name="T30" fmla="*/ 476 w 616"/>
                  <a:gd name="T31" fmla="*/ 117 h 616"/>
                  <a:gd name="T32" fmla="*/ 2 w 616"/>
                  <a:gd name="T33" fmla="*/ 601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16" h="616">
                    <a:moveTo>
                      <a:pt x="2" y="601"/>
                    </a:moveTo>
                    <a:cubicBezTo>
                      <a:pt x="2" y="601"/>
                      <a:pt x="0" y="603"/>
                      <a:pt x="0" y="604"/>
                    </a:cubicBezTo>
                    <a:cubicBezTo>
                      <a:pt x="0" y="606"/>
                      <a:pt x="2" y="609"/>
                      <a:pt x="5" y="611"/>
                    </a:cubicBezTo>
                    <a:cubicBezTo>
                      <a:pt x="8" y="614"/>
                      <a:pt x="12" y="616"/>
                      <a:pt x="14" y="616"/>
                    </a:cubicBezTo>
                    <a:cubicBezTo>
                      <a:pt x="15" y="616"/>
                      <a:pt x="16" y="615"/>
                      <a:pt x="16" y="615"/>
                    </a:cubicBezTo>
                    <a:lnTo>
                      <a:pt x="503" y="140"/>
                    </a:lnTo>
                    <a:lnTo>
                      <a:pt x="505" y="141"/>
                    </a:lnTo>
                    <a:cubicBezTo>
                      <a:pt x="505" y="141"/>
                      <a:pt x="511" y="144"/>
                      <a:pt x="522" y="144"/>
                    </a:cubicBezTo>
                    <a:cubicBezTo>
                      <a:pt x="539" y="144"/>
                      <a:pt x="575" y="136"/>
                      <a:pt x="616" y="87"/>
                    </a:cubicBezTo>
                    <a:cubicBezTo>
                      <a:pt x="597" y="66"/>
                      <a:pt x="550" y="74"/>
                      <a:pt x="550" y="74"/>
                    </a:cubicBezTo>
                    <a:lnTo>
                      <a:pt x="543" y="75"/>
                    </a:lnTo>
                    <a:lnTo>
                      <a:pt x="545" y="67"/>
                    </a:lnTo>
                    <a:cubicBezTo>
                      <a:pt x="545" y="67"/>
                      <a:pt x="556" y="24"/>
                      <a:pt x="534" y="0"/>
                    </a:cubicBezTo>
                    <a:cubicBezTo>
                      <a:pt x="461" y="60"/>
                      <a:pt x="478" y="112"/>
                      <a:pt x="478" y="112"/>
                    </a:cubicBezTo>
                    <a:lnTo>
                      <a:pt x="479" y="115"/>
                    </a:lnTo>
                    <a:lnTo>
                      <a:pt x="476" y="117"/>
                    </a:lnTo>
                    <a:lnTo>
                      <a:pt x="2" y="60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14356023" y="754425"/>
            <a:ext cx="3634578" cy="547911"/>
            <a:chOff x="9159289" y="6080975"/>
            <a:chExt cx="2423052" cy="365274"/>
          </a:xfrm>
        </p:grpSpPr>
        <p:sp>
          <p:nvSpPr>
            <p:cNvPr id="36" name="TextBox 35"/>
            <p:cNvSpPr txBox="1"/>
            <p:nvPr/>
          </p:nvSpPr>
          <p:spPr>
            <a:xfrm>
              <a:off x="9570661" y="6125116"/>
              <a:ext cx="2011680" cy="276993"/>
            </a:xfrm>
            <a:prstGeom prst="rect">
              <a:avLst/>
            </a:prstGeom>
            <a:noFill/>
          </p:spPr>
          <p:txBody>
            <a:bodyPr wrap="square" lIns="91430" tIns="45716" rIns="0" bIns="45716" rtlCol="0">
              <a:spAutoFit/>
            </a:bodyPr>
            <a:lstStyle/>
            <a:p>
              <a:pPr defTabSz="685791">
                <a:defRPr/>
              </a:pPr>
              <a:r>
                <a:rPr lang="en-US" sz="21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/>
                </a:rPr>
                <a:t>Group 6</a:t>
              </a:r>
            </a:p>
          </p:txBody>
        </p:sp>
        <p:grpSp>
          <p:nvGrpSpPr>
            <p:cNvPr id="37" name="Group 36"/>
            <p:cNvGrpSpPr>
              <a:grpSpLocks noChangeAspect="1"/>
            </p:cNvGrpSpPr>
            <p:nvPr userDrawn="1"/>
          </p:nvGrpSpPr>
          <p:grpSpPr>
            <a:xfrm>
              <a:off x="9159289" y="6080975"/>
              <a:ext cx="365760" cy="365274"/>
              <a:chOff x="4900613" y="2236788"/>
              <a:chExt cx="2390776" cy="2387600"/>
            </a:xfrm>
          </p:grpSpPr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6604002" y="2617785"/>
                <a:ext cx="687387" cy="1377952"/>
              </a:xfrm>
              <a:custGeom>
                <a:avLst/>
                <a:gdLst>
                  <a:gd name="T0" fmla="*/ 60 w 182"/>
                  <a:gd name="T1" fmla="*/ 87 h 366"/>
                  <a:gd name="T2" fmla="*/ 25 w 182"/>
                  <a:gd name="T3" fmla="*/ 257 h 366"/>
                  <a:gd name="T4" fmla="*/ 3 w 182"/>
                  <a:gd name="T5" fmla="*/ 290 h 366"/>
                  <a:gd name="T6" fmla="*/ 138 w 182"/>
                  <a:gd name="T7" fmla="*/ 366 h 366"/>
                  <a:gd name="T8" fmla="*/ 182 w 182"/>
                  <a:gd name="T9" fmla="*/ 229 h 366"/>
                  <a:gd name="T10" fmla="*/ 0 w 182"/>
                  <a:gd name="T11" fmla="*/ 0 h 366"/>
                  <a:gd name="T12" fmla="*/ 60 w 182"/>
                  <a:gd name="T13" fmla="*/ 8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366">
                    <a:moveTo>
                      <a:pt x="60" y="87"/>
                    </a:moveTo>
                    <a:cubicBezTo>
                      <a:pt x="72" y="139"/>
                      <a:pt x="59" y="198"/>
                      <a:pt x="25" y="257"/>
                    </a:cubicBezTo>
                    <a:cubicBezTo>
                      <a:pt x="18" y="270"/>
                      <a:pt x="10" y="281"/>
                      <a:pt x="3" y="290"/>
                    </a:cubicBezTo>
                    <a:cubicBezTo>
                      <a:pt x="138" y="366"/>
                      <a:pt x="138" y="366"/>
                      <a:pt x="138" y="366"/>
                    </a:cubicBezTo>
                    <a:cubicBezTo>
                      <a:pt x="166" y="328"/>
                      <a:pt x="182" y="280"/>
                      <a:pt x="182" y="229"/>
                    </a:cubicBezTo>
                    <a:cubicBezTo>
                      <a:pt x="182" y="118"/>
                      <a:pt x="104" y="24"/>
                      <a:pt x="0" y="0"/>
                    </a:cubicBezTo>
                    <a:cubicBezTo>
                      <a:pt x="32" y="24"/>
                      <a:pt x="53" y="53"/>
                      <a:pt x="60" y="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4900613" y="2900363"/>
                <a:ext cx="690563" cy="1377950"/>
              </a:xfrm>
              <a:custGeom>
                <a:avLst/>
                <a:gdLst>
                  <a:gd name="T0" fmla="*/ 122 w 183"/>
                  <a:gd name="T1" fmla="*/ 280 h 366"/>
                  <a:gd name="T2" fmla="*/ 157 w 183"/>
                  <a:gd name="T3" fmla="*/ 109 h 366"/>
                  <a:gd name="T4" fmla="*/ 179 w 183"/>
                  <a:gd name="T5" fmla="*/ 77 h 366"/>
                  <a:gd name="T6" fmla="*/ 44 w 183"/>
                  <a:gd name="T7" fmla="*/ 0 h 366"/>
                  <a:gd name="T8" fmla="*/ 0 w 183"/>
                  <a:gd name="T9" fmla="*/ 137 h 366"/>
                  <a:gd name="T10" fmla="*/ 183 w 183"/>
                  <a:gd name="T11" fmla="*/ 366 h 366"/>
                  <a:gd name="T12" fmla="*/ 122 w 183"/>
                  <a:gd name="T13" fmla="*/ 28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366">
                    <a:moveTo>
                      <a:pt x="122" y="280"/>
                    </a:moveTo>
                    <a:cubicBezTo>
                      <a:pt x="110" y="227"/>
                      <a:pt x="124" y="168"/>
                      <a:pt x="157" y="109"/>
                    </a:cubicBezTo>
                    <a:cubicBezTo>
                      <a:pt x="165" y="96"/>
                      <a:pt x="172" y="85"/>
                      <a:pt x="179" y="77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7" y="39"/>
                      <a:pt x="0" y="86"/>
                      <a:pt x="0" y="137"/>
                    </a:cubicBezTo>
                    <a:cubicBezTo>
                      <a:pt x="0" y="248"/>
                      <a:pt x="78" y="342"/>
                      <a:pt x="183" y="366"/>
                    </a:cubicBezTo>
                    <a:cubicBezTo>
                      <a:pt x="151" y="342"/>
                      <a:pt x="130" y="313"/>
                      <a:pt x="122" y="2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5549901" y="3938588"/>
                <a:ext cx="1374775" cy="685800"/>
              </a:xfrm>
              <a:custGeom>
                <a:avLst/>
                <a:gdLst>
                  <a:gd name="T0" fmla="*/ 279 w 365"/>
                  <a:gd name="T1" fmla="*/ 60 h 182"/>
                  <a:gd name="T2" fmla="*/ 109 w 365"/>
                  <a:gd name="T3" fmla="*/ 25 h 182"/>
                  <a:gd name="T4" fmla="*/ 76 w 365"/>
                  <a:gd name="T5" fmla="*/ 3 h 182"/>
                  <a:gd name="T6" fmla="*/ 0 w 365"/>
                  <a:gd name="T7" fmla="*/ 138 h 182"/>
                  <a:gd name="T8" fmla="*/ 136 w 365"/>
                  <a:gd name="T9" fmla="*/ 182 h 182"/>
                  <a:gd name="T10" fmla="*/ 365 w 365"/>
                  <a:gd name="T11" fmla="*/ 0 h 182"/>
                  <a:gd name="T12" fmla="*/ 279 w 365"/>
                  <a:gd name="T13" fmla="*/ 6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" h="182">
                    <a:moveTo>
                      <a:pt x="279" y="60"/>
                    </a:moveTo>
                    <a:cubicBezTo>
                      <a:pt x="227" y="72"/>
                      <a:pt x="168" y="59"/>
                      <a:pt x="109" y="25"/>
                    </a:cubicBezTo>
                    <a:cubicBezTo>
                      <a:pt x="96" y="18"/>
                      <a:pt x="84" y="10"/>
                      <a:pt x="76" y="3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38" y="166"/>
                      <a:pt x="85" y="182"/>
                      <a:pt x="136" y="182"/>
                    </a:cubicBezTo>
                    <a:cubicBezTo>
                      <a:pt x="248" y="182"/>
                      <a:pt x="341" y="104"/>
                      <a:pt x="365" y="0"/>
                    </a:cubicBezTo>
                    <a:cubicBezTo>
                      <a:pt x="342" y="32"/>
                      <a:pt x="313" y="53"/>
                      <a:pt x="279" y="6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5267326" y="2236788"/>
                <a:ext cx="1379538" cy="688975"/>
              </a:xfrm>
              <a:custGeom>
                <a:avLst/>
                <a:gdLst>
                  <a:gd name="T0" fmla="*/ 86 w 366"/>
                  <a:gd name="T1" fmla="*/ 122 h 183"/>
                  <a:gd name="T2" fmla="*/ 256 w 366"/>
                  <a:gd name="T3" fmla="*/ 157 h 183"/>
                  <a:gd name="T4" fmla="*/ 289 w 366"/>
                  <a:gd name="T5" fmla="*/ 179 h 183"/>
                  <a:gd name="T6" fmla="*/ 366 w 366"/>
                  <a:gd name="T7" fmla="*/ 44 h 183"/>
                  <a:gd name="T8" fmla="*/ 229 w 366"/>
                  <a:gd name="T9" fmla="*/ 0 h 183"/>
                  <a:gd name="T10" fmla="*/ 0 w 366"/>
                  <a:gd name="T11" fmla="*/ 183 h 183"/>
                  <a:gd name="T12" fmla="*/ 86 w 366"/>
                  <a:gd name="T13" fmla="*/ 12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6" h="183">
                    <a:moveTo>
                      <a:pt x="86" y="122"/>
                    </a:moveTo>
                    <a:cubicBezTo>
                      <a:pt x="138" y="110"/>
                      <a:pt x="197" y="124"/>
                      <a:pt x="256" y="157"/>
                    </a:cubicBezTo>
                    <a:cubicBezTo>
                      <a:pt x="270" y="165"/>
                      <a:pt x="281" y="172"/>
                      <a:pt x="289" y="179"/>
                    </a:cubicBezTo>
                    <a:cubicBezTo>
                      <a:pt x="366" y="44"/>
                      <a:pt x="366" y="44"/>
                      <a:pt x="366" y="44"/>
                    </a:cubicBezTo>
                    <a:cubicBezTo>
                      <a:pt x="327" y="17"/>
                      <a:pt x="280" y="0"/>
                      <a:pt x="229" y="0"/>
                    </a:cubicBezTo>
                    <a:cubicBezTo>
                      <a:pt x="117" y="0"/>
                      <a:pt x="24" y="78"/>
                      <a:pt x="0" y="183"/>
                    </a:cubicBezTo>
                    <a:cubicBezTo>
                      <a:pt x="23" y="151"/>
                      <a:pt x="53" y="130"/>
                      <a:pt x="86" y="1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684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Special Thanks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17726" y="2537489"/>
            <a:ext cx="42519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  <a:latin typeface="+mj-lt"/>
              </a:rPr>
              <a:t>Borna</a:t>
            </a:r>
            <a:r>
              <a:rPr lang="en-US" sz="28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+mj-lt"/>
              </a:rPr>
              <a:t>Vahabzadeh</a:t>
            </a:r>
            <a:endParaRPr lang="en-US" sz="2800" dirty="0">
              <a:solidFill>
                <a:schemeClr val="accent1"/>
              </a:solidFill>
              <a:latin typeface="+mj-lt"/>
            </a:endParaRPr>
          </a:p>
          <a:p>
            <a:r>
              <a:rPr lang="en-US" sz="2000" b="1" i="1" dirty="0">
                <a:solidFill>
                  <a:schemeClr val="bg1"/>
                </a:solidFill>
              </a:rPr>
              <a:t>Real Estate Agent</a:t>
            </a:r>
          </a:p>
          <a:p>
            <a:r>
              <a:rPr lang="en-US" sz="2000" b="1" i="1" dirty="0">
                <a:solidFill>
                  <a:schemeClr val="bg1"/>
                </a:solidFill>
              </a:rPr>
              <a:t>Email: bvahab@me.com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Phone: 832-566-1844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i="1" dirty="0">
              <a:solidFill>
                <a:schemeClr val="accent1"/>
              </a:solidFill>
            </a:endParaRPr>
          </a:p>
        </p:txBody>
      </p:sp>
      <p:grpSp>
        <p:nvGrpSpPr>
          <p:cNvPr id="17" name="Group 851"/>
          <p:cNvGrpSpPr>
            <a:grpSpLocks noChangeAspect="1"/>
          </p:cNvGrpSpPr>
          <p:nvPr/>
        </p:nvGrpSpPr>
        <p:grpSpPr>
          <a:xfrm>
            <a:off x="4754928" y="4215971"/>
            <a:ext cx="1371600" cy="229733"/>
            <a:chOff x="7813" y="0"/>
            <a:chExt cx="1724195" cy="288789"/>
          </a:xfrm>
        </p:grpSpPr>
        <p:sp>
          <p:nvSpPr>
            <p:cNvPr id="18" name="Shape 846"/>
            <p:cNvSpPr/>
            <p:nvPr/>
          </p:nvSpPr>
          <p:spPr>
            <a:xfrm>
              <a:off x="7813" y="0"/>
              <a:ext cx="303652" cy="288790"/>
            </a:xfrm>
            <a:prstGeom prst="star5">
              <a:avLst>
                <a:gd name="adj" fmla="val 17653"/>
                <a:gd name="hf" fmla="val 105146"/>
                <a:gd name="vf" fmla="val 110557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800"/>
            </a:p>
          </p:txBody>
        </p:sp>
        <p:sp>
          <p:nvSpPr>
            <p:cNvPr id="19" name="Shape 847"/>
            <p:cNvSpPr/>
            <p:nvPr/>
          </p:nvSpPr>
          <p:spPr>
            <a:xfrm>
              <a:off x="362949" y="0"/>
              <a:ext cx="303652" cy="288790"/>
            </a:xfrm>
            <a:prstGeom prst="star5">
              <a:avLst>
                <a:gd name="adj" fmla="val 17653"/>
                <a:gd name="hf" fmla="val 105146"/>
                <a:gd name="vf" fmla="val 110557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800"/>
            </a:p>
          </p:txBody>
        </p:sp>
        <p:sp>
          <p:nvSpPr>
            <p:cNvPr id="20" name="Shape 848"/>
            <p:cNvSpPr/>
            <p:nvPr/>
          </p:nvSpPr>
          <p:spPr>
            <a:xfrm>
              <a:off x="718085" y="0"/>
              <a:ext cx="303652" cy="288790"/>
            </a:xfrm>
            <a:prstGeom prst="star5">
              <a:avLst>
                <a:gd name="adj" fmla="val 17653"/>
                <a:gd name="hf" fmla="val 105146"/>
                <a:gd name="vf" fmla="val 110557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800"/>
            </a:p>
          </p:txBody>
        </p:sp>
        <p:sp>
          <p:nvSpPr>
            <p:cNvPr id="21" name="Shape 849"/>
            <p:cNvSpPr/>
            <p:nvPr/>
          </p:nvSpPr>
          <p:spPr>
            <a:xfrm>
              <a:off x="1073221" y="0"/>
              <a:ext cx="303652" cy="288790"/>
            </a:xfrm>
            <a:prstGeom prst="star5">
              <a:avLst>
                <a:gd name="adj" fmla="val 17653"/>
                <a:gd name="hf" fmla="val 105146"/>
                <a:gd name="vf" fmla="val 110557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800"/>
            </a:p>
          </p:txBody>
        </p:sp>
        <p:sp>
          <p:nvSpPr>
            <p:cNvPr id="22" name="Shape 850"/>
            <p:cNvSpPr/>
            <p:nvPr/>
          </p:nvSpPr>
          <p:spPr>
            <a:xfrm>
              <a:off x="1428357" y="0"/>
              <a:ext cx="303652" cy="288790"/>
            </a:xfrm>
            <a:prstGeom prst="star5">
              <a:avLst>
                <a:gd name="adj" fmla="val 17653"/>
                <a:gd name="hf" fmla="val 105146"/>
                <a:gd name="vf" fmla="val 110557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8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356023" y="754425"/>
            <a:ext cx="3634578" cy="547911"/>
            <a:chOff x="9159289" y="6080975"/>
            <a:chExt cx="2423052" cy="365274"/>
          </a:xfrm>
        </p:grpSpPr>
        <p:sp>
          <p:nvSpPr>
            <p:cNvPr id="43" name="TextBox 42"/>
            <p:cNvSpPr txBox="1"/>
            <p:nvPr/>
          </p:nvSpPr>
          <p:spPr>
            <a:xfrm>
              <a:off x="9570661" y="6125116"/>
              <a:ext cx="2011680" cy="276993"/>
            </a:xfrm>
            <a:prstGeom prst="rect">
              <a:avLst/>
            </a:prstGeom>
            <a:noFill/>
          </p:spPr>
          <p:txBody>
            <a:bodyPr wrap="square" lIns="91430" tIns="45716" rIns="0" bIns="45716" rtlCol="0">
              <a:spAutoFit/>
            </a:bodyPr>
            <a:lstStyle/>
            <a:p>
              <a:pPr defTabSz="685791">
                <a:defRPr/>
              </a:pPr>
              <a:r>
                <a:rPr lang="en-US" sz="2100" b="1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/>
                </a:rPr>
                <a:t>Group 6</a:t>
              </a: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9159289" y="6080975"/>
              <a:ext cx="365760" cy="365274"/>
              <a:chOff x="4900613" y="2236788"/>
              <a:chExt cx="2390776" cy="2387600"/>
            </a:xfrm>
          </p:grpSpPr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6604002" y="2617785"/>
                <a:ext cx="687387" cy="1377952"/>
              </a:xfrm>
              <a:custGeom>
                <a:avLst/>
                <a:gdLst>
                  <a:gd name="T0" fmla="*/ 60 w 182"/>
                  <a:gd name="T1" fmla="*/ 87 h 366"/>
                  <a:gd name="T2" fmla="*/ 25 w 182"/>
                  <a:gd name="T3" fmla="*/ 257 h 366"/>
                  <a:gd name="T4" fmla="*/ 3 w 182"/>
                  <a:gd name="T5" fmla="*/ 290 h 366"/>
                  <a:gd name="T6" fmla="*/ 138 w 182"/>
                  <a:gd name="T7" fmla="*/ 366 h 366"/>
                  <a:gd name="T8" fmla="*/ 182 w 182"/>
                  <a:gd name="T9" fmla="*/ 229 h 366"/>
                  <a:gd name="T10" fmla="*/ 0 w 182"/>
                  <a:gd name="T11" fmla="*/ 0 h 366"/>
                  <a:gd name="T12" fmla="*/ 60 w 182"/>
                  <a:gd name="T13" fmla="*/ 8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366">
                    <a:moveTo>
                      <a:pt x="60" y="87"/>
                    </a:moveTo>
                    <a:cubicBezTo>
                      <a:pt x="72" y="139"/>
                      <a:pt x="59" y="198"/>
                      <a:pt x="25" y="257"/>
                    </a:cubicBezTo>
                    <a:cubicBezTo>
                      <a:pt x="18" y="270"/>
                      <a:pt x="10" y="281"/>
                      <a:pt x="3" y="290"/>
                    </a:cubicBezTo>
                    <a:cubicBezTo>
                      <a:pt x="138" y="366"/>
                      <a:pt x="138" y="366"/>
                      <a:pt x="138" y="366"/>
                    </a:cubicBezTo>
                    <a:cubicBezTo>
                      <a:pt x="166" y="328"/>
                      <a:pt x="182" y="280"/>
                      <a:pt x="182" y="229"/>
                    </a:cubicBezTo>
                    <a:cubicBezTo>
                      <a:pt x="182" y="118"/>
                      <a:pt x="104" y="24"/>
                      <a:pt x="0" y="0"/>
                    </a:cubicBezTo>
                    <a:cubicBezTo>
                      <a:pt x="32" y="24"/>
                      <a:pt x="53" y="53"/>
                      <a:pt x="60" y="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52" name="Freeform 51"/>
              <p:cNvSpPr>
                <a:spLocks/>
              </p:cNvSpPr>
              <p:nvPr/>
            </p:nvSpPr>
            <p:spPr bwMode="auto">
              <a:xfrm>
                <a:off x="4900613" y="2900363"/>
                <a:ext cx="690563" cy="1377950"/>
              </a:xfrm>
              <a:custGeom>
                <a:avLst/>
                <a:gdLst>
                  <a:gd name="T0" fmla="*/ 122 w 183"/>
                  <a:gd name="T1" fmla="*/ 280 h 366"/>
                  <a:gd name="T2" fmla="*/ 157 w 183"/>
                  <a:gd name="T3" fmla="*/ 109 h 366"/>
                  <a:gd name="T4" fmla="*/ 179 w 183"/>
                  <a:gd name="T5" fmla="*/ 77 h 366"/>
                  <a:gd name="T6" fmla="*/ 44 w 183"/>
                  <a:gd name="T7" fmla="*/ 0 h 366"/>
                  <a:gd name="T8" fmla="*/ 0 w 183"/>
                  <a:gd name="T9" fmla="*/ 137 h 366"/>
                  <a:gd name="T10" fmla="*/ 183 w 183"/>
                  <a:gd name="T11" fmla="*/ 366 h 366"/>
                  <a:gd name="T12" fmla="*/ 122 w 183"/>
                  <a:gd name="T13" fmla="*/ 28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366">
                    <a:moveTo>
                      <a:pt x="122" y="280"/>
                    </a:moveTo>
                    <a:cubicBezTo>
                      <a:pt x="110" y="227"/>
                      <a:pt x="124" y="168"/>
                      <a:pt x="157" y="109"/>
                    </a:cubicBezTo>
                    <a:cubicBezTo>
                      <a:pt x="165" y="96"/>
                      <a:pt x="172" y="85"/>
                      <a:pt x="179" y="77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7" y="39"/>
                      <a:pt x="0" y="86"/>
                      <a:pt x="0" y="137"/>
                    </a:cubicBezTo>
                    <a:cubicBezTo>
                      <a:pt x="0" y="248"/>
                      <a:pt x="78" y="342"/>
                      <a:pt x="183" y="366"/>
                    </a:cubicBezTo>
                    <a:cubicBezTo>
                      <a:pt x="151" y="342"/>
                      <a:pt x="130" y="313"/>
                      <a:pt x="122" y="2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53" name="Freeform 52"/>
              <p:cNvSpPr>
                <a:spLocks/>
              </p:cNvSpPr>
              <p:nvPr/>
            </p:nvSpPr>
            <p:spPr bwMode="auto">
              <a:xfrm>
                <a:off x="5549901" y="3938588"/>
                <a:ext cx="1374775" cy="685800"/>
              </a:xfrm>
              <a:custGeom>
                <a:avLst/>
                <a:gdLst>
                  <a:gd name="T0" fmla="*/ 279 w 365"/>
                  <a:gd name="T1" fmla="*/ 60 h 182"/>
                  <a:gd name="T2" fmla="*/ 109 w 365"/>
                  <a:gd name="T3" fmla="*/ 25 h 182"/>
                  <a:gd name="T4" fmla="*/ 76 w 365"/>
                  <a:gd name="T5" fmla="*/ 3 h 182"/>
                  <a:gd name="T6" fmla="*/ 0 w 365"/>
                  <a:gd name="T7" fmla="*/ 138 h 182"/>
                  <a:gd name="T8" fmla="*/ 136 w 365"/>
                  <a:gd name="T9" fmla="*/ 182 h 182"/>
                  <a:gd name="T10" fmla="*/ 365 w 365"/>
                  <a:gd name="T11" fmla="*/ 0 h 182"/>
                  <a:gd name="T12" fmla="*/ 279 w 365"/>
                  <a:gd name="T13" fmla="*/ 6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" h="182">
                    <a:moveTo>
                      <a:pt x="279" y="60"/>
                    </a:moveTo>
                    <a:cubicBezTo>
                      <a:pt x="227" y="72"/>
                      <a:pt x="168" y="59"/>
                      <a:pt x="109" y="25"/>
                    </a:cubicBezTo>
                    <a:cubicBezTo>
                      <a:pt x="96" y="18"/>
                      <a:pt x="84" y="10"/>
                      <a:pt x="76" y="3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38" y="166"/>
                      <a:pt x="85" y="182"/>
                      <a:pt x="136" y="182"/>
                    </a:cubicBezTo>
                    <a:cubicBezTo>
                      <a:pt x="248" y="182"/>
                      <a:pt x="341" y="104"/>
                      <a:pt x="365" y="0"/>
                    </a:cubicBezTo>
                    <a:cubicBezTo>
                      <a:pt x="342" y="32"/>
                      <a:pt x="313" y="53"/>
                      <a:pt x="279" y="6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  <p:sp>
            <p:nvSpPr>
              <p:cNvPr id="54" name="Freeform 53"/>
              <p:cNvSpPr>
                <a:spLocks/>
              </p:cNvSpPr>
              <p:nvPr/>
            </p:nvSpPr>
            <p:spPr bwMode="auto">
              <a:xfrm>
                <a:off x="5267326" y="2236788"/>
                <a:ext cx="1379538" cy="688975"/>
              </a:xfrm>
              <a:custGeom>
                <a:avLst/>
                <a:gdLst>
                  <a:gd name="T0" fmla="*/ 86 w 366"/>
                  <a:gd name="T1" fmla="*/ 122 h 183"/>
                  <a:gd name="T2" fmla="*/ 256 w 366"/>
                  <a:gd name="T3" fmla="*/ 157 h 183"/>
                  <a:gd name="T4" fmla="*/ 289 w 366"/>
                  <a:gd name="T5" fmla="*/ 179 h 183"/>
                  <a:gd name="T6" fmla="*/ 366 w 366"/>
                  <a:gd name="T7" fmla="*/ 44 h 183"/>
                  <a:gd name="T8" fmla="*/ 229 w 366"/>
                  <a:gd name="T9" fmla="*/ 0 h 183"/>
                  <a:gd name="T10" fmla="*/ 0 w 366"/>
                  <a:gd name="T11" fmla="*/ 183 h 183"/>
                  <a:gd name="T12" fmla="*/ 86 w 366"/>
                  <a:gd name="T13" fmla="*/ 12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6" h="183">
                    <a:moveTo>
                      <a:pt x="86" y="122"/>
                    </a:moveTo>
                    <a:cubicBezTo>
                      <a:pt x="138" y="110"/>
                      <a:pt x="197" y="124"/>
                      <a:pt x="256" y="157"/>
                    </a:cubicBezTo>
                    <a:cubicBezTo>
                      <a:pt x="270" y="165"/>
                      <a:pt x="281" y="172"/>
                      <a:pt x="289" y="179"/>
                    </a:cubicBezTo>
                    <a:cubicBezTo>
                      <a:pt x="366" y="44"/>
                      <a:pt x="366" y="44"/>
                      <a:pt x="366" y="44"/>
                    </a:cubicBezTo>
                    <a:cubicBezTo>
                      <a:pt x="327" y="17"/>
                      <a:pt x="280" y="0"/>
                      <a:pt x="229" y="0"/>
                    </a:cubicBezTo>
                    <a:cubicBezTo>
                      <a:pt x="117" y="0"/>
                      <a:pt x="24" y="78"/>
                      <a:pt x="0" y="183"/>
                    </a:cubicBezTo>
                    <a:cubicBezTo>
                      <a:pt x="23" y="151"/>
                      <a:pt x="53" y="130"/>
                      <a:pt x="86" y="1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50"/>
              </a:p>
            </p:txBody>
          </p:sp>
        </p:grpSp>
      </p:grp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091DD5F-E048-449B-9247-5125ED28CD3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" r="23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313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Creative">
  <a:themeElements>
    <a:clrScheme name="Creative Dark 3">
      <a:dk1>
        <a:srgbClr val="A0A0A3"/>
      </a:dk1>
      <a:lt1>
        <a:srgbClr val="FFFFFF"/>
      </a:lt1>
      <a:dk2>
        <a:srgbClr val="070707"/>
      </a:dk2>
      <a:lt2>
        <a:srgbClr val="E5E5E5"/>
      </a:lt2>
      <a:accent1>
        <a:srgbClr val="FFC000"/>
      </a:accent1>
      <a:accent2>
        <a:srgbClr val="FF3F5F"/>
      </a:accent2>
      <a:accent3>
        <a:srgbClr val="2AC2AC"/>
      </a:accent3>
      <a:accent4>
        <a:srgbClr val="3BC7E2"/>
      </a:accent4>
      <a:accent5>
        <a:srgbClr val="2993FF"/>
      </a:accent5>
      <a:accent6>
        <a:srgbClr val="7F739A"/>
      </a:accent6>
      <a:hlink>
        <a:srgbClr val="FFFFFF"/>
      </a:hlink>
      <a:folHlink>
        <a:srgbClr val="595959"/>
      </a:folHlink>
    </a:clrScheme>
    <a:fontScheme name="Roboto">
      <a:majorFont>
        <a:latin typeface="Roboto Condensed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3804</TotalTime>
  <Words>339</Words>
  <Application>Microsoft Office PowerPoint</Application>
  <PresentationFormat>Custom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Roboto Condensed</vt:lpstr>
      <vt:lpstr>Roboto Light</vt:lpstr>
      <vt:lpstr>Arial</vt:lpstr>
      <vt:lpstr>Roboto Black</vt:lpstr>
      <vt:lpstr>Calibri</vt:lpstr>
      <vt:lpstr>Creative</vt:lpstr>
      <vt:lpstr>PowerPoint Presentation</vt:lpstr>
      <vt:lpstr> Back Ground</vt:lpstr>
      <vt:lpstr>Quick Points</vt:lpstr>
      <vt:lpstr>Data &amp; Findings</vt:lpstr>
      <vt:lpstr>Special 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Budi Hr</dc:creator>
  <cp:lastModifiedBy>steve cantu</cp:lastModifiedBy>
  <cp:revision>213</cp:revision>
  <dcterms:created xsi:type="dcterms:W3CDTF">2015-10-26T04:08:30Z</dcterms:created>
  <dcterms:modified xsi:type="dcterms:W3CDTF">2019-09-25T19:57:05Z</dcterms:modified>
</cp:coreProperties>
</file>