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9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3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75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0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671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0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24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3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99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2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20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C2EF-7FDE-4CDE-B2B3-CF31099EC7AD}" type="datetimeFigureOut">
              <a:rPr lang="es-AR" smtClean="0"/>
              <a:t>26/9/2019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39A5-5755-4976-B3A9-0B04D572CC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17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66698" y="121858"/>
            <a:ext cx="4590197" cy="424052"/>
          </a:xfrm>
        </p:spPr>
        <p:txBody>
          <a:bodyPr/>
          <a:lstStyle/>
          <a:p>
            <a:r>
              <a:rPr lang="es-AR" dirty="0" smtClean="0"/>
              <a:t>Diagrama de transición de estados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479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66698" y="121858"/>
            <a:ext cx="4590197" cy="424052"/>
          </a:xfrm>
        </p:spPr>
        <p:txBody>
          <a:bodyPr/>
          <a:lstStyle/>
          <a:p>
            <a:r>
              <a:rPr lang="es-AR" dirty="0" smtClean="0"/>
              <a:t>Diagrama de Flujos</a:t>
            </a:r>
          </a:p>
          <a:p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46250" y="849087"/>
            <a:ext cx="1479550" cy="638628"/>
          </a:xfrm>
          <a:prstGeom prst="roundRect">
            <a:avLst>
              <a:gd name="adj" fmla="val 364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INICIO</a:t>
            </a:r>
            <a:endParaRPr lang="es-A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Paralelogramo 5"/>
          <p:cNvSpPr/>
          <p:nvPr/>
        </p:nvSpPr>
        <p:spPr>
          <a:xfrm>
            <a:off x="1593850" y="1993900"/>
            <a:ext cx="1631950" cy="5651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ysClr val="windowText" lastClr="000000"/>
                </a:solidFill>
              </a:rPr>
              <a:t>Recibir Hoja</a:t>
            </a:r>
          </a:p>
        </p:txBody>
      </p:sp>
    </p:spTree>
    <p:extLst>
      <p:ext uri="{BB962C8B-B14F-4D97-AF65-F5344CB8AC3E}">
        <p14:creationId xmlns:p14="http://schemas.microsoft.com/office/powerpoint/2010/main" val="18092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Walter Philippeaux</dc:creator>
  <cp:lastModifiedBy>Enrique Walter Philippeaux</cp:lastModifiedBy>
  <cp:revision>1</cp:revision>
  <dcterms:created xsi:type="dcterms:W3CDTF">2019-09-26T11:44:41Z</dcterms:created>
  <dcterms:modified xsi:type="dcterms:W3CDTF">2019-09-26T11:58:14Z</dcterms:modified>
</cp:coreProperties>
</file>