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6" d="100"/>
          <a:sy n="76" d="100"/>
        </p:scale>
        <p:origin x="7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84480" y="1"/>
            <a:ext cx="5289550" cy="96012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5543" y="1280162"/>
            <a:ext cx="9725978" cy="4883572"/>
          </a:xfrm>
        </p:spPr>
        <p:txBody>
          <a:bodyPr anchor="b">
            <a:normAutofit/>
          </a:bodyPr>
          <a:lstStyle>
            <a:lvl1pPr algn="r">
              <a:defRPr sz="756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3934" y="6163733"/>
            <a:ext cx="8067588" cy="1910343"/>
          </a:xfrm>
        </p:spPr>
        <p:txBody>
          <a:bodyPr anchor="t">
            <a:normAutofit/>
          </a:bodyPr>
          <a:lstStyle>
            <a:lvl1pPr marL="0" indent="0" algn="r">
              <a:buNone/>
              <a:defRPr sz="2520">
                <a:solidFill>
                  <a:schemeClr val="tx1"/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56083" y="8564271"/>
            <a:ext cx="1200462" cy="511175"/>
          </a:xfrm>
        </p:spPr>
        <p:txBody>
          <a:bodyPr/>
          <a:lstStyle/>
          <a:p>
            <a:fld id="{C54E53AB-18A9-461C-9B72-765EED95A33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73226" y="8564271"/>
            <a:ext cx="5053213" cy="51117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5448" y="8564271"/>
            <a:ext cx="576072" cy="511175"/>
          </a:xfrm>
        </p:spPr>
        <p:txBody>
          <a:bodyPr/>
          <a:lstStyle/>
          <a:p>
            <a:fld id="{36243D6D-59C5-49A5-93ED-FF836E172B6F}" type="slidenum">
              <a:rPr lang="en-US" smtClean="0"/>
              <a:t>‹Nº›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84480" y="5280660"/>
            <a:ext cx="506730" cy="126683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784544" y="5414011"/>
            <a:ext cx="86678" cy="113348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9007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933" y="6626011"/>
            <a:ext cx="10522387" cy="793433"/>
          </a:xfrm>
        </p:spPr>
        <p:txBody>
          <a:bodyPr anchor="b">
            <a:normAutofit/>
          </a:bodyPr>
          <a:lstStyle>
            <a:lvl1pPr algn="ctr">
              <a:defRPr sz="336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05966" y="1304957"/>
            <a:ext cx="8639491" cy="443096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40"/>
            </a:lvl1pPr>
            <a:lvl2pPr marL="640080" indent="0">
              <a:buNone/>
              <a:defRPr sz="2240"/>
            </a:lvl2pPr>
            <a:lvl3pPr marL="1280160" indent="0">
              <a:buNone/>
              <a:defRPr sz="2240"/>
            </a:lvl3pPr>
            <a:lvl4pPr marL="1920240" indent="0">
              <a:buNone/>
              <a:defRPr sz="2240"/>
            </a:lvl4pPr>
            <a:lvl5pPr marL="2560320" indent="0">
              <a:buNone/>
              <a:defRPr sz="2240"/>
            </a:lvl5pPr>
            <a:lvl6pPr marL="3200400" indent="0">
              <a:buNone/>
              <a:defRPr sz="2240"/>
            </a:lvl6pPr>
            <a:lvl7pPr marL="3840480" indent="0">
              <a:buNone/>
              <a:defRPr sz="2240"/>
            </a:lvl7pPr>
            <a:lvl8pPr marL="4480560" indent="0">
              <a:buNone/>
              <a:defRPr sz="2240"/>
            </a:lvl8pPr>
            <a:lvl9pPr marL="5120640" indent="0">
              <a:buNone/>
              <a:defRPr sz="224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8933" y="7419444"/>
            <a:ext cx="10522387" cy="691197"/>
          </a:xfrm>
        </p:spPr>
        <p:txBody>
          <a:bodyPr>
            <a:normAutofit/>
          </a:bodyPr>
          <a:lstStyle>
            <a:lvl1pPr marL="0" indent="0" algn="ctr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53AB-18A9-461C-9B72-765EED95A33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D6D-59C5-49A5-93ED-FF836E172B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5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935" y="960120"/>
            <a:ext cx="10522387" cy="4267200"/>
          </a:xfrm>
        </p:spPr>
        <p:txBody>
          <a:bodyPr anchor="ctr">
            <a:normAutofit/>
          </a:bodyPr>
          <a:lstStyle>
            <a:lvl1pPr algn="ctr">
              <a:defRPr sz="448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8934" y="6080760"/>
            <a:ext cx="10522389" cy="20269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53AB-18A9-461C-9B72-765EED95A33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D6D-59C5-49A5-93ED-FF836E172B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17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357190" y="1208232"/>
            <a:ext cx="640247" cy="818686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1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41076" y="3947159"/>
            <a:ext cx="640247" cy="818686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1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438" y="960122"/>
            <a:ext cx="9763761" cy="3840479"/>
          </a:xfrm>
        </p:spPr>
        <p:txBody>
          <a:bodyPr anchor="ctr">
            <a:normAutofit/>
          </a:bodyPr>
          <a:lstStyle>
            <a:lvl1pPr algn="ctr">
              <a:defRPr sz="448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37529" y="4800599"/>
            <a:ext cx="9283579" cy="533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520"/>
            </a:lvl1pPr>
            <a:lvl2pPr marL="640080" indent="0">
              <a:buFontTx/>
              <a:buNone/>
              <a:defRPr/>
            </a:lvl2pPr>
            <a:lvl3pPr marL="1280160" indent="0">
              <a:buFontTx/>
              <a:buNone/>
              <a:defRPr/>
            </a:lvl3pPr>
            <a:lvl4pPr marL="1920240" indent="0">
              <a:buFontTx/>
              <a:buNone/>
              <a:defRPr/>
            </a:lvl4pPr>
            <a:lvl5pPr marL="256032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8933" y="6080760"/>
            <a:ext cx="10522387" cy="20269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53AB-18A9-461C-9B72-765EED95A33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D6D-59C5-49A5-93ED-FF836E172B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90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936" y="4632013"/>
            <a:ext cx="10522385" cy="2056320"/>
          </a:xfrm>
        </p:spPr>
        <p:txBody>
          <a:bodyPr anchor="b">
            <a:normAutofit/>
          </a:bodyPr>
          <a:lstStyle>
            <a:lvl1pPr algn="r">
              <a:defRPr sz="448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8934" y="6688333"/>
            <a:ext cx="10522386" cy="1204560"/>
          </a:xfrm>
        </p:spPr>
        <p:txBody>
          <a:bodyPr anchor="t">
            <a:norm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53AB-18A9-461C-9B72-765EED95A33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D6D-59C5-49A5-93ED-FF836E172B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59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357190" y="1208232"/>
            <a:ext cx="640247" cy="818686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1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41076" y="3947159"/>
            <a:ext cx="640247" cy="818686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1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438" y="960122"/>
            <a:ext cx="9763761" cy="3840479"/>
          </a:xfrm>
        </p:spPr>
        <p:txBody>
          <a:bodyPr anchor="ctr">
            <a:normAutofit/>
          </a:bodyPr>
          <a:lstStyle>
            <a:lvl1pPr algn="ctr">
              <a:defRPr sz="448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58935" y="5440680"/>
            <a:ext cx="10522386" cy="12446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336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8934" y="6685280"/>
            <a:ext cx="10522386" cy="1422400"/>
          </a:xfrm>
        </p:spPr>
        <p:txBody>
          <a:bodyPr anchor="t">
            <a:normAutofit/>
          </a:bodyPr>
          <a:lstStyle>
            <a:lvl1pPr marL="0" indent="0" algn="r">
              <a:buNone/>
              <a:defRPr sz="2520">
                <a:solidFill>
                  <a:schemeClr val="tx1"/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53AB-18A9-461C-9B72-765EED95A33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D6D-59C5-49A5-93ED-FF836E172B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2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936" y="960122"/>
            <a:ext cx="10522387" cy="381825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58934" y="4907280"/>
            <a:ext cx="10522389" cy="117348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92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8934" y="6080760"/>
            <a:ext cx="10522389" cy="2026920"/>
          </a:xfrm>
        </p:spPr>
        <p:txBody>
          <a:bodyPr anchor="t">
            <a:normAutofit/>
          </a:bodyPr>
          <a:lstStyle>
            <a:lvl1pPr marL="0" indent="0" algn="l">
              <a:buNone/>
              <a:defRPr sz="2520">
                <a:solidFill>
                  <a:schemeClr val="tx1"/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53AB-18A9-461C-9B72-765EED95A33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D6D-59C5-49A5-93ED-FF836E172B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51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53AB-18A9-461C-9B72-765EED95A33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D6D-59C5-49A5-93ED-FF836E172B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58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21951" y="960120"/>
            <a:ext cx="1859372" cy="71475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8934" y="960120"/>
            <a:ext cx="8422922" cy="714756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53AB-18A9-461C-9B72-765EED95A33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D6D-59C5-49A5-93ED-FF836E172B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6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4987" y="640081"/>
            <a:ext cx="10786534" cy="277368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987" y="3733800"/>
            <a:ext cx="10786534" cy="4665942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82061" y="8551443"/>
            <a:ext cx="1200462" cy="511175"/>
          </a:xfrm>
        </p:spPr>
        <p:txBody>
          <a:bodyPr/>
          <a:lstStyle/>
          <a:p>
            <a:fld id="{C54E53AB-18A9-461C-9B72-765EED95A33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1706" y="8551443"/>
            <a:ext cx="7440324" cy="51117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62555" y="8551443"/>
            <a:ext cx="598966" cy="511175"/>
          </a:xfrm>
        </p:spPr>
        <p:txBody>
          <a:bodyPr/>
          <a:lstStyle/>
          <a:p>
            <a:fld id="{36243D6D-59C5-49A5-93ED-FF836E172B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1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794" y="3733798"/>
            <a:ext cx="9379727" cy="3304099"/>
          </a:xfrm>
        </p:spPr>
        <p:txBody>
          <a:bodyPr anchor="b"/>
          <a:lstStyle>
            <a:lvl1pPr algn="r">
              <a:defRPr sz="56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1797" y="7037898"/>
            <a:ext cx="9379723" cy="1204560"/>
          </a:xfrm>
        </p:spPr>
        <p:txBody>
          <a:bodyPr anchor="t">
            <a:norm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53AB-18A9-461C-9B72-765EED95A33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645" y="8562499"/>
            <a:ext cx="578876" cy="511175"/>
          </a:xfrm>
        </p:spPr>
        <p:txBody>
          <a:bodyPr/>
          <a:lstStyle/>
          <a:p>
            <a:fld id="{36243D6D-59C5-49A5-93ED-FF836E172B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4987" y="960122"/>
            <a:ext cx="10786534" cy="245363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4986" y="3733800"/>
            <a:ext cx="5235854" cy="4716144"/>
          </a:xfrm>
        </p:spPr>
        <p:txBody>
          <a:bodyPr>
            <a:normAutofit/>
          </a:bodyPr>
          <a:lstStyle>
            <a:lvl1pPr>
              <a:defRPr sz="2520"/>
            </a:lvl1pPr>
            <a:lvl2pPr>
              <a:defRPr sz="2240"/>
            </a:lvl2pPr>
            <a:lvl3pPr>
              <a:defRPr sz="196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666" y="3733800"/>
            <a:ext cx="5235854" cy="4685554"/>
          </a:xfrm>
        </p:spPr>
        <p:txBody>
          <a:bodyPr>
            <a:normAutofit/>
          </a:bodyPr>
          <a:lstStyle>
            <a:lvl1pPr>
              <a:defRPr sz="2520"/>
            </a:lvl1pPr>
            <a:lvl2pPr>
              <a:defRPr sz="2240"/>
            </a:lvl2pPr>
            <a:lvl3pPr>
              <a:defRPr sz="196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53AB-18A9-461C-9B72-765EED95A33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D6D-59C5-49A5-93ED-FF836E172B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2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61274" y="3721946"/>
            <a:ext cx="4838807" cy="806767"/>
          </a:xfrm>
        </p:spPr>
        <p:txBody>
          <a:bodyPr anchor="b">
            <a:noAutofit/>
          </a:bodyPr>
          <a:lstStyle>
            <a:lvl1pPr marL="0" indent="0">
              <a:buNone/>
              <a:defRPr sz="3920" b="0">
                <a:solidFill>
                  <a:schemeClr val="accent1">
                    <a:lumMod val="75000"/>
                  </a:schemeClr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8932" y="4669471"/>
            <a:ext cx="5141147" cy="3731363"/>
          </a:xfrm>
        </p:spPr>
        <p:txBody>
          <a:bodyPr anchor="t">
            <a:normAutofit/>
          </a:bodyPr>
          <a:lstStyle>
            <a:lvl1pPr>
              <a:defRPr sz="2520"/>
            </a:lvl1pPr>
            <a:lvl2pPr>
              <a:defRPr sz="2240"/>
            </a:lvl2pPr>
            <a:lvl3pPr>
              <a:defRPr sz="196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26394" y="3733800"/>
            <a:ext cx="4854928" cy="806767"/>
          </a:xfrm>
        </p:spPr>
        <p:txBody>
          <a:bodyPr anchor="b">
            <a:noAutofit/>
          </a:bodyPr>
          <a:lstStyle>
            <a:lvl1pPr marL="0" indent="0">
              <a:buNone/>
              <a:defRPr sz="3920" b="0">
                <a:solidFill>
                  <a:schemeClr val="accent1">
                    <a:lumMod val="75000"/>
                  </a:schemeClr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0173" y="4669471"/>
            <a:ext cx="5141147" cy="3731363"/>
          </a:xfrm>
        </p:spPr>
        <p:txBody>
          <a:bodyPr anchor="t">
            <a:normAutofit/>
          </a:bodyPr>
          <a:lstStyle>
            <a:lvl1pPr>
              <a:defRPr sz="2520"/>
            </a:lvl1pPr>
            <a:lvl2pPr>
              <a:defRPr sz="2240"/>
            </a:lvl2pPr>
            <a:lvl3pPr>
              <a:defRPr sz="196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53AB-18A9-461C-9B72-765EED95A33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D6D-59C5-49A5-93ED-FF836E172B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8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53AB-18A9-461C-9B72-765EED95A33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D6D-59C5-49A5-93ED-FF836E172B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1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53AB-18A9-461C-9B72-765EED95A33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D6D-59C5-49A5-93ED-FF836E172B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8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933" y="2240280"/>
            <a:ext cx="3727548" cy="1920240"/>
          </a:xfrm>
        </p:spPr>
        <p:txBody>
          <a:bodyPr anchor="b">
            <a:normAutofit/>
          </a:bodyPr>
          <a:lstStyle>
            <a:lvl1pPr algn="ctr">
              <a:defRPr sz="336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6574" y="960121"/>
            <a:ext cx="6554747" cy="7147561"/>
          </a:xfrm>
        </p:spPr>
        <p:txBody>
          <a:bodyPr anchor="ctr">
            <a:normAutofit/>
          </a:bodyPr>
          <a:lstStyle>
            <a:lvl1pPr>
              <a:defRPr sz="2800"/>
            </a:lvl1pPr>
            <a:lvl2pPr>
              <a:defRPr sz="2520"/>
            </a:lvl2pPr>
            <a:lvl3pPr>
              <a:defRPr sz="2240"/>
            </a:lvl3pPr>
            <a:lvl4pPr>
              <a:defRPr sz="1960"/>
            </a:lvl4pPr>
            <a:lvl5pPr>
              <a:defRPr sz="1960"/>
            </a:lvl5pPr>
            <a:lvl6pPr>
              <a:defRPr sz="1960"/>
            </a:lvl6pPr>
            <a:lvl7pPr>
              <a:defRPr sz="1960"/>
            </a:lvl7pPr>
            <a:lvl8pPr>
              <a:defRPr sz="1960"/>
            </a:lvl8pPr>
            <a:lvl9pPr>
              <a:defRPr sz="196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8933" y="4160520"/>
            <a:ext cx="3727548" cy="2560320"/>
          </a:xfrm>
        </p:spPr>
        <p:txBody>
          <a:bodyPr>
            <a:normAutofit/>
          </a:bodyPr>
          <a:lstStyle>
            <a:lvl1pPr marL="0" indent="0" algn="ctr">
              <a:buNone/>
              <a:defRPr sz="224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53AB-18A9-461C-9B72-765EED95A33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D6D-59C5-49A5-93ED-FF836E172B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4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265" y="2453639"/>
            <a:ext cx="5698951" cy="1920240"/>
          </a:xfrm>
        </p:spPr>
        <p:txBody>
          <a:bodyPr anchor="b">
            <a:normAutofit/>
          </a:bodyPr>
          <a:lstStyle>
            <a:lvl1pPr algn="ctr">
              <a:defRPr sz="392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976494" y="1280160"/>
            <a:ext cx="3445919" cy="64008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40"/>
            </a:lvl1pPr>
            <a:lvl2pPr marL="640080" indent="0">
              <a:buNone/>
              <a:defRPr sz="2240"/>
            </a:lvl2pPr>
            <a:lvl3pPr marL="1280160" indent="0">
              <a:buNone/>
              <a:defRPr sz="2240"/>
            </a:lvl3pPr>
            <a:lvl4pPr marL="1920240" indent="0">
              <a:buNone/>
              <a:defRPr sz="2240"/>
            </a:lvl4pPr>
            <a:lvl5pPr marL="2560320" indent="0">
              <a:buNone/>
              <a:defRPr sz="2240"/>
            </a:lvl5pPr>
            <a:lvl6pPr marL="3200400" indent="0">
              <a:buNone/>
              <a:defRPr sz="2240"/>
            </a:lvl6pPr>
            <a:lvl7pPr marL="3840480" indent="0">
              <a:buNone/>
              <a:defRPr sz="2240"/>
            </a:lvl7pPr>
            <a:lvl8pPr marL="4480560" indent="0">
              <a:buNone/>
              <a:defRPr sz="2240"/>
            </a:lvl8pPr>
            <a:lvl9pPr marL="5120640" indent="0">
              <a:buNone/>
              <a:defRPr sz="224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7265" y="4373879"/>
            <a:ext cx="5698951" cy="2560320"/>
          </a:xfrm>
        </p:spPr>
        <p:txBody>
          <a:bodyPr>
            <a:normAutofit/>
          </a:bodyPr>
          <a:lstStyle>
            <a:lvl1pPr marL="0" indent="0" algn="ctr">
              <a:buNone/>
              <a:defRPr sz="252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53AB-18A9-461C-9B72-765EED95A33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D6D-59C5-49A5-93ED-FF836E172B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6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984818" cy="96012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4987" y="640081"/>
            <a:ext cx="10786534" cy="27736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4988" y="3733801"/>
            <a:ext cx="10786532" cy="4699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02151" y="8562499"/>
            <a:ext cx="1200462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4E53AB-18A9-461C-9B72-765EED95A33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1796" y="8562499"/>
            <a:ext cx="7440324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645" y="8562499"/>
            <a:ext cx="578876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243D6D-59C5-49A5-93ED-FF836E172B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8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640080" rtl="0" eaLnBrk="1" latinLnBrk="0" hangingPunct="1">
        <a:spcBef>
          <a:spcPct val="0"/>
        </a:spcBef>
        <a:buNone/>
        <a:defRPr sz="56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0050" indent="-40005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3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680210" indent="-40005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5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160270" indent="-24003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2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800350" indent="-24003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58017" y="200968"/>
            <a:ext cx="7739421" cy="1535784"/>
          </a:xfrm>
        </p:spPr>
        <p:txBody>
          <a:bodyPr/>
          <a:lstStyle/>
          <a:p>
            <a:r>
              <a:rPr lang="es-AR" dirty="0" smtClean="0"/>
              <a:t>Robot sumo “ATO”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93933" y="2807583"/>
            <a:ext cx="8067588" cy="1910343"/>
          </a:xfrm>
        </p:spPr>
        <p:txBody>
          <a:bodyPr/>
          <a:lstStyle/>
          <a:p>
            <a:pPr algn="ctr"/>
            <a:r>
              <a:rPr lang="es-AR" dirty="0" smtClean="0"/>
              <a:t>Robot tipo sumo diseñado para combatir en una plataforma delimitada por líneas blancas. Ganador del 2do puesto en la competencia de robot sumo, </a:t>
            </a:r>
            <a:r>
              <a:rPr lang="es-AR" dirty="0" err="1" smtClean="0"/>
              <a:t>expotrónica</a:t>
            </a:r>
            <a:r>
              <a:rPr lang="es-AR" dirty="0" smtClean="0"/>
              <a:t> 2018.</a:t>
            </a:r>
          </a:p>
          <a:p>
            <a:pPr algn="ctr"/>
            <a:r>
              <a:rPr lang="es-AR" dirty="0" smtClean="0"/>
              <a:t>Programado en </a:t>
            </a:r>
            <a:r>
              <a:rPr lang="es-AR" dirty="0" err="1" smtClean="0"/>
              <a:t>Arduino</a:t>
            </a:r>
            <a:r>
              <a:rPr lang="es-AR" dirty="0"/>
              <a:t>.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201"/>
          <a:stretch/>
        </p:blipFill>
        <p:spPr>
          <a:xfrm>
            <a:off x="-226859" y="4434965"/>
            <a:ext cx="5606981" cy="643873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62" t="-3434" r="2904" b="3434"/>
          <a:stretch/>
        </p:blipFill>
        <p:spPr>
          <a:xfrm>
            <a:off x="6666312" y="4434966"/>
            <a:ext cx="6571622" cy="643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19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</TotalTime>
  <Words>37</Words>
  <Application>Microsoft Office PowerPoint</Application>
  <PresentationFormat>Papel A3 (297 x 420 mm)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Parallax</vt:lpstr>
      <vt:lpstr>Robot sumo “ATO”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sumo “ATO”</dc:title>
  <dc:creator>Jose Mora</dc:creator>
  <cp:lastModifiedBy>Jose Mora</cp:lastModifiedBy>
  <cp:revision>2</cp:revision>
  <dcterms:created xsi:type="dcterms:W3CDTF">2019-10-02T22:09:56Z</dcterms:created>
  <dcterms:modified xsi:type="dcterms:W3CDTF">2019-10-02T22:27:25Z</dcterms:modified>
</cp:coreProperties>
</file>