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81A4A-AF61-B8F6-B6E1-AF96F875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791331-858C-2E91-A058-4AEF44023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F9715-C985-008B-9CD2-EFFE5FD7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EEEC0-46CC-8AAA-B146-13040149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41286-2065-1A67-6360-2B5B6CFC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0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1E7E3-20DC-147F-1F05-5DA6A471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467CE-FCBB-618C-DE42-673F15056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92EB8-66B0-2F25-434E-F374B56A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96F63-504E-85AF-0A4D-B4EFAE2A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30308-8459-7313-3C0C-2F85EC5A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6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D4FE42-B26C-932D-F56A-8429895D7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A121C9-BCA1-D85D-EA92-EE66AC94A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430C5-941D-8D79-DFE9-33F772B1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D0243-7C0B-9EC4-EF72-F6FA9B04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36C79-D183-B514-8CFD-AC68CE17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D8219-36CE-65CB-E33F-22E693DA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AFC71-7E6B-2714-D6C7-BE116F2DD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71D3F-48F3-1AE7-57F4-2F8C29B9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BC1BC-39F9-FF4E-4B14-3DB1F7E1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C7157-F3D8-1C06-7667-B6E9B47B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15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FD81-53C5-1FBD-DE3C-BB449B2C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39183-3F1B-0DE2-9A4A-53AFC93D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9103B-CEE3-3D93-9097-88995E7D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1F084-16A6-906F-0AD1-D7BA4CA9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45874-989B-906D-FB52-432E7D03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02CED-C2F7-2B34-ACCD-38D58C08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B1E6C-B209-D136-7618-0309E4CB2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27979-DB52-C935-5DBD-EF36CC7E6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7403A-7940-D020-9B96-390307B2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B2D78-4B06-EB28-D425-DE23BF81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91BBD-EB16-A3F3-C8F5-57C5A797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3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2EC50-1B89-2A37-7287-F0F615FF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EB5F3-E5AC-F40D-4C9F-AA81F0A54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AB113-97A9-520B-4F26-754A09AD6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39634F-BB10-FE15-8B17-228164C12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4A938B-C713-CE8E-1836-12F4B92B2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6C2F7-E2D0-5529-E426-BB5C0F1F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709D47-7BFE-60A7-9A3A-8477A2AE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7D1891-4792-F3B3-3299-9DAC50D1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9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80E02-0F7E-E5C5-751B-FCDD5766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DF087-4CE8-F5D8-C388-1FDD9B8C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AEDD9F-8FCA-2A84-4F1C-1976FAE0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138CAE-E96C-B69A-5E47-85B1F1B0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7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BDF815-05DD-7FE1-146F-14AE099F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9D5F19-6689-3774-D5DD-6179B073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ECBD7-030C-5C9E-4DC3-A5263CF8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7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A169A-0E73-7A52-6E4A-5AFDBC1B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D73CD-3F1C-3A10-BE7F-57FD12CE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A7A90-81EC-66AA-4FD7-0470A0EA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E475D-C69E-3652-B7B4-232A403F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EC2D2-E58A-F999-5DE4-C367DFBC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B88F1-52B0-1B80-EA3F-0952E399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7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56050-68AF-5737-2820-B6E3FEC9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C58E43-652D-8911-F877-058B7B42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F63EB1-A696-A294-9AB0-C9FA1B28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A11AC-AA8A-A425-0525-061BEDBA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890F0-5B90-E764-749E-B3AE43C2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2636F-3737-D87B-AAEF-7317948C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8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4821B0-DE15-F009-D5CF-9459A4D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2B096-77E3-2C64-5F2F-26B4ED18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FF14E-A470-AF7F-89A4-1AF9A01C7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B0AE-450C-4F4C-9E27-A3AD78F1518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458D8-26E1-FD77-93FF-BD439C0A8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B5686-41A6-B404-A167-B3A366107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3A9B-5C7E-40C9-8D6A-911D9F1C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6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67323A6-F213-CAF6-2365-BF98D6021018}"/>
              </a:ext>
            </a:extLst>
          </p:cNvPr>
          <p:cNvGrpSpPr/>
          <p:nvPr/>
        </p:nvGrpSpPr>
        <p:grpSpPr>
          <a:xfrm>
            <a:off x="1498600" y="804333"/>
            <a:ext cx="9194800" cy="4675134"/>
            <a:chOff x="1498600" y="804333"/>
            <a:chExt cx="9194800" cy="46751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B1CE1F4-1636-AD28-78A3-307B40951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7038" y="2192544"/>
              <a:ext cx="1983886" cy="2359780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58F654E-57F2-E87C-C2AF-CA05586E7BAA}"/>
                </a:ext>
              </a:extLst>
            </p:cNvPr>
            <p:cNvGrpSpPr/>
            <p:nvPr/>
          </p:nvGrpSpPr>
          <p:grpSpPr>
            <a:xfrm>
              <a:off x="4499512" y="2027283"/>
              <a:ext cx="1915557" cy="1756105"/>
              <a:chOff x="3522132" y="2728590"/>
              <a:chExt cx="1498599" cy="160513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5E8C46D-E5A1-D134-31BC-51126F5A0B12}"/>
                  </a:ext>
                </a:extLst>
              </p:cNvPr>
              <p:cNvSpPr/>
              <p:nvPr/>
            </p:nvSpPr>
            <p:spPr>
              <a:xfrm>
                <a:off x="3522132" y="3149600"/>
                <a:ext cx="1498599" cy="11841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F4B459-BA40-7265-B82C-9A7131992DCF}"/>
                  </a:ext>
                </a:extLst>
              </p:cNvPr>
              <p:cNvSpPr txBox="1"/>
              <p:nvPr/>
            </p:nvSpPr>
            <p:spPr>
              <a:xfrm>
                <a:off x="3946862" y="2728590"/>
                <a:ext cx="768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Front</a:t>
                </a:r>
                <a:endParaRPr lang="ko-KR" altLang="en-US" b="1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76BD77A-0E07-DF7B-E085-EB48EA471FD0}"/>
                </a:ext>
              </a:extLst>
            </p:cNvPr>
            <p:cNvGrpSpPr/>
            <p:nvPr/>
          </p:nvGrpSpPr>
          <p:grpSpPr>
            <a:xfrm>
              <a:off x="6607132" y="2748290"/>
              <a:ext cx="894293" cy="774700"/>
              <a:chOff x="5219700" y="3213100"/>
              <a:chExt cx="894293" cy="774700"/>
            </a:xfrm>
          </p:grpSpPr>
          <p:sp>
            <p:nvSpPr>
              <p:cNvPr id="14" name="화살표: 오른쪽으로 구부러짐 13">
                <a:extLst>
                  <a:ext uri="{FF2B5EF4-FFF2-40B4-BE49-F238E27FC236}">
                    <a16:creationId xmlns:a16="http://schemas.microsoft.com/office/drawing/2014/main" id="{C4980E01-7F80-30C4-0C63-594788AED71B}"/>
                  </a:ext>
                </a:extLst>
              </p:cNvPr>
              <p:cNvSpPr/>
              <p:nvPr/>
            </p:nvSpPr>
            <p:spPr>
              <a:xfrm>
                <a:off x="5219700" y="3429000"/>
                <a:ext cx="429682" cy="558800"/>
              </a:xfrm>
              <a:prstGeom prst="curvedRightArrow">
                <a:avLst>
                  <a:gd name="adj1" fmla="val 22361"/>
                  <a:gd name="adj2" fmla="val 50000"/>
                  <a:gd name="adj3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화살표: 오른쪽으로 구부러짐 14">
                <a:extLst>
                  <a:ext uri="{FF2B5EF4-FFF2-40B4-BE49-F238E27FC236}">
                    <a16:creationId xmlns:a16="http://schemas.microsoft.com/office/drawing/2014/main" id="{4BE42951-500E-D223-83C3-4BDC38AE9035}"/>
                  </a:ext>
                </a:extLst>
              </p:cNvPr>
              <p:cNvSpPr/>
              <p:nvPr/>
            </p:nvSpPr>
            <p:spPr>
              <a:xfrm flipH="1" flipV="1">
                <a:off x="5684311" y="3213100"/>
                <a:ext cx="429682" cy="495300"/>
              </a:xfrm>
              <a:prstGeom prst="curvedRightArrow">
                <a:avLst>
                  <a:gd name="adj1" fmla="val 22361"/>
                  <a:gd name="adj2" fmla="val 50000"/>
                  <a:gd name="adj3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D19D05-3F58-7AE4-4679-54BDD42250C1}"/>
                </a:ext>
              </a:extLst>
            </p:cNvPr>
            <p:cNvSpPr txBox="1"/>
            <p:nvPr/>
          </p:nvSpPr>
          <p:spPr>
            <a:xfrm>
              <a:off x="4984212" y="2918993"/>
              <a:ext cx="124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main.py</a:t>
              </a:r>
              <a:endParaRPr lang="ko-KR" altLang="en-US" dirty="0"/>
            </a:p>
          </p:txBody>
        </p:sp>
        <p:pic>
          <p:nvPicPr>
            <p:cNvPr id="1026" name="Picture 2" descr="PyQt5] PyQt5 Tutorial - 파이썬으로 만드는 나만의 GUI 프로그램">
              <a:extLst>
                <a:ext uri="{FF2B5EF4-FFF2-40B4-BE49-F238E27FC236}">
                  <a16:creationId xmlns:a16="http://schemas.microsoft.com/office/drawing/2014/main" id="{FCA0C6C6-4D3A-6C31-506A-6263D4369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299" y="3995282"/>
              <a:ext cx="665981" cy="694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6AB147-8F4F-11DE-9BAD-80190C57ED34}"/>
                </a:ext>
              </a:extLst>
            </p:cNvPr>
            <p:cNvGrpSpPr/>
            <p:nvPr/>
          </p:nvGrpSpPr>
          <p:grpSpPr>
            <a:xfrm>
              <a:off x="7658079" y="2027283"/>
              <a:ext cx="1915557" cy="1756105"/>
              <a:chOff x="3522132" y="2728590"/>
              <a:chExt cx="1498599" cy="160513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F33771B-44FD-3706-F319-F8BB74F6C83E}"/>
                  </a:ext>
                </a:extLst>
              </p:cNvPr>
              <p:cNvSpPr/>
              <p:nvPr/>
            </p:nvSpPr>
            <p:spPr>
              <a:xfrm>
                <a:off x="3522132" y="3149600"/>
                <a:ext cx="1498599" cy="11841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EC637C-CC8A-3AD6-B633-69EA3F8CC06F}"/>
                  </a:ext>
                </a:extLst>
              </p:cNvPr>
              <p:cNvSpPr txBox="1"/>
              <p:nvPr/>
            </p:nvSpPr>
            <p:spPr>
              <a:xfrm>
                <a:off x="4013098" y="2728590"/>
                <a:ext cx="768347" cy="33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Back</a:t>
                </a:r>
                <a:endParaRPr lang="ko-KR" altLang="en-US" b="1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A4B3EA-225C-9823-4C11-0AD3403B9E18}"/>
                </a:ext>
              </a:extLst>
            </p:cNvPr>
            <p:cNvSpPr txBox="1"/>
            <p:nvPr/>
          </p:nvSpPr>
          <p:spPr>
            <a:xfrm>
              <a:off x="7984028" y="2939674"/>
              <a:ext cx="135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firebase.py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3D045C-2A87-6C93-4F5A-CB8B94FEC04A}"/>
                </a:ext>
              </a:extLst>
            </p:cNvPr>
            <p:cNvSpPr txBox="1"/>
            <p:nvPr/>
          </p:nvSpPr>
          <p:spPr>
            <a:xfrm>
              <a:off x="7970303" y="3299621"/>
              <a:ext cx="148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krx_info.py</a:t>
              </a:r>
              <a:endParaRPr lang="ko-KR" altLang="en-US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FC8F40C-9F7E-6536-64C3-4773D0F7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272" y="3885479"/>
              <a:ext cx="1329267" cy="45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inanceDataReader 사용자 안내서 | FinanceData">
              <a:extLst>
                <a:ext uri="{FF2B5EF4-FFF2-40B4-BE49-F238E27FC236}">
                  <a16:creationId xmlns:a16="http://schemas.microsoft.com/office/drawing/2014/main" id="{3F137A37-AFEF-E631-43AE-AF181E344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503" y="4419105"/>
              <a:ext cx="1548414" cy="36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3A012C-0DC8-E3A2-2B6A-7BBF0F125849}"/>
                </a:ext>
              </a:extLst>
            </p:cNvPr>
            <p:cNvSpPr txBox="1"/>
            <p:nvPr/>
          </p:nvSpPr>
          <p:spPr>
            <a:xfrm>
              <a:off x="8089880" y="2579727"/>
              <a:ext cx="124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server.py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5DCFFD0-7D5F-56C7-9B78-267D2D257E74}"/>
                </a:ext>
              </a:extLst>
            </p:cNvPr>
            <p:cNvSpPr/>
            <p:nvPr/>
          </p:nvSpPr>
          <p:spPr>
            <a:xfrm>
              <a:off x="1498600" y="1110667"/>
              <a:ext cx="9194800" cy="436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83A8F1-E2BE-B097-E6F4-65BBC0986F7F}"/>
                </a:ext>
              </a:extLst>
            </p:cNvPr>
            <p:cNvSpPr/>
            <p:nvPr/>
          </p:nvSpPr>
          <p:spPr>
            <a:xfrm>
              <a:off x="4267200" y="804333"/>
              <a:ext cx="3513667" cy="5872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</a:rPr>
                <a:t>시스템 구성도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78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Eui Hyeon</dc:creator>
  <cp:lastModifiedBy>Kang Eui Hyeon</cp:lastModifiedBy>
  <cp:revision>8</cp:revision>
  <dcterms:created xsi:type="dcterms:W3CDTF">2022-11-09T15:30:36Z</dcterms:created>
  <dcterms:modified xsi:type="dcterms:W3CDTF">2022-11-09T15:51:09Z</dcterms:modified>
</cp:coreProperties>
</file>