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856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856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856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856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200" cy="7558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200" cy="75582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200" cy="755820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200" cy="755820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856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576000"/>
            <a:ext cx="719856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90">
                <a:latin typeface="Arial"/>
              </a:rPr>
              <a:t>PHP Junior: Занятие 4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1463040"/>
            <a:ext cx="7209360" cy="55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90">
                <a:latin typeface="Arial"/>
              </a:rPr>
              <a:t>Управляющие конструкции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CustomShape 3"/>
          <p:cNvSpPr/>
          <p:nvPr/>
        </p:nvSpPr>
        <p:spPr>
          <a:xfrm>
            <a:off x="504000" y="576000"/>
            <a:ext cx="719856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CustomShape 4"/>
          <p:cNvSpPr/>
          <p:nvPr/>
        </p:nvSpPr>
        <p:spPr>
          <a:xfrm>
            <a:off x="504000" y="180000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Любой сценарий PHP сформирован из ряда конструкций. Конструкцией могут быть операторы, функции, циклы, условные операторы Конструкции обычно заканчиваются точкой с запятой. Кроме того, конструкции могут быть сгруппированы в группу, {...}. 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Пример можно посмотреть тут:http://localhost:8080/lessons/4/constructions.php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Подробней можно прочитать тут: http://php.net/manual/ru/language.control-structures.php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576000"/>
            <a:ext cx="719856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Функции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04000" y="1768680"/>
            <a:ext cx="9071280" cy="490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Функция - поименованный фрагмент программного кода, к которому можно обратиться из другого места программы.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Функции объявлюбться с использованием ключевого слова function.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Примеры можно посмотреть тут: http://localhost:8080/lessons/4/functions.php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Подробней можно прочитать тут:</a:t>
            </a:r>
            <a:endParaRPr/>
          </a:p>
          <a:p>
            <a:r>
              <a:rPr lang="en-US" sz="2400">
                <a:latin typeface="Arial"/>
              </a:rPr>
              <a:t>http://php.net/manual/ru/functions.user-defined.php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576000"/>
            <a:ext cx="719856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TextShape 3"/>
          <p:cNvSpPr txBox="1"/>
          <p:nvPr/>
        </p:nvSpPr>
        <p:spPr>
          <a:xfrm>
            <a:off x="504000" y="576000"/>
            <a:ext cx="719856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Замыкания</a:t>
            </a:r>
            <a:endParaRPr/>
          </a:p>
        </p:txBody>
      </p:sp>
      <p:sp>
        <p:nvSpPr>
          <p:cNvPr id="159" name="TextShape 4"/>
          <p:cNvSpPr txBox="1"/>
          <p:nvPr/>
        </p:nvSpPr>
        <p:spPr>
          <a:xfrm>
            <a:off x="504000" y="1768680"/>
            <a:ext cx="9071280" cy="490608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Анонимные функции, также известные как замыкания (closures), позволяют создавать функции, не имеющие определенных имен. Они наиболее полезны в качестве значений callback-параметров, но также могут иметь и множество других применений.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Подробней прочитать можно тут:</a:t>
            </a:r>
            <a:endParaRPr/>
          </a:p>
          <a:p>
            <a:r>
              <a:rPr lang="en-US" sz="2400">
                <a:latin typeface="Arial"/>
              </a:rPr>
              <a:t>http://php.net/manual/ru/functions.anonymous.php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Пример можно посмотреть тут:</a:t>
            </a:r>
            <a:endParaRPr/>
          </a:p>
          <a:p>
            <a:r>
              <a:rPr lang="en-US" sz="2400">
                <a:latin typeface="Arial"/>
              </a:rPr>
              <a:t>http://localhost:8080/lessons/4/closures.php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