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PHP Junior: Занятие 3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800000"/>
            <a:ext cx="9069840" cy="4382280"/>
          </a:xfrm>
          <a:prstGeom prst="rect">
            <a:avLst/>
          </a:prstGeom>
          <a:noFill/>
          <a:ln>
            <a:noFill/>
          </a:ln>
        </p:spPr>
      </p:sp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548640"/>
            <a:ext cx="7557480" cy="75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Синтаксис, основы.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04000" y="1768680"/>
            <a:ext cx="9070560" cy="549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Синтаксис PHP очень простой и напоминает синтаксис языков C и Java.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Код на PHP необходимо писать внутри тегов: </a:t>
            </a:r>
            <a:r>
              <a:rPr b="1" lang="en-US" sz="3200">
                <a:latin typeface="Arial"/>
              </a:rPr>
              <a:t>&lt;?php</a:t>
            </a:r>
            <a:r>
              <a:rPr lang="en-US" sz="3200">
                <a:latin typeface="Arial"/>
              </a:rPr>
              <a:t> и </a:t>
            </a:r>
            <a:r>
              <a:rPr b="1" lang="en-US" sz="3200">
                <a:latin typeface="Arial"/>
              </a:rPr>
              <a:t>?&gt; </a:t>
            </a:r>
            <a:r>
              <a:rPr lang="en-US" sz="3200">
                <a:latin typeface="Arial"/>
              </a:rPr>
              <a:t>Все что будет вне данных тегов будет выводиться как текст.</a:t>
            </a:r>
            <a:endParaRPr/>
          </a:p>
          <a:p>
            <a:endParaRPr/>
          </a:p>
          <a:p>
            <a:r>
              <a:rPr lang="en-US" sz="2200">
                <a:latin typeface="Arial"/>
              </a:rPr>
              <a:t>Пример можно посмотреть тут:</a:t>
            </a:r>
            <a:endParaRPr/>
          </a:p>
          <a:p>
            <a:r>
              <a:rPr lang="en-US" sz="2200">
                <a:latin typeface="Arial"/>
              </a:rPr>
              <a:t>http://localhost:8080/lessons/3/baseSyntax.php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Типы данных в PHP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04000" y="1800000"/>
            <a:ext cx="9069840" cy="533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Двоичный (boolean)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Целые числа (int)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Числа с плавающей точкой (float)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Строки (string)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Массивы (array)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Объекты (object)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Пустой (NULL)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Ресурс (resourse)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Их отображение можно увидеть тут: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http://localhost:8080/lessons/3/dataType.php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Переменные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4000" y="1768680"/>
            <a:ext cx="9070560" cy="47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Переменные в PHP обозначаються при помощи специального символа $, например:</a:t>
            </a:r>
            <a:endParaRPr/>
          </a:p>
          <a:p>
            <a:r>
              <a:rPr lang="en-US" sz="3200">
                <a:latin typeface="Arial"/>
              </a:rPr>
              <a:t>$message – переменная с названием message.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Для удаления переменных необходимо использовать функцию unset, например</a:t>
            </a:r>
            <a:endParaRPr/>
          </a:p>
          <a:p>
            <a:r>
              <a:rPr lang="en-US" sz="3200">
                <a:latin typeface="Arial"/>
              </a:rPr>
              <a:t>unset($message) – удаляет переменную message.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 можно посмотреть тут: http://localhost:8080/lessons/3/variables.php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Константы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04000" y="1768680"/>
            <a:ext cx="9070920" cy="489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Константы - это идентификаторы (имена) простых значений. Исходя из их названия, нетрудно понять, что их значение не может изменяться в ходе выполнения скрипта.</a:t>
            </a:r>
            <a:endParaRPr/>
          </a:p>
          <a:p>
            <a:r>
              <a:rPr lang="en-US" sz="3200">
                <a:latin typeface="Arial"/>
              </a:rPr>
              <a:t>Константы объявляються при помощи функции </a:t>
            </a:r>
            <a:endParaRPr/>
          </a:p>
          <a:p>
            <a:r>
              <a:rPr lang="en-US" sz="3200">
                <a:latin typeface="Arial"/>
              </a:rPr>
              <a:t>Define, например define('MESSAGE', 'Hellow World') – Объявит константу MESSAGE со значением 'Hellow World'.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 можно посмотреть тут: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Операторы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3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Оператором называется нечто, принимающее одно или более значений , и вычисляющее новое значение.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Примеры операторов в PHP: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+, -, %, :?, ++, etc...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Более подробно ознакомиться с операторами можно тут: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http://localhost:8080/lessons/3/operators.php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и http://php.net/manual/ru/language.operators.php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