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7840" cy="7557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7840" cy="755784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180">
                <a:latin typeface="Arial"/>
              </a:rPr>
              <a:t>PHP Junior: Занятие 1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563480"/>
            <a:ext cx="906984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1080" y="1371600"/>
            <a:ext cx="8136360" cy="649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576000"/>
            <a:ext cx="7198200" cy="71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180">
                <a:latin typeface="Arial"/>
              </a:rPr>
              <a:t>PHP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2400">
                <a:latin typeface="Arial"/>
              </a:rPr>
              <a:t>PHP: Препроцессор Гипертекста» - интерпретируемый язык общего назначения с открытым исходным кодом, активно используеться для ведения Web-разработок.</a:t>
            </a:r>
            <a:endParaRPr/>
          </a:p>
          <a:p>
            <a:endParaRPr/>
          </a:p>
          <a:p>
            <a:r>
              <a:rPr lang="en-US" sz="2400">
                <a:latin typeface="Arial"/>
              </a:rPr>
              <a:t>Веб-ресурсы в которых используеться PHP:</a:t>
            </a:r>
            <a:endParaRPr/>
          </a:p>
          <a:p>
            <a:endParaRPr/>
          </a:p>
          <a:p>
            <a:r>
              <a:rPr lang="en-US" sz="2400">
                <a:latin typeface="Arial"/>
              </a:rPr>
              <a:t>1. Vkontakte</a:t>
            </a:r>
            <a:endParaRPr/>
          </a:p>
          <a:p>
            <a:r>
              <a:rPr lang="en-US" sz="2400">
                <a:latin typeface="Arial"/>
              </a:rPr>
              <a:t>2. Facebook</a:t>
            </a:r>
            <a:endParaRPr/>
          </a:p>
          <a:p>
            <a:r>
              <a:rPr lang="en-US" sz="2400">
                <a:latin typeface="Arial"/>
              </a:rPr>
              <a:t>3. Yahoo</a:t>
            </a:r>
            <a:endParaRPr/>
          </a:p>
          <a:p>
            <a:r>
              <a:rPr lang="en-US" sz="2400">
                <a:latin typeface="Arial"/>
              </a:rPr>
              <a:t>4. Wikipedia</a:t>
            </a:r>
            <a:endParaRPr/>
          </a:p>
          <a:p>
            <a:r>
              <a:rPr lang="en-US" sz="2400">
                <a:latin typeface="Arial"/>
              </a:rPr>
              <a:t>5. Habrahabr</a:t>
            </a:r>
            <a:endParaRPr/>
          </a:p>
          <a:p>
            <a:r>
              <a:rPr lang="en-US" sz="2400">
                <a:latin typeface="Arial"/>
              </a:rPr>
              <a:t> </a:t>
            </a:r>
            <a:endParaRPr/>
          </a:p>
          <a:p>
            <a:r>
              <a:rPr lang="en-US" sz="2400">
                <a:latin typeface="Arial"/>
              </a:rPr>
              <a:t>За последние 5 лет PHP находиться в пятерке лидеров самых популярных языков программирования в мире.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576000"/>
            <a:ext cx="7198200" cy="71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190">
                <a:latin typeface="Arial"/>
              </a:rPr>
              <a:t>Востребованность PHP в Украине</a:t>
            </a:r>
            <a:endParaRPr/>
          </a:p>
        </p:txBody>
      </p:sp>
      <p:pic>
        <p:nvPicPr>
          <p:cNvPr id="8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1000" y="1463040"/>
            <a:ext cx="6322320" cy="319824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141440" y="2743200"/>
            <a:ext cx="5457960" cy="438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576000"/>
            <a:ext cx="7198200" cy="71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190">
                <a:latin typeface="Arial"/>
              </a:rPr>
              <a:t>Цель курса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37760" y="2377440"/>
            <a:ext cx="9070200" cy="402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2800">
                <a:latin typeface="Arial"/>
              </a:rPr>
              <a:t>- Базовая архитектура веб приложения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Arial"/>
              </a:rPr>
              <a:t>- Ознакомление с инструментами веб-разработчика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Arial"/>
              </a:rPr>
              <a:t>- Основы веб программирования и алгоритмики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Arial"/>
              </a:rPr>
              <a:t>- Основы ООП и проектирования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Arial"/>
              </a:rPr>
              <a:t>- Введение в процесс разработки веб-приложений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Arial"/>
              </a:rPr>
              <a:t>- Введение в методологии разработки приложений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800">
                <a:latin typeface="Arial"/>
              </a:rPr>
              <a:t>- Командная работа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576000"/>
            <a:ext cx="7632360" cy="71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190">
                <a:latin typeface="Arial"/>
              </a:rPr>
              <a:t>Инструменты, технологии, методологии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504000" y="1800000"/>
            <a:ext cx="907020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2600">
                <a:latin typeface="Arial"/>
              </a:rPr>
              <a:t>Инструменты, технологии, методологии, которые будут использованы во время курса: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- Версия PHP: 5.5+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- СУБД: MySQL 5.6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- Веб-сервер: Nginx  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- Виртуализация окружения: Vagrant, VirtualBox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- IDE: Netbeans 8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- Фреймворк: Phalcon 1.3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- Система контроля версий: Git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- Некоторые практики из Scrum и XP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576000"/>
            <a:ext cx="7198200" cy="71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190">
                <a:latin typeface="Arial"/>
              </a:rPr>
              <a:t>Базовая архитектура веб-приложения</a:t>
            </a:r>
            <a:endParaRPr/>
          </a:p>
        </p:txBody>
      </p:sp>
      <p:pic>
        <p:nvPicPr>
          <p:cNvPr id="8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40680" y="1799640"/>
            <a:ext cx="8196120" cy="438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