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720"/>
            <a:ext cx="10078200" cy="755820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80">
                <a:latin typeface="Arial"/>
              </a:rPr>
              <a:t>PHP Junior: Занятие 1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504000" y="156348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91080" y="1371600"/>
            <a:ext cx="8136720" cy="6490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80">
                <a:latin typeface="Arial"/>
              </a:rPr>
              <a:t>PHP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400">
                <a:latin typeface="Arial"/>
              </a:rPr>
              <a:t>PHP: Препроцессор Гипертекста» - интерпретируемый язык общего назначения с открытым исходным кодом, активно используеться для ведения Web-разработок.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Веб-ресурсы в которых используеться PHP:</a:t>
            </a:r>
            <a:endParaRPr/>
          </a:p>
          <a:p>
            <a:endParaRPr/>
          </a:p>
          <a:p>
            <a:r>
              <a:rPr lang="en-US" sz="2400">
                <a:latin typeface="Arial"/>
              </a:rPr>
              <a:t>1. Vkontakte</a:t>
            </a:r>
            <a:endParaRPr/>
          </a:p>
          <a:p>
            <a:r>
              <a:rPr lang="en-US" sz="2400">
                <a:latin typeface="Arial"/>
              </a:rPr>
              <a:t>2. Facebook</a:t>
            </a:r>
            <a:endParaRPr/>
          </a:p>
          <a:p>
            <a:r>
              <a:rPr lang="en-US" sz="2400">
                <a:latin typeface="Arial"/>
              </a:rPr>
              <a:t>3. Yahoo</a:t>
            </a:r>
            <a:endParaRPr/>
          </a:p>
          <a:p>
            <a:r>
              <a:rPr lang="en-US" sz="2400">
                <a:latin typeface="Arial"/>
              </a:rPr>
              <a:t>4. Wikipedia</a:t>
            </a:r>
            <a:endParaRPr/>
          </a:p>
          <a:p>
            <a:r>
              <a:rPr lang="en-US" sz="2400">
                <a:latin typeface="Arial"/>
              </a:rPr>
              <a:t>5. Habrahabr</a:t>
            </a:r>
            <a:endParaRPr/>
          </a:p>
          <a:p>
            <a:r>
              <a:rPr lang="en-US" sz="2400">
                <a:latin typeface="Arial"/>
              </a:rPr>
              <a:t> </a:t>
            </a:r>
            <a:endParaRPr/>
          </a:p>
          <a:p>
            <a:r>
              <a:rPr lang="en-US" sz="2400">
                <a:latin typeface="Arial"/>
              </a:rPr>
              <a:t>За последние 5 лет PHP находиться в пятерке лидеров самых популярных языков программирования в мире.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Востребованность PHP в Украине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1000" y="1463040"/>
            <a:ext cx="6322680" cy="31986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141440" y="2743200"/>
            <a:ext cx="5458320" cy="438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Цель курса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37760" y="2377440"/>
            <a:ext cx="9070560" cy="402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Базовая архитектура веб приложения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Ознакомление с инструментами веб-разработчика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Основы веб программирования и алгоритмики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Основы ООП и проектирования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Введение в процесс разработки веб-приложений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- Введение в методологии разработки приложений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800">
                <a:latin typeface="Arial"/>
              </a:rPr>
              <a:t>- Командная работа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576000"/>
            <a:ext cx="763272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Инструменты, технологии, методологии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504000" y="1800000"/>
            <a:ext cx="9070560" cy="4383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Инструменты, технологии, методологии, которые будут использованы во время курса: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Версия PHP: 5.5+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СУБД: MySQL 5.6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Веб-сервер: Nginx  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Виртуализация окружения: Vagrant, VirtualBox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IDE: Netbeans 8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Фреймворк: Phalcon 1.3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Система контроля версий: Git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- Некоторые практики из Scrum и Agile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576000"/>
            <a:ext cx="7198560" cy="718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90">
                <a:latin typeface="Arial"/>
              </a:rPr>
              <a:t>Базовая архитектура веб-приложения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40680" y="1799640"/>
            <a:ext cx="8196480" cy="438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