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" name="Shape 3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" name="Shape 4"/>
          <p:cNvSpPr/>
          <p:nvPr/>
        </p:nvSpPr>
        <p:spPr>
          <a:xfrm>
            <a:off y="0" x="0"/>
            <a:ext cy="9144000" cx="6858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y="-9359900" x="0"/>
            <a:ext cy="20108861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343400" x="685800"/>
            <a:ext cy="4108450" cx="54800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-9359900" x="0"/>
            <a:ext cy="20109000" cx="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08500" cx="54800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" name="Shape 30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2" name="Shape 32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bg>
      <p:bgPr>
        <a:solidFill>
          <a:srgbClr val="000000"/>
        </a:solid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12950" x="685800"/>
            <a:ext cy="15876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ctr" rtl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ctr" rtl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ctr" rtl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ctr" rtl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aseline="0"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ctr" rtl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ctr" rtl="0" indent="-228600" marL="2971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ctr" rtl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ctr" rtl="0" indent="-228600" marL="3886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86200" x="1371600"/>
            <a:ext cy="17540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8600" marL="1143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strike="noStrike" u="none" b="0" cap="none" baseline="0" sz="2800" i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y="2171700" x="457200"/>
            <a:ext cy="4233899" cx="822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rtl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 baseline="0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rtl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rtl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rtl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baseline="0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rtl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l" rtl="0" indent="-228600" marL="29718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l" rtl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l" rtl="0" indent="-228600" marL="3886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6245225" x="457200"/>
            <a:ext cy="471599" cx="212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6245225" x="3124200"/>
            <a:ext cy="471599" cx="289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6245225" x="6553200"/>
            <a:ext cy="471599" cx="212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4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Files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 4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Write the elements from a list into a file.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 5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Ask the user something and write the input to a file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 6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Read a file with numbers and draw circles in those positions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How can I open a file?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sz="3600" lang="en-US">
                <a:solidFill>
                  <a:srgbClr val="333333"/>
                </a:solidFill>
              </a:rPr>
              <a:t>my_file = open('archivo', 'w')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How can I write something?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 = open('archivo', 'w')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my_file.write(“yo”)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my_file.close()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Ex. 1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Write a text file with 6 grades.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How can I read a file?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 = open('archivo', 'r')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datos=my_file.read(2)</a:t>
            </a:r>
          </a:p>
          <a:p>
            <a:pPr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print(datos)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my_file.close()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How can I read a file?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 = open('archivo', 'r')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datos=my_file.readline()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print(datos)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How can I read a file?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my_file = open('archivo', 'r')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for linea in my_file: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	print(linea)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6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US"/>
              <a:t>Ex. 2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3600" lang="en-US">
                <a:solidFill>
                  <a:srgbClr val="333333"/>
                </a:solidFill>
              </a:rPr>
              <a:t>Count the number of lines in a file </a:t>
            </a: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Ex 3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Read your grades and print the average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US"/>
              <a:t>Read your grades and add the average to another file.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