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41" autoAdjust="0"/>
  </p:normalViewPr>
  <p:slideViewPr>
    <p:cSldViewPr snapToGrid="0" snapToObjects="1">
      <p:cViewPr varScale="1">
        <p:scale>
          <a:sx n="139" d="100"/>
          <a:sy n="139" d="100"/>
        </p:scale>
        <p:origin x="-1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第三方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84748" y="3244334"/>
            <a:ext cx="337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window.plugins.fileOpener.open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89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13111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06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333333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97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44444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8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555555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3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的方式是范德萨发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69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2</TotalTime>
  <Words>7</Words>
  <Application>Microsoft Macintosh PowerPoint</Application>
  <PresentationFormat>全屏显示(4:3)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轨道</vt:lpstr>
      <vt:lpstr>第三方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第三方</dc:title>
  <dc:creator>ChanEnry 周</dc:creator>
  <cp:lastModifiedBy>ChanEnry 周</cp:lastModifiedBy>
  <cp:revision>1</cp:revision>
  <dcterms:created xsi:type="dcterms:W3CDTF">2016-09-20T09:47:34Z</dcterms:created>
  <dcterms:modified xsi:type="dcterms:W3CDTF">2016-09-20T09:49:47Z</dcterms:modified>
</cp:coreProperties>
</file>