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بدالعزيز بن عبدالجبار" userId="S::t239230@rb.moe.gov.sa::e7774f87-e25c-4ffd-9820-7160312991e1" providerId="AD" clId="Web-{488DFDAD-0D64-53C6-26B0-B94B21F36202}"/>
    <pc:docChg chg="modSld">
      <pc:chgData name="عبدالعزيز بن عبدالجبار" userId="S::t239230@rb.moe.gov.sa::e7774f87-e25c-4ffd-9820-7160312991e1" providerId="AD" clId="Web-{488DFDAD-0D64-53C6-26B0-B94B21F36202}" dt="2025-01-15T15:39:14.505" v="6"/>
      <pc:docMkLst>
        <pc:docMk/>
      </pc:docMkLst>
      <pc:sldChg chg="addSp delSp modSp mod setBg">
        <pc:chgData name="عبدالعزيز بن عبدالجبار" userId="S::t239230@rb.moe.gov.sa::e7774f87-e25c-4ffd-9820-7160312991e1" providerId="AD" clId="Web-{488DFDAD-0D64-53C6-26B0-B94B21F36202}" dt="2025-01-15T15:39:14.505" v="6"/>
        <pc:sldMkLst>
          <pc:docMk/>
          <pc:sldMk cId="0" sldId="256"/>
        </pc:sldMkLst>
        <pc:spChg chg="mod">
          <ac:chgData name="عبدالعزيز بن عبدالجبار" userId="S::t239230@rb.moe.gov.sa::e7774f87-e25c-4ffd-9820-7160312991e1" providerId="AD" clId="Web-{488DFDAD-0D64-53C6-26B0-B94B21F36202}" dt="2025-01-15T15:39:14.505" v="6"/>
          <ac:spMkLst>
            <pc:docMk/>
            <pc:sldMk cId="0" sldId="256"/>
            <ac:spMk id="2" creationId="{00000000-0000-0000-0000-000000000000}"/>
          </ac:spMkLst>
        </pc:spChg>
        <pc:spChg chg="mod">
          <ac:chgData name="عبدالعزيز بن عبدالجبار" userId="S::t239230@rb.moe.gov.sa::e7774f87-e25c-4ffd-9820-7160312991e1" providerId="AD" clId="Web-{488DFDAD-0D64-53C6-26B0-B94B21F36202}" dt="2025-01-15T15:39:14.505" v="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06.630" v="1"/>
          <ac:spMkLst>
            <pc:docMk/>
            <pc:sldMk cId="0" sldId="256"/>
            <ac:spMk id="8" creationId="{907EF6B7-1338-4443-8C46-6A318D952DFD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06.630" v="1"/>
          <ac:spMkLst>
            <pc:docMk/>
            <pc:sldMk cId="0" sldId="256"/>
            <ac:spMk id="10" creationId="{DAAE4CDD-124C-4DCF-9584-B6033B545DD5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06.630" v="1"/>
          <ac:spMkLst>
            <pc:docMk/>
            <pc:sldMk cId="0" sldId="256"/>
            <ac:spMk id="12" creationId="{081E4A58-353D-44AE-B2FC-2A74E2E400F7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spMkLst>
            <pc:docMk/>
            <pc:sldMk cId="0" sldId="256"/>
            <ac:spMk id="14" creationId="{AEA7509D-F04F-40CB-A0B3-EEF16499CC9F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1.115" v="3"/>
          <ac:spMkLst>
            <pc:docMk/>
            <pc:sldMk cId="0" sldId="256"/>
            <ac:spMk id="15" creationId="{C7D023E4-8DE1-436E-9847-ED6A4B4B04FD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spMkLst>
            <pc:docMk/>
            <pc:sldMk cId="0" sldId="256"/>
            <ac:spMk id="18" creationId="{508BEF50-7B1E-49A4-BC19-5F4F1D755E64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spMkLst>
            <pc:docMk/>
            <pc:sldMk cId="0" sldId="256"/>
            <ac:spMk id="20" creationId="{3FBAD350-5664-4811-A208-657FB882D350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spMkLst>
            <pc:docMk/>
            <pc:sldMk cId="0" sldId="256"/>
            <ac:spMk id="22" creationId="{C39ADB8F-D187-49D7-BDCF-C1B6DC727068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1.115" v="3"/>
          <ac:spMkLst>
            <pc:docMk/>
            <pc:sldMk cId="0" sldId="256"/>
            <ac:spMk id="24" creationId="{63C1F321-BB96-4700-B3CE-1A6156067F44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spMkLst>
            <pc:docMk/>
            <pc:sldMk cId="0" sldId="256"/>
            <ac:spMk id="27" creationId="{1A3C89F8-0D2F-47FF-B903-151248265F47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spMkLst>
            <pc:docMk/>
            <pc:sldMk cId="0" sldId="256"/>
            <ac:spMk id="28" creationId="{C5CB530E-515E-412C-9DF1-5F8FFBD6F383}"/>
          </ac:spMkLst>
        </pc:spChg>
        <pc:sp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spMkLst>
            <pc:docMk/>
            <pc:sldMk cId="0" sldId="256"/>
            <ac:spMk id="29" creationId="{712D4376-A578-4FF1-94FC-245E7A6A489F}"/>
          </ac:spMkLst>
        </pc:spChg>
        <pc:spChg chg="add">
          <ac:chgData name="عبدالعزيز بن عبدالجبار" userId="S::t239230@rb.moe.gov.sa::e7774f87-e25c-4ffd-9820-7160312991e1" providerId="AD" clId="Web-{488DFDAD-0D64-53C6-26B0-B94B21F36202}" dt="2025-01-15T15:39:14.505" v="6"/>
          <ac:spMkLst>
            <pc:docMk/>
            <pc:sldMk cId="0" sldId="256"/>
            <ac:spMk id="32" creationId="{787F4F1C-8D3D-4EC1-B72D-A0470A5A08B8}"/>
          </ac:spMkLst>
        </pc:spChg>
        <pc:grpChg chg="add del">
          <ac:chgData name="عبدالعزيز بن عبدالجبار" userId="S::t239230@rb.moe.gov.sa::e7774f87-e25c-4ffd-9820-7160312991e1" providerId="AD" clId="Web-{488DFDAD-0D64-53C6-26B0-B94B21F36202}" dt="2025-01-15T15:39:11.115" v="3"/>
          <ac:grpSpMkLst>
            <pc:docMk/>
            <pc:sldMk cId="0" sldId="256"/>
            <ac:grpSpMk id="16" creationId="{43F5E015-E085-4624-B431-B42414448684}"/>
          </ac:grpSpMkLst>
        </pc:grpChg>
        <pc:grpChg chg="add del">
          <ac:chgData name="عبدالعزيز بن عبدالجبار" userId="S::t239230@rb.moe.gov.sa::e7774f87-e25c-4ffd-9820-7160312991e1" providerId="AD" clId="Web-{488DFDAD-0D64-53C6-26B0-B94B21F36202}" dt="2025-01-15T15:39:11.115" v="3"/>
          <ac:grpSpMkLst>
            <pc:docMk/>
            <pc:sldMk cId="0" sldId="256"/>
            <ac:grpSpMk id="25" creationId="{3FA1AD64-F15F-417D-956C-B2C211FC905E}"/>
          </ac:grpSpMkLst>
        </pc:grpChg>
        <pc:grpChg chg="add">
          <ac:chgData name="عبدالعزيز بن عبدالجبار" userId="S::t239230@rb.moe.gov.sa::e7774f87-e25c-4ffd-9820-7160312991e1" providerId="AD" clId="Web-{488DFDAD-0D64-53C6-26B0-B94B21F36202}" dt="2025-01-15T15:39:14.505" v="6"/>
          <ac:grpSpMkLst>
            <pc:docMk/>
            <pc:sldMk cId="0" sldId="256"/>
            <ac:grpSpMk id="33" creationId="{D1E3DD61-64DB-46AD-B249-E273CD86B051}"/>
          </ac:grpSpMkLst>
        </pc:grpChg>
        <pc:cxnChg chg="add del">
          <ac:chgData name="عبدالعزيز بن عبدالجبار" userId="S::t239230@rb.moe.gov.sa::e7774f87-e25c-4ffd-9820-7160312991e1" providerId="AD" clId="Web-{488DFDAD-0D64-53C6-26B0-B94B21F36202}" dt="2025-01-15T15:39:14.474" v="5"/>
          <ac:cxnSpMkLst>
            <pc:docMk/>
            <pc:sldMk cId="0" sldId="256"/>
            <ac:cxnSpMk id="30" creationId="{56020367-4FD5-4596-8E10-C5F095CD8D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4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120676"/>
            <a:ext cx="5266135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أهمية الذكاء الاصطناعي للطلاب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68" y="3809999"/>
            <a:ext cx="5269314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مقدمة عن أهمية الذكاء الاصطناعي للطلاب في المرحلة الابتدائية.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الخاتمة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تشجيع الطلاب على الاستفادة من الذكاء الاصطناعي مع تحفيزهم على التعلم.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ما هو الذكاء الاصطناعي؟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تعريف بسيط ومفهوم للذكاء الاصطناعي مناسب للأطفال.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تعزيز التفكير الإبداعي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كيف يساعد الذكاء الاصطناعي الأطفال في تطوير مهارات التفكير الإبداعي.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تعليم البرمجة بأسلوب ممتع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أهمية تعلم البرمجة باستخدام أدوات ذكاء اصطناعي مناسبة للمرحلة الابتدائية.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تحفيز التعلم الذاتي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كيف يشجع الذكاء الاصطناعي الطلاب على التعلم بشكل مستقل.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تطوير المهارات المستقبلية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المهارات التي يمكن أن يكتسبها الطلاب من خلال استخدام الذكاء الاصطناعي.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تعلم اللغة باستخدام الذكاء الاصطناعي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كيف تسهم أدوات الذكاء الاصطناعي في تحسين مهارات اللغة للطلاب.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حل المشكلات بطرق مبتكرة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تشجيع الأطفال على التفكير في حلول مبتكرة باستخدام الذكاء الاصطناعي.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أمثلة تطبيقية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عرض أمثلة عن تطبيقات الذكاء الاصطناعي المناسبة للأطفال.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عرض على الشاشة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1" baseType="lpstr">
      <vt:lpstr>Office Theme</vt:lpstr>
      <vt:lpstr>أهمية الذكاء الاصطناعي للطلاب</vt:lpstr>
      <vt:lpstr>ما هو الذكاء الاصطناعي؟</vt:lpstr>
      <vt:lpstr>تعزيز التفكير الإبداعي</vt:lpstr>
      <vt:lpstr>تعليم البرمجة بأسلوب ممتع</vt:lpstr>
      <vt:lpstr>تحفيز التعلم الذاتي</vt:lpstr>
      <vt:lpstr>تطوير المهارات المستقبلية</vt:lpstr>
      <vt:lpstr>تعلم اللغة باستخدام الذكاء الاصطناعي</vt:lpstr>
      <vt:lpstr>حل المشكلات بطرق مبتكرة</vt:lpstr>
      <vt:lpstr>أمثلة تطبيقية</vt:lpstr>
      <vt:lpstr>الخاتمة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</cp:revision>
  <dcterms:created xsi:type="dcterms:W3CDTF">2013-01-27T09:14:16Z</dcterms:created>
  <dcterms:modified xsi:type="dcterms:W3CDTF">2025-01-15T15:39:15Z</dcterms:modified>
  <cp:category/>
</cp:coreProperties>
</file>