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sldIdLst>
    <p:sldId id="256" r:id="rId3"/>
    <p:sldId id="269" r:id="rId5"/>
    <p:sldId id="263" r:id="rId6"/>
    <p:sldId id="264" r:id="rId7"/>
    <p:sldId id="265" r:id="rId8"/>
    <p:sldId id="266" r:id="rId9"/>
    <p:sldId id="267" r:id="rId10"/>
    <p:sldId id="257" r:id="rId11"/>
    <p:sldId id="258" r:id="rId12"/>
    <p:sldId id="259" r:id="rId13"/>
    <p:sldId id="260" r:id="rId14"/>
    <p:sldId id="261" r:id="rId15"/>
    <p:sldId id="262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05"/>
    <p:restoredTop sz="83959"/>
  </p:normalViewPr>
  <p:slideViewPr>
    <p:cSldViewPr snapToGrid="0" snapToObjects="1">
      <p:cViewPr>
        <p:scale>
          <a:sx n="70" d="100"/>
          <a:sy n="70" d="100"/>
        </p:scale>
        <p:origin x="16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40634-8FC3-8C4A-8DE0-6680DA8D7E8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DA835-F189-F540-9F64-B25710862FD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A835-F189-F540-9F64-B25710862FD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A835-F189-F540-9F64-B25710862FD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EthereumFactory</a:t>
            </a:r>
            <a:r>
              <a:rPr kumimoji="1" lang="zh-CN" altLang="en-US" dirty="0" smtClean="0"/>
              <a:t>创建以太坊</a:t>
            </a:r>
            <a:r>
              <a:rPr kumimoji="1" lang="en-US" altLang="zh-CN" dirty="0" err="1" smtClean="0"/>
              <a:t>Ethereum</a:t>
            </a:r>
            <a:r>
              <a:rPr kumimoji="1" lang="zh-CN" altLang="en-US" dirty="0" smtClean="0"/>
              <a:t>实例时在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容器中注册了</a:t>
            </a:r>
            <a:r>
              <a:rPr kumimoji="1" lang="en-US" altLang="zh-CN" dirty="0" err="1" smtClean="0"/>
              <a:t>DefaultConfig</a:t>
            </a:r>
            <a:r>
              <a:rPr kumimoji="1" lang="zh-CN" altLang="en-US" dirty="0" smtClean="0"/>
              <a:t>类的</a:t>
            </a:r>
            <a:r>
              <a:rPr kumimoji="1" lang="en-US" altLang="zh-CN" dirty="0" smtClean="0"/>
              <a:t>Bean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A835-F189-F540-9F64-B25710862FD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doHeaders</a:t>
            </a:r>
            <a:r>
              <a:rPr kumimoji="1" lang="zh-CN" altLang="en-US" baseline="0" dirty="0" smtClean="0"/>
              <a:t>：判断是否要切换到</a:t>
            </a:r>
            <a:r>
              <a:rPr kumimoji="1" lang="en-US" altLang="zh-CN" baseline="0" dirty="0" smtClean="0"/>
              <a:t>BLOCK_RETRIEVING</a:t>
            </a:r>
            <a:r>
              <a:rPr kumimoji="1" lang="zh-CN" altLang="en-US" baseline="0" dirty="0" smtClean="0"/>
              <a:t>状态</a:t>
            </a:r>
            <a:endParaRPr kumimoji="1" lang="zh-CN" altLang="en-US" baseline="0" dirty="0" smtClean="0"/>
          </a:p>
          <a:p>
            <a:r>
              <a:rPr kumimoji="1" lang="en-US" altLang="zh-CN" dirty="0" err="1" smtClean="0"/>
              <a:t>doBodies</a:t>
            </a:r>
            <a:r>
              <a:rPr kumimoji="1" lang="zh-CN" altLang="en-US" dirty="0" smtClean="0"/>
              <a:t>：如果头部队列为空了，切换状态为</a:t>
            </a:r>
            <a:r>
              <a:rPr lang="en-US" altLang="zh-CN" dirty="0" smtClean="0">
                <a:effectLst/>
              </a:rPr>
              <a:t>IDLE</a:t>
            </a:r>
            <a:endParaRPr lang="zh-CN" altLang="en-US" dirty="0" smtClean="0">
              <a:effectLst/>
            </a:endParaRPr>
          </a:p>
          <a:p>
            <a:r>
              <a:rPr kumimoji="1" lang="en-US" altLang="zh-CN" dirty="0" err="1" smtClean="0"/>
              <a:t>doIDLE</a:t>
            </a:r>
            <a:r>
              <a:rPr kumimoji="1" lang="zh-CN" altLang="en-US" dirty="0" smtClean="0"/>
              <a:t>：如果队列的</a:t>
            </a:r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小到一定程度了，切换状态为</a:t>
            </a:r>
            <a:r>
              <a:rPr lang="en-US" altLang="zh-CN" dirty="0" smtClean="0">
                <a:effectLst/>
              </a:rPr>
              <a:t>HASH_RETRIEVING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A835-F189-F540-9F64-B25710862FD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‹#›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‹#›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‹#›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‹#›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‹#›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‹#›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‹#›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‹#›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‹#›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‹#›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‹#›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‹#›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‹#›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‹#›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‹#›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‹#›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‹#›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以太坊网络消息及区块同步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altLang="zh-CN" dirty="0" smtClean="0">
                <a:sym typeface="+mn-ea"/>
              </a:rPr>
              <a:t>杨银</a:t>
            </a:r>
            <a:endParaRPr altLang="zh-CN" dirty="0" smtClean="0">
              <a:latin typeface="+mn-lt"/>
            </a:endParaRPr>
          </a:p>
          <a:p>
            <a:pPr algn="l"/>
            <a:r>
              <a:rPr lang="en-US" altLang="zh-CN" dirty="0" smtClean="0">
                <a:sym typeface="+mn-ea"/>
              </a:rPr>
              <a:t>2017.10.1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249390"/>
            <a:ext cx="858103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8322" y="624110"/>
            <a:ext cx="6589200" cy="1280890"/>
          </a:xfrm>
        </p:spPr>
        <p:txBody>
          <a:bodyPr/>
          <a:lstStyle/>
          <a:p>
            <a:pPr algn="r"/>
            <a:r>
              <a:rPr kumimoji="1" lang="zh-CN" altLang="en-US" dirty="0"/>
              <a:t>同步队列初始化流程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67457" y="63205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F401AA3-F54D-904D-AA43-ABCA351D4520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363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8322" y="624110"/>
            <a:ext cx="6589200" cy="1280890"/>
          </a:xfrm>
        </p:spPr>
        <p:txBody>
          <a:bodyPr/>
          <a:lstStyle/>
          <a:p>
            <a:pPr algn="r"/>
            <a:r>
              <a:rPr kumimoji="1" lang="en-US" altLang="zh-CN" dirty="0" err="1"/>
              <a:t>LongSync</a:t>
            </a:r>
            <a:r>
              <a:rPr kumimoji="1" lang="en-US" altLang="zh-CN" dirty="0"/>
              <a:t> </a:t>
            </a:r>
            <a:r>
              <a:rPr kumimoji="1" lang="zh-CN" altLang="en-US" dirty="0"/>
              <a:t>启动流程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67457" y="63205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20034FA-2F38-BD44-A20D-6E07A387787C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6" y="124695"/>
            <a:ext cx="7966881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8322" y="624110"/>
            <a:ext cx="6589200" cy="1280890"/>
          </a:xfrm>
        </p:spPr>
        <p:txBody>
          <a:bodyPr/>
          <a:lstStyle/>
          <a:p>
            <a:pPr algn="r"/>
            <a:r>
              <a:rPr kumimoji="1" lang="en-US" altLang="zh-CN" dirty="0" err="1"/>
              <a:t>LongSync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工作线程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67457" y="63205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8A35C9C-3925-F946-9CEA-3F18104C9EC5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257"/>
            <a:ext cx="690215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8322" y="624110"/>
            <a:ext cx="6589200" cy="1280890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CN" sz="2800" dirty="0" err="1" smtClean="0"/>
              <a:t>LongSync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err="1" smtClean="0"/>
              <a:t>headerProducer</a:t>
            </a:r>
            <a:r>
              <a:rPr kumimoji="1" lang="zh-CN" altLang="en-US" sz="2800" dirty="0"/>
              <a:t>线程</a:t>
            </a:r>
            <a:endParaRPr kumimoji="1"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8767457" y="63205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52374F6-C10E-7F4A-A616-BDDEA907564D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16968" y="2646948"/>
            <a:ext cx="2441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800" smtClean="0"/>
              <a:t>讨论</a:t>
            </a:r>
            <a:endParaRPr kumimoji="1" lang="zh-CN" altLang="en-US" sz="8800"/>
          </a:p>
        </p:txBody>
      </p:sp>
      <p:sp>
        <p:nvSpPr>
          <p:cNvPr id="5" name="文本框 4"/>
          <p:cNvSpPr txBox="1"/>
          <p:nvPr/>
        </p:nvSpPr>
        <p:spPr>
          <a:xfrm>
            <a:off x="8767457" y="63205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80C8131-93FB-0549-BDE0-A29A6A4FCCE3}" type="slidenum">
              <a:rPr kumimoji="1" lang="en-US" altLang="zh-CN"/>
            </a:fld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大纲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以太坊启动</a:t>
            </a:r>
            <a:endParaRPr kumimoji="1" lang="zh-CN" altLang="en-US" sz="2400" dirty="0" smtClean="0"/>
          </a:p>
          <a:p>
            <a:endParaRPr kumimoji="1" lang="zh-CN" altLang="en-US" sz="2400" dirty="0" smtClean="0"/>
          </a:p>
          <a:p>
            <a:r>
              <a:rPr kumimoji="1" lang="zh-CN" altLang="en-US" sz="2400" dirty="0" smtClean="0"/>
              <a:t>以太坊网络消息</a:t>
            </a:r>
            <a:endParaRPr kumimoji="1" lang="zh-CN" altLang="en-US" sz="2400" dirty="0" smtClean="0"/>
          </a:p>
          <a:p>
            <a:endParaRPr kumimoji="1" lang="zh-CN" altLang="en-US" sz="2400" dirty="0" smtClean="0"/>
          </a:p>
          <a:p>
            <a:r>
              <a:rPr kumimoji="1" lang="zh-CN" altLang="en-US" sz="2400" dirty="0" smtClean="0"/>
              <a:t>以太坊区块同步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8767457" y="63205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8CC555E-2C56-954D-8780-B2965DE8067A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8322" y="624110"/>
            <a:ext cx="6589200" cy="1280890"/>
          </a:xfrm>
        </p:spPr>
        <p:txBody>
          <a:bodyPr/>
          <a:lstStyle/>
          <a:p>
            <a:pPr algn="r"/>
            <a:r>
              <a:rPr kumimoji="1" lang="zh-CN" altLang="en-US" dirty="0" smtClean="0"/>
              <a:t>启动以太坊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9" t="4913" r="11518" b="37310"/>
          <a:stretch>
            <a:fillRect/>
          </a:stretch>
        </p:blipFill>
        <p:spPr>
          <a:xfrm>
            <a:off x="0" y="1473102"/>
            <a:ext cx="8394308" cy="492492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67457" y="63205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C463124-EC5E-574B-8D4A-93683FE5EF1F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8322" y="624110"/>
            <a:ext cx="6589200" cy="1280890"/>
          </a:xfrm>
        </p:spPr>
        <p:txBody>
          <a:bodyPr/>
          <a:lstStyle/>
          <a:p>
            <a:pPr algn="r"/>
            <a:r>
              <a:rPr kumimoji="1" lang="zh-CN" altLang="en-US" dirty="0"/>
              <a:t>启动以太坊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" t="3041" r="5373" b="5965"/>
          <a:stretch>
            <a:fillRect/>
          </a:stretch>
        </p:blipFill>
        <p:spPr>
          <a:xfrm>
            <a:off x="449179" y="1168303"/>
            <a:ext cx="7395411" cy="57193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67457" y="63205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E66CE4D-EA4F-0C45-9647-8892057FDC89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8322" y="624110"/>
            <a:ext cx="6589200" cy="1280890"/>
          </a:xfrm>
        </p:spPr>
        <p:txBody>
          <a:bodyPr/>
          <a:lstStyle/>
          <a:p>
            <a:pPr algn="r"/>
            <a:r>
              <a:rPr kumimoji="1" lang="zh-CN" altLang="en-US" dirty="0" smtClean="0"/>
              <a:t>网络消息种类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936" y="2419852"/>
            <a:ext cx="7708679" cy="25983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67457" y="63205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B81E812-4A1F-7147-86EA-ED9A4CB678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8322" y="624110"/>
            <a:ext cx="6589200" cy="1280890"/>
          </a:xfrm>
        </p:spPr>
        <p:txBody>
          <a:bodyPr/>
          <a:lstStyle/>
          <a:p>
            <a:pPr algn="r"/>
            <a:r>
              <a:rPr kumimoji="1" lang="en-US" altLang="zh-CN" dirty="0" err="1" smtClean="0"/>
              <a:t>EthMessage</a:t>
            </a:r>
            <a:r>
              <a:rPr kumimoji="1" lang="zh-CN" altLang="en-US" dirty="0" smtClean="0"/>
              <a:t>子类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685" y="1264555"/>
            <a:ext cx="7536420" cy="5373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67457" y="63205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BEF68E2-6A34-3141-A177-84D3A1164BD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8322" y="624110"/>
            <a:ext cx="6589200" cy="1280890"/>
          </a:xfrm>
        </p:spPr>
        <p:txBody>
          <a:bodyPr/>
          <a:lstStyle/>
          <a:p>
            <a:pPr algn="r"/>
            <a:r>
              <a:rPr kumimoji="1" lang="en-US" altLang="zh-CN" dirty="0" err="1" smtClean="0"/>
              <a:t>EthMessage</a:t>
            </a:r>
            <a:r>
              <a:rPr kumimoji="1" lang="zh-CN" altLang="en-US" dirty="0" smtClean="0"/>
              <a:t>处理原理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" t="5676" r="4035"/>
          <a:stretch>
            <a:fillRect/>
          </a:stretch>
        </p:blipFill>
        <p:spPr>
          <a:xfrm>
            <a:off x="577513" y="1283367"/>
            <a:ext cx="7571412" cy="561488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67457" y="63205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02CEB5-A65C-274D-A702-D3024D549A06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zh-CN" altLang="en-US" dirty="0" smtClean="0"/>
              <a:t>实现区块同步的主要类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2" t="2080" r="1404" b="6814"/>
          <a:stretch>
            <a:fillRect/>
          </a:stretch>
        </p:blipFill>
        <p:spPr>
          <a:xfrm>
            <a:off x="288758" y="1443790"/>
            <a:ext cx="8566484" cy="492492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67457" y="63205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8637F84-FE6A-3A4B-AC61-8330F898C80A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83" y="332508"/>
            <a:ext cx="7427343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8322" y="624110"/>
            <a:ext cx="6589200" cy="1280890"/>
          </a:xfrm>
        </p:spPr>
        <p:txBody>
          <a:bodyPr/>
          <a:lstStyle/>
          <a:p>
            <a:pPr algn="r"/>
            <a:r>
              <a:rPr kumimoji="1" lang="en-US" altLang="zh-CN" dirty="0" err="1"/>
              <a:t>SyncManager</a:t>
            </a:r>
            <a:r>
              <a:rPr kumimoji="1" lang="en-US" altLang="zh-CN" dirty="0"/>
              <a:t> </a:t>
            </a:r>
            <a:r>
              <a:rPr kumimoji="1" lang="zh-CN" altLang="en-US" dirty="0"/>
              <a:t>初始化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67457" y="63205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21BCCF2-1F4E-184B-859F-329BFF58193B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186</Words>
  <Application>WPS 演示</Application>
  <PresentationFormat>全屏显示(4:3)</PresentationFormat>
  <Paragraphs>63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Wingdings 3</vt:lpstr>
      <vt:lpstr>Arial</vt:lpstr>
      <vt:lpstr>幼圆</vt:lpstr>
      <vt:lpstr>Century Gothic</vt:lpstr>
      <vt:lpstr>Century</vt:lpstr>
      <vt:lpstr>微软雅黑</vt:lpstr>
      <vt:lpstr>Arial Unicode MS</vt:lpstr>
      <vt:lpstr>Calibri</vt:lpstr>
      <vt:lpstr>丝状</vt:lpstr>
      <vt:lpstr>以太坊网络消息及区块同步</vt:lpstr>
      <vt:lpstr>大纲</vt:lpstr>
      <vt:lpstr>启动以太坊</vt:lpstr>
      <vt:lpstr>启动以太坊</vt:lpstr>
      <vt:lpstr>网络消息种类</vt:lpstr>
      <vt:lpstr>EthMessage子类</vt:lpstr>
      <vt:lpstr>EthMessage处理原理</vt:lpstr>
      <vt:lpstr>实现区块同步的主要类</vt:lpstr>
      <vt:lpstr>SyncManager 初始化</vt:lpstr>
      <vt:lpstr>同步队列初始化流程</vt:lpstr>
      <vt:lpstr>LongSync 启动流程</vt:lpstr>
      <vt:lpstr>LongSync 工作线程</vt:lpstr>
      <vt:lpstr>LongSync headerProducer线程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42</cp:revision>
  <dcterms:created xsi:type="dcterms:W3CDTF">2016-05-17T05:55:00Z</dcterms:created>
  <dcterms:modified xsi:type="dcterms:W3CDTF">2017-10-27T13:13:24Z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