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  <p:sldMasterId id="2147483852" r:id="rId3"/>
  </p:sldMasterIdLst>
  <p:notesMasterIdLst>
    <p:notesMasterId r:id="rId13"/>
  </p:notesMasterIdLst>
  <p:handoutMasterIdLst>
    <p:handoutMasterId r:id="rId14"/>
  </p:handoutMasterIdLst>
  <p:sldIdLst>
    <p:sldId id="257" r:id="rId4"/>
    <p:sldId id="258" r:id="rId5"/>
    <p:sldId id="269" r:id="rId6"/>
    <p:sldId id="262" r:id="rId7"/>
    <p:sldId id="259" r:id="rId8"/>
    <p:sldId id="270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1.jpe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 custT="1"/>
      <dgm:spPr/>
      <dgm:t>
        <a:bodyPr/>
        <a:lstStyle/>
        <a:p>
          <a:r>
            <a:rPr lang="en-US" sz="18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BLOCKCHAIN</a:t>
          </a:r>
          <a:endParaRPr lang="en-US" sz="18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 sz="18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DD5DE82-B95D-4528-A702-A258F5E2C4C0}" type="sibTrans" cxnId="{9D92BF6C-C70E-4372-9CE8-102B09C068E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t>
        <a:bodyPr/>
        <a:lstStyle/>
        <a:p>
          <a:endParaRPr lang="en-US" sz="18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/>
    </dgm:pt>
    <dgm:pt modelId="{C439EFA3-ACE9-4C38-B298-4238E6E66A25}">
      <dgm:prSet phldrT="[Text]" custT="1"/>
      <dgm:spPr/>
      <dgm:t>
        <a:bodyPr/>
        <a:lstStyle/>
        <a:p>
          <a:r>
            <a:rPr lang="en-US" sz="18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Easy Tracking</a:t>
          </a:r>
          <a:endParaRPr lang="en-US" sz="18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 sz="18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18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descr="Closeup of hands holding magnifier and pen" title="Sample Picture"/>
        </a:ext>
      </dgm:extLst>
    </dgm:pt>
    <dgm:pt modelId="{77BA099B-FABA-4EDB-8759-5E2C45E01008}">
      <dgm:prSet phldrT="[Text]" custT="1"/>
      <dgm:spPr/>
      <dgm:t>
        <a:bodyPr/>
        <a:lstStyle/>
        <a:p>
          <a:r>
            <a:rPr lang="en-US" sz="18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DECENTRAL</a:t>
          </a:r>
          <a:endParaRPr lang="en-US" sz="18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 sz="18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E4C2868-C8D1-438D-84C2-1764E0A268CC}" type="sibTrans" cxnId="{AC839F40-C05E-41CD-9415-03F68BE022EB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18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/>
    </dgm:pt>
    <dgm:pt modelId="{FE41D54D-1250-4C9D-AE1C-6ADFB89E3A98}">
      <dgm:prSet phldrT="[Text]" custT="1"/>
      <dgm:spPr/>
      <dgm:t>
        <a:bodyPr/>
        <a:lstStyle/>
        <a:p>
          <a:pPr algn="l"/>
          <a:r>
            <a:rPr lang="en-US" sz="155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AUTHENTIC</a:t>
          </a:r>
          <a:endParaRPr lang="en-US" sz="155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 sz="18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8C2F588-1BB4-4D51-A46C-70E04AC3E278}" type="sibTrans" cxnId="{E63875D3-AF8D-481A-AADA-3FF7DCF57D9B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  <dgm:t>
        <a:bodyPr/>
        <a:lstStyle/>
        <a:p>
          <a:endParaRPr lang="en-US" sz="18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/>
    </dgm:pt>
    <dgm:pt modelId="{2F80060B-2178-4C39-88DE-E22E8C663FD1}">
      <dgm:prSet phldrT="[Text]" custT="1"/>
      <dgm:spPr/>
      <dgm:t>
        <a:bodyPr/>
        <a:lstStyle/>
        <a:p>
          <a:r>
            <a:rPr lang="en-US" sz="18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SCALABLE</a:t>
          </a:r>
          <a:endParaRPr lang="en-US" sz="18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 sz="18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4613E54-F040-4D87-9E02-F9F71F79060E}" type="sibTrans" cxnId="{1D8ECA4B-E737-4CD8-ACFC-DE18A28E6C07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18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/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73C0D5B-2D86-456D-A251-8B716EB11AFA}" type="pres">
      <dgm:prSet presAssocID="{0FA85C9F-FCD6-4993-9528-4311BF84B060}" presName="dot1" presStyleLbl="alignNode1" presStyleIdx="0" presStyleCnt="15"/>
      <dgm:spPr/>
      <dgm:t>
        <a:bodyPr/>
        <a:lstStyle/>
        <a:p>
          <a:endParaRPr lang="en-US"/>
        </a:p>
      </dgm:t>
    </dgm:pt>
    <dgm:pt modelId="{8DC00181-D81A-4F72-A6D3-399EA3C15E73}" type="pres">
      <dgm:prSet presAssocID="{0FA85C9F-FCD6-4993-9528-4311BF84B060}" presName="dot2" presStyleLbl="alignNode1" presStyleIdx="1" presStyleCnt="15"/>
      <dgm:spPr/>
      <dgm:t>
        <a:bodyPr/>
        <a:lstStyle/>
        <a:p>
          <a:endParaRPr lang="en-US"/>
        </a:p>
      </dgm:t>
    </dgm:pt>
    <dgm:pt modelId="{226876B2-78A7-408C-8E45-1C8F63D543CB}" type="pres">
      <dgm:prSet presAssocID="{0FA85C9F-FCD6-4993-9528-4311BF84B060}" presName="dot3" presStyleLbl="alignNode1" presStyleIdx="2" presStyleCnt="15"/>
      <dgm:spPr/>
      <dgm:t>
        <a:bodyPr/>
        <a:lstStyle/>
        <a:p>
          <a:endParaRPr lang="en-US"/>
        </a:p>
      </dgm:t>
    </dgm:pt>
    <dgm:pt modelId="{23B56457-2346-4EA1-A1AC-1DD61A1D74A4}" type="pres">
      <dgm:prSet presAssocID="{0FA85C9F-FCD6-4993-9528-4311BF84B060}" presName="dot4" presStyleLbl="alignNode1" presStyleIdx="3" presStyleCnt="15"/>
      <dgm:spPr/>
      <dgm:t>
        <a:bodyPr/>
        <a:lstStyle/>
        <a:p>
          <a:endParaRPr lang="en-US"/>
        </a:p>
      </dgm:t>
    </dgm:pt>
    <dgm:pt modelId="{1C728761-B222-436F-8742-41E3FE1663C6}" type="pres">
      <dgm:prSet presAssocID="{0FA85C9F-FCD6-4993-9528-4311BF84B060}" presName="dot5" presStyleLbl="alignNode1" presStyleIdx="4" presStyleCnt="15"/>
      <dgm:spPr/>
      <dgm:t>
        <a:bodyPr/>
        <a:lstStyle/>
        <a:p>
          <a:endParaRPr lang="en-US"/>
        </a:p>
      </dgm:t>
    </dgm:pt>
    <dgm:pt modelId="{3D62AC57-7E65-4F55-B2C5-DE2DA495D972}" type="pres">
      <dgm:prSet presAssocID="{0FA85C9F-FCD6-4993-9528-4311BF84B060}" presName="dot6" presStyleLbl="alignNode1" presStyleIdx="5" presStyleCnt="15"/>
      <dgm:spPr/>
      <dgm:t>
        <a:bodyPr/>
        <a:lstStyle/>
        <a:p>
          <a:endParaRPr lang="en-US"/>
        </a:p>
      </dgm:t>
    </dgm:pt>
    <dgm:pt modelId="{55818819-EAC3-4B37-A758-623F7E9412F6}" type="pres">
      <dgm:prSet presAssocID="{0FA85C9F-FCD6-4993-9528-4311BF84B060}" presName="dot7" presStyleLbl="alignNode1" presStyleIdx="6" presStyleCnt="15"/>
      <dgm:spPr/>
      <dgm:t>
        <a:bodyPr/>
        <a:lstStyle/>
        <a:p>
          <a:endParaRPr lang="en-US"/>
        </a:p>
      </dgm:t>
    </dgm:pt>
    <dgm:pt modelId="{39E6420D-4C99-4A8E-B833-9FE8E1353E87}" type="pres">
      <dgm:prSet presAssocID="{0FA85C9F-FCD6-4993-9528-4311BF84B060}" presName="dot8" presStyleLbl="alignNode1" presStyleIdx="7" presStyleCnt="15"/>
      <dgm:spPr/>
      <dgm:t>
        <a:bodyPr/>
        <a:lstStyle/>
        <a:p>
          <a:endParaRPr lang="en-US"/>
        </a:p>
      </dgm:t>
    </dgm:pt>
    <dgm:pt modelId="{B9F44449-A2CF-46FB-A980-E172ECF811A0}" type="pres">
      <dgm:prSet presAssocID="{0FA85C9F-FCD6-4993-9528-4311BF84B060}" presName="dotArrow1" presStyleLbl="alignNode1" presStyleIdx="8" presStyleCnt="15"/>
      <dgm:spPr/>
      <dgm:t>
        <a:bodyPr/>
        <a:lstStyle/>
        <a:p>
          <a:endParaRPr lang="en-US"/>
        </a:p>
      </dgm:t>
    </dgm:pt>
    <dgm:pt modelId="{E648252E-CAA2-455A-A82D-AC6BB7541290}" type="pres">
      <dgm:prSet presAssocID="{0FA85C9F-FCD6-4993-9528-4311BF84B060}" presName="dotArrow2" presStyleLbl="alignNode1" presStyleIdx="9" presStyleCnt="15"/>
      <dgm:spPr/>
      <dgm:t>
        <a:bodyPr/>
        <a:lstStyle/>
        <a:p>
          <a:endParaRPr lang="en-US"/>
        </a:p>
      </dgm:t>
    </dgm:pt>
    <dgm:pt modelId="{714104D8-930A-4A1F-B402-2BE77935EFCA}" type="pres">
      <dgm:prSet presAssocID="{0FA85C9F-FCD6-4993-9528-4311BF84B060}" presName="dotArrow3" presStyleLbl="alignNode1" presStyleIdx="10" presStyleCnt="15"/>
      <dgm:spPr/>
      <dgm:t>
        <a:bodyPr/>
        <a:lstStyle/>
        <a:p>
          <a:endParaRPr lang="en-US"/>
        </a:p>
      </dgm:t>
    </dgm:pt>
    <dgm:pt modelId="{3F3A5ABE-0386-4878-B907-72E8EB073835}" type="pres">
      <dgm:prSet presAssocID="{0FA85C9F-FCD6-4993-9528-4311BF84B060}" presName="dotArrow4" presStyleLbl="alignNode1" presStyleIdx="11" presStyleCnt="15"/>
      <dgm:spPr/>
      <dgm:t>
        <a:bodyPr/>
        <a:lstStyle/>
        <a:p>
          <a:endParaRPr lang="en-US"/>
        </a:p>
      </dgm:t>
    </dgm:pt>
    <dgm:pt modelId="{66B157D2-617F-4600-81C1-54D22E05BD4D}" type="pres">
      <dgm:prSet presAssocID="{0FA85C9F-FCD6-4993-9528-4311BF84B060}" presName="dotArrow5" presStyleLbl="alignNode1" presStyleIdx="12" presStyleCnt="15"/>
      <dgm:spPr/>
      <dgm:t>
        <a:bodyPr/>
        <a:lstStyle/>
        <a:p>
          <a:endParaRPr lang="en-US"/>
        </a:p>
      </dgm:t>
    </dgm:pt>
    <dgm:pt modelId="{416A2F15-73F9-46F3-AD47-B996F5DC5F04}" type="pres">
      <dgm:prSet presAssocID="{0FA85C9F-FCD6-4993-9528-4311BF84B060}" presName="dotArrow6" presStyleLbl="alignNode1" presStyleIdx="13" presStyleCnt="15"/>
      <dgm:spPr/>
      <dgm:t>
        <a:bodyPr/>
        <a:lstStyle/>
        <a:p>
          <a:endParaRPr lang="en-US"/>
        </a:p>
      </dgm:t>
    </dgm:pt>
    <dgm:pt modelId="{DA7AAD41-5E68-49D8-BAB9-31F95DE8BA53}" type="pres">
      <dgm:prSet presAssocID="{0FA85C9F-FCD6-4993-9528-4311BF84B060}" presName="dotArrow7" presStyleLbl="alignNode1" presStyleIdx="14" presStyleCnt="15"/>
      <dgm:spPr/>
      <dgm:t>
        <a:bodyPr/>
        <a:lstStyle/>
        <a:p>
          <a:endParaRPr lang="en-US"/>
        </a:p>
      </dgm:t>
    </dgm:pt>
    <dgm:pt modelId="{AFAE8CB1-BD31-4AB5-813F-04CE280D7BC3}" type="pres">
      <dgm:prSet presAssocID="{AB1508C4-962A-456C-9EFB-7744E7A6850E}" presName="parTx1" presStyleLbl="node1" presStyleIdx="0" presStyleCnt="5"/>
      <dgm:spPr/>
      <dgm:t>
        <a:bodyPr/>
        <a:lstStyle/>
        <a:p>
          <a:endParaRPr lang="en-US"/>
        </a:p>
      </dgm:t>
    </dgm:pt>
    <dgm:pt modelId="{7A566C52-34DA-42C8-B174-71CC7A781691}" type="pres">
      <dgm:prSet presAssocID="{0DD5DE82-B95D-4528-A702-A258F5E2C4C0}" presName="picture1" presStyleCnt="0"/>
      <dgm:spPr/>
      <dgm:t>
        <a:bodyPr/>
        <a:lstStyle/>
        <a:p>
          <a:endParaRPr lang="en-US"/>
        </a:p>
      </dgm:t>
    </dgm:pt>
    <dgm:pt modelId="{1BDDF1A7-8F9A-491D-B616-D31125DA6177}" type="pres">
      <dgm:prSet presAssocID="{0DD5DE82-B95D-4528-A702-A258F5E2C4C0}" presName="imageRepeatNode" presStyleLbl="fgImgPlace1" presStyleIdx="0" presStyleCnt="5"/>
      <dgm:spPr/>
      <dgm:t>
        <a:bodyPr/>
        <a:lstStyle/>
        <a:p>
          <a:endParaRPr lang="en-US"/>
        </a:p>
      </dgm:t>
    </dgm:pt>
    <dgm:pt modelId="{25CE29FA-35B5-4976-AE6F-6E275956B89D}" type="pres">
      <dgm:prSet presAssocID="{C439EFA3-ACE9-4C38-B298-4238E6E66A25}" presName="parTx2" presStyleLbl="node1" presStyleIdx="1" presStyleCnt="5" custLinFactY="-300000" custLinFactNeighborX="90504" custLinFactNeighborY="-303213"/>
      <dgm:spPr/>
      <dgm:t>
        <a:bodyPr/>
        <a:lstStyle/>
        <a:p>
          <a:endParaRPr lang="en-US"/>
        </a:p>
      </dgm:t>
    </dgm:pt>
    <dgm:pt modelId="{303E2316-F5E0-4CA7-9B70-76FC5CD2449E}" type="pres">
      <dgm:prSet presAssocID="{4ED2BF27-E356-4271-BA0C-541D11CE4E57}" presName="picture2" presStyleCnt="0"/>
      <dgm:spPr/>
      <dgm:t>
        <a:bodyPr/>
        <a:lstStyle/>
        <a:p>
          <a:endParaRPr lang="en-US"/>
        </a:p>
      </dgm:t>
    </dgm:pt>
    <dgm:pt modelId="{E7155B03-8DE3-4B3E-A115-8567A0C88F58}" type="pres">
      <dgm:prSet presAssocID="{4ED2BF27-E356-4271-BA0C-541D11CE4E57}" presName="imageRepeatNode" presStyleLbl="fgImgPlace1" presStyleIdx="1" presStyleCnt="5" custLinFactX="95135" custLinFactY="-148943" custLinFactNeighborX="100000" custLinFactNeighborY="-200000"/>
      <dgm:spPr/>
      <dgm:t>
        <a:bodyPr/>
        <a:lstStyle/>
        <a:p>
          <a:endParaRPr lang="en-US"/>
        </a:p>
      </dgm:t>
    </dgm:pt>
    <dgm:pt modelId="{4BD86202-302F-4E2F-AFBB-306A3A126EF3}" type="pres">
      <dgm:prSet presAssocID="{77BA099B-FABA-4EDB-8759-5E2C45E01008}" presName="parTx3" presStyleLbl="node1" presStyleIdx="2" presStyleCnt="5" custLinFactY="62487" custLinFactNeighborX="-49398" custLinFactNeighborY="100000"/>
      <dgm:spPr/>
      <dgm:t>
        <a:bodyPr/>
        <a:lstStyle/>
        <a:p>
          <a:endParaRPr lang="en-US"/>
        </a:p>
      </dgm:t>
    </dgm:pt>
    <dgm:pt modelId="{D7317E7B-4A4D-48AC-8D09-7E398136BB1D}" type="pres">
      <dgm:prSet presAssocID="{EE4C2868-C8D1-438D-84C2-1764E0A268CC}" presName="picture3" presStyleCnt="0"/>
      <dgm:spPr/>
      <dgm:t>
        <a:bodyPr/>
        <a:lstStyle/>
        <a:p>
          <a:endParaRPr lang="en-US"/>
        </a:p>
      </dgm:t>
    </dgm:pt>
    <dgm:pt modelId="{49CE950B-4F82-48D2-AF26-10C2170F8BB6}" type="pres">
      <dgm:prSet presAssocID="{EE4C2868-C8D1-438D-84C2-1764E0A268CC}" presName="imageRepeatNode" presStyleLbl="fgImgPlace1" presStyleIdx="2" presStyleCnt="5" custLinFactX="-6503" custLinFactNeighborX="-100000" custLinFactNeighborY="93994"/>
      <dgm:spPr/>
      <dgm:t>
        <a:bodyPr/>
        <a:lstStyle/>
        <a:p>
          <a:endParaRPr lang="en-US"/>
        </a:p>
      </dgm:t>
    </dgm:pt>
    <dgm:pt modelId="{DF1382B8-D134-46BF-9446-A780E4628B73}" type="pres">
      <dgm:prSet presAssocID="{FE41D54D-1250-4C9D-AE1C-6ADFB89E3A98}" presName="parTx4" presStyleLbl="node1" presStyleIdx="3" presStyleCnt="5"/>
      <dgm:spPr/>
      <dgm:t>
        <a:bodyPr/>
        <a:lstStyle/>
        <a:p>
          <a:endParaRPr lang="en-US"/>
        </a:p>
      </dgm:t>
    </dgm:pt>
    <dgm:pt modelId="{037FC98E-7686-4B85-A2D0-C76880C404EA}" type="pres">
      <dgm:prSet presAssocID="{58C2F588-1BB4-4D51-A46C-70E04AC3E278}" presName="picture4" presStyleCnt="0"/>
      <dgm:spPr/>
      <dgm:t>
        <a:bodyPr/>
        <a:lstStyle/>
        <a:p>
          <a:endParaRPr lang="en-US"/>
        </a:p>
      </dgm:t>
    </dgm:pt>
    <dgm:pt modelId="{BD330E29-DA28-4F5D-921B-C021D1F357B7}" type="pres">
      <dgm:prSet presAssocID="{58C2F588-1BB4-4D51-A46C-70E04AC3E278}" presName="imageRepeatNode" presStyleLbl="fgImgPlace1" presStyleIdx="3" presStyleCnt="5"/>
      <dgm:spPr/>
      <dgm:t>
        <a:bodyPr/>
        <a:lstStyle/>
        <a:p>
          <a:endParaRPr lang="en-US"/>
        </a:p>
      </dgm:t>
    </dgm:pt>
    <dgm:pt modelId="{D0FCD607-9F49-4A15-929A-8BBA12F40DC1}" type="pres">
      <dgm:prSet presAssocID="{2F80060B-2178-4C39-88DE-E22E8C663FD1}" presName="parTx5" presStyleLbl="node1" presStyleIdx="4" presStyleCnt="5" custLinFactY="200000" custLinFactNeighborX="-39761" custLinFactNeighborY="230441"/>
      <dgm:spPr/>
      <dgm:t>
        <a:bodyPr/>
        <a:lstStyle/>
        <a:p>
          <a:endParaRPr lang="en-US"/>
        </a:p>
      </dgm:t>
    </dgm:pt>
    <dgm:pt modelId="{09319809-6BB4-43B1-9493-1B2DDCD76FA9}" type="pres">
      <dgm:prSet presAssocID="{24613E54-F040-4D87-9E02-F9F71F79060E}" presName="picture5" presStyleCnt="0"/>
      <dgm:spPr/>
      <dgm:t>
        <a:bodyPr/>
        <a:lstStyle/>
        <a:p>
          <a:endParaRPr lang="en-US"/>
        </a:p>
      </dgm:t>
    </dgm:pt>
    <dgm:pt modelId="{6BFFBD56-1663-40C9-A9CA-11AB837289A3}" type="pres">
      <dgm:prSet presAssocID="{24613E54-F040-4D87-9E02-F9F71F79060E}" presName="imageRepeatNode" presStyleLbl="fgImgPlace1" presStyleIdx="4" presStyleCnt="5" custLinFactY="100000" custLinFactNeighborX="-85725" custLinFactNeighborY="148998"/>
      <dgm:spPr/>
      <dgm:t>
        <a:bodyPr/>
        <a:lstStyle/>
        <a:p>
          <a:endParaRPr lang="en-US"/>
        </a:p>
      </dgm:t>
    </dgm:pt>
  </dgm:ptLst>
  <dgm:cxnLst>
    <dgm:cxn modelId="{1D8ECA4B-E737-4CD8-ACFC-DE18A28E6C07}" srcId="{0FA85C9F-FCD6-4993-9528-4311BF84B060}" destId="{2F80060B-2178-4C39-88DE-E22E8C663FD1}" srcOrd="4" destOrd="0" parTransId="{8B1FFC24-0A78-4047-BFB1-2046A9542B6F}" sibTransId="{24613E54-F040-4D87-9E02-F9F71F79060E}"/>
    <dgm:cxn modelId="{E63875D3-AF8D-481A-AADA-3FF7DCF57D9B}" srcId="{0FA85C9F-FCD6-4993-9528-4311BF84B060}" destId="{FE41D54D-1250-4C9D-AE1C-6ADFB89E3A98}" srcOrd="3" destOrd="0" parTransId="{E407F257-8AE5-49F2-A8D0-34676DBB7188}" sibTransId="{58C2F588-1BB4-4D51-A46C-70E04AC3E278}"/>
    <dgm:cxn modelId="{1301C7D6-FCEF-4846-8152-1D73F17BE67A}" type="presOf" srcId="{0DD5DE82-B95D-4528-A702-A258F5E2C4C0}" destId="{1BDDF1A7-8F9A-491D-B616-D31125DA6177}" srcOrd="0" destOrd="0" presId="urn:microsoft.com/office/officeart/2008/layout/AscendingPictureAccentProcess"/>
    <dgm:cxn modelId="{7C2FF761-9D01-4276-B5B0-05B2CFFCC3D5}" type="presOf" srcId="{AB1508C4-962A-456C-9EFB-7744E7A6850E}" destId="{AFAE8CB1-BD31-4AB5-813F-04CE280D7BC3}" srcOrd="0" destOrd="0" presId="urn:microsoft.com/office/officeart/2008/layout/AscendingPictureAccentProcess"/>
    <dgm:cxn modelId="{AC839F40-C05E-41CD-9415-03F68BE022EB}" srcId="{0FA85C9F-FCD6-4993-9528-4311BF84B060}" destId="{77BA099B-FABA-4EDB-8759-5E2C45E01008}" srcOrd="2" destOrd="0" parTransId="{4C46E7D0-91BB-4252-A54B-DE010D9F9F06}" sibTransId="{EE4C2868-C8D1-438D-84C2-1764E0A268CC}"/>
    <dgm:cxn modelId="{E06F847A-1C53-4A8A-992C-DBEEC90816A8}" type="presOf" srcId="{FE41D54D-1250-4C9D-AE1C-6ADFB89E3A98}" destId="{DF1382B8-D134-46BF-9446-A780E4628B73}" srcOrd="0" destOrd="0" presId="urn:microsoft.com/office/officeart/2008/layout/AscendingPictureAccentProcess"/>
    <dgm:cxn modelId="{5B5791B9-618E-47A8-B1CB-90CCF5A5953E}" type="presOf" srcId="{EE4C2868-C8D1-438D-84C2-1764E0A268CC}" destId="{49CE950B-4F82-48D2-AF26-10C2170F8BB6}" srcOrd="0" destOrd="0" presId="urn:microsoft.com/office/officeart/2008/layout/AscendingPictureAccentProcess"/>
    <dgm:cxn modelId="{3A8E0CC9-D57C-4649-9199-A74CE8F4A574}" type="presOf" srcId="{C439EFA3-ACE9-4C38-B298-4238E6E66A25}" destId="{25CE29FA-35B5-4976-AE6F-6E275956B89D}" srcOrd="0" destOrd="0" presId="urn:microsoft.com/office/officeart/2008/layout/AscendingPictureAccentProcess"/>
    <dgm:cxn modelId="{B6434206-A07E-47C0-B230-DE5AF9EEF34B}" type="presOf" srcId="{0FA85C9F-FCD6-4993-9528-4311BF84B060}" destId="{28102DFD-5914-47DE-A80F-58C721024B80}" srcOrd="0" destOrd="0" presId="urn:microsoft.com/office/officeart/2008/layout/AscendingPictureAccentProcess"/>
    <dgm:cxn modelId="{49BDB67C-CB21-4DFA-80E2-C8210C044E82}" type="presOf" srcId="{2F80060B-2178-4C39-88DE-E22E8C663FD1}" destId="{D0FCD607-9F49-4A15-929A-8BBA12F40DC1}" srcOrd="0" destOrd="0" presId="urn:microsoft.com/office/officeart/2008/layout/AscendingPictureAccentProcess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B6B31576-6BBC-47A5-B5F3-4E759973B821}" type="presOf" srcId="{77BA099B-FABA-4EDB-8759-5E2C45E01008}" destId="{4BD86202-302F-4E2F-AFBB-306A3A126EF3}" srcOrd="0" destOrd="0" presId="urn:microsoft.com/office/officeart/2008/layout/AscendingPictureAccentProcess"/>
    <dgm:cxn modelId="{C941F752-7F3F-4CB3-8A6A-C22D208524AB}" type="presOf" srcId="{4ED2BF27-E356-4271-BA0C-541D11CE4E57}" destId="{E7155B03-8DE3-4B3E-A115-8567A0C88F58}" srcOrd="0" destOrd="0" presId="urn:microsoft.com/office/officeart/2008/layout/AscendingPictureAccentProcess"/>
    <dgm:cxn modelId="{7A416DE9-C334-4B41-BB1A-3EAA7991CA13}" type="presOf" srcId="{24613E54-F040-4D87-9E02-F9F71F79060E}" destId="{6BFFBD56-1663-40C9-A9CA-11AB837289A3}" srcOrd="0" destOrd="0" presId="urn:microsoft.com/office/officeart/2008/layout/AscendingPictureAccentProcess"/>
    <dgm:cxn modelId="{76F4F52E-F611-450B-B526-B86A2801652D}" type="presOf" srcId="{58C2F588-1BB4-4D51-A46C-70E04AC3E278}" destId="{BD330E29-DA28-4F5D-921B-C021D1F357B7}" srcOrd="0" destOrd="0" presId="urn:microsoft.com/office/officeart/2008/layout/AscendingPictureAccentProcess"/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D7FA986C-C593-45AF-A814-3727FD5BF863}" type="presParOf" srcId="{28102DFD-5914-47DE-A80F-58C721024B80}" destId="{173C0D5B-2D86-456D-A251-8B716EB11AFA}" srcOrd="0" destOrd="0" presId="urn:microsoft.com/office/officeart/2008/layout/AscendingPictureAccentProcess"/>
    <dgm:cxn modelId="{C30CCB99-EF77-45B4-9194-B5273A99809D}" type="presParOf" srcId="{28102DFD-5914-47DE-A80F-58C721024B80}" destId="{8DC00181-D81A-4F72-A6D3-399EA3C15E73}" srcOrd="1" destOrd="0" presId="urn:microsoft.com/office/officeart/2008/layout/AscendingPictureAccentProcess"/>
    <dgm:cxn modelId="{73CEC24E-F315-4D16-8CF2-E2D5E5915613}" type="presParOf" srcId="{28102DFD-5914-47DE-A80F-58C721024B80}" destId="{226876B2-78A7-408C-8E45-1C8F63D543CB}" srcOrd="2" destOrd="0" presId="urn:microsoft.com/office/officeart/2008/layout/AscendingPictureAccentProcess"/>
    <dgm:cxn modelId="{4E729A14-EE08-43CA-A780-9E9B4F260115}" type="presParOf" srcId="{28102DFD-5914-47DE-A80F-58C721024B80}" destId="{23B56457-2346-4EA1-A1AC-1DD61A1D74A4}" srcOrd="3" destOrd="0" presId="urn:microsoft.com/office/officeart/2008/layout/AscendingPictureAccentProcess"/>
    <dgm:cxn modelId="{2FE74EE6-CEA4-4457-8F48-42F001637188}" type="presParOf" srcId="{28102DFD-5914-47DE-A80F-58C721024B80}" destId="{1C728761-B222-436F-8742-41E3FE1663C6}" srcOrd="4" destOrd="0" presId="urn:microsoft.com/office/officeart/2008/layout/AscendingPictureAccentProcess"/>
    <dgm:cxn modelId="{D9F5AB6A-C45A-4E6B-AC44-C220841F2C9B}" type="presParOf" srcId="{28102DFD-5914-47DE-A80F-58C721024B80}" destId="{3D62AC57-7E65-4F55-B2C5-DE2DA495D972}" srcOrd="5" destOrd="0" presId="urn:microsoft.com/office/officeart/2008/layout/AscendingPictureAccentProcess"/>
    <dgm:cxn modelId="{DED0417E-996E-4489-8607-9F0A39D7804D}" type="presParOf" srcId="{28102DFD-5914-47DE-A80F-58C721024B80}" destId="{55818819-EAC3-4B37-A758-623F7E9412F6}" srcOrd="6" destOrd="0" presId="urn:microsoft.com/office/officeart/2008/layout/AscendingPictureAccentProcess"/>
    <dgm:cxn modelId="{E51064D2-961D-4723-BD33-CCE1D10567FD}" type="presParOf" srcId="{28102DFD-5914-47DE-A80F-58C721024B80}" destId="{39E6420D-4C99-4A8E-B833-9FE8E1353E87}" srcOrd="7" destOrd="0" presId="urn:microsoft.com/office/officeart/2008/layout/AscendingPictureAccentProcess"/>
    <dgm:cxn modelId="{B3175A18-F12B-4CA9-A0A7-A3E8BEBA5DB7}" type="presParOf" srcId="{28102DFD-5914-47DE-A80F-58C721024B80}" destId="{B9F44449-A2CF-46FB-A980-E172ECF811A0}" srcOrd="8" destOrd="0" presId="urn:microsoft.com/office/officeart/2008/layout/AscendingPictureAccentProcess"/>
    <dgm:cxn modelId="{B58E116D-1CC7-4514-B52C-326F5A1E603E}" type="presParOf" srcId="{28102DFD-5914-47DE-A80F-58C721024B80}" destId="{E648252E-CAA2-455A-A82D-AC6BB7541290}" srcOrd="9" destOrd="0" presId="urn:microsoft.com/office/officeart/2008/layout/AscendingPictureAccentProcess"/>
    <dgm:cxn modelId="{B11260E7-414C-4D0A-B233-55AC927C9FF3}" type="presParOf" srcId="{28102DFD-5914-47DE-A80F-58C721024B80}" destId="{714104D8-930A-4A1F-B402-2BE77935EFCA}" srcOrd="10" destOrd="0" presId="urn:microsoft.com/office/officeart/2008/layout/AscendingPictureAccentProcess"/>
    <dgm:cxn modelId="{13DF91C8-8626-456E-B97C-AEFA1072DBAE}" type="presParOf" srcId="{28102DFD-5914-47DE-A80F-58C721024B80}" destId="{3F3A5ABE-0386-4878-B907-72E8EB073835}" srcOrd="11" destOrd="0" presId="urn:microsoft.com/office/officeart/2008/layout/AscendingPictureAccentProcess"/>
    <dgm:cxn modelId="{E8C1AA17-E3DD-47E3-9302-93EB5DD55997}" type="presParOf" srcId="{28102DFD-5914-47DE-A80F-58C721024B80}" destId="{66B157D2-617F-4600-81C1-54D22E05BD4D}" srcOrd="12" destOrd="0" presId="urn:microsoft.com/office/officeart/2008/layout/AscendingPictureAccentProcess"/>
    <dgm:cxn modelId="{F5128F9A-0464-4C49-A296-EC5711E71BA0}" type="presParOf" srcId="{28102DFD-5914-47DE-A80F-58C721024B80}" destId="{416A2F15-73F9-46F3-AD47-B996F5DC5F04}" srcOrd="13" destOrd="0" presId="urn:microsoft.com/office/officeart/2008/layout/AscendingPictureAccentProcess"/>
    <dgm:cxn modelId="{FFB31723-83C0-4406-9DB2-540233E41162}" type="presParOf" srcId="{28102DFD-5914-47DE-A80F-58C721024B80}" destId="{DA7AAD41-5E68-49D8-BAB9-31F95DE8BA53}" srcOrd="14" destOrd="0" presId="urn:microsoft.com/office/officeart/2008/layout/AscendingPictureAccentProcess"/>
    <dgm:cxn modelId="{D57329B7-9B9F-4A21-B730-4F34934DEEC3}" type="presParOf" srcId="{28102DFD-5914-47DE-A80F-58C721024B80}" destId="{AFAE8CB1-BD31-4AB5-813F-04CE280D7BC3}" srcOrd="15" destOrd="0" presId="urn:microsoft.com/office/officeart/2008/layout/AscendingPictureAccentProcess"/>
    <dgm:cxn modelId="{3F2B3257-BFBB-4E0E-837F-5FE0B5DFD114}" type="presParOf" srcId="{28102DFD-5914-47DE-A80F-58C721024B80}" destId="{7A566C52-34DA-42C8-B174-71CC7A781691}" srcOrd="16" destOrd="0" presId="urn:microsoft.com/office/officeart/2008/layout/AscendingPictureAccentProcess"/>
    <dgm:cxn modelId="{B16E1F13-D49F-418B-BA9C-C2226DFEFD9C}" type="presParOf" srcId="{7A566C52-34DA-42C8-B174-71CC7A781691}" destId="{1BDDF1A7-8F9A-491D-B616-D31125DA6177}" srcOrd="0" destOrd="0" presId="urn:microsoft.com/office/officeart/2008/layout/AscendingPictureAccentProcess"/>
    <dgm:cxn modelId="{9A6D8294-250A-4D64-877D-FF218F74EC44}" type="presParOf" srcId="{28102DFD-5914-47DE-A80F-58C721024B80}" destId="{25CE29FA-35B5-4976-AE6F-6E275956B89D}" srcOrd="17" destOrd="0" presId="urn:microsoft.com/office/officeart/2008/layout/AscendingPictureAccentProcess"/>
    <dgm:cxn modelId="{C948020D-E7B1-4A7F-A4E8-9C500A9F0510}" type="presParOf" srcId="{28102DFD-5914-47DE-A80F-58C721024B80}" destId="{303E2316-F5E0-4CA7-9B70-76FC5CD2449E}" srcOrd="18" destOrd="0" presId="urn:microsoft.com/office/officeart/2008/layout/AscendingPictureAccentProcess"/>
    <dgm:cxn modelId="{25EF9595-0692-4E39-A15D-7052456C40F9}" type="presParOf" srcId="{303E2316-F5E0-4CA7-9B70-76FC5CD2449E}" destId="{E7155B03-8DE3-4B3E-A115-8567A0C88F58}" srcOrd="0" destOrd="0" presId="urn:microsoft.com/office/officeart/2008/layout/AscendingPictureAccentProcess"/>
    <dgm:cxn modelId="{4D6980C8-43FA-43EF-B343-03F13102499A}" type="presParOf" srcId="{28102DFD-5914-47DE-A80F-58C721024B80}" destId="{4BD86202-302F-4E2F-AFBB-306A3A126EF3}" srcOrd="19" destOrd="0" presId="urn:microsoft.com/office/officeart/2008/layout/AscendingPictureAccentProcess"/>
    <dgm:cxn modelId="{48DB6A97-AE1B-420B-9348-69054C72D213}" type="presParOf" srcId="{28102DFD-5914-47DE-A80F-58C721024B80}" destId="{D7317E7B-4A4D-48AC-8D09-7E398136BB1D}" srcOrd="20" destOrd="0" presId="urn:microsoft.com/office/officeart/2008/layout/AscendingPictureAccentProcess"/>
    <dgm:cxn modelId="{F15F748E-A054-4643-B7E1-BA671EAD432C}" type="presParOf" srcId="{D7317E7B-4A4D-48AC-8D09-7E398136BB1D}" destId="{49CE950B-4F82-48D2-AF26-10C2170F8BB6}" srcOrd="0" destOrd="0" presId="urn:microsoft.com/office/officeart/2008/layout/AscendingPictureAccentProcess"/>
    <dgm:cxn modelId="{871A0A3D-79DF-49FF-B9BA-5C29780E33D0}" type="presParOf" srcId="{28102DFD-5914-47DE-A80F-58C721024B80}" destId="{DF1382B8-D134-46BF-9446-A780E4628B73}" srcOrd="21" destOrd="0" presId="urn:microsoft.com/office/officeart/2008/layout/AscendingPictureAccentProcess"/>
    <dgm:cxn modelId="{BE9E27D2-F856-4580-B53A-859A26280C80}" type="presParOf" srcId="{28102DFD-5914-47DE-A80F-58C721024B80}" destId="{037FC98E-7686-4B85-A2D0-C76880C404EA}" srcOrd="22" destOrd="0" presId="urn:microsoft.com/office/officeart/2008/layout/AscendingPictureAccentProcess"/>
    <dgm:cxn modelId="{C6AE75AE-3D8C-40CC-9B82-38E8E2A192F5}" type="presParOf" srcId="{037FC98E-7686-4B85-A2D0-C76880C404EA}" destId="{BD330E29-DA28-4F5D-921B-C021D1F357B7}" srcOrd="0" destOrd="0" presId="urn:microsoft.com/office/officeart/2008/layout/AscendingPictureAccentProcess"/>
    <dgm:cxn modelId="{495A456A-F099-4F16-BADB-FEAD77F7B93D}" type="presParOf" srcId="{28102DFD-5914-47DE-A80F-58C721024B80}" destId="{D0FCD607-9F49-4A15-929A-8BBA12F40DC1}" srcOrd="23" destOrd="0" presId="urn:microsoft.com/office/officeart/2008/layout/AscendingPictureAccentProcess"/>
    <dgm:cxn modelId="{05108B78-0436-4DE8-8A1D-BA31F8C941D1}" type="presParOf" srcId="{28102DFD-5914-47DE-A80F-58C721024B80}" destId="{09319809-6BB4-43B1-9493-1B2DDCD76FA9}" srcOrd="24" destOrd="0" presId="urn:microsoft.com/office/officeart/2008/layout/AscendingPictureAccentProcess"/>
    <dgm:cxn modelId="{CAFB9541-0CFF-4590-AB31-A7D44DE2DB4A}" type="presParOf" srcId="{09319809-6BB4-43B1-9493-1B2DDCD76FA9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3502077" y="5017047"/>
          <a:ext cx="94541" cy="94541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3292499" y="5102223"/>
          <a:ext cx="94541" cy="94541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3078293" y="5172634"/>
          <a:ext cx="94541" cy="94541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2860781" y="5227146"/>
          <a:ext cx="94541" cy="94541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4645831" y="4192552"/>
          <a:ext cx="94541" cy="94541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4479888" y="4360631"/>
          <a:ext cx="94541" cy="94541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18819-EAC3-4B37-A758-623F7E9412F6}">
      <dsp:nvSpPr>
        <dsp:cNvPr id="0" name=""/>
        <dsp:cNvSpPr/>
      </dsp:nvSpPr>
      <dsp:spPr>
        <a:xfrm>
          <a:off x="5332745" y="3170450"/>
          <a:ext cx="94541" cy="94541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6420D-4C99-4A8E-B833-9FE8E1353E87}">
      <dsp:nvSpPr>
        <dsp:cNvPr id="0" name=""/>
        <dsp:cNvSpPr/>
      </dsp:nvSpPr>
      <dsp:spPr>
        <a:xfrm>
          <a:off x="5701655" y="1925189"/>
          <a:ext cx="94541" cy="94541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5517200" y="452226"/>
          <a:ext cx="94541" cy="94541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5654715" y="346041"/>
          <a:ext cx="94541" cy="94541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5792230" y="239288"/>
          <a:ext cx="94541" cy="94541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5930406" y="346041"/>
          <a:ext cx="94541" cy="94541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6067921" y="452226"/>
          <a:ext cx="94541" cy="94541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5792230" y="464151"/>
          <a:ext cx="94541" cy="94541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5792230" y="689013"/>
          <a:ext cx="94541" cy="94541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2335514" y="5408426"/>
          <a:ext cx="2036940" cy="546256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152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BLOCKCHAIN</a:t>
          </a:r>
          <a:endParaRPr lang="en-US" sz="18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362180" y="5435092"/>
        <a:ext cx="1983608" cy="492924"/>
      </dsp:txXfrm>
    </dsp:sp>
    <dsp:sp modelId="{1BDDF1A7-8F9A-491D-B616-D31125DA6177}">
      <dsp:nvSpPr>
        <dsp:cNvPr id="0" name=""/>
        <dsp:cNvSpPr/>
      </dsp:nvSpPr>
      <dsp:spPr>
        <a:xfrm>
          <a:off x="1770579" y="4873242"/>
          <a:ext cx="944754" cy="94430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E29FA-35B5-4976-AE6F-6E275956B89D}">
      <dsp:nvSpPr>
        <dsp:cNvPr id="0" name=""/>
        <dsp:cNvSpPr/>
      </dsp:nvSpPr>
      <dsp:spPr>
        <a:xfrm>
          <a:off x="5968704" y="1467706"/>
          <a:ext cx="2036940" cy="546256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152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Easy Tracking</a:t>
          </a:r>
          <a:endParaRPr lang="en-US" sz="18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95370" y="1494372"/>
        <a:ext cx="1983608" cy="492924"/>
      </dsp:txXfrm>
    </dsp:sp>
    <dsp:sp modelId="{E7155B03-8DE3-4B3E-A115-8567A0C88F58}">
      <dsp:nvSpPr>
        <dsp:cNvPr id="0" name=""/>
        <dsp:cNvSpPr/>
      </dsp:nvSpPr>
      <dsp:spPr>
        <a:xfrm>
          <a:off x="5403803" y="932515"/>
          <a:ext cx="944754" cy="94430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D86202-302F-4E2F-AFBB-306A3A126EF3}">
      <dsp:nvSpPr>
        <dsp:cNvPr id="0" name=""/>
        <dsp:cNvSpPr/>
      </dsp:nvSpPr>
      <dsp:spPr>
        <a:xfrm>
          <a:off x="4089522" y="4717442"/>
          <a:ext cx="2036940" cy="546256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152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DECENTRAL</a:t>
          </a:r>
          <a:endParaRPr lang="en-US" sz="18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116188" y="4744108"/>
        <a:ext cx="1983608" cy="492924"/>
      </dsp:txXfrm>
    </dsp:sp>
    <dsp:sp modelId="{49CE950B-4F82-48D2-AF26-10C2170F8BB6}">
      <dsp:nvSpPr>
        <dsp:cNvPr id="0" name=""/>
        <dsp:cNvSpPr/>
      </dsp:nvSpPr>
      <dsp:spPr>
        <a:xfrm>
          <a:off x="3524603" y="4182256"/>
          <a:ext cx="944754" cy="94430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1382B8-D134-46BF-9446-A780E4628B73}">
      <dsp:nvSpPr>
        <dsp:cNvPr id="0" name=""/>
        <dsp:cNvSpPr/>
      </dsp:nvSpPr>
      <dsp:spPr>
        <a:xfrm>
          <a:off x="5602817" y="2630580"/>
          <a:ext cx="2036940" cy="546256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152" tIns="60960" rIns="60960" bIns="60960" numCol="1" spcCol="1270" anchor="ctr" anchorCtr="0">
          <a:noAutofit/>
        </a:bodyPr>
        <a:lstStyle/>
        <a:p>
          <a:pPr lvl="0" algn="l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50" b="0" kern="120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AUTHENTIC</a:t>
          </a:r>
          <a:endParaRPr lang="en-US" sz="155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629483" y="2657246"/>
        <a:ext cx="1983608" cy="492924"/>
      </dsp:txXfrm>
    </dsp:sp>
    <dsp:sp modelId="{BD330E29-DA28-4F5D-921B-C021D1F357B7}">
      <dsp:nvSpPr>
        <dsp:cNvPr id="0" name=""/>
        <dsp:cNvSpPr/>
      </dsp:nvSpPr>
      <dsp:spPr>
        <a:xfrm>
          <a:off x="5037881" y="2095396"/>
          <a:ext cx="944754" cy="94430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FCD607-9F49-4A15-929A-8BBA12F40DC1}">
      <dsp:nvSpPr>
        <dsp:cNvPr id="0" name=""/>
        <dsp:cNvSpPr/>
      </dsp:nvSpPr>
      <dsp:spPr>
        <a:xfrm>
          <a:off x="5075211" y="3761049"/>
          <a:ext cx="2036940" cy="546256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152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SCALABLE</a:t>
          </a:r>
          <a:endParaRPr lang="en-US" sz="18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101877" y="3787715"/>
        <a:ext cx="1983608" cy="492924"/>
      </dsp:txXfrm>
    </dsp:sp>
    <dsp:sp modelId="{6BFFBD56-1663-40C9-A9CA-11AB837289A3}">
      <dsp:nvSpPr>
        <dsp:cNvPr id="0" name=""/>
        <dsp:cNvSpPr/>
      </dsp:nvSpPr>
      <dsp:spPr>
        <a:xfrm>
          <a:off x="4510293" y="3225861"/>
          <a:ext cx="944754" cy="944308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CF7C-7294-4E84-A925-7276A86EB2C9}" type="datetimeFigureOut">
              <a:rPr lang="en-US"/>
              <a:t>9/16/2018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4CD9-4CE2-4E83-8137-D0C5AC1970F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21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CB3C-A007-49FF-BDDA-56443C398E16}" type="datetimeFigureOut">
              <a:rPr lang="en-US"/>
              <a:t>9/16/2018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235D-6603-4F32-8645-42F908939C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9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9/16/2018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9/16/2018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9/16/2018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8224893-DBDA-4BFA-9CE1-4BFE7CD0F8CF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6793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6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15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454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000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1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31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347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9/16/2018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29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5948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552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49066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9083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6725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1016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143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74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9/16/2018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9/16/2018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9/16/2018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9/16/2018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9/16/2018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9/16/2018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9/16/2018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9/16/2018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 descr="Ascending Picture Accent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913099"/>
              </p:ext>
            </p:extLst>
          </p:nvPr>
        </p:nvGraphicFramePr>
        <p:xfrm>
          <a:off x="3069776" y="130629"/>
          <a:ext cx="9692639" cy="619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45474" y="2651758"/>
            <a:ext cx="4990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Preventing Frauds in Farm Insurance</a:t>
            </a:r>
            <a:endParaRPr lang="en-US" sz="22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972095" y="1391606"/>
            <a:ext cx="5833653" cy="14755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EnsuriFy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3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24540"/>
            <a:ext cx="10396882" cy="1151965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Problem Statement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1968" y="1681009"/>
            <a:ext cx="105547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Fraudulent activities </a:t>
            </a: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in government’s </a:t>
            </a: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crop loan schemes like PMFBY.</a:t>
            </a:r>
            <a:endParaRPr lang="en-US" sz="2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sto MT" panose="0204060305050503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Both farmers and insurance </a:t>
            </a: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companies </a:t>
            </a: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cheats due to opacity in the system.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Farmers do fraud by taking multiple loans for single land or showing large cultivation area.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Insurance companies delays in claim settlements and many times reject them.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Very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hard for government </a:t>
            </a: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to keep track of loan settlements and payments by insurance companies.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sto MT" panose="0204060305050503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756" y="4924791"/>
            <a:ext cx="2526355" cy="1378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138" y="427715"/>
            <a:ext cx="2317330" cy="13034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39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540"/>
            <a:ext cx="4212770" cy="4515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983" y="222587"/>
            <a:ext cx="4144975" cy="4515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125" y="3135381"/>
            <a:ext cx="4129503" cy="3205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24540"/>
            <a:ext cx="10396882" cy="1151965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Case Studies</a:t>
            </a:r>
            <a:endParaRPr lang="en-US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37603"/>
            <a:ext cx="10396882" cy="1151965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Problems in Current System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1968" y="1694072"/>
            <a:ext cx="96795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Impossible to keep track of </a:t>
            </a: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how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many certificates a farmer has taken or if he has inflated the area of his cultivated </a:t>
            </a: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land on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these </a:t>
            </a: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certificates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No record of which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crops are being cultivated on which plot</a:t>
            </a: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No tracking mechanism for government to look into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loan claim settlement by insurance </a:t>
            </a: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companies and also track</a:t>
            </a: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elays and rejections by them.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System has a lot of opacity which paves way for frauds.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467" y="4244764"/>
            <a:ext cx="1154432" cy="1154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605" y="2155371"/>
            <a:ext cx="1928156" cy="12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24540"/>
            <a:ext cx="10396882" cy="1151965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Proposed solution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1" y="1707135"/>
            <a:ext cx="9895113" cy="342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We are proposing a block chain based secure, immutable and transparent solution.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Our system keeps all the transactions related to a field in block chain.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Transactions includes: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land purchase, issuing of crop sowing certificate, purchasing crop insurance, claiming  the insurance and disbursement of it</a:t>
            </a:r>
            <a:r>
              <a:rPr lang="en-US" sz="2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With this, we can keep track </a:t>
            </a:r>
            <a:r>
              <a:rPr 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2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cultivation </a:t>
            </a:r>
            <a:r>
              <a:rPr 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land area, all the crop sowing certificates, </a:t>
            </a:r>
            <a:r>
              <a:rPr lang="en-US" sz="2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number of insurances per field and the claim status of insurances.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90" y="61215"/>
            <a:ext cx="1863875" cy="20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24540"/>
            <a:ext cx="10396882" cy="1151965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Proposed solution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1" y="1707135"/>
            <a:ext cx="9895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The local revenue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official who issues crop sowing certificates can easily track the previous certificates owned by farmers.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The insurance companies can check if the farmer has already claimed an insurance in another company.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Government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can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easily track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how many insurances are claimed and how are they being disbursed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90" y="61215"/>
            <a:ext cx="1863875" cy="20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8414"/>
            <a:ext cx="10396882" cy="1151965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Technologies used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1391" y="1720198"/>
            <a:ext cx="947057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ts val="1800"/>
              <a:buFont typeface="Wingdings" panose="05000000000000000000" pitchFamily="2" charset="2"/>
              <a:buChar char="Ø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Block Chain</a:t>
            </a:r>
          </a:p>
          <a:p>
            <a:pPr marL="342900" indent="-342900">
              <a:lnSpc>
                <a:spcPct val="150000"/>
              </a:lnSpc>
              <a:buSzPts val="1800"/>
              <a:buFont typeface="Wingdings" panose="05000000000000000000" pitchFamily="2" charset="2"/>
              <a:buChar char="Ø"/>
            </a:pPr>
            <a:r>
              <a:rPr lang="en-US" sz="2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Ethereum</a:t>
            </a:r>
            <a:endParaRPr lang="en-US" sz="2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sto MT" panose="0204060305050503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SzPts val="1800"/>
              <a:buFont typeface="Wingdings" panose="05000000000000000000" pitchFamily="2" charset="2"/>
              <a:buChar char="Ø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Solidity</a:t>
            </a:r>
          </a:p>
          <a:p>
            <a:pPr marL="342900" indent="-342900">
              <a:lnSpc>
                <a:spcPct val="150000"/>
              </a:lnSpc>
              <a:buSzPts val="1800"/>
              <a:buFont typeface="Wingdings" panose="05000000000000000000" pitchFamily="2" charset="2"/>
              <a:buChar char="Ø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Web application</a:t>
            </a:r>
          </a:p>
          <a:p>
            <a:pPr marL="342900" indent="-342900">
              <a:lnSpc>
                <a:spcPct val="150000"/>
              </a:lnSpc>
              <a:buSzPts val="1800"/>
              <a:buFont typeface="Wingdings" panose="05000000000000000000" pitchFamily="2" charset="2"/>
              <a:buChar char="Ø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SQL Database</a:t>
            </a:r>
            <a:endParaRPr lang="en-US" sz="2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sto MT" panose="0204060305050503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77" y="1513477"/>
            <a:ext cx="1694561" cy="12144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511" y="461677"/>
            <a:ext cx="3712032" cy="24647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74" y="3035943"/>
            <a:ext cx="2913017" cy="9977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27" y="4143129"/>
            <a:ext cx="1425638" cy="14256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10" y="3648850"/>
            <a:ext cx="2002436" cy="174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24540"/>
            <a:ext cx="10396882" cy="1151965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Future aspects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1391" y="2177402"/>
            <a:ext cx="9470572" cy="155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Insurance and Claim disbursement Payment integration in block chain only.</a:t>
            </a:r>
          </a:p>
          <a:p>
            <a:pPr marL="342900" indent="-3429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Using biometric authentication to add more to the security.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49" y="168512"/>
            <a:ext cx="1845265" cy="1708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12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97559" y="1468355"/>
            <a:ext cx="10396882" cy="11519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dirty="0" smtClean="0">
                <a:latin typeface="Berlin Sans FB" panose="020E0602020502020306" pitchFamily="34" charset="0"/>
              </a:rPr>
              <a:t>Thank you</a:t>
            </a:r>
            <a:endParaRPr lang="en-US" sz="6500" dirty="0">
              <a:latin typeface="Berlin Sans FB" panose="020E06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56469" y="5107577"/>
            <a:ext cx="34355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:  </a:t>
            </a:r>
            <a:r>
              <a:rPr lang="en-US" sz="2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AlphaMinds</a:t>
            </a:r>
            <a:endParaRPr lang="en-US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8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cess 01 16x9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0C868D2-6573-4D26-A171-D32801EAA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ascending picture accent (multicolor on gray, widescreen)</Template>
  <TotalTime>0</TotalTime>
  <Words>336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Berlin Sans FB</vt:lpstr>
      <vt:lpstr>Calisto MT</vt:lpstr>
      <vt:lpstr>Candara</vt:lpstr>
      <vt:lpstr>Impact</vt:lpstr>
      <vt:lpstr>Open Sans</vt:lpstr>
      <vt:lpstr>Times New Roman</vt:lpstr>
      <vt:lpstr>Wingdings</vt:lpstr>
      <vt:lpstr>Process 01 16x9</vt:lpstr>
      <vt:lpstr>Main Event</vt:lpstr>
      <vt:lpstr>PowerPoint Presentation</vt:lpstr>
      <vt:lpstr>Problem Statement</vt:lpstr>
      <vt:lpstr>Case Studies</vt:lpstr>
      <vt:lpstr>Problems in Current System</vt:lpstr>
      <vt:lpstr>Proposed solution</vt:lpstr>
      <vt:lpstr>Proposed solution</vt:lpstr>
      <vt:lpstr>Technologies used</vt:lpstr>
      <vt:lpstr>Future aspects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2018-03-19T18:31:23Z</dcterms:created>
  <dcterms:modified xsi:type="dcterms:W3CDTF">2018-09-16T00:20:15Z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TC028889169991</vt:lpwstr>
  </property>
</Properties>
</file>