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2025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6777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70802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3856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02465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3592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19375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697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7544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5439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693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756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7389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9264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9609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0686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0F5E-A4DC-496A-AB84-766EE52FA8CF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1913FE-D95E-4BEE-AB48-8FF36AB1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EMed</a:t>
            </a:r>
            <a:r>
              <a:rPr lang="en-IN" dirty="0" smtClean="0"/>
              <a:t>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Chain of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2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BlockChain</a:t>
            </a:r>
            <a:r>
              <a:rPr lang="en-IN" dirty="0" smtClean="0"/>
              <a:t> Mechanism</a:t>
            </a:r>
            <a:endParaRPr lang="en-IN" dirty="0"/>
          </a:p>
        </p:txBody>
      </p:sp>
      <p:pic>
        <p:nvPicPr>
          <p:cNvPr id="1026" name="Picture 2" descr="Image result for medical retail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787" y="998178"/>
            <a:ext cx="2952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n phar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4" y="1648551"/>
            <a:ext cx="4065696" cy="27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dical retail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787" y="3487476"/>
            <a:ext cx="2966198" cy="19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509370" y="1377863"/>
            <a:ext cx="1946417" cy="13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30" idx="1"/>
          </p:cNvCxnSpPr>
          <p:nvPr/>
        </p:nvCxnSpPr>
        <p:spPr>
          <a:xfrm>
            <a:off x="4509370" y="3608754"/>
            <a:ext cx="1946417" cy="86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28" idx="3"/>
          </p:cNvCxnSpPr>
          <p:nvPr/>
        </p:nvCxnSpPr>
        <p:spPr>
          <a:xfrm flipH="1">
            <a:off x="4509370" y="2104373"/>
            <a:ext cx="1946417" cy="8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509370" y="4033381"/>
            <a:ext cx="1946417" cy="8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21" y="1553229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Provides order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26260" y="248521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Places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42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page works?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05" y="1644194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51" y="1456314"/>
            <a:ext cx="2057400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951" y="4153021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Pharmacist Creates account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83230" y="3922188"/>
            <a:ext cx="225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Orders meds, which computes a final total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3224360" y="2471923"/>
            <a:ext cx="1643745" cy="9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3096" y="3675639"/>
            <a:ext cx="1615857" cy="116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53051" y="4845518"/>
            <a:ext cx="7860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retailer’s details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provided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8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6509" y="1177446"/>
            <a:ext cx="8367387" cy="504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35892" y="1464551"/>
            <a:ext cx="651104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 the details stored under a 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chain connected to distributed nodes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934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 work</a:t>
            </a:r>
            <a:endParaRPr lang="en-IN" dirty="0"/>
          </a:p>
        </p:txBody>
      </p:sp>
      <p:pic>
        <p:nvPicPr>
          <p:cNvPr id="2050" name="Picture 2" descr="Image result for blockchain ha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88627"/>
            <a:ext cx="8596312" cy="38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91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Backend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Distributed database</a:t>
            </a:r>
          </a:p>
          <a:p>
            <a:r>
              <a:rPr lang="en-IN" sz="2800" dirty="0" smtClean="0"/>
              <a:t>Create as many blocks needed</a:t>
            </a:r>
          </a:p>
          <a:p>
            <a:r>
              <a:rPr lang="en-IN" sz="2800" dirty="0" smtClean="0"/>
              <a:t>Every block has unique timestamp</a:t>
            </a:r>
          </a:p>
          <a:p>
            <a:r>
              <a:rPr lang="en-IN" sz="2800" dirty="0" smtClean="0"/>
              <a:t>Hashing is always linked to previous hash</a:t>
            </a:r>
          </a:p>
          <a:p>
            <a:r>
              <a:rPr lang="en-IN" sz="2800" dirty="0" smtClean="0"/>
              <a:t>Any interruption in chain leads to failure .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05156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Frontend  Feature*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Create accounts for retailers and pharmacist</a:t>
            </a:r>
          </a:p>
          <a:p>
            <a:r>
              <a:rPr lang="en-IN" sz="2800" dirty="0" smtClean="0"/>
              <a:t>Buyers place their order and sellers approves it</a:t>
            </a:r>
          </a:p>
          <a:p>
            <a:r>
              <a:rPr lang="en-IN" sz="2800" dirty="0" smtClean="0"/>
              <a:t>Login feature </a:t>
            </a:r>
          </a:p>
          <a:p>
            <a:r>
              <a:rPr lang="en-IN" sz="2800" dirty="0" smtClean="0"/>
              <a:t>Creates blocks for every new transaction</a:t>
            </a:r>
          </a:p>
          <a:p>
            <a:r>
              <a:rPr lang="en-IN" sz="2800" dirty="0" smtClean="0"/>
              <a:t>Tracking of order in transit</a:t>
            </a:r>
          </a:p>
          <a:p>
            <a:r>
              <a:rPr lang="en-IN" sz="2800" dirty="0" smtClean="0"/>
              <a:t>Common </a:t>
            </a:r>
            <a:r>
              <a:rPr lang="en-IN" sz="2800" smtClean="0"/>
              <a:t>pricing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0438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0779" y="2304789"/>
            <a:ext cx="4993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348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EMed Blockchain</vt:lpstr>
      <vt:lpstr>BlockChain Mechanism</vt:lpstr>
      <vt:lpstr>How page works?</vt:lpstr>
      <vt:lpstr>PowerPoint Presentation</vt:lpstr>
      <vt:lpstr>Chain work</vt:lpstr>
      <vt:lpstr>Backend feature</vt:lpstr>
      <vt:lpstr>Frontend  Feature*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EMed Blockchain</dc:title>
  <dc:creator>Shanmuhapriyaa Raju</dc:creator>
  <cp:lastModifiedBy>Shanmuhapriyaa Raju</cp:lastModifiedBy>
  <cp:revision>10</cp:revision>
  <dcterms:created xsi:type="dcterms:W3CDTF">2018-10-28T02:36:30Z</dcterms:created>
  <dcterms:modified xsi:type="dcterms:W3CDTF">2018-10-28T03:23:20Z</dcterms:modified>
</cp:coreProperties>
</file>