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58c822dc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58c822dc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58c822d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58c822d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58c822dc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58c822dc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6034a06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6034a06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58c822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58c822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58c822d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58c822d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58c822d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58c822d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58c822d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58c822d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58c822d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58c822d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58c822d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58c822d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58c822d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58c822d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58c822dc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58c822dc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58c822d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58c822d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bc.ca/news/health/heat-humidity-bodies-wet-bulb-1.6525711#:~:text=The%20hotter%20and%20more%20humid,others%2C%20according%20to%20Health%20Canada" TargetMode="External"/><Relationship Id="rId4" Type="http://schemas.openxmlformats.org/officeDocument/2006/relationships/hyperlink" Target="https://doi.org/10.1175/2011JCLI4115.1" TargetMode="External"/><Relationship Id="rId5" Type="http://schemas.openxmlformats.org/officeDocument/2006/relationships/hyperlink" Target="https://ftp.iza.org/dp14560.pdf" TargetMode="External"/><Relationship Id="rId6" Type="http://schemas.openxmlformats.org/officeDocument/2006/relationships/hyperlink" Target="https://www.actuaries.org.uk/system/files/field/document/Climate-change-report-29072020.pdf" TargetMode="External"/><Relationship Id="rId7" Type="http://schemas.openxmlformats.org/officeDocument/2006/relationships/hyperlink" Target="https://www.carbonbrief.org/guest-post-investigating-climate-changes-humidity-parado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Climate Trends and its Impact on Workplace Safety Insurance</a:t>
            </a:r>
            <a:endParaRPr sz="4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Eden 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26th May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Wet Bulb Temperature Across Months</a:t>
            </a:r>
            <a:endParaRPr sz="26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50169" t="0"/>
          <a:stretch/>
        </p:blipFill>
        <p:spPr>
          <a:xfrm>
            <a:off x="2400250" y="1379275"/>
            <a:ext cx="4556626" cy="32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979475" y="1583700"/>
            <a:ext cx="17523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 to Jul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 to Jan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ctuarial team should look into increasing prices for Collision Damage Waiver</a:t>
            </a:r>
            <a:r>
              <a:rPr baseline="30000" lang="en"/>
              <a:t>2</a:t>
            </a:r>
            <a:r>
              <a:rPr lang="en"/>
              <a:t> for the months between April and July to </a:t>
            </a:r>
            <a:r>
              <a:rPr lang="en"/>
              <a:t>prevent adverse selection by policyholders 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Marketing team should increase marketing efforts </a:t>
            </a:r>
            <a:r>
              <a:rPr lang="en"/>
              <a:t>for the months between April and July.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2466650" y="4727100"/>
            <a:ext cx="6255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temporary vehicle insurance one can purchase on a monthly basis to cover a large portion of their insurance premiums, typically around 90%, should they get into an accident</a:t>
            </a:r>
            <a:endParaRPr sz="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correlation between climate trends and workplace accidents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roactively seek out implications of climate trends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adverse selection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pricing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marketing insights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McQuillan, L. (2022, July 20). Too hot to handle: How to survive amid extreme heat and humidity. CBC. Retrieved May 25, 2023,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https://www.cbc.ca/news/health/heat-humidity-bodies-wet-bulb-1.6525711#:~:text=The%20hotter%20and%20more%20humid,others%2C%20according%20to%20Health%20Canada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Medvigy, D., &amp; Beaulieu, C. (2012). Trends in Daily Solar Radiation and Precipitation Coefficients of Variation since 1984. Journal of Climate, Volume 25(Issue 4), 1330–1339.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https://doi.org/10.1175/2011JCLI4115.1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Park, RJ, Pankratz, N, Behrer, AP (2021) Temperature, workplace safety, and labor market inequality. Discussion Paper Series 14560, IZA Institute of Labor Economics. Retrieved May 25, 2023,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https://ftp.iza.org/dp14560.pdf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Storey, C., MacFarlane, A., Spira, J., Davangere, M., Thulliez, M., Bagree, N., Hughes, R., &amp; Watt, S. (2019). Climate Change for Actuaries: An Introduction. Institute and Faculty of Actuaries. Retrieved May 25, 2023,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https://www.actuaries.org.uk/system/files/field/document/Climate-change-report-29072020.pdf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Willett, K. (2020, December 1). Guest post: Investigating climate change’s ‘humidity paradox.’ Carbon Brief. Retrieved May 25, 2023, from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https://www.carbonbrief.org/guest-post-investigating-climate-changes-humidity-paradox/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ata analyst at an insurance company who is concerned about the climate impact on </a:t>
            </a:r>
            <a:r>
              <a:rPr lang="en"/>
              <a:t> workplace safety insurance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Audience: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Actuarial and Marketing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Studies have explored the relationship between weather and workplace safety and found that climate trends can have an adverse impact on workplace safety and actuarial models.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eather Datasets: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Data.gov.sg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Workplace Accidents </a:t>
            </a:r>
            <a:r>
              <a:rPr lang="en"/>
              <a:t>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Ministry of Manpower's annual workplace safety and health (WSH) reports.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Trends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1567775"/>
            <a:ext cx="4284900" cy="270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50" y="1567775"/>
            <a:ext cx="4207544" cy="270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Trends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61275"/>
            <a:ext cx="4178076" cy="337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979475" y="2831025"/>
            <a:ext cx="17523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-0.63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Correlation between Mean Temperature and Light Injuries (Construction)</a:t>
            </a:r>
            <a:endParaRPr sz="22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5868598" cy="311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979475" y="2831025"/>
            <a:ext cx="17523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0.84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ctuarial team should look into adequately accounting for the increase in temperature to their long-term workplace safety pricing models and prevent adverse selection by policyholders (Storey et al., 2019).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Develop an Actuaries Climate Index (ACI), which  seeks to quantify changes in extreme weather events and sea level rise.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Correlation between Wet Bulb Temperature</a:t>
            </a:r>
            <a:r>
              <a:rPr baseline="30000" lang="en" sz="2200"/>
              <a:t>1</a:t>
            </a:r>
            <a:r>
              <a:rPr lang="en" sz="2200"/>
              <a:t> and Major Injuries (Transportation &amp; Storage)</a:t>
            </a:r>
            <a:endParaRPr sz="22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595775"/>
            <a:ext cx="5951474" cy="31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6979475" y="2831025"/>
            <a:ext cx="17523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0.67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2466650" y="4727100"/>
            <a:ext cx="62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wet bulb temperature mirrors how the human body cools itself with sweat</a:t>
            </a:r>
            <a:endParaRPr sz="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