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eb329373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eb329373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b329373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b329373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b32937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b32937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b329373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b329373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4cab45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4cab45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b329373a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b329373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b329373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b329373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b329373a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b329373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471, Milestone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6th,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!Cool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Taylen Jones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 Bello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Clarke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&amp; review stage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sites reviewed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University of Calgary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University of Saskatchewan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University of Regina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Gathered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Dislikes: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 of date info/links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Too much/ poorly organized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Wants: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Intuitive organization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Compact organization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customers &amp; observe stage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22025" y="2290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Customers: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Current Students - Taylen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clear view of approved electives, when they are offered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upcoming dates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Students - Brandon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Acceptance GPA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</a:t>
            </a:r>
            <a:r>
              <a:rPr lang="en"/>
              <a:t>High School</a:t>
            </a:r>
            <a:r>
              <a:rPr lang="en"/>
              <a:t> Courses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 Overview and Career Prospect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Faculty and staff - Joseph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to compact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Intuition: how easy it is to find things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to provide a lot of information without making it overwhelming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Diagram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525" y="152400"/>
            <a:ext cx="462975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Stage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450" y="1212000"/>
            <a:ext cx="7109228" cy="36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Review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Link: https://github.com/jones35t/NotCool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weren’t really clear about the affinity diagram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