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34d77ad9_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34d77ad9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34d77ad9_6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34d77ad9_6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34d77ad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34d77ad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34d77ad9_6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34d77ad9_6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34d77ad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634d77ad9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34d77ad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634d77ad9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34d77ad9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634d77ad9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34d77ad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634d77ad9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34d77ad9_6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34d77ad9_6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34d77ad9_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634d77ad9_6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nes35t/NotCoo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471, Milestone 3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r>
              <a:rPr lang="en"/>
              <a:t> 10th,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!Cool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Taylen Jones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Joseph Bello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Brandon Clarke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Balsamiq Prototype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Balsamiq prototype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100">
                <a:solidFill>
                  <a:schemeClr val="accent1"/>
                </a:solidFill>
              </a:rPr>
              <a:t>Signifiers, constraints, gestalt, etc.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</a:pPr>
            <a:r>
              <a:rPr lang="en">
                <a:solidFill>
                  <a:schemeClr val="accent1"/>
                </a:solidFill>
              </a:rPr>
              <a:t>Gestalt principle of proximity</a:t>
            </a:r>
            <a:endParaRPr>
              <a:solidFill>
                <a:schemeClr val="accent1"/>
              </a:solidFill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</a:pPr>
            <a:r>
              <a:rPr lang="en">
                <a:solidFill>
                  <a:schemeClr val="accent1"/>
                </a:solidFill>
              </a:rPr>
              <a:t>Gestalt principle of closure</a:t>
            </a:r>
            <a:endParaRPr>
              <a:solidFill>
                <a:schemeClr val="accent1"/>
              </a:solidFill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</a:pPr>
            <a:r>
              <a:rPr lang="en">
                <a:solidFill>
                  <a:schemeClr val="accent1"/>
                </a:solidFill>
              </a:rPr>
              <a:t>Staff card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User Feedback</a:t>
            </a:r>
            <a:endParaRPr sz="3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36598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Thoughts on user evaluation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What worked well?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Having multiple computers with balsamiq open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Being able to ask questions to multiple target user groups questions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What didn’t work so well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Addressing users as a group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What specifically did your target customer’s say about your proposed design? (qual/quant)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Likes</a:t>
            </a:r>
            <a:endParaRPr sz="1200">
              <a:solidFill>
                <a:schemeClr val="accent1"/>
              </a:solidFill>
            </a:endParaRPr>
          </a:p>
          <a:p>
            <a:pPr indent="-304800" lvl="0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Navigation flow</a:t>
            </a:r>
            <a:endParaRPr sz="1200">
              <a:solidFill>
                <a:schemeClr val="accent1"/>
              </a:solidFill>
            </a:endParaRPr>
          </a:p>
          <a:p>
            <a:pPr indent="-3048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Amount of displayed info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Better ifs?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The theme color was changed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Cascade Server integration?</a:t>
            </a:r>
            <a:endParaRPr sz="3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We</a:t>
            </a:r>
            <a:r>
              <a:rPr lang="en" sz="1200">
                <a:solidFill>
                  <a:schemeClr val="accent1"/>
                </a:solidFill>
              </a:rPr>
              <a:t> didn’t dive into Cascade Server,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Pros: 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" sz="1200">
                <a:solidFill>
                  <a:schemeClr val="accent1"/>
                </a:solidFill>
              </a:rPr>
              <a:t>Having design limitations can keep you grounded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" sz="1200">
                <a:solidFill>
                  <a:schemeClr val="accent1"/>
                </a:solidFill>
              </a:rPr>
              <a:t>Easy to use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Cons: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" sz="1200">
                <a:solidFill>
                  <a:schemeClr val="accent1"/>
                </a:solidFill>
              </a:rPr>
              <a:t> Can also limit you in ways and not allow you to fully express your ideas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-1524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Do you envision a seamless mapping from Balsamiq to Cascade Server? If not, what could go sideways?</a:t>
            </a:r>
            <a:endParaRPr sz="1200">
              <a:solidFill>
                <a:schemeClr val="accent1"/>
              </a:solidFill>
            </a:endParaRPr>
          </a:p>
          <a:p>
            <a:pPr indent="-152400" lvl="2" marL="863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</a:pPr>
            <a:r>
              <a:rPr lang="en" sz="1200">
                <a:solidFill>
                  <a:schemeClr val="accent1"/>
                </a:solidFill>
              </a:rPr>
              <a:t>Not necessarily due to some of our design choice straying away from the constraints cascade server has in place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Comments &amp; Next Steps</a:t>
            </a:r>
            <a:endParaRPr sz="3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chemeClr val="accent1"/>
                </a:solidFill>
              </a:rPr>
              <a:t>What</a:t>
            </a:r>
            <a:r>
              <a:rPr lang="en" sz="1400">
                <a:solidFill>
                  <a:schemeClr val="accent1"/>
                </a:solidFill>
              </a:rPr>
              <a:t> is absolutely critical to designing a useful, usable, and desirable solution for the public Engineering website?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400">
                <a:solidFill>
                  <a:schemeClr val="accent1"/>
                </a:solidFill>
              </a:rPr>
              <a:t>Simple, easy to understand navigation of the website</a:t>
            </a:r>
            <a:endParaRPr sz="1400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400">
                <a:solidFill>
                  <a:schemeClr val="accent1"/>
                </a:solidFill>
              </a:rPr>
              <a:t>Clean and desirable colours and layout</a:t>
            </a:r>
            <a:endParaRPr sz="1400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400">
                <a:solidFill>
                  <a:schemeClr val="accent1"/>
                </a:solidFill>
              </a:rPr>
              <a:t>Don’t make the user feel “overwhelmed”</a:t>
            </a:r>
            <a:endParaRPr sz="1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Review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chemeClr val="accent1"/>
                </a:solidFill>
              </a:rPr>
              <a:t>Github Link: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https://github.com/jones35t/NotCool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chemeClr val="accent1"/>
                </a:solidFill>
              </a:rPr>
              <a:t>We believe it meets the “Stamp of Approval”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>
                <a:solidFill>
                  <a:srgbClr val="FFFFFF"/>
                </a:solidFill>
              </a:rPr>
              <a:t>Group Reflection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319300" y="314850"/>
            <a:ext cx="41664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How did you feel about this project? What did you like about it? What did you dislike?....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 l</a:t>
            </a:r>
            <a:r>
              <a:rPr lang="en" sz="1400">
                <a:solidFill>
                  <a:srgbClr val="000000"/>
                </a:solidFill>
              </a:rPr>
              <a:t>iked the fact that we got to experience actual user feedback in the lab, and also to ask them questions.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What did you learn about yourself as you collaborated and worked through this project?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 learnt a lot about group work, cooperation, and the importance of listening to target customers/users, as it helps us to trim our ideations and focus on what's important.</a:t>
            </a:r>
            <a:endParaRPr sz="14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How will you use what you have learned on this project going forward?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 will continue to apply the skills and knowledge we have acquired, not just in school, but also in a work environment.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