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312" r:id="rId11"/>
    <p:sldId id="268" r:id="rId12"/>
    <p:sldId id="267" r:id="rId13"/>
    <p:sldId id="272" r:id="rId14"/>
    <p:sldId id="313" r:id="rId15"/>
    <p:sldId id="315" r:id="rId16"/>
    <p:sldId id="277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E9780E-170F-40C0-8AB7-7E0551B82F9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F3BAA2-404C-45D6-A6B4-881699065F3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2FA63-D7A2-4575-8327-104EDD6316D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3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575D0-BB65-4C01-AAC1-7911C380122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1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67DBBD-B6A5-4206-9483-2131AAB4A18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4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C5CC07-3026-4B81-A744-1D62BDC7DA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0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D9633-EF5B-46A0-820E-E5704E19F70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6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44A323-24F3-4740-A996-9082533D6CEF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F5419F-FF21-4045-A505-83D5C819EFC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B3ED3-B623-4EA0-8A1C-9B5E973C18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7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71A32-C496-4B7F-AAC4-6635D119E1F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0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67609D-CE5F-44B2-890C-D1C22DBD0E5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1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B40855-36BE-4F03-BE4A-B1E086A8B72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4D939F-6A09-4F6B-A278-80229CB8FED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31DBFD-34E4-4721-A7CC-CC3E595BC72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E23D7-176A-415B-83D0-B26F221C5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DFT CALCULATIONS FOR SIMPLE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SOLIDS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EF1C-70F6-47F3-96F6-63DE53B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HEXAGONAL CLOSE-PACKED MATERIALS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3043-C5D6-4188-8C1C-E12099B9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supercell for an hcp metal can be defined using the following cell vectors:</a:t>
            </a: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974773-8686-41CB-9D9F-E01786B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914474-A11D-43F3-97B6-3051A874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40" y="3171040"/>
            <a:ext cx="8284319" cy="9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8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39EB-C75C-434A-B325-D15AA214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Using DFT to predict the lattice constant of Cu in the simple cubic or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crystal structures was straightforward; we just did a series of calculations of the total energy as a function of the lattice parameter, a. The fact that the hcp structure has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two independent parameters, a and 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complicates this process.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AC4E-794C-4B39-A8C7-F96390B8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6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864A6-D5B8-4C1D-ACCC-A3E94C85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5169"/>
            <a:ext cx="10972800" cy="5680996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One way to proceed is to simply fix the value of c/a and then calculate a series of total energies as a function of a.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B5AF5-2666-4E21-96F4-640CE195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D4E21F-4A6F-40C1-9598-6CA62B84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492250"/>
            <a:ext cx="77819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5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472C-9FDC-47A5-B005-8C41CB17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13611"/>
            <a:ext cx="10972800" cy="55125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energy functional can be written as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we have split the functional into a collection of terms we can write down in a simple analytical form,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known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[{</a:t>
            </a:r>
            <a:r>
              <a:rPr lang="el-GR" altLang="zh-CN" dirty="0"/>
              <a:t>Ψ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}], and everything else, E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XC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The“known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 terms include four contributions: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4825C-2335-40AD-A64C-BF015448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F737D3-43AD-4BB1-B9DE-84674ABC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19" y="1152940"/>
            <a:ext cx="5040446" cy="9431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4C4D17-A7F7-4F74-B419-E12DDED4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17" y="4421189"/>
            <a:ext cx="6724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4D8D4-F1B0-46B1-9CFA-17361F6B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CRYSTAL STRUCTURE PREDICTION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2C719-29CD-4AE9-B076-FA123A7E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main message from this discussion is that DFT is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very well suited to predicting the energy of crystal structures within a set of potential structures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but calculations alone are almost never sufficient to truly </a:t>
            </a:r>
            <a:r>
              <a:rPr lang="en-US" altLang="zh-C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predict new structures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 the </a:t>
            </a:r>
            <a:r>
              <a:rPr lang="en-US" altLang="zh-C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absence of experimental data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D71F1-1A6E-46CF-9CAF-AD3756A5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6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4D8D4-F1B0-46B1-9CFA-17361F6B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2.5 PHASE TRANSFORMATIONS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2C719-29CD-4AE9-B076-FA123A7E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Gibbs free energy can be written as: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V, and S are the cohesive energy , volume, and entropy of a material.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D71F1-1A6E-46CF-9CAF-AD3756A5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14FA25-8F85-4357-A8BD-936FD0A18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2"/>
          <a:stretch/>
        </p:blipFill>
        <p:spPr>
          <a:xfrm>
            <a:off x="3067268" y="3204594"/>
            <a:ext cx="6269126" cy="5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0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7BAC6-7EBF-4D4F-9810-6668ED5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6835"/>
            <a:ext cx="10972800" cy="5609329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we are comparing two possible crystal structures, then we are interested in the change in Gibbs free energy between the two structures: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 solids, the first two terms tend to be much larger than the entropic contribution from the last term in this expression, so</a:t>
            </a:r>
          </a:p>
          <a:p>
            <a:pPr marL="0" indent="0">
              <a:lnSpc>
                <a:spcPct val="125000"/>
              </a:lnSpc>
              <a:buNone/>
            </a:pP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3B317-DD98-4C31-A583-FACE097B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0AFF3-8F67-43B9-A875-26CA15CC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04" y="2642533"/>
            <a:ext cx="6689061" cy="486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19D5B-32B4-4316-BB3C-4D1958409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04" y="5090342"/>
            <a:ext cx="6500245" cy="5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FF8A8-1D77-4C07-ACCB-D1FD4CBB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2B133D-BFB0-434E-8A77-21E37474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18" y="820794"/>
            <a:ext cx="8533963" cy="52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1A071-EB75-4C2F-B57E-ADD39D4A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40951"/>
            <a:ext cx="10972800" cy="1143000"/>
          </a:xfrm>
        </p:spPr>
        <p:txBody>
          <a:bodyPr/>
          <a:lstStyle/>
          <a:p>
            <a:pPr algn="l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PERIODIC STRUCTURES, SUPERCELLS, AND</a:t>
            </a:r>
            <a:b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LATTICE PARAMETERS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19B4-4D4A-4E78-B7FD-E26CE4F2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vectors that define the cell volume and the atom positions within the cell are collectively referred to as the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supercell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and the definition of a supercell is the most basic input into a DFT calculation.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88431C-2C2D-45F1-AD60-91B9747F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4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F8A51-139C-4A49-AA73-25E7BD9B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7387"/>
            <a:ext cx="109728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How can we use calculations of this type to determine the lattice constant of our simple cubic metal that would be observed in nature?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0229B-1CD0-4DD0-8C3B-0A752922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C37AE-558E-43DD-A624-D90EA4C4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0AF3A6-CC80-4BF9-9240-2EBE8ACF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22" y="359659"/>
            <a:ext cx="8482755" cy="58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05747-9BE2-4C81-8CD5-E8083FE4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54" y="652245"/>
            <a:ext cx="109728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simplest approach is to write the total energy using a truncated Taylor expansion: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By definition, </a:t>
            </a:r>
            <a:r>
              <a:rPr lang="el-GR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=0 if 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is the lattice parameter corresponding to the minimum energy. 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8CC962-4FB1-439E-8FFC-D85C0714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BCB1E8-9EB2-4CDA-8A85-FF6CF729D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82" y="2483141"/>
            <a:ext cx="6892612" cy="5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0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21199-8949-4853-9899-33FEEE84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518021"/>
            <a:ext cx="1139784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This suggests that we can fit our numerical data to :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solid black curve shown in Fig. 2.1 is the result of fitting this curve to our data using values of a from 2.25 to 2.6Å. This fitted curve predicts that a0 is 2.43Å.</a:t>
            </a:r>
            <a:endParaRPr lang="zh-CN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C7290-C6A0-4E2A-AA77-EF62E53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2ADD7-41AF-4027-A462-8B5BBD65E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128"/>
          <a:stretch/>
        </p:blipFill>
        <p:spPr>
          <a:xfrm>
            <a:off x="2097449" y="1778466"/>
            <a:ext cx="7569276" cy="6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7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65A7-E7CC-49A6-B914-338E27BE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FACE-CENTERED CUBIC MATERIALS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47022-C7C8-4B42-A2AD-A878991A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086"/>
            <a:ext cx="10972800" cy="45259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 define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metal cell vectors: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These vectors define the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lattice if we place atoms at positions: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5968E-BF37-45F6-8E92-FDE26AAA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32ABA-BDDE-4F79-BDF6-4F253968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140853"/>
            <a:ext cx="6896100" cy="781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0CD36D-2588-4BA9-A9FC-A10EDE64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4447127"/>
            <a:ext cx="68961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C877C4-72B1-4E8C-A8B3-A04F0A5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FA0B6F-BF0C-4A55-A4FF-0EA40B95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3" y="589571"/>
            <a:ext cx="8401749" cy="54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10C8C-F665-4000-B97E-A1159BC0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490B7D-0096-40EE-8E37-B3A06342D14F}"/>
              </a:ext>
            </a:extLst>
          </p:cNvPr>
          <p:cNvSpPr txBox="1"/>
          <p:nvPr/>
        </p:nvSpPr>
        <p:spPr>
          <a:xfrm>
            <a:off x="478172" y="570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9D6091C-AFB0-4EE8-B084-C296AFCC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07354"/>
            <a:ext cx="10972800" cy="7572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curve in Fig. 2.3 we predict that 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=3.64Å, experimentally, the Cu lattice constant is 3.62Å.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398147-BB77-4E05-9170-663DABEF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51" y="139979"/>
            <a:ext cx="75628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3897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504</Words>
  <Application>Microsoft Office PowerPoint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微软雅黑</vt:lpstr>
      <vt:lpstr>Arial</vt:lpstr>
      <vt:lpstr>默认设计模板</vt:lpstr>
      <vt:lpstr>DFT CALCULATIONS FOR SIMPLE SOLIDS</vt:lpstr>
      <vt:lpstr>2.1 PERIODIC STRUCTURES, SUPERCELLS, AND LATTICE PARAMETERS </vt:lpstr>
      <vt:lpstr>PowerPoint 演示文稿</vt:lpstr>
      <vt:lpstr>PowerPoint 演示文稿</vt:lpstr>
      <vt:lpstr>PowerPoint 演示文稿</vt:lpstr>
      <vt:lpstr>PowerPoint 演示文稿</vt:lpstr>
      <vt:lpstr>2.2 FACE-CENTERED CUBIC MATERIALS</vt:lpstr>
      <vt:lpstr>PowerPoint 演示文稿</vt:lpstr>
      <vt:lpstr>PowerPoint 演示文稿</vt:lpstr>
      <vt:lpstr>2.3 HEXAGONAL CLOSE-PACKED MATERIALS</vt:lpstr>
      <vt:lpstr>PowerPoint 演示文稿</vt:lpstr>
      <vt:lpstr>PowerPoint 演示文稿</vt:lpstr>
      <vt:lpstr>PowerPoint 演示文稿</vt:lpstr>
      <vt:lpstr>2.4 CRYSTAL STRUCTURE PREDICTION</vt:lpstr>
      <vt:lpstr>2.5 PHASE TRANSFORMATIONS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DENSITY FUNCTIONAL THEORY?</dc:title>
  <dc:creator>ma by</dc:creator>
  <cp:lastModifiedBy>ma by</cp:lastModifiedBy>
  <cp:revision>60</cp:revision>
  <dcterms:created xsi:type="dcterms:W3CDTF">2019-09-19T03:32:19Z</dcterms:created>
  <dcterms:modified xsi:type="dcterms:W3CDTF">2019-10-11T03:09:25Z</dcterms:modified>
</cp:coreProperties>
</file>