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6" r:id="rId5"/>
    <p:sldId id="259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9BAD-3E01-4287-AD16-20C01D17E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35DAB-3EC3-4B05-9F2F-3C403B034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B2292-3642-4212-904C-34C141C9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A49-F8BF-438C-A0AA-6F8ADA0D181D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5F411-78B1-4DA1-9CB9-DFC7D6B6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ACFF8-BDD2-43CD-AC43-50C80E5B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F57-AA65-4D2D-B1E4-CC51517D4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7C37-908E-48CB-ACF9-58C6A343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82B53-D0CA-44F2-A86A-A4D999110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E9BC-219F-4D7F-80FF-5319864C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A49-F8BF-438C-A0AA-6F8ADA0D181D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D218E-D1AF-4368-BD52-7356DC04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8FEFC-721D-4C9A-91F0-B49B8FF3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F57-AA65-4D2D-B1E4-CC51517D4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23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CBB6E-7A9D-48A0-9814-59611DC40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AA6C9-1173-43EE-A1A3-5C32BF40B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15713-FFA7-4E9F-8FC2-F920C45B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A49-F8BF-438C-A0AA-6F8ADA0D181D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048B5-54D3-4209-B64A-50016946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C42A-B6B3-4DCB-9CF9-15404C22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F57-AA65-4D2D-B1E4-CC51517D4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7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479B-2615-400F-8BCC-7032E239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E9D2D-918B-492B-A2A7-8ACB3C8EA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6B471-A94B-4516-83FE-D112683C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A49-F8BF-438C-A0AA-6F8ADA0D181D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3F92E-DB19-4E00-94B4-2100A487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4A400-6090-4B47-8880-2B379D41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F57-AA65-4D2D-B1E4-CC51517D4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9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DDE3-A59B-4FCF-9EE0-F44EA613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4586A-EA25-48FD-B455-8BAB31C55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622DF-099C-49AF-AAA2-948B64B5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A49-F8BF-438C-A0AA-6F8ADA0D181D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C08A5-EC9C-4F45-9AEC-7DB6D81B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B5E46-5407-421D-AD0B-06C9CC5F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F57-AA65-4D2D-B1E4-CC51517D4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44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35F1-CFAE-4280-A6F4-98053836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E51CD-E0B3-4C26-A908-BF926DC62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4391C-F36C-4518-B4F1-7A030B4A1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48F38-6666-4B74-A7A4-2BD42F00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A49-F8BF-438C-A0AA-6F8ADA0D181D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98F32-9499-4175-AF07-26C84C0C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A865A-EE4A-4E88-962C-513ECBE7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F57-AA65-4D2D-B1E4-CC51517D4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47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6AA0-4D7D-476D-9CE8-F7BAFA44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AF90A-807D-468A-91B9-7B37387D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6A90A-BEEC-4A83-AE43-71E16B594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45945-9EF2-4C02-8F5D-A76B7F946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0C852-5DF0-4784-82BE-B9B279F59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68408-9B6D-4A84-8826-679617D1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A49-F8BF-438C-A0AA-6F8ADA0D181D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7F123-BDA9-4554-A6B7-A4ABF94E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41D5F-6B7A-48E7-814B-FBC4B086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F57-AA65-4D2D-B1E4-CC51517D4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19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939B-FB3C-46DA-86E1-89E674C2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DA7FE-6892-4D1E-B1B6-9F8ECC7F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A49-F8BF-438C-A0AA-6F8ADA0D181D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8F3A9-2246-49D5-B683-45452EE5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7DACE-6223-4972-BAB2-8E93DBA9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F57-AA65-4D2D-B1E4-CC51517D4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3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BEE56-97A8-46EE-B6C4-FC9F3E3D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A49-F8BF-438C-A0AA-6F8ADA0D181D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64AE2-6A59-45CE-827B-C155B498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F2DB7-3E77-44E9-8F7B-7D92D897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F57-AA65-4D2D-B1E4-CC51517D4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67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5204-5712-485C-BE40-A8070D84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802B-BC2E-4FC0-99DF-BB3761E8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3E294-B47A-4978-9BE5-FDF4B9B52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7699C-83BB-4B79-BBA6-DB887745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A49-F8BF-438C-A0AA-6F8ADA0D181D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C2C36-3973-453E-B3B3-362CE120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75F6E-659F-4858-9534-4B393696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F57-AA65-4D2D-B1E4-CC51517D4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2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B1D6-741A-4E73-A592-3E7237F0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491E5-128A-467D-AFB5-7090E5598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1E1BE-DF2A-4354-BA07-F8D00C73D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B0255-E777-4071-B6E5-E8BE22AB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A49-F8BF-438C-A0AA-6F8ADA0D181D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E32F7-58D2-4F77-9B1F-F172DC4D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D1A53-0006-4E24-9EC4-24CB4FA6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F57-AA65-4D2D-B1E4-CC51517D4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81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62D3C-2500-43D9-AD49-C609D99B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2DE3C-37D2-46CA-BE75-644E6951A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BE5F1-AD06-454C-A768-552996C47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2A49-F8BF-438C-A0AA-6F8ADA0D181D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A6EC2-2ACA-428D-8248-9EAAD976A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1B3DC-A440-4D1C-9BBF-870E0273B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EF57-AA65-4D2D-B1E4-CC51517D4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68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C9EC-E04C-4AE2-836C-F1481692F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6469"/>
            <a:ext cx="9144000" cy="2387600"/>
          </a:xfrm>
        </p:spPr>
        <p:txBody>
          <a:bodyPr/>
          <a:lstStyle/>
          <a:p>
            <a:r>
              <a:rPr lang="en-GB" dirty="0"/>
              <a:t>MSBD 5001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84E48-39F7-486E-A16F-EFFD8D448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RONISHA BASKER  </a:t>
            </a:r>
          </a:p>
          <a:p>
            <a:r>
              <a:rPr lang="en-GB" dirty="0"/>
              <a:t>YIK HEI NAVIE CHAN</a:t>
            </a:r>
          </a:p>
          <a:p>
            <a:r>
              <a:rPr lang="en-GB" dirty="0"/>
              <a:t>SHINJINI DATTA</a:t>
            </a:r>
          </a:p>
          <a:p>
            <a:r>
              <a:rPr lang="en-GB" dirty="0"/>
              <a:t>NUTHAN GARDAS</a:t>
            </a:r>
          </a:p>
          <a:p>
            <a:r>
              <a:rPr lang="en-GB" dirty="0"/>
              <a:t>KASIDIT PRUEKWANGKHAO</a:t>
            </a:r>
          </a:p>
        </p:txBody>
      </p:sp>
    </p:spTree>
    <p:extLst>
      <p:ext uri="{BB962C8B-B14F-4D97-AF65-F5344CB8AC3E}">
        <p14:creationId xmlns:p14="http://schemas.microsoft.com/office/powerpoint/2010/main" val="376675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BC4E-D60B-4517-B292-A5CB6415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918"/>
          </a:xfrm>
        </p:spPr>
        <p:txBody>
          <a:bodyPr/>
          <a:lstStyle/>
          <a:p>
            <a:pPr algn="ctr"/>
            <a:r>
              <a:rPr lang="en-GB" dirty="0"/>
              <a:t>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9A7D1-58BA-4432-A788-FC4F421AAC30}"/>
              </a:ext>
            </a:extLst>
          </p:cNvPr>
          <p:cNvSpPr/>
          <p:nvPr/>
        </p:nvSpPr>
        <p:spPr>
          <a:xfrm>
            <a:off x="1409350" y="2122415"/>
            <a:ext cx="2365696" cy="2684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E22A2-BC84-4D46-8E2A-4F99D850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195" y="2402164"/>
            <a:ext cx="2659610" cy="2522439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8ADBD1E-603B-4895-9E3B-8FFBCB96D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732876"/>
              </p:ext>
            </p:extLst>
          </p:nvPr>
        </p:nvGraphicFramePr>
        <p:xfrm>
          <a:off x="1276046" y="1070044"/>
          <a:ext cx="2044236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236">
                  <a:extLst>
                    <a:ext uri="{9D8B030D-6E8A-4147-A177-3AD203B41FA5}">
                      <a16:colId xmlns:a16="http://schemas.microsoft.com/office/drawing/2014/main" val="2559321656"/>
                    </a:ext>
                  </a:extLst>
                </a:gridCol>
              </a:tblGrid>
              <a:tr h="308942">
                <a:tc>
                  <a:txBody>
                    <a:bodyPr/>
                    <a:lstStyle/>
                    <a:p>
                      <a:r>
                        <a:rPr lang="en-GB" dirty="0" err="1"/>
                        <a:t>Business_id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1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51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3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4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9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Postal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9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1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59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4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Review_count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51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Is_open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4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Atrribute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0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Catagories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8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16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20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DDD5-7559-4D28-81C7-178BA123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FAFB-BDD1-47B7-8B62-C61AD64CC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96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dirty="0"/>
              <a:t>Objective: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      Identify the useful star reviews for better judgement.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      Associate positive words with positive star reviews.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eriod" startAt="2"/>
            </a:pPr>
            <a:r>
              <a:rPr lang="en-GB" dirty="0"/>
              <a:t>Build machine learning models using sentiment analysis.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3.   Apply models to accurately identify the useful star reviews.</a:t>
            </a:r>
          </a:p>
          <a:p>
            <a:pPr marL="514350" indent="-514350">
              <a:buAutoNum type="arabicPeriod" startAt="2"/>
            </a:pPr>
            <a:endParaRPr lang="en-GB" dirty="0"/>
          </a:p>
          <a:p>
            <a:pPr marL="514350" indent="-514350">
              <a:buAutoNum type="arabicPeriod" startAt="2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25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E8A1-1BF8-4795-A31F-17F19D45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Star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FF49-E320-4458-A336-CA005047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Data extraction in SQL database.</a:t>
            </a:r>
          </a:p>
          <a:p>
            <a:r>
              <a:rPr lang="en-GB" dirty="0"/>
              <a:t>Select the particular business, attributes and status.</a:t>
            </a:r>
          </a:p>
          <a:p>
            <a:r>
              <a:rPr lang="en-GB" dirty="0"/>
              <a:t>Convolutional Neural Network</a:t>
            </a:r>
          </a:p>
          <a:p>
            <a:pPr marL="0" indent="0">
              <a:buNone/>
            </a:pPr>
            <a:r>
              <a:rPr lang="en-GB" dirty="0"/>
              <a:t>    -Kera library, tokenizer module.</a:t>
            </a:r>
          </a:p>
          <a:p>
            <a:pPr marL="0" indent="0">
              <a:buNone/>
            </a:pPr>
            <a:r>
              <a:rPr lang="en-GB" dirty="0"/>
              <a:t>    -word transformed into numerical values.</a:t>
            </a:r>
          </a:p>
          <a:p>
            <a:r>
              <a:rPr lang="en-GB" dirty="0"/>
              <a:t>Long Short Term Memory Layer(LSTM)</a:t>
            </a:r>
          </a:p>
          <a:p>
            <a:pPr marL="0" indent="0">
              <a:buNone/>
            </a:pPr>
            <a:r>
              <a:rPr lang="en-GB" dirty="0"/>
              <a:t>    - process sequence of data</a:t>
            </a:r>
          </a:p>
          <a:p>
            <a:pPr marL="0" indent="0">
              <a:buNone/>
            </a:pPr>
            <a:r>
              <a:rPr lang="en-GB" dirty="0"/>
              <a:t>  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98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E8E9-5CA1-4A4E-90E6-5E10612F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A273-A049-42D1-9D38-402522304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Text processing</a:t>
            </a:r>
          </a:p>
          <a:p>
            <a:pPr marL="0" indent="0">
              <a:buNone/>
            </a:pPr>
            <a:r>
              <a:rPr lang="en-GB" dirty="0"/>
              <a:t>   -split review into words</a:t>
            </a:r>
          </a:p>
          <a:p>
            <a:pPr marL="0" indent="0">
              <a:buNone/>
            </a:pPr>
            <a:r>
              <a:rPr lang="en-GB" dirty="0"/>
              <a:t>   -remove unnecessary aspects e.g. commas</a:t>
            </a:r>
          </a:p>
          <a:p>
            <a:pPr marL="0" indent="0">
              <a:buNone/>
            </a:pPr>
            <a:r>
              <a:rPr lang="en-GB" dirty="0"/>
              <a:t>   -group different versions of one word</a:t>
            </a:r>
          </a:p>
          <a:p>
            <a:r>
              <a:rPr lang="en-GB" dirty="0"/>
              <a:t>Support Vector Machine</a:t>
            </a:r>
          </a:p>
          <a:p>
            <a:pPr marL="0" indent="0">
              <a:buNone/>
            </a:pPr>
            <a:r>
              <a:rPr lang="en-GB" dirty="0"/>
              <a:t>    - star &gt;= 3 positive, star&lt;3 negative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12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41B2-AF5D-4704-88F7-C84BCD41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767EE-206A-42F8-8FEB-C5514B9F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models on all reviews</a:t>
            </a:r>
          </a:p>
          <a:p>
            <a:r>
              <a:rPr lang="en-GB" dirty="0"/>
              <a:t>Generate lists of words for useful and positive reviews.</a:t>
            </a:r>
          </a:p>
          <a:p>
            <a:r>
              <a:rPr lang="en-GB" dirty="0"/>
              <a:t>Visualization e.g. Confusion matrix, charts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87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D1D4-14A0-4F11-AA4A-C1DF32A5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2705653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9880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201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MSBD 5001 PROJECT</vt:lpstr>
      <vt:lpstr>DATASET</vt:lpstr>
      <vt:lpstr>OVERVIEW</vt:lpstr>
      <vt:lpstr>Useful Star Review</vt:lpstr>
      <vt:lpstr>Sentiment Analysis</vt:lpstr>
      <vt:lpstr>Result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MSBD 5001 PROJECT</dc:title>
  <dc:creator>kasidit pruekwangkhao</dc:creator>
  <cp:lastModifiedBy>BASKER Ronisha</cp:lastModifiedBy>
  <cp:revision>29</cp:revision>
  <dcterms:created xsi:type="dcterms:W3CDTF">2019-10-09T08:27:25Z</dcterms:created>
  <dcterms:modified xsi:type="dcterms:W3CDTF">2019-10-13T09:35:46Z</dcterms:modified>
</cp:coreProperties>
</file>