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F8EBA-B861-496A-8A4A-EA187C93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F3FAFB-A7D9-4B12-9BE9-769230561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E913EA-5180-439C-81A0-2612DF05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3BF33-0E0B-4C1C-8D70-56A68EF2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573E5-877B-4D9A-99A0-0431BDD4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4FCB-D083-4D23-8FB7-409A1A4E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3E6078-87BE-4C82-AF1A-C2B42A70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83221-1E26-43AA-9B6F-F13A1845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B4A56-6112-4328-B39C-520B00CE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F6AED-42E5-4018-97BF-0F1F5BF5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18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4F3C99-4A4D-4D3B-84FC-6F56B365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3CC4A-B654-4032-AEF1-5FC5A807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7A287-CC0A-4A33-897A-0376C196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7AF83-DB9D-4D8F-88C0-8966DA73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5E97D-87FA-4659-92C6-DB1FA53C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7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1F795-B0DE-470A-9092-FF21F201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84190-A9B0-4F60-88C2-EA21CCED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8EBE2-A05E-4165-8F61-073F9E0E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4344C1-54F9-4BEB-94A7-6203B1E1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2AB31-0FC6-41F6-970B-5411DC40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7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8BC64-5E65-4585-AEBC-60263D0B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2CA110-B8CD-4145-AFDE-F7E36C02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C58B2-925E-434F-9E22-E32AA6B3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B451C-F68F-496B-B7E6-FB3C5AED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7A4E6-B95E-4505-B7DB-91147DBB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7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7D93-923C-4455-ABE8-6E0DB995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80920-75B1-46FA-B1CE-923A710EB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B1F55B-A97C-4F5C-BF88-D0B50BE1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EEC69C-0410-4188-B8E5-0D40E255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BBF25-DF3A-4B0A-BBB0-9051D57E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E8BC2-46A1-40DB-8686-6BD8AC1B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9359-0867-4C94-91DE-3A076B0E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99175D-6A05-4CFC-BB27-E763C9CC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CE0CE-F6B2-4D1F-8249-EDF6581D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32AE56-A5D1-4D56-8B8A-982101C6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89EEE2-F2DB-4F8E-A179-A53A3AB0F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237D3C-74C0-40DC-A3D6-B9F3F773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C51EC5-0CC8-4AA3-8098-787B4791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2D67DD-D5E6-41D1-99D9-71AA0905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57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08405-EBFE-4E4B-8FC1-6E82CFF2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E4A186-6243-4C7F-9A7E-379DB14A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C12D93-2B5E-4232-8E49-5B0C60D5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EF606D-F958-455A-9602-88D88CCD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35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829EA3-2540-4DFC-94CD-AA1BCEDD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1E0811-CD9D-407B-AAD8-71C7F003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E3A1C2-485C-4D38-A1A0-64907E47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72C0-C6A2-4E08-B260-F2ECB6E7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E5D82-8CEE-418B-B52A-1845A84C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927A7-F1C5-4CE9-8A07-BCE65261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240BFB-D28A-4FF5-A003-D24BD5F8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018EA-1180-47A1-8252-F5CD8BBB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2BC85-72EB-4305-B007-11EEE4F8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3900-F488-4364-8D38-0996B005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35E19C-E1B4-47F2-A5DA-56DBC42F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6D1BA7-7261-4707-AD68-90EB7DA3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68A7FF-5AA3-489D-A31F-13996A04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B5BC3-46D6-4A8D-9CDC-B65941CC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F0F81D-24B4-4FE4-943A-6A72B1CE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4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1D726-3627-4764-BAE9-33FD53A4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C39626-F084-497C-BC3E-F5E5D717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5A64B-A053-4F0B-8B09-C5FB28B5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BF02-3C1F-44F8-BC76-F524B3A551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F8021-C6C9-4F35-AB1C-E15695545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CCB8E-79FE-4585-8D49-80DEF38CB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99BB-E202-4EB2-A225-34CEE5EB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7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BD0B-4A5D-4154-8BDF-24A63BFF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dirty="0">
                <a:latin typeface="Agency FB" panose="020B0503020202020204" pitchFamily="34" charset="0"/>
              </a:rPr>
              <a:t>Etapas do Exercício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EA9F1-5A06-41D9-9065-A55ED49D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008807"/>
            <a:ext cx="12191999" cy="165576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Hiago Matheus Brajato</a:t>
            </a:r>
          </a:p>
        </p:txBody>
      </p:sp>
    </p:spTree>
    <p:extLst>
      <p:ext uri="{BB962C8B-B14F-4D97-AF65-F5344CB8AC3E}">
        <p14:creationId xmlns:p14="http://schemas.microsoft.com/office/powerpoint/2010/main" val="2588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3567B8-2BF0-4625-892D-A4A980114921}"/>
              </a:ext>
            </a:extLst>
          </p:cNvPr>
          <p:cNvSpPr txBox="1"/>
          <p:nvPr/>
        </p:nvSpPr>
        <p:spPr>
          <a:xfrm>
            <a:off x="1" y="298092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0070C0"/>
                </a:solidFill>
                <a:latin typeface="Agency FB" panose="020B0503020202020204" pitchFamily="34" charset="0"/>
              </a:rPr>
              <a:t>Filtro Passa-Baixa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FBDD733-F8DE-4F54-BC71-AC118F12DEF2}"/>
              </a:ext>
            </a:extLst>
          </p:cNvPr>
          <p:cNvCxnSpPr>
            <a:cxnSpLocks/>
          </p:cNvCxnSpPr>
          <p:nvPr/>
        </p:nvCxnSpPr>
        <p:spPr>
          <a:xfrm>
            <a:off x="3843130" y="3697357"/>
            <a:ext cx="4611757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3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36A0D1C-C000-4E2B-83B8-0E8535985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4" y="743295"/>
            <a:ext cx="2857500" cy="2124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349A06-A3B1-4030-A849-56DB64067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3514725"/>
            <a:ext cx="4076700" cy="3343275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68B4C63-F355-49C1-A55F-2E55D34616B7}"/>
              </a:ext>
            </a:extLst>
          </p:cNvPr>
          <p:cNvCxnSpPr>
            <a:cxnSpLocks/>
          </p:cNvCxnSpPr>
          <p:nvPr/>
        </p:nvCxnSpPr>
        <p:spPr>
          <a:xfrm>
            <a:off x="4593539" y="3273287"/>
            <a:ext cx="316147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E13AB9-AE39-44D4-AD8C-A43767D735DD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Agency FB" panose="020B0503020202020204" pitchFamily="34" charset="0"/>
              </a:rPr>
              <a:t>Filtro Passa-Baixa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687E6F-3196-44AF-B7F6-6EDC4E12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743293"/>
            <a:ext cx="2857500" cy="21240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2E9020-133A-4352-83F2-F4FBFFA77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514724"/>
            <a:ext cx="4076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5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CB817A-6EFA-4F29-AFCF-A3B0F081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43293"/>
            <a:ext cx="2857500" cy="2124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3C87CF-019F-4147-97D9-C3AA223F4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25"/>
            <a:ext cx="4076700" cy="3343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A7138F4-2FEB-4028-8BBE-D4454CDE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2" y="743292"/>
            <a:ext cx="2857500" cy="2124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16D162-FDDC-43C5-9DB9-DF03966B1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2" y="3514725"/>
            <a:ext cx="4076700" cy="3343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13CABD-E20B-4D9B-9459-C27B6563BE55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Agency FB" panose="020B0503020202020204" pitchFamily="34" charset="0"/>
              </a:rPr>
              <a:t>Filtro Passa-Baixa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E24AA84-8614-407B-92E3-A374AC009530}"/>
              </a:ext>
            </a:extLst>
          </p:cNvPr>
          <p:cNvCxnSpPr>
            <a:cxnSpLocks/>
          </p:cNvCxnSpPr>
          <p:nvPr/>
        </p:nvCxnSpPr>
        <p:spPr>
          <a:xfrm>
            <a:off x="4593539" y="3273289"/>
            <a:ext cx="316147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2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40CAD3-CCD5-4D6A-8FC1-10F0843F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7200"/>
            <a:ext cx="2857500" cy="2124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D22AF0-55CA-4A1A-8E53-136E7E638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25"/>
            <a:ext cx="4076700" cy="3343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D774AC2-FD5B-4AD4-8738-CA6030EC2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99" y="627200"/>
            <a:ext cx="2857500" cy="2124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3BB783-65DF-4ECE-ABBB-1E0BA6E77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514724"/>
            <a:ext cx="4076700" cy="3343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BAD015-681C-4FA2-89BD-A37E2FC2EFB5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Agency FB" panose="020B0503020202020204" pitchFamily="34" charset="0"/>
              </a:rPr>
              <a:t>Filtro Passa-Baixa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358BAB6-D0C7-49D0-8886-228D19F1A146}"/>
              </a:ext>
            </a:extLst>
          </p:cNvPr>
          <p:cNvCxnSpPr>
            <a:cxnSpLocks/>
          </p:cNvCxnSpPr>
          <p:nvPr/>
        </p:nvCxnSpPr>
        <p:spPr>
          <a:xfrm>
            <a:off x="4593539" y="3273289"/>
            <a:ext cx="316147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2AEA54-44FC-4F5C-87EC-EA5DF547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4180"/>
            <a:ext cx="2857500" cy="2124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ACCC41D-7B92-46E4-AD71-C0B65A2B9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25"/>
            <a:ext cx="4076700" cy="3343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CBEB81B-A875-4D77-97C4-B8365ACF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99" y="644180"/>
            <a:ext cx="2857500" cy="2124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B049C7-88AD-4EC8-A069-7F4D8D67D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2" y="3514725"/>
            <a:ext cx="4076700" cy="3343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AE15F5-FD1C-4ED9-BAF8-09B053C6C9D2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Agency FB" panose="020B0503020202020204" pitchFamily="34" charset="0"/>
              </a:rPr>
              <a:t>Filtro Passa-Baixa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DE9608D-096E-4224-9934-A80C23D45757}"/>
              </a:ext>
            </a:extLst>
          </p:cNvPr>
          <p:cNvCxnSpPr>
            <a:cxnSpLocks/>
          </p:cNvCxnSpPr>
          <p:nvPr/>
        </p:nvCxnSpPr>
        <p:spPr>
          <a:xfrm>
            <a:off x="4593539" y="3273289"/>
            <a:ext cx="316147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2879C75-B233-4A6E-8F98-F41B9EB6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76700" cy="3343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101FE9-5ED6-473B-AAA6-E278A11D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25"/>
            <a:ext cx="4076700" cy="3343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0E11344-ED64-4FBA-A925-23C7207ED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514725"/>
            <a:ext cx="4076700" cy="33432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1C60DC3-43D1-46E0-B25F-D9365B979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99" y="-1"/>
            <a:ext cx="4076700" cy="3343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D6959E-AD73-429D-B82D-A78C8AE15B5E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Agency FB" panose="020B0503020202020204" pitchFamily="34" charset="0"/>
              </a:rPr>
              <a:t>Filtro Passa-Baixa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19BA3AB-FF97-4C96-8E4C-ABB383D16C69}"/>
              </a:ext>
            </a:extLst>
          </p:cNvPr>
          <p:cNvCxnSpPr>
            <a:cxnSpLocks/>
          </p:cNvCxnSpPr>
          <p:nvPr/>
        </p:nvCxnSpPr>
        <p:spPr>
          <a:xfrm>
            <a:off x="4593539" y="3273289"/>
            <a:ext cx="316147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A1C60B-32DB-475D-9545-28CFE9A3B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57360"/>
            <a:ext cx="4076700" cy="3343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1522DA-316B-4589-AE9E-D0E97F372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1" y="1757360"/>
            <a:ext cx="4076700" cy="33432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DC1525-D8CB-4AD6-8F38-A4A025995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99" y="1757359"/>
            <a:ext cx="4076700" cy="33432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E71B9A7-5423-4DD5-9D45-31AF19F3B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9845" y="2027584"/>
            <a:ext cx="457143" cy="25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5ED8E77-E51C-4E63-A895-F31D73651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362"/>
            <a:ext cx="4076700" cy="3343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851A4B-CDA8-43C2-8BAF-4D3C4B89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24" y="3573607"/>
            <a:ext cx="2857500" cy="21240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F7A730-F204-4EEF-B624-507F2A159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24" y="3573608"/>
            <a:ext cx="2857500" cy="21240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DFA770-9AFF-44B2-9F54-0AA67B0A2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24" y="1449533"/>
            <a:ext cx="2857500" cy="21240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573C3E6-385C-4B91-86EF-C12455ACF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24" y="1449533"/>
            <a:ext cx="2857500" cy="212407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0A438F-8437-4292-ABAA-152502A20028}"/>
              </a:ext>
            </a:extLst>
          </p:cNvPr>
          <p:cNvSpPr txBox="1"/>
          <p:nvPr/>
        </p:nvSpPr>
        <p:spPr>
          <a:xfrm>
            <a:off x="0" y="2782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gency FB" panose="020B0503020202020204" pitchFamily="34" charset="0"/>
              </a:rPr>
              <a:t>Imagem dividida em 4 blocos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F215D99-B425-4B4B-9846-74FE0AA68D6C}"/>
              </a:ext>
            </a:extLst>
          </p:cNvPr>
          <p:cNvCxnSpPr/>
          <p:nvPr/>
        </p:nvCxnSpPr>
        <p:spPr>
          <a:xfrm>
            <a:off x="3604591" y="986181"/>
            <a:ext cx="492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3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3567B8-2BF0-4625-892D-A4A980114921}"/>
              </a:ext>
            </a:extLst>
          </p:cNvPr>
          <p:cNvSpPr txBox="1"/>
          <p:nvPr/>
        </p:nvSpPr>
        <p:spPr>
          <a:xfrm>
            <a:off x="0" y="274279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  <a:latin typeface="Agency FB" panose="020B0503020202020204" pitchFamily="34" charset="0"/>
              </a:rPr>
              <a:t>Filtro Passa-Alta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FBDD733-F8DE-4F54-BC71-AC118F12DEF2}"/>
              </a:ext>
            </a:extLst>
          </p:cNvPr>
          <p:cNvCxnSpPr>
            <a:cxnSpLocks/>
          </p:cNvCxnSpPr>
          <p:nvPr/>
        </p:nvCxnSpPr>
        <p:spPr>
          <a:xfrm>
            <a:off x="3843130" y="3485319"/>
            <a:ext cx="46117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36A0D1C-C000-4E2B-83B8-0E8535985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4" y="743295"/>
            <a:ext cx="2857500" cy="2124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349A06-A3B1-4030-A849-56DB64067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3514725"/>
            <a:ext cx="4076700" cy="33432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65DAF93-19DC-488A-8BE2-EE65D5DA8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743294"/>
            <a:ext cx="2857500" cy="21240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45B64E7-4756-47F9-9EE7-803773791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514725"/>
            <a:ext cx="4076700" cy="3343275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68B4C63-F355-49C1-A55F-2E55D34616B7}"/>
              </a:ext>
            </a:extLst>
          </p:cNvPr>
          <p:cNvCxnSpPr>
            <a:cxnSpLocks/>
          </p:cNvCxnSpPr>
          <p:nvPr/>
        </p:nvCxnSpPr>
        <p:spPr>
          <a:xfrm>
            <a:off x="4593539" y="3273289"/>
            <a:ext cx="31614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E13AB9-AE39-44D4-AD8C-A43767D735DD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  <a:latin typeface="Agency FB" panose="020B0503020202020204" pitchFamily="34" charset="0"/>
              </a:rPr>
              <a:t>Filtro Passa-Alta</a:t>
            </a:r>
          </a:p>
        </p:txBody>
      </p:sp>
    </p:spTree>
    <p:extLst>
      <p:ext uri="{BB962C8B-B14F-4D97-AF65-F5344CB8AC3E}">
        <p14:creationId xmlns:p14="http://schemas.microsoft.com/office/powerpoint/2010/main" val="70472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CB817A-6EFA-4F29-AFCF-A3B0F081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9" y="683936"/>
            <a:ext cx="2857500" cy="2124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0A6214-4F78-47C9-AFCD-9CE0CA7E1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683935"/>
            <a:ext cx="2857500" cy="2124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3C87CF-019F-4147-97D9-C3AA223F4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076700" cy="33432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00BD9B-9C6B-446A-B4B7-0D70867A2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428999"/>
            <a:ext cx="4076700" cy="3343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E9213F-6499-4E82-AE4F-624EDD20179E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  <a:latin typeface="Agency FB" panose="020B0503020202020204" pitchFamily="34" charset="0"/>
              </a:rPr>
              <a:t>Filtro Passa-Alta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167312-CF37-451F-9C39-1B6960A5AF7F}"/>
              </a:ext>
            </a:extLst>
          </p:cNvPr>
          <p:cNvCxnSpPr>
            <a:cxnSpLocks/>
          </p:cNvCxnSpPr>
          <p:nvPr/>
        </p:nvCxnSpPr>
        <p:spPr>
          <a:xfrm>
            <a:off x="4593539" y="3273289"/>
            <a:ext cx="31614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9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40CAD3-CCD5-4D6A-8FC1-10F0843F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6" y="458648"/>
            <a:ext cx="2857500" cy="2124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20078B-9003-4B95-9A41-55FDEF4F0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458647"/>
            <a:ext cx="2857500" cy="2124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D22AF0-55CA-4A1A-8E53-136E7E638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25"/>
            <a:ext cx="4076700" cy="33432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06052B-1141-4961-81B8-649E79C68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514724"/>
            <a:ext cx="4076700" cy="3343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C92B66-6C6E-4B33-9C2B-F8841C0FF4DC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  <a:latin typeface="Agency FB" panose="020B0503020202020204" pitchFamily="34" charset="0"/>
              </a:rPr>
              <a:t>Filtro Passa-Alta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614F696-E9CB-4631-B90F-8C5865C8D762}"/>
              </a:ext>
            </a:extLst>
          </p:cNvPr>
          <p:cNvCxnSpPr>
            <a:cxnSpLocks/>
          </p:cNvCxnSpPr>
          <p:nvPr/>
        </p:nvCxnSpPr>
        <p:spPr>
          <a:xfrm>
            <a:off x="4593539" y="3273289"/>
            <a:ext cx="31614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1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2AEA54-44FC-4F5C-87EC-EA5DF547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7675"/>
            <a:ext cx="2857500" cy="2124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76C033-27F3-45CB-A07E-BB3F78223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85" y="617675"/>
            <a:ext cx="2857500" cy="2124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ACCC41D-7B92-46E4-AD71-C0B65A2B9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25"/>
            <a:ext cx="4076700" cy="33432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5A6E240-4619-43F0-ACF8-A46CCCC3D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85" y="3514724"/>
            <a:ext cx="4076700" cy="3343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F14D8-B613-45B7-AF84-BF8343E92F78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  <a:latin typeface="Agency FB" panose="020B0503020202020204" pitchFamily="34" charset="0"/>
              </a:rPr>
              <a:t>Filtro Passa-Alta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D15EE00-7C5E-4B10-89CD-7FEB9644BBE4}"/>
              </a:ext>
            </a:extLst>
          </p:cNvPr>
          <p:cNvCxnSpPr>
            <a:cxnSpLocks/>
          </p:cNvCxnSpPr>
          <p:nvPr/>
        </p:nvCxnSpPr>
        <p:spPr>
          <a:xfrm>
            <a:off x="4593539" y="3273289"/>
            <a:ext cx="31614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6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2879C75-B233-4A6E-8F98-F41B9EB6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76700" cy="3343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101FE9-5ED6-473B-AAA6-E278A11D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25"/>
            <a:ext cx="4076700" cy="3343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C1209E-6D34-40EA-BE7D-1E436303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2" y="-1"/>
            <a:ext cx="4076700" cy="33432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5F0B8B4-32E9-4F5C-A22D-C1981B5D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2" y="3514724"/>
            <a:ext cx="4076700" cy="3343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1B880C4-1875-4599-AE74-B1E9433A9B6B}"/>
              </a:ext>
            </a:extLst>
          </p:cNvPr>
          <p:cNvSpPr txBox="1"/>
          <p:nvPr/>
        </p:nvSpPr>
        <p:spPr>
          <a:xfrm>
            <a:off x="4227443" y="2636536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  <a:latin typeface="Agency FB" panose="020B0503020202020204" pitchFamily="34" charset="0"/>
              </a:rPr>
              <a:t>Filtro Passa-Alta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50EBA54-D757-4024-9509-61030BDC1B38}"/>
              </a:ext>
            </a:extLst>
          </p:cNvPr>
          <p:cNvCxnSpPr>
            <a:cxnSpLocks/>
          </p:cNvCxnSpPr>
          <p:nvPr/>
        </p:nvCxnSpPr>
        <p:spPr>
          <a:xfrm>
            <a:off x="4593539" y="3273289"/>
            <a:ext cx="31614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10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36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Tema do Office</vt:lpstr>
      <vt:lpstr>Etapas do Exercício 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Etapas do Exercício 3</dc:title>
  <dc:creator>Hiago Brajato</dc:creator>
  <cp:lastModifiedBy>Hiago Brajato</cp:lastModifiedBy>
  <cp:revision>10</cp:revision>
  <dcterms:created xsi:type="dcterms:W3CDTF">2019-09-06T12:48:35Z</dcterms:created>
  <dcterms:modified xsi:type="dcterms:W3CDTF">2019-09-06T14:07:15Z</dcterms:modified>
</cp:coreProperties>
</file>