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9D48-C309-4CFF-8B8A-76A740FCF00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D359B-4989-4EC6-B769-A9B6FC766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69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13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4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4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5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日语动词的た型变形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基础语法讲解＋练习题实练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练习题答案①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読んだ</a:t>
            </a:r>
          </a:p>
          <a:p>
            <a:r>
              <a:t>2. 遊んだ</a:t>
            </a:r>
          </a:p>
          <a:p>
            <a:r>
              <a:t>3. 会った</a:t>
            </a:r>
          </a:p>
          <a:p>
            <a:r>
              <a:t>4. 書いた</a:t>
            </a:r>
          </a:p>
          <a:p>
            <a:r>
              <a:t>5. 来た</a:t>
            </a:r>
          </a:p>
          <a:p>
            <a:r>
              <a:t>6. 食べた</a:t>
            </a:r>
          </a:p>
          <a:p>
            <a:r>
              <a:t>7. 聞いた</a:t>
            </a:r>
          </a:p>
          <a:p>
            <a:r>
              <a:t>8. 起きた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练习题（连词配对）②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飲む　　　1. 見た</a:t>
            </a:r>
          </a:p>
          <a:p>
            <a:r>
              <a:t>B. 見る　　　2. 書いた</a:t>
            </a:r>
          </a:p>
          <a:p>
            <a:r>
              <a:t>C. 書く　　　3. 飲んだ</a:t>
            </a:r>
          </a:p>
          <a:p>
            <a:r>
              <a:t>D. 来る　　　4. 来た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练习题答案②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A-3, B-1, C-2, D-4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写作练习题③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根据提示用「た型」造句：</a:t>
            </a:r>
          </a:p>
          <a:p>
            <a:r>
              <a:t>1. 昨日／映画／見る</a:t>
            </a:r>
          </a:p>
          <a:p>
            <a:r>
              <a:t>2. 朝／早く／起きる</a:t>
            </a:r>
          </a:p>
          <a:p>
            <a:r>
              <a:t>3. 去年／日本へ／行く</a:t>
            </a:r>
          </a:p>
          <a:p>
            <a:r>
              <a:t>4. 今朝／朝ごはん／食べる</a:t>
            </a:r>
          </a:p>
          <a:p>
            <a:r>
              <a:t>5. さっき／友達／会う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写作参考答案③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昨日、映画を見た。</a:t>
            </a: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朝、早く起きた。</a:t>
            </a: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去年、日本へ行った。</a:t>
            </a: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今朝、朝ごはんを食べた。</a:t>
            </a:r>
          </a:p>
          <a:p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さっき、友達に会った。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什么是五十音图？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・日语的基本语音单元，共50个假名。</a:t>
            </a:r>
          </a:p>
          <a:p>
            <a:r>
              <a:t>・分为5行：あ行、か行、さ行、た行、な行……</a:t>
            </a:r>
          </a:p>
          <a:p>
            <a:r>
              <a:t>・各行5个音，共50个。</a:t>
            </a:r>
          </a:p>
          <a:p>
            <a:r>
              <a:t>・学习动词变形的基础。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什么是「た型」？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・动词的过去形 / 完了形</a:t>
            </a:r>
          </a:p>
          <a:p>
            <a:r>
              <a:t>・用来表示“已经发生”的动作</a:t>
            </a:r>
          </a:p>
          <a:p>
            <a:r>
              <a:t>・例如：食べた（吃了）、行った（去了）</a:t>
            </a:r>
          </a:p>
          <a:p>
            <a:r>
              <a:t>・多用于日常对话、叙述、回忆、叙事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0">
            <a:extLst>
              <a:ext uri="{FF2B5EF4-FFF2-40B4-BE49-F238E27FC236}">
                <a16:creationId xmlns:a16="http://schemas.microsoft.com/office/drawing/2014/main" id="{1463B9A0-C42E-402C-9AD1-9DAE53361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ja-JP" alt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4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0分钟日语入门——五十音图与记忆方法- _哲思- 博客园">
            <a:extLst>
              <a:ext uri="{FF2B5EF4-FFF2-40B4-BE49-F238E27FC236}">
                <a16:creationId xmlns:a16="http://schemas.microsoft.com/office/drawing/2014/main" id="{6185B655-D0F2-6DB6-15FC-4D478A9B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677" y="794269"/>
            <a:ext cx="7692646" cy="52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0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日语动词三类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・一类（五段）动词：語尾是「う、つ、る、む、ぶ、ぬ、く、ぐ、す」</a:t>
            </a:r>
          </a:p>
          <a:p>
            <a:r>
              <a:t>  - 例：書く、泳ぐ、話す、待つ、遊ぶ、死ぬ、飲む</a:t>
            </a:r>
          </a:p>
          <a:p>
            <a:r>
              <a:t>・二类（一段）动词：語尾是「える／いる」多数</a:t>
            </a:r>
          </a:p>
          <a:p>
            <a:r>
              <a:t>  - 例：食べる、見る、起きる、信じる</a:t>
            </a:r>
          </a:p>
          <a:p>
            <a:r>
              <a:t>・三类（不规则）动词：</a:t>
            </a:r>
          </a:p>
          <a:p>
            <a:r>
              <a:t>  - する、来る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た型变化规则（一类动词）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書く → 書いた</a:t>
            </a:r>
          </a:p>
          <a:p>
            <a:r>
              <a:t>泳ぐ → 泳いだ</a:t>
            </a:r>
          </a:p>
          <a:p>
            <a:r>
              <a:t>話す → 話した</a:t>
            </a:r>
          </a:p>
          <a:p>
            <a:r>
              <a:t>待つ → 待った</a:t>
            </a:r>
          </a:p>
          <a:p>
            <a:r>
              <a:t>死ぬ → 死んだ</a:t>
            </a:r>
          </a:p>
          <a:p>
            <a:r>
              <a:t>飲む → 飲んだ</a:t>
            </a:r>
          </a:p>
          <a:p>
            <a:r>
              <a:t>遊ぶ → 遊んだ</a:t>
            </a:r>
          </a:p>
          <a:p>
            <a:r>
              <a:t>読む → 読んだ</a:t>
            </a:r>
          </a:p>
          <a:p>
            <a:r>
              <a:t>立つ → 立った</a:t>
            </a:r>
          </a:p>
          <a:p>
            <a:r>
              <a:t>呼ぶ → 呼んだ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た型变化规则（二、三类动词）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【二类动词】る → た：食べる → 食べた、見る → 見た</a:t>
            </a:r>
          </a:p>
          <a:p>
            <a:r>
              <a:t>起きる → 起きた、借りる → 借りた</a:t>
            </a:r>
          </a:p>
          <a:p>
            <a:r>
              <a:t>【三类动词】する → した、来る → 来た</a:t>
            </a:r>
          </a:p>
          <a:p>
            <a:r>
              <a:t>【特殊】行く → 行った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用法例句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昨日、ラーメンを食べた</a:t>
            </a:r>
            <a:r>
              <a:rPr dirty="0"/>
              <a:t>。</a:t>
            </a:r>
          </a:p>
          <a:p>
            <a:r>
              <a:rPr dirty="0" err="1"/>
              <a:t>彼は先週、京都に行った</a:t>
            </a:r>
            <a:r>
              <a:rPr dirty="0"/>
              <a:t>。</a:t>
            </a:r>
          </a:p>
          <a:p>
            <a:r>
              <a:rPr dirty="0" err="1"/>
              <a:t>私は昨日、映画を見た</a:t>
            </a:r>
            <a:r>
              <a:rPr dirty="0"/>
              <a:t>。</a:t>
            </a:r>
          </a:p>
          <a:p>
            <a:r>
              <a:rPr dirty="0"/>
              <a:t>朝6時に起きた。</a:t>
            </a:r>
          </a:p>
          <a:p>
            <a:r>
              <a:rPr dirty="0" err="1"/>
              <a:t>手紙を書いた</a:t>
            </a:r>
            <a:r>
              <a:rPr dirty="0"/>
              <a:t>。</a:t>
            </a:r>
          </a:p>
          <a:p>
            <a:r>
              <a:rPr dirty="0" err="1"/>
              <a:t>宿題をした</a:t>
            </a:r>
            <a:r>
              <a:rPr dirty="0"/>
              <a:t>。</a:t>
            </a:r>
          </a:p>
          <a:p>
            <a:r>
              <a:rPr dirty="0" err="1"/>
              <a:t>音楽を聴いた</a:t>
            </a:r>
            <a:r>
              <a:rPr dirty="0"/>
              <a:t>。</a:t>
            </a:r>
          </a:p>
          <a:p>
            <a:r>
              <a:rPr dirty="0" err="1"/>
              <a:t>友達に会った</a:t>
            </a:r>
            <a:r>
              <a:rPr dirty="0"/>
              <a:t>。</a:t>
            </a:r>
          </a:p>
          <a:p>
            <a:r>
              <a:rPr dirty="0" err="1"/>
              <a:t>新しい靴を買った</a:t>
            </a:r>
            <a:r>
              <a:rPr dirty="0"/>
              <a:t>。</a:t>
            </a:r>
          </a:p>
          <a:p>
            <a:r>
              <a:rPr dirty="0" err="1"/>
              <a:t>コーヒーを飲んだ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练习题（填空）①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本を（　）。→ 読む</a:t>
            </a:r>
          </a:p>
          <a:p>
            <a:r>
              <a:t>2. 友達と（　）。→ 遊ぶ</a:t>
            </a:r>
          </a:p>
          <a:p>
            <a:r>
              <a:t>3. 先生に（　）。→ 会う</a:t>
            </a:r>
          </a:p>
          <a:p>
            <a:r>
              <a:t>4. 手紙を（　）。→ 書く</a:t>
            </a:r>
          </a:p>
          <a:p>
            <a:r>
              <a:t>5. パーティーに（　）。→ 来る</a:t>
            </a:r>
          </a:p>
          <a:p>
            <a:r>
              <a:t>6. 朝ごはんを（　）。→ 食べる</a:t>
            </a:r>
          </a:p>
          <a:p>
            <a:r>
              <a:t>7. 夜、音楽を（　）。→ 聞く</a:t>
            </a:r>
          </a:p>
          <a:p>
            <a:r>
              <a:t>8. 早く（　）。→ 起きる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シャボン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シャボン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TM03457510[[fn=シャボン]]</Template>
  <TotalTime>18</TotalTime>
  <Words>475</Words>
  <Application>Microsoft Office PowerPoint</Application>
  <PresentationFormat>画面に合わせる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Century Gothic</vt:lpstr>
      <vt:lpstr>Garamond</vt:lpstr>
      <vt:lpstr>シャボン</vt:lpstr>
      <vt:lpstr>日语动词的た型变形</vt:lpstr>
      <vt:lpstr>什么是五十音图？</vt:lpstr>
      <vt:lpstr>什么是「た型」？</vt:lpstr>
      <vt:lpstr>PowerPoint プレゼンテーション</vt:lpstr>
      <vt:lpstr>日语动词三类</vt:lpstr>
      <vt:lpstr>た型变化规则（一类动词）</vt:lpstr>
      <vt:lpstr>た型变化规则（二、三类动词）</vt:lpstr>
      <vt:lpstr>用法例句</vt:lpstr>
      <vt:lpstr>练习题（填空）①</vt:lpstr>
      <vt:lpstr>练习题答案①</vt:lpstr>
      <vt:lpstr>练习题（连词配对）②</vt:lpstr>
      <vt:lpstr>练习题答案②</vt:lpstr>
      <vt:lpstr>写作练习题③</vt:lpstr>
      <vt:lpstr>写作参考答案③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ノウサリク　アイジャナ</cp:lastModifiedBy>
  <cp:revision>2</cp:revision>
  <dcterms:created xsi:type="dcterms:W3CDTF">2013-01-27T09:14:16Z</dcterms:created>
  <dcterms:modified xsi:type="dcterms:W3CDTF">2025-05-09T13:47:15Z</dcterms:modified>
  <cp:category/>
</cp:coreProperties>
</file>