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1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70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6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91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79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9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0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8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7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47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47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1544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88505" y="1814574"/>
            <a:ext cx="5570417" cy="3228207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1444" y="620720"/>
            <a:ext cx="5492423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4918" y="1105351"/>
            <a:ext cx="4765475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spc="200">
                <a:solidFill>
                  <a:srgbClr val="FFFFFF"/>
                </a:solidFill>
              </a:rPr>
              <a:t>た型语法扩展讲解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4918" y="4297556"/>
            <a:ext cx="4765476" cy="1433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副标题：経験・过去事实・限制用法 等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32199" y="4214336"/>
            <a:ext cx="38404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-2"/>
            <a:ext cx="12344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t>复习た型基础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4" cy="4023360"/>
          </a:xfrm>
        </p:spPr>
        <p:txBody>
          <a:bodyPr>
            <a:normAutofit/>
          </a:bodyPr>
          <a:lstStyle/>
          <a:p>
            <a:r>
              <a:t>「た型」是动词的过去式形式</a:t>
            </a:r>
          </a:p>
          <a:p>
            <a:r>
              <a:t>例：食べる → 食べた，行く → 行った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t>「たことがある」用法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4" cy="4023360"/>
          </a:xfrm>
        </p:spPr>
        <p:txBody>
          <a:bodyPr>
            <a:normAutofit/>
          </a:bodyPr>
          <a:lstStyle/>
          <a:p>
            <a:r>
              <a:rPr dirty="0" err="1"/>
              <a:t>表示“曾经有过某经验</a:t>
            </a:r>
            <a:r>
              <a:rPr dirty="0"/>
              <a:t>”</a:t>
            </a:r>
          </a:p>
          <a:p>
            <a:r>
              <a:rPr dirty="0" err="1"/>
              <a:t>接续：动词た型＋ことがある</a:t>
            </a:r>
            <a:endParaRPr dirty="0"/>
          </a:p>
          <a:p>
            <a:r>
              <a:rPr dirty="0" err="1"/>
              <a:t>场景：旅行、经历、学习、尝试</a:t>
            </a:r>
            <a:endParaRPr dirty="0"/>
          </a:p>
          <a:p>
            <a:r>
              <a:rPr dirty="0" err="1"/>
              <a:t>例：日本に行ったことがあります</a:t>
            </a:r>
            <a:r>
              <a:rPr dirty="0"/>
              <a:t>。</a:t>
            </a:r>
          </a:p>
          <a:p>
            <a:r>
              <a:rPr dirty="0"/>
              <a:t>　　</a:t>
            </a:r>
            <a:r>
              <a:rPr dirty="0" err="1"/>
              <a:t>この映画を見たことがありますか</a:t>
            </a:r>
            <a:r>
              <a:rPr dirty="0"/>
              <a:t>？</a:t>
            </a:r>
          </a:p>
          <a:p>
            <a:r>
              <a:rPr dirty="0"/>
              <a:t>　　</a:t>
            </a:r>
            <a:r>
              <a:rPr dirty="0" err="1"/>
              <a:t>刺身を食べたことがありますか</a:t>
            </a:r>
            <a:r>
              <a:rPr dirty="0"/>
              <a:t>？</a:t>
            </a:r>
          </a:p>
          <a:p>
            <a:r>
              <a:rPr dirty="0"/>
              <a:t>　　</a:t>
            </a:r>
            <a:r>
              <a:rPr dirty="0" err="1"/>
              <a:t>一度富士山に登ったことがあります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t>「たほうがいい」用法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4" cy="4023360"/>
          </a:xfrm>
        </p:spPr>
        <p:txBody>
          <a:bodyPr>
            <a:normAutofit/>
          </a:bodyPr>
          <a:lstStyle/>
          <a:p>
            <a:r>
              <a:rPr dirty="0" err="1"/>
              <a:t>表示建议“最好</a:t>
            </a:r>
            <a:r>
              <a:rPr dirty="0"/>
              <a:t>……／</a:t>
            </a:r>
            <a:r>
              <a:rPr dirty="0" err="1"/>
              <a:t>应该</a:t>
            </a:r>
            <a:r>
              <a:rPr dirty="0"/>
              <a:t>……”</a:t>
            </a:r>
          </a:p>
          <a:p>
            <a:r>
              <a:rPr dirty="0" err="1"/>
              <a:t>接续：动词た型＋ほうがいい</a:t>
            </a:r>
            <a:endParaRPr dirty="0"/>
          </a:p>
          <a:p>
            <a:r>
              <a:rPr dirty="0" err="1"/>
              <a:t>场景：健康建议、生活建议、劝说表达</a:t>
            </a:r>
            <a:endParaRPr dirty="0"/>
          </a:p>
          <a:p>
            <a:r>
              <a:rPr dirty="0" err="1"/>
              <a:t>例：薬を飲んだほうがいいですよ</a:t>
            </a:r>
            <a:r>
              <a:rPr dirty="0"/>
              <a:t>。</a:t>
            </a:r>
          </a:p>
          <a:p>
            <a:r>
              <a:rPr dirty="0" err="1"/>
              <a:t>もっと勉強したほうがいいと思います</a:t>
            </a:r>
            <a:r>
              <a:rPr dirty="0"/>
              <a:t>。</a:t>
            </a:r>
          </a:p>
          <a:p>
            <a:r>
              <a:rPr dirty="0" err="1"/>
              <a:t>早く寝たほうがいいよ</a:t>
            </a:r>
            <a:r>
              <a:rPr dirty="0"/>
              <a:t>。</a:t>
            </a:r>
          </a:p>
          <a:p>
            <a:r>
              <a:rPr dirty="0" err="1"/>
              <a:t>人にそんな言い方をしないほうがいいよ</a:t>
            </a:r>
            <a:r>
              <a:rPr dirty="0"/>
              <a:t>。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t>「たら」用法（条件假设）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4" cy="4023360"/>
          </a:xfrm>
        </p:spPr>
        <p:txBody>
          <a:bodyPr>
            <a:normAutofit/>
          </a:bodyPr>
          <a:lstStyle/>
          <a:p>
            <a:r>
              <a:rPr dirty="0" err="1"/>
              <a:t>表示“如果</a:t>
            </a:r>
            <a:r>
              <a:rPr dirty="0"/>
              <a:t>……</a:t>
            </a:r>
            <a:r>
              <a:rPr dirty="0" err="1"/>
              <a:t>的话</a:t>
            </a:r>
            <a:r>
              <a:rPr dirty="0"/>
              <a:t>”</a:t>
            </a:r>
          </a:p>
          <a:p>
            <a:r>
              <a:rPr dirty="0" err="1"/>
              <a:t>接续：动词た型＋ら</a:t>
            </a:r>
            <a:endParaRPr dirty="0"/>
          </a:p>
          <a:p>
            <a:r>
              <a:rPr dirty="0" err="1"/>
              <a:t>可表示假设、顺序、发现</a:t>
            </a:r>
            <a:endParaRPr dirty="0"/>
          </a:p>
          <a:p>
            <a:r>
              <a:rPr dirty="0" err="1"/>
              <a:t>例：終わったら、帰りましょう</a:t>
            </a:r>
            <a:r>
              <a:rPr dirty="0"/>
              <a:t>。</a:t>
            </a:r>
          </a:p>
          <a:p>
            <a:r>
              <a:rPr dirty="0" err="1"/>
              <a:t>雨が降ったら、行きません</a:t>
            </a:r>
            <a:r>
              <a:rPr dirty="0"/>
              <a:t>。</a:t>
            </a:r>
          </a:p>
          <a:p>
            <a:r>
              <a:rPr dirty="0" err="1"/>
              <a:t>家に帰ったら、手を洗います</a:t>
            </a:r>
            <a:r>
              <a:rPr dirty="0"/>
              <a:t>。</a:t>
            </a:r>
          </a:p>
          <a:p>
            <a:r>
              <a:rPr lang="ja-JP" altLang="en-US" dirty="0"/>
              <a:t>ド</a:t>
            </a:r>
            <a:r>
              <a:rPr dirty="0" err="1"/>
              <a:t>アを開けたら、猫がいました</a:t>
            </a:r>
            <a:r>
              <a:rPr dirty="0"/>
              <a:t>。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t>「たばかり」用法（刚刚）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4" cy="4023360"/>
          </a:xfrm>
        </p:spPr>
        <p:txBody>
          <a:bodyPr>
            <a:normAutofit/>
          </a:bodyPr>
          <a:lstStyle/>
          <a:p>
            <a:r>
              <a:rPr dirty="0" err="1"/>
              <a:t>表示某动作刚刚完成</a:t>
            </a:r>
            <a:endParaRPr dirty="0"/>
          </a:p>
          <a:p>
            <a:r>
              <a:rPr dirty="0" err="1"/>
              <a:t>接续：动词た型＋ばかり</a:t>
            </a:r>
            <a:endParaRPr dirty="0"/>
          </a:p>
          <a:p>
            <a:r>
              <a:rPr dirty="0" err="1"/>
              <a:t>例：今、来たばかりです</a:t>
            </a:r>
            <a:r>
              <a:rPr dirty="0"/>
              <a:t>。</a:t>
            </a:r>
          </a:p>
          <a:p>
            <a:r>
              <a:rPr dirty="0" err="1"/>
              <a:t>昼ごはんを食べたばかりです</a:t>
            </a:r>
            <a:r>
              <a:rPr dirty="0"/>
              <a:t>。</a:t>
            </a:r>
          </a:p>
          <a:p>
            <a:r>
              <a:rPr dirty="0" err="1"/>
              <a:t>日本に着いたばかりで、まだよく分かりません</a:t>
            </a:r>
            <a:r>
              <a:rPr dirty="0"/>
              <a:t>。</a:t>
            </a:r>
          </a:p>
          <a:p>
            <a:r>
              <a:rPr dirty="0" err="1"/>
              <a:t>大学を卒業したばかりです</a:t>
            </a:r>
            <a:r>
              <a:rPr dirty="0"/>
              <a:t>。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1544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88505" y="1814574"/>
            <a:ext cx="5570417" cy="3228207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-2"/>
            <a:ext cx="12344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1444" y="620720"/>
            <a:ext cx="5492423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641" y="942449"/>
            <a:ext cx="5010992" cy="1470249"/>
          </a:xfrm>
        </p:spPr>
        <p:txBody>
          <a:bodyPr>
            <a:normAutofit/>
          </a:bodyPr>
          <a:lstStyle/>
          <a:p>
            <a:r>
              <a:t>练习题（选择题）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48775" y="2573573"/>
            <a:ext cx="49377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0282" y="2773885"/>
            <a:ext cx="5007352" cy="3141013"/>
          </a:xfrm>
        </p:spPr>
        <p:txBody>
          <a:bodyPr>
            <a:normAutofit/>
          </a:bodyPr>
          <a:lstStyle/>
          <a:p>
            <a:r>
              <a:rPr lang="en-US" altLang="ja-JP" sz="1300"/>
              <a:t>1. </a:t>
            </a:r>
            <a:r>
              <a:rPr lang="ja-JP" altLang="en-US" sz="1300" err="1"/>
              <a:t>彼は中国に</a:t>
            </a:r>
            <a:r>
              <a:rPr lang="ja-JP" altLang="en-US" sz="1300"/>
              <a:t>＿＿</a:t>
            </a:r>
            <a:r>
              <a:rPr lang="ja-JP" altLang="en-US" sz="1300" err="1"/>
              <a:t>ことがあります</a:t>
            </a:r>
            <a:r>
              <a:rPr lang="ja-JP" altLang="en-US" sz="1300"/>
              <a:t>。</a:t>
            </a:r>
          </a:p>
          <a:p>
            <a:r>
              <a:rPr lang="en-US" altLang="ja-JP" sz="1300"/>
              <a:t>A. </a:t>
            </a:r>
            <a:r>
              <a:rPr lang="ja-JP" altLang="en-US" sz="1300" err="1"/>
              <a:t>行く</a:t>
            </a:r>
            <a:r>
              <a:rPr lang="ja-JP" altLang="en-US" sz="1300"/>
              <a:t>　</a:t>
            </a:r>
            <a:r>
              <a:rPr lang="en-US" altLang="ja-JP" sz="1300"/>
              <a:t>B. </a:t>
            </a:r>
            <a:r>
              <a:rPr lang="ja-JP" altLang="en-US" sz="1300" err="1"/>
              <a:t>行った</a:t>
            </a:r>
            <a:r>
              <a:rPr lang="ja-JP" altLang="en-US" sz="1300"/>
              <a:t>　</a:t>
            </a:r>
            <a:r>
              <a:rPr lang="en-US" altLang="ja-JP" sz="1300"/>
              <a:t>C. </a:t>
            </a:r>
            <a:r>
              <a:rPr lang="ja-JP" altLang="en-US" sz="1300" err="1"/>
              <a:t>行ったことが</a:t>
            </a:r>
            <a:r>
              <a:rPr lang="ja-JP" altLang="en-US" sz="1300"/>
              <a:t>　</a:t>
            </a:r>
            <a:r>
              <a:rPr lang="en-US" altLang="ja-JP" sz="1300"/>
              <a:t>D. </a:t>
            </a:r>
            <a:r>
              <a:rPr lang="ja-JP" altLang="en-US" sz="1300" err="1"/>
              <a:t>行ったことがある</a:t>
            </a:r>
            <a:r>
              <a:rPr lang="ja-JP" altLang="en-US" sz="1300"/>
              <a:t> </a:t>
            </a:r>
          </a:p>
          <a:p>
            <a:r>
              <a:rPr lang="en-US" altLang="ja-JP" sz="1300"/>
              <a:t>2. </a:t>
            </a:r>
            <a:r>
              <a:rPr lang="ja-JP" altLang="en-US" sz="1300" err="1"/>
              <a:t>頭が痛いなら</a:t>
            </a:r>
            <a:r>
              <a:rPr lang="ja-JP" altLang="en-US" sz="1300"/>
              <a:t>、＿＿</a:t>
            </a:r>
            <a:r>
              <a:rPr lang="ja-JP" altLang="en-US" sz="1300" err="1"/>
              <a:t>ほうがいいです</a:t>
            </a:r>
            <a:r>
              <a:rPr lang="ja-JP" altLang="en-US" sz="1300"/>
              <a:t>。</a:t>
            </a:r>
          </a:p>
          <a:p>
            <a:r>
              <a:rPr lang="en-US" altLang="ja-JP" sz="1300"/>
              <a:t>A. </a:t>
            </a:r>
            <a:r>
              <a:rPr lang="ja-JP" altLang="en-US" sz="1300" err="1"/>
              <a:t>薬を飲む</a:t>
            </a:r>
            <a:r>
              <a:rPr lang="ja-JP" altLang="en-US" sz="1300"/>
              <a:t>　</a:t>
            </a:r>
            <a:r>
              <a:rPr lang="en-US" altLang="ja-JP" sz="1300"/>
              <a:t>B. </a:t>
            </a:r>
            <a:r>
              <a:rPr lang="ja-JP" altLang="en-US" sz="1300" err="1"/>
              <a:t>薬を飲んだ</a:t>
            </a:r>
            <a:r>
              <a:rPr lang="ja-JP" altLang="en-US" sz="1300"/>
              <a:t>　</a:t>
            </a:r>
            <a:r>
              <a:rPr lang="en-US" altLang="ja-JP" sz="1300"/>
              <a:t>C. </a:t>
            </a:r>
            <a:r>
              <a:rPr lang="ja-JP" altLang="en-US" sz="1300" err="1"/>
              <a:t>薬を飲んだことが</a:t>
            </a:r>
            <a:r>
              <a:rPr lang="ja-JP" altLang="en-US" sz="1300"/>
              <a:t>　</a:t>
            </a:r>
            <a:r>
              <a:rPr lang="en-US" altLang="ja-JP" sz="1300"/>
              <a:t>D. </a:t>
            </a:r>
            <a:r>
              <a:rPr lang="ja-JP" altLang="en-US" sz="1300" err="1"/>
              <a:t>薬を飲んだ</a:t>
            </a:r>
            <a:r>
              <a:rPr lang="ja-JP" altLang="en-US" sz="1300"/>
              <a:t> </a:t>
            </a:r>
          </a:p>
          <a:p>
            <a:r>
              <a:rPr lang="en-US" altLang="ja-JP" sz="1300"/>
              <a:t>3. </a:t>
            </a:r>
            <a:r>
              <a:rPr lang="ja-JP" altLang="en-US" sz="1300" err="1"/>
              <a:t>家に帰ったら</a:t>
            </a:r>
            <a:r>
              <a:rPr lang="ja-JP" altLang="en-US" sz="1300"/>
              <a:t>、＿＿。</a:t>
            </a:r>
          </a:p>
          <a:p>
            <a:pPr marL="0" indent="0">
              <a:buNone/>
            </a:pPr>
            <a:r>
              <a:rPr lang="en-US" altLang="ja-JP" sz="1300"/>
              <a:t>A. </a:t>
            </a:r>
            <a:r>
              <a:rPr lang="ja-JP" altLang="en-US" sz="1300" err="1"/>
              <a:t>ごはんを食べます</a:t>
            </a:r>
            <a:r>
              <a:rPr lang="ja-JP" altLang="en-US" sz="1300"/>
              <a:t> 　</a:t>
            </a:r>
            <a:r>
              <a:rPr lang="en-US" altLang="ja-JP" sz="1300"/>
              <a:t>B. </a:t>
            </a:r>
            <a:r>
              <a:rPr lang="ja-JP" altLang="en-US" sz="1300" err="1"/>
              <a:t>ごはんを食べた</a:t>
            </a:r>
            <a:r>
              <a:rPr lang="ja-JP" altLang="en-US" sz="1300"/>
              <a:t>　</a:t>
            </a:r>
            <a:r>
              <a:rPr lang="en-US" altLang="ja-JP" sz="1300"/>
              <a:t>C. </a:t>
            </a:r>
            <a:r>
              <a:rPr lang="ja-JP" altLang="en-US" sz="1300" err="1"/>
              <a:t>ごはんを食べている</a:t>
            </a:r>
            <a:r>
              <a:rPr lang="ja-JP" altLang="en-US" sz="1300"/>
              <a:t>　</a:t>
            </a:r>
            <a:r>
              <a:rPr lang="en-US" altLang="ja-JP" sz="1300"/>
              <a:t>D. </a:t>
            </a:r>
            <a:r>
              <a:rPr lang="ja-JP" altLang="en-US" sz="1300" err="1"/>
              <a:t>ごはんを食べたことがある</a:t>
            </a:r>
            <a:endParaRPr lang="ja-JP" altLang="en-US" sz="1300"/>
          </a:p>
          <a:p>
            <a:r>
              <a:rPr lang="en-US" altLang="ja-JP" sz="1300"/>
              <a:t>4. </a:t>
            </a:r>
            <a:r>
              <a:rPr lang="ja-JP" altLang="en-US" sz="1300" err="1"/>
              <a:t>今、駅に</a:t>
            </a:r>
            <a:r>
              <a:rPr lang="ja-JP" altLang="en-US" sz="1300"/>
              <a:t>＿＿</a:t>
            </a:r>
            <a:r>
              <a:rPr lang="ja-JP" altLang="en-US" sz="1300" err="1"/>
              <a:t>ばかりです</a:t>
            </a:r>
            <a:r>
              <a:rPr lang="ja-JP" altLang="en-US" sz="1300"/>
              <a:t>。</a:t>
            </a:r>
          </a:p>
          <a:p>
            <a:pPr marL="0" indent="0">
              <a:buNone/>
            </a:pPr>
            <a:r>
              <a:rPr lang="en-US" altLang="ja-JP" sz="1300"/>
              <a:t>A. </a:t>
            </a:r>
            <a:r>
              <a:rPr lang="ja-JP" altLang="en-US" sz="1300" err="1"/>
              <a:t>着いた</a:t>
            </a:r>
            <a:r>
              <a:rPr lang="ja-JP" altLang="en-US" sz="1300"/>
              <a:t> 　</a:t>
            </a:r>
            <a:r>
              <a:rPr lang="en-US" altLang="ja-JP" sz="1300"/>
              <a:t>B. </a:t>
            </a:r>
            <a:r>
              <a:rPr lang="ja-JP" altLang="en-US" sz="1300" err="1"/>
              <a:t>着く</a:t>
            </a:r>
            <a:r>
              <a:rPr lang="ja-JP" altLang="en-US" sz="1300"/>
              <a:t>　</a:t>
            </a:r>
            <a:r>
              <a:rPr lang="en-US" altLang="ja-JP" sz="1300"/>
              <a:t>C. </a:t>
            </a:r>
            <a:r>
              <a:rPr lang="ja-JP" altLang="en-US" sz="1300" err="1"/>
              <a:t>着いて</a:t>
            </a:r>
            <a:r>
              <a:rPr lang="ja-JP" altLang="en-US" sz="1300"/>
              <a:t>　</a:t>
            </a:r>
            <a:r>
              <a:rPr lang="en-US" altLang="ja-JP" sz="1300"/>
              <a:t>D. </a:t>
            </a:r>
            <a:r>
              <a:rPr lang="ja-JP" altLang="en-US" sz="1300" err="1"/>
              <a:t>着いたことがある</a:t>
            </a:r>
            <a:endParaRPr lang="ja-JP" altLang="en-US" sz="13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1544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88505" y="1814574"/>
            <a:ext cx="5570417" cy="3228207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-2"/>
            <a:ext cx="12344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1444" y="620720"/>
            <a:ext cx="5492423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641" y="942449"/>
            <a:ext cx="5010992" cy="1470249"/>
          </a:xfrm>
        </p:spPr>
        <p:txBody>
          <a:bodyPr>
            <a:normAutofit/>
          </a:bodyPr>
          <a:lstStyle/>
          <a:p>
            <a:r>
              <a:t>练习题（填空）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48775" y="2573573"/>
            <a:ext cx="49377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0282" y="2773885"/>
            <a:ext cx="5007352" cy="3141013"/>
          </a:xfrm>
        </p:spPr>
        <p:txBody>
          <a:bodyPr>
            <a:normAutofit/>
          </a:bodyPr>
          <a:lstStyle/>
          <a:p>
            <a:r>
              <a:rPr lang="en-US" altLang="ja-JP" sz="1700"/>
              <a:t>1. </a:t>
            </a:r>
            <a:r>
              <a:rPr lang="ja-JP" altLang="en-US" sz="1700"/>
              <a:t>日本へ（　　　　）ことがありますか？ → 行く</a:t>
            </a:r>
          </a:p>
          <a:p>
            <a:r>
              <a:rPr lang="en-US" altLang="ja-JP" sz="1700"/>
              <a:t>2. </a:t>
            </a:r>
            <a:r>
              <a:rPr lang="ja-JP" altLang="en-US" sz="1700"/>
              <a:t>熱があるなら、早く（　　　　）ほうがいいです。→ 寝る</a:t>
            </a:r>
          </a:p>
          <a:p>
            <a:r>
              <a:rPr lang="en-US" altLang="ja-JP" sz="1700"/>
              <a:t>3. </a:t>
            </a:r>
            <a:r>
              <a:rPr lang="ja-JP" altLang="en-US" sz="1700"/>
              <a:t>朝ごはんを（　　　　）ばかりなので、お腹がいっぱいです。→ 食べる</a:t>
            </a:r>
          </a:p>
          <a:p>
            <a:r>
              <a:rPr lang="en-US" altLang="ja-JP" sz="1700"/>
              <a:t>4. </a:t>
            </a:r>
            <a:r>
              <a:rPr lang="ja-JP" altLang="en-US" sz="1700"/>
              <a:t>学校が終わったら、（　　　　）。→ 帰る</a:t>
            </a:r>
          </a:p>
          <a:p>
            <a:r>
              <a:rPr lang="en-US" altLang="ja-JP" sz="1700"/>
              <a:t>5. </a:t>
            </a:r>
            <a:r>
              <a:rPr lang="ja-JP" altLang="en-US" sz="1700"/>
              <a:t>一度も（　　　　）ことがありません。→ 泳ぐ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1544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88505" y="1814574"/>
            <a:ext cx="5570417" cy="3228207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-2"/>
            <a:ext cx="12344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1444" y="620720"/>
            <a:ext cx="5492423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641" y="942449"/>
            <a:ext cx="5010992" cy="1470249"/>
          </a:xfrm>
        </p:spPr>
        <p:txBody>
          <a:bodyPr>
            <a:normAutofit/>
          </a:bodyPr>
          <a:lstStyle/>
          <a:p>
            <a:r>
              <a:t>练习题答案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48775" y="2573573"/>
            <a:ext cx="49377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0282" y="2773885"/>
            <a:ext cx="5007352" cy="3141013"/>
          </a:xfrm>
        </p:spPr>
        <p:txBody>
          <a:bodyPr>
            <a:normAutofit/>
          </a:bodyPr>
          <a:lstStyle/>
          <a:p>
            <a:r>
              <a:t>1. 行ったことがありますか？</a:t>
            </a:r>
          </a:p>
          <a:p>
            <a:r>
              <a:t>2. 寝たほうがいいです</a:t>
            </a:r>
          </a:p>
          <a:p>
            <a:r>
              <a:t>3. 食べたばかりです</a:t>
            </a:r>
          </a:p>
          <a:p>
            <a:r>
              <a:t>4. 帰ります</a:t>
            </a:r>
          </a:p>
          <a:p>
            <a:r>
              <a:t>5. 泳いだ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ンテグラル">
  <a:themeElements>
    <a:clrScheme name="インテグラル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インテグラル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インテグラル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</TotalTime>
  <Words>371</Words>
  <Application>Microsoft Office PowerPoint</Application>
  <PresentationFormat>画面に合わせる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インテグラル</vt:lpstr>
      <vt:lpstr>た型语法扩展讲解</vt:lpstr>
      <vt:lpstr>复习た型基础</vt:lpstr>
      <vt:lpstr>「たことがある」用法</vt:lpstr>
      <vt:lpstr>「たほうがいい」用法</vt:lpstr>
      <vt:lpstr>「たら」用法（条件假设）</vt:lpstr>
      <vt:lpstr>「たばかり」用法（刚刚）</vt:lpstr>
      <vt:lpstr>练习题（选择题）</vt:lpstr>
      <vt:lpstr>练习题（填空）</vt:lpstr>
      <vt:lpstr>练习题答案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ノウサリク　アイジャナ</cp:lastModifiedBy>
  <cp:revision>2</cp:revision>
  <dcterms:created xsi:type="dcterms:W3CDTF">2013-01-27T09:14:16Z</dcterms:created>
  <dcterms:modified xsi:type="dcterms:W3CDTF">2025-05-09T13:45:07Z</dcterms:modified>
  <cp:category/>
</cp:coreProperties>
</file>