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"/>
  </p:notesMasterIdLst>
  <p:handoutMasterIdLst>
    <p:handoutMasterId r:id="rId9"/>
  </p:handoutMasterIdLst>
  <p:sldIdLst>
    <p:sldId id="282" r:id="rId2"/>
    <p:sldId id="284" r:id="rId3"/>
    <p:sldId id="290" r:id="rId4"/>
    <p:sldId id="289" r:id="rId5"/>
    <p:sldId id="291" r:id="rId6"/>
    <p:sldId id="280" r:id="rId7"/>
  </p:sldIdLst>
  <p:sldSz cx="9144000" cy="5143500" type="screen16x9"/>
  <p:notesSz cx="6805613" cy="994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32">
          <p15:clr>
            <a:srgbClr val="A4A3A4"/>
          </p15:clr>
        </p15:guide>
        <p15:guide id="4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5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D4"/>
    <a:srgbClr val="FADF03"/>
    <a:srgbClr val="0579D4"/>
    <a:srgbClr val="0086CD"/>
    <a:srgbClr val="945200"/>
    <a:srgbClr val="F6B63A"/>
    <a:srgbClr val="008E42"/>
    <a:srgbClr val="FCDC88"/>
    <a:srgbClr val="FFC543"/>
    <a:srgbClr val="A5A6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43" autoAdjust="0"/>
    <p:restoredTop sz="94083" autoAdjust="0"/>
  </p:normalViewPr>
  <p:slideViewPr>
    <p:cSldViewPr snapToGrid="0">
      <p:cViewPr varScale="1">
        <p:scale>
          <a:sx n="127" d="100"/>
          <a:sy n="127" d="100"/>
        </p:scale>
        <p:origin x="184" y="7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138" y="-90"/>
      </p:cViewPr>
      <p:guideLst>
        <p:guide orient="horz" pos="2880"/>
        <p:guide pos="2160"/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09T11:16:56.502" idx="5">
    <p:pos x="5760" y="676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A56AACC-449E-FC4B-A58D-5728CFA2265A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170"/>
            <a:ext cx="2949099" cy="49720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5170"/>
            <a:ext cx="2949099" cy="49720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009C912-27B5-9642-8541-76F612494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20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78090" y="4723448"/>
            <a:ext cx="6049434" cy="4474845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12635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400" kern="1200">
        <a:solidFill>
          <a:schemeClr val="tx1"/>
        </a:solidFill>
        <a:latin typeface="Futura Md" pitchFamily="34" charset="0"/>
        <a:ea typeface="+mn-ea"/>
        <a:cs typeface="+mn-cs"/>
      </a:defRPr>
    </a:lvl1pPr>
    <a:lvl2pPr marL="0" indent="0" algn="l" defTabSz="457200" rtl="0" eaLnBrk="1" latinLnBrk="0" hangingPunct="1">
      <a:defRPr sz="1400" kern="1200">
        <a:solidFill>
          <a:schemeClr val="accent3"/>
        </a:solidFill>
        <a:latin typeface="Futura Md" pitchFamily="34" charset="0"/>
        <a:ea typeface="+mn-ea"/>
        <a:cs typeface="+mn-cs"/>
      </a:defRPr>
    </a:lvl2pPr>
    <a:lvl3pPr marL="0" indent="0" algn="l" defTabSz="457200" rtl="0" eaLnBrk="1" latinLnBrk="0" hangingPunct="1">
      <a:defRPr sz="1100" kern="1200">
        <a:solidFill>
          <a:schemeClr val="tx1"/>
        </a:solidFill>
        <a:latin typeface="Futura Bk" pitchFamily="34" charset="0"/>
        <a:ea typeface="+mn-ea"/>
        <a:cs typeface="+mn-cs"/>
      </a:defRPr>
    </a:lvl3pPr>
    <a:lvl4pPr marL="0" indent="0" algn="l" defTabSz="457200" rtl="0" eaLnBrk="1" latinLnBrk="0" hangingPunct="1">
      <a:defRPr sz="1100" kern="1200">
        <a:solidFill>
          <a:schemeClr val="tx1"/>
        </a:solidFill>
        <a:latin typeface="Futura Bk" pitchFamily="34" charset="0"/>
        <a:ea typeface="+mn-ea"/>
        <a:cs typeface="+mn-cs"/>
      </a:defRPr>
    </a:lvl4pPr>
    <a:lvl5pPr marL="0" indent="0" algn="l" defTabSz="457200" rtl="0" eaLnBrk="1" latinLnBrk="0" hangingPunct="1">
      <a:defRPr sz="1100" kern="1200">
        <a:solidFill>
          <a:schemeClr val="tx1"/>
        </a:solidFill>
        <a:latin typeface="Futura Bk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252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064" y="1061632"/>
            <a:ext cx="7772400" cy="64234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800" b="0" i="0">
                <a:solidFill>
                  <a:schemeClr val="bg1"/>
                </a:solidFill>
                <a:latin typeface="Futura Md BT" panose="020B0602020204020303" pitchFamily="34" charset="0"/>
                <a:cs typeface="Futura Md BT" panose="020B0602020204020303" pitchFamily="34" charset="0"/>
              </a:defRPr>
            </a:lvl1pPr>
          </a:lstStyle>
          <a:p>
            <a:r>
              <a:rPr lang="en-US" dirty="0"/>
              <a:t>Presentation Heading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224" y="1683654"/>
            <a:ext cx="8153400" cy="685800"/>
          </a:xfrm>
        </p:spPr>
        <p:txBody>
          <a:bodyPr>
            <a:noAutofit/>
          </a:bodyPr>
          <a:lstStyle>
            <a:lvl1pPr marL="0" indent="0" algn="l">
              <a:buNone/>
              <a:defRPr sz="4800" b="0" i="0" baseline="0">
                <a:solidFill>
                  <a:schemeClr val="tx1">
                    <a:tint val="75000"/>
                  </a:schemeClr>
                </a:solidFill>
                <a:latin typeface="Futura Md BT" panose="020B0602020204020303" pitchFamily="34" charset="0"/>
                <a:cs typeface="Futura Md BT" panose="020B06020202040203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39149" y="219075"/>
            <a:ext cx="436667" cy="1651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5987151" y="145142"/>
            <a:ext cx="225425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50" b="0" i="0" noProof="0" dirty="0">
                <a:solidFill>
                  <a:schemeClr val="accent3"/>
                </a:solidFill>
                <a:latin typeface="Futura BT Medium"/>
                <a:cs typeface="Futura BT Medium"/>
              </a:rPr>
              <a:t>New Frontiers Executive Summary</a:t>
            </a:r>
          </a:p>
          <a:p>
            <a:r>
              <a:rPr lang="en-GB" sz="650" b="0" i="0" noProof="0" dirty="0">
                <a:solidFill>
                  <a:schemeClr val="accent3"/>
                </a:solidFill>
                <a:latin typeface="Futura BT Medium"/>
                <a:cs typeface="Futura BT Medium"/>
              </a:rPr>
              <a:t>January 2017</a:t>
            </a:r>
          </a:p>
          <a:p>
            <a:endParaRPr lang="en-GB" sz="650" b="0" i="0" noProof="0" dirty="0">
              <a:solidFill>
                <a:schemeClr val="accent3"/>
              </a:solidFill>
              <a:latin typeface="Futura BT Medium"/>
              <a:cs typeface="Futura BT Medium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67607" y="934357"/>
            <a:ext cx="8595179" cy="0"/>
          </a:xfrm>
          <a:prstGeom prst="line">
            <a:avLst/>
          </a:prstGeom>
          <a:ln w="6350">
            <a:solidFill>
              <a:srgbClr val="8787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86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228600" y="1714500"/>
            <a:ext cx="8610600" cy="3067049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4168" y="1090137"/>
            <a:ext cx="7924800" cy="304800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 baseline="0">
                <a:solidFill>
                  <a:schemeClr val="tx1"/>
                </a:solidFill>
                <a:latin typeface="Futura Md BT" panose="020B0602020204020303" pitchFamily="34" charset="0"/>
                <a:cs typeface="Futura Md BT" panose="020B0602020204020303" pitchFamily="34" charset="0"/>
              </a:defRPr>
            </a:lvl1pPr>
          </a:lstStyle>
          <a:p>
            <a:pPr lvl="0"/>
            <a:r>
              <a:rPr lang="en-GB" noProof="0" dirty="0"/>
              <a:t>State what the graph is showing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74168" y="1409225"/>
            <a:ext cx="7924800" cy="304800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 baseline="0">
                <a:solidFill>
                  <a:schemeClr val="bg1">
                    <a:lumMod val="50000"/>
                  </a:schemeClr>
                </a:solidFill>
                <a:latin typeface="Futura Md BT" panose="020B0602020204020303" pitchFamily="34" charset="0"/>
                <a:cs typeface="Futura Md BT" panose="020B0602020204020303" pitchFamily="34" charset="0"/>
              </a:defRPr>
            </a:lvl1pPr>
          </a:lstStyle>
          <a:p>
            <a:pPr lvl="0"/>
            <a:r>
              <a:rPr lang="en-GB" noProof="0" dirty="0"/>
              <a:t>State the ‘so what?’ for the customer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7607" y="935262"/>
            <a:ext cx="859517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7960" y="431005"/>
            <a:ext cx="5410200" cy="266700"/>
          </a:xfrm>
        </p:spPr>
        <p:txBody>
          <a:bodyPr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77800" y="120650"/>
            <a:ext cx="5410200" cy="304800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8098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1714500"/>
            <a:ext cx="2895600" cy="609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50" baseline="0">
                <a:solidFill>
                  <a:schemeClr val="tx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GB" noProof="0" dirty="0"/>
              <a:t>Legend Area</a:t>
            </a:r>
          </a:p>
        </p:txBody>
      </p:sp>
      <p:sp>
        <p:nvSpPr>
          <p:cNvPr id="12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228600" y="1714500"/>
            <a:ext cx="5844721" cy="3067049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267607" y="935262"/>
            <a:ext cx="859517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4168" y="1090137"/>
            <a:ext cx="7924800" cy="304800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 baseline="0">
                <a:solidFill>
                  <a:schemeClr val="tx1"/>
                </a:solidFill>
                <a:latin typeface="Futura Md BT" panose="020B0602020204020303" pitchFamily="34" charset="0"/>
                <a:cs typeface="Futura Md BT" panose="020B0602020204020303" pitchFamily="34" charset="0"/>
              </a:defRPr>
            </a:lvl1pPr>
          </a:lstStyle>
          <a:p>
            <a:pPr lvl="0"/>
            <a:r>
              <a:rPr lang="en-GB" noProof="0" dirty="0"/>
              <a:t>State what the graph is showing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74168" y="1409225"/>
            <a:ext cx="7924800" cy="304800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 baseline="0">
                <a:solidFill>
                  <a:schemeClr val="bg1">
                    <a:lumMod val="50000"/>
                  </a:schemeClr>
                </a:solidFill>
                <a:latin typeface="Futura Md BT" panose="020B0602020204020303" pitchFamily="34" charset="0"/>
                <a:cs typeface="Futura Md BT" panose="020B0602020204020303" pitchFamily="34" charset="0"/>
              </a:defRPr>
            </a:lvl1pPr>
          </a:lstStyle>
          <a:p>
            <a:pPr lvl="0"/>
            <a:r>
              <a:rPr lang="en-GB" noProof="0" dirty="0"/>
              <a:t>State the ‘so what?’ for the customer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7960" y="431005"/>
            <a:ext cx="5410200" cy="266700"/>
          </a:xfrm>
        </p:spPr>
        <p:txBody>
          <a:bodyPr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77800" y="120650"/>
            <a:ext cx="5410200" cy="304800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9865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228600" y="1714500"/>
            <a:ext cx="5844721" cy="3067049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267607" y="935262"/>
            <a:ext cx="859517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9307499"/>
              </p:ext>
            </p:extLst>
          </p:nvPr>
        </p:nvGraphicFramePr>
        <p:xfrm>
          <a:off x="6085840" y="1747519"/>
          <a:ext cx="2795089" cy="302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5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692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7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92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7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92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7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92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7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4168" y="1090137"/>
            <a:ext cx="7924800" cy="304800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 baseline="0">
                <a:solidFill>
                  <a:schemeClr val="tx1"/>
                </a:solidFill>
                <a:latin typeface="Futura Md BT" panose="020B0602020204020303" pitchFamily="34" charset="0"/>
                <a:cs typeface="Futura Md BT" panose="020B0602020204020303" pitchFamily="34" charset="0"/>
              </a:defRPr>
            </a:lvl1pPr>
          </a:lstStyle>
          <a:p>
            <a:pPr lvl="0"/>
            <a:r>
              <a:rPr lang="en-GB" noProof="0" dirty="0"/>
              <a:t>State what the graph is showing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74168" y="1409225"/>
            <a:ext cx="7924800" cy="304800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 baseline="0">
                <a:solidFill>
                  <a:schemeClr val="bg1">
                    <a:lumMod val="50000"/>
                  </a:schemeClr>
                </a:solidFill>
                <a:latin typeface="Futura Md BT" panose="020B0602020204020303" pitchFamily="34" charset="0"/>
                <a:cs typeface="Futura Md BT" panose="020B0602020204020303" pitchFamily="34" charset="0"/>
              </a:defRPr>
            </a:lvl1pPr>
          </a:lstStyle>
          <a:p>
            <a:pPr lvl="0"/>
            <a:r>
              <a:rPr lang="en-GB" noProof="0" dirty="0"/>
              <a:t>State the ‘so what?’ for the customer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7960" y="431005"/>
            <a:ext cx="5410200" cy="266700"/>
          </a:xfrm>
        </p:spPr>
        <p:txBody>
          <a:bodyPr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77800" y="120650"/>
            <a:ext cx="5410200" cy="304800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93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7960" y="341630"/>
            <a:ext cx="5410200" cy="2667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77800" y="120650"/>
            <a:ext cx="5410200" cy="3048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269875" y="944563"/>
            <a:ext cx="2833688" cy="1944686"/>
          </a:xfrm>
          <a:solidFill>
            <a:schemeClr val="bg1">
              <a:lumMod val="50000"/>
            </a:schemeClr>
          </a:solidFill>
          <a:ln w="12700" cmpd="sng"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icon to insert picture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3167063" y="944563"/>
            <a:ext cx="2833688" cy="1944686"/>
          </a:xfrm>
          <a:solidFill>
            <a:schemeClr val="bg1">
              <a:lumMod val="50000"/>
            </a:schemeClr>
          </a:solidFill>
          <a:ln w="12700" cmpd="sng"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icon to insert picture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056313" y="944563"/>
            <a:ext cx="2833688" cy="1944686"/>
          </a:xfrm>
          <a:solidFill>
            <a:schemeClr val="bg1">
              <a:lumMod val="50000"/>
            </a:schemeClr>
          </a:solidFill>
          <a:ln w="12700" cmpd="sng"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icon to insert picture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269875" y="2960688"/>
            <a:ext cx="2833688" cy="1944686"/>
          </a:xfrm>
          <a:solidFill>
            <a:schemeClr val="bg1">
              <a:lumMod val="50000"/>
            </a:schemeClr>
          </a:solidFill>
          <a:ln w="12700" cmpd="sng"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icon to insert picture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3167063" y="2960688"/>
            <a:ext cx="2833688" cy="1944686"/>
          </a:xfrm>
          <a:solidFill>
            <a:schemeClr val="bg1">
              <a:lumMod val="50000"/>
            </a:schemeClr>
          </a:solidFill>
          <a:ln w="12700" cmpd="sng"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icon to insert picture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6056313" y="2960688"/>
            <a:ext cx="2833688" cy="1944686"/>
          </a:xfrm>
          <a:solidFill>
            <a:schemeClr val="bg1">
              <a:lumMod val="50000"/>
            </a:schemeClr>
          </a:solidFill>
          <a:ln w="12700" cmpd="sng"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86078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Squar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968098" y="1117511"/>
            <a:ext cx="2895600" cy="609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50" baseline="0">
                <a:solidFill>
                  <a:schemeClr val="tx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GB" noProof="0" dirty="0"/>
              <a:t>Obis </a:t>
            </a:r>
            <a:r>
              <a:rPr lang="en-GB" noProof="0" dirty="0" err="1"/>
              <a:t>dem</a:t>
            </a:r>
            <a:r>
              <a:rPr lang="en-GB" noProof="0" dirty="0"/>
              <a:t> quam, </a:t>
            </a:r>
            <a:r>
              <a:rPr lang="en-GB" noProof="0" dirty="0" err="1"/>
              <a:t>sequi</a:t>
            </a:r>
            <a:r>
              <a:rPr lang="en-GB" noProof="0" dirty="0"/>
              <a:t> </a:t>
            </a:r>
            <a:r>
              <a:rPr lang="en-GB" noProof="0" dirty="0" err="1"/>
              <a:t>optatio</a:t>
            </a:r>
            <a:r>
              <a:rPr lang="en-GB" noProof="0" dirty="0"/>
              <a:t> </a:t>
            </a:r>
            <a:r>
              <a:rPr lang="en-GB" noProof="0" dirty="0" err="1"/>
              <a:t>consequia</a:t>
            </a:r>
            <a:r>
              <a:rPr lang="en-GB" noProof="0" dirty="0"/>
              <a:t> cum </a:t>
            </a:r>
            <a:r>
              <a:rPr lang="en-GB" noProof="0" dirty="0" err="1"/>
              <a:t>veribero</a:t>
            </a:r>
            <a:r>
              <a:rPr lang="en-GB" noProof="0" dirty="0"/>
              <a:t> </a:t>
            </a:r>
            <a:r>
              <a:rPr lang="en-GB" noProof="0" dirty="0" err="1"/>
              <a:t>omnimpore</a:t>
            </a:r>
            <a:r>
              <a:rPr lang="en-GB" noProof="0" dirty="0"/>
              <a:t>, </a:t>
            </a:r>
            <a:r>
              <a:rPr lang="en-GB" noProof="0" dirty="0" err="1"/>
              <a:t>comnimin</a:t>
            </a:r>
            <a:r>
              <a:rPr lang="en-GB" noProof="0" dirty="0"/>
              <a:t> </a:t>
            </a:r>
            <a:r>
              <a:rPr lang="en-GB" noProof="0" dirty="0" err="1"/>
              <a:t>essentias</a:t>
            </a:r>
            <a:r>
              <a:rPr lang="en-GB" noProof="0" dirty="0"/>
              <a:t> </a:t>
            </a:r>
            <a:r>
              <a:rPr lang="en-GB" noProof="0" dirty="0" err="1"/>
              <a:t>eatur</a:t>
            </a:r>
            <a:r>
              <a:rPr lang="en-GB" noProof="0" dirty="0"/>
              <a:t> </a:t>
            </a:r>
            <a:r>
              <a:rPr lang="en-GB" noProof="0" dirty="0" err="1"/>
              <a:t>reseque</a:t>
            </a:r>
            <a:r>
              <a:rPr lang="en-GB" noProof="0" dirty="0"/>
              <a:t> </a:t>
            </a:r>
            <a:r>
              <a:rPr lang="en-GB" noProof="0" dirty="0" err="1"/>
              <a:t>nulpa</a:t>
            </a:r>
            <a:r>
              <a:rPr lang="en-GB" noProof="0" dirty="0"/>
              <a:t> </a:t>
            </a:r>
            <a:r>
              <a:rPr lang="en-GB" noProof="0" dirty="0" err="1"/>
              <a:t>sinis</a:t>
            </a:r>
            <a:r>
              <a:rPr lang="en-GB" noProof="0" dirty="0"/>
              <a:t> </a:t>
            </a:r>
            <a:r>
              <a:rPr lang="en-GB" noProof="0" dirty="0" err="1"/>
              <a:t>imus</a:t>
            </a:r>
            <a:r>
              <a:rPr lang="en-GB" noProof="0" dirty="0"/>
              <a:t> res </a:t>
            </a:r>
            <a:r>
              <a:rPr lang="en-GB" noProof="0" dirty="0" err="1"/>
              <a:t>magnimus</a:t>
            </a:r>
            <a:r>
              <a:rPr lang="en-GB" noProof="0" dirty="0"/>
              <a:t> </a:t>
            </a:r>
            <a:r>
              <a:rPr lang="en-GB" noProof="0" dirty="0" err="1"/>
              <a:t>mos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</a:t>
            </a:r>
            <a:r>
              <a:rPr lang="en-GB" noProof="0" dirty="0" err="1"/>
              <a:t>dolum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</a:t>
            </a:r>
            <a:r>
              <a:rPr lang="en-GB" noProof="0" dirty="0" err="1"/>
              <a:t>reproriberum</a:t>
            </a:r>
            <a:r>
              <a:rPr lang="en-GB" noProof="0" dirty="0"/>
              <a:t> </a:t>
            </a:r>
            <a:r>
              <a:rPr lang="en-GB" noProof="0" dirty="0" err="1"/>
              <a:t>ipsapedi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volum</a:t>
            </a:r>
            <a:r>
              <a:rPr lang="en-GB" noProof="0" dirty="0"/>
              <a:t> </a:t>
            </a:r>
            <a:r>
              <a:rPr lang="en-GB" noProof="0" dirty="0" err="1"/>
              <a:t>fugia</a:t>
            </a:r>
            <a:r>
              <a:rPr lang="en-GB" noProof="0" dirty="0"/>
              <a:t> qui </a:t>
            </a:r>
            <a:r>
              <a:rPr lang="en-GB" noProof="0" dirty="0" err="1"/>
              <a:t>resequam</a:t>
            </a:r>
            <a:r>
              <a:rPr lang="en-GB" noProof="0" dirty="0"/>
              <a:t> </a:t>
            </a:r>
            <a:r>
              <a:rPr lang="en-GB" noProof="0" dirty="0" err="1"/>
              <a:t>dignat</a:t>
            </a:r>
            <a:r>
              <a:rPr lang="en-GB" noProof="0" dirty="0"/>
              <a:t> </a:t>
            </a:r>
            <a:r>
              <a:rPr lang="en-GB" noProof="0" dirty="0" err="1"/>
              <a:t>unt</a:t>
            </a:r>
            <a:r>
              <a:rPr lang="en-GB" noProof="0" dirty="0"/>
              <a:t> </a:t>
            </a:r>
            <a:r>
              <a:rPr lang="en-GB" noProof="0" dirty="0" err="1"/>
              <a:t>lacculparum</a:t>
            </a:r>
            <a:r>
              <a:rPr lang="en-GB" noProof="0" dirty="0"/>
              <a:t> quid </a:t>
            </a:r>
            <a:r>
              <a:rPr lang="en-GB" noProof="0" dirty="0" err="1"/>
              <a:t>modicae</a:t>
            </a:r>
            <a:r>
              <a:rPr lang="en-GB" noProof="0" dirty="0"/>
              <a:t>. </a:t>
            </a:r>
            <a:r>
              <a:rPr lang="en-GB" noProof="0" dirty="0" err="1"/>
              <a:t>Nihit</a:t>
            </a:r>
            <a:r>
              <a:rPr lang="en-GB" noProof="0" dirty="0"/>
              <a:t> </a:t>
            </a:r>
            <a:r>
              <a:rPr lang="en-GB" noProof="0" dirty="0" err="1"/>
              <a:t>veliquia</a:t>
            </a:r>
            <a:r>
              <a:rPr lang="en-GB" noProof="0" dirty="0"/>
              <a:t> </a:t>
            </a:r>
            <a:r>
              <a:rPr lang="en-GB" noProof="0" dirty="0" err="1"/>
              <a:t>il</a:t>
            </a:r>
            <a:r>
              <a:rPr lang="en-GB" noProof="0" dirty="0"/>
              <a:t> id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dest</a:t>
            </a:r>
            <a:r>
              <a:rPr lang="en-GB" noProof="0" dirty="0"/>
              <a:t>, </a:t>
            </a:r>
            <a:r>
              <a:rPr lang="en-GB" noProof="0" dirty="0" err="1"/>
              <a:t>ommolorio</a:t>
            </a:r>
            <a:r>
              <a:rPr lang="en-GB" noProof="0" dirty="0"/>
              <a:t>.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67607" y="935262"/>
            <a:ext cx="859517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254000" y="1206500"/>
            <a:ext cx="5524500" cy="3667125"/>
          </a:xfrm>
          <a:solidFill>
            <a:schemeClr val="bg1">
              <a:lumMod val="50000"/>
            </a:schemeClr>
          </a:solidFill>
          <a:ln w="12700" cmpd="sng"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icon to insert image</a:t>
            </a:r>
          </a:p>
          <a:p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7960" y="431005"/>
            <a:ext cx="5410200" cy="266700"/>
          </a:xfrm>
        </p:spPr>
        <p:txBody>
          <a:bodyPr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7800" y="120650"/>
            <a:ext cx="5410200" cy="304800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4278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Image"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253999" y="936625"/>
            <a:ext cx="8651875" cy="3944938"/>
          </a:xfrm>
          <a:solidFill>
            <a:schemeClr val="bg1">
              <a:lumMod val="50000"/>
            </a:schemeClr>
          </a:solidFill>
          <a:ln w="12700" cmpd="sng"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icon to insert image</a:t>
            </a:r>
          </a:p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7960" y="431005"/>
            <a:ext cx="5410200" cy="266700"/>
          </a:xfrm>
        </p:spPr>
        <p:txBody>
          <a:bodyPr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7800" y="120650"/>
            <a:ext cx="5410200" cy="304800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974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 layout plu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72392236"/>
              </p:ext>
            </p:extLst>
          </p:nvPr>
        </p:nvGraphicFramePr>
        <p:xfrm>
          <a:off x="258536" y="934357"/>
          <a:ext cx="8663211" cy="3986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7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7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7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8965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T="34290" marB="34290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T="34290" marB="3429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T="34290" marB="3429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7929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T="34290" marB="34290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T="34290" marB="3429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T="34290" marB="3429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60976" y="2307771"/>
            <a:ext cx="2660931" cy="533400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Futura Md BT" panose="020B0602020204020303" pitchFamily="34" charset="0"/>
                <a:cs typeface="Futura Md BT" panose="020B0602020204020303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8515" y="2845707"/>
            <a:ext cx="2660931" cy="1905000"/>
          </a:xfrm>
        </p:spPr>
        <p:txBody>
          <a:bodyPr anchor="t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Futura Md BT" panose="020B0602020204020303" pitchFamily="34" charset="0"/>
                <a:cs typeface="Futura Md BT" panose="020B0602020204020303" pitchFamily="34" charset="0"/>
              </a:defRPr>
            </a:lvl1pPr>
          </a:lstStyle>
          <a:p>
            <a:pPr lvl="0"/>
            <a:r>
              <a:rPr lang="en-GB" noProof="0" dirty="0"/>
              <a:t>Copy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181976" y="2307771"/>
            <a:ext cx="2660931" cy="533400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Futura Md BT" panose="020B0602020204020303" pitchFamily="34" charset="0"/>
                <a:cs typeface="Futura Md BT" panose="020B0602020204020303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3189515" y="2845707"/>
            <a:ext cx="2660931" cy="1905000"/>
          </a:xfrm>
        </p:spPr>
        <p:txBody>
          <a:bodyPr anchor="t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Futura Md BT" panose="020B0602020204020303" pitchFamily="34" charset="0"/>
                <a:cs typeface="Futura Md BT" panose="020B0602020204020303" pitchFamily="34" charset="0"/>
              </a:defRPr>
            </a:lvl1pPr>
          </a:lstStyle>
          <a:p>
            <a:pPr lvl="0"/>
            <a:r>
              <a:rPr lang="en-GB" noProof="0" dirty="0"/>
              <a:t>Copy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075761" y="2307771"/>
            <a:ext cx="2660931" cy="533400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Futura Md BT" panose="020B0602020204020303" pitchFamily="34" charset="0"/>
                <a:cs typeface="Futura Md BT" panose="020B0602020204020303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6083300" y="2845707"/>
            <a:ext cx="2660931" cy="1905000"/>
          </a:xfrm>
        </p:spPr>
        <p:txBody>
          <a:bodyPr anchor="t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Futura Md BT" panose="020B0602020204020303" pitchFamily="34" charset="0"/>
                <a:cs typeface="Futura Md BT" panose="020B0602020204020303" pitchFamily="34" charset="0"/>
              </a:defRPr>
            </a:lvl1pPr>
          </a:lstStyle>
          <a:p>
            <a:pPr lvl="0"/>
            <a:r>
              <a:rPr lang="en-GB" noProof="0" dirty="0"/>
              <a:t>Copy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34" hasCustomPrompt="1"/>
          </p:nvPr>
        </p:nvSpPr>
        <p:spPr>
          <a:xfrm>
            <a:off x="261938" y="936624"/>
            <a:ext cx="2849562" cy="1285875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35" hasCustomPrompt="1"/>
          </p:nvPr>
        </p:nvSpPr>
        <p:spPr>
          <a:xfrm>
            <a:off x="3182938" y="936624"/>
            <a:ext cx="2817812" cy="1285875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36" hasCustomPrompt="1"/>
          </p:nvPr>
        </p:nvSpPr>
        <p:spPr>
          <a:xfrm>
            <a:off x="6072189" y="936624"/>
            <a:ext cx="2809874" cy="12858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7960" y="431005"/>
            <a:ext cx="5410200" cy="266700"/>
          </a:xfrm>
        </p:spPr>
        <p:txBody>
          <a:bodyPr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77800" y="120650"/>
            <a:ext cx="5410200" cy="304800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1787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450088" y="757111"/>
            <a:ext cx="824123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6454174" cy="551132"/>
          </a:xfrm>
          <a:prstGeom prst="rect">
            <a:avLst/>
          </a:prstGeom>
        </p:spPr>
        <p:txBody>
          <a:bodyPr vert="horz" lIns="0" tIns="0" rIns="76626" bIns="38317" rtlCol="0" anchor="t" anchorCtr="0">
            <a:normAutofit/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Click to edit Master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860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58536" y="934357"/>
            <a:ext cx="8626928" cy="39460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sz="8000" noProof="0" dirty="0">
              <a:solidFill>
                <a:schemeClr val="bg1">
                  <a:lumMod val="65000"/>
                </a:schemeClr>
              </a:solidFill>
              <a:latin typeface="Futura Md" pitchFamily="34" charset="0"/>
            </a:endParaRP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1134"/>
            <a:ext cx="7774214" cy="514350"/>
          </a:xfrm>
        </p:spPr>
        <p:txBody>
          <a:bodyPr anchor="ctr">
            <a:noAutofit/>
          </a:bodyPr>
          <a:lstStyle>
            <a:lvl1pPr marL="0" indent="0">
              <a:buNone/>
              <a:defRPr sz="6000" b="0" i="0">
                <a:solidFill>
                  <a:schemeClr val="bg1"/>
                </a:solidFill>
                <a:latin typeface="Futura Md BT" panose="020B0602020204020303" pitchFamily="34" charset="0"/>
                <a:cs typeface="Futura Md BT" panose="020B0602020204020303" pitchFamily="34" charset="0"/>
              </a:defRPr>
            </a:lvl1pPr>
          </a:lstStyle>
          <a:p>
            <a:pPr lvl="0"/>
            <a:r>
              <a:rPr lang="en-GB" noProof="0" dirty="0"/>
              <a:t>Section heading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7960" y="431005"/>
            <a:ext cx="5410200" cy="266700"/>
          </a:xfrm>
        </p:spPr>
        <p:txBody>
          <a:bodyPr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7800" y="120650"/>
            <a:ext cx="5410200" cy="304800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9764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Page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7960" y="431005"/>
            <a:ext cx="8640000" cy="266700"/>
          </a:xfrm>
        </p:spPr>
        <p:txBody>
          <a:bodyPr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7800" y="120650"/>
            <a:ext cx="5410200" cy="304800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1026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Page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58536" y="934357"/>
            <a:ext cx="8626928" cy="3946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sz="8000" noProof="0" dirty="0">
              <a:solidFill>
                <a:schemeClr val="bg1">
                  <a:lumMod val="65000"/>
                </a:schemeClr>
              </a:solidFill>
              <a:latin typeface="Futura Md" pitchFamily="34" charset="0"/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7960" y="431005"/>
            <a:ext cx="8640000" cy="266700"/>
          </a:xfrm>
        </p:spPr>
        <p:txBody>
          <a:bodyPr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120650"/>
            <a:ext cx="5410200" cy="304800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9147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oi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542568"/>
              </p:ext>
            </p:extLst>
          </p:nvPr>
        </p:nvGraphicFramePr>
        <p:xfrm>
          <a:off x="258534" y="934357"/>
          <a:ext cx="8611146" cy="39868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5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68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108000" marB="108000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108000" marB="108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25664" y="994226"/>
            <a:ext cx="4093936" cy="609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GB" noProof="0" dirty="0"/>
              <a:t>Click to edit first point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693920" y="984066"/>
            <a:ext cx="4053840" cy="609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GB" noProof="0" dirty="0"/>
              <a:t>Click to edit second point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7960" y="431005"/>
            <a:ext cx="8640000" cy="266700"/>
          </a:xfrm>
        </p:spPr>
        <p:txBody>
          <a:bodyPr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7800" y="120650"/>
            <a:ext cx="5410200" cy="304800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3551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01714876"/>
              </p:ext>
            </p:extLst>
          </p:nvPr>
        </p:nvGraphicFramePr>
        <p:xfrm>
          <a:off x="263072" y="934357"/>
          <a:ext cx="8617857" cy="39460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17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15357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357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5357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7069" y="1318079"/>
            <a:ext cx="7994931" cy="514350"/>
          </a:xfrm>
        </p:spPr>
        <p:txBody>
          <a:bodyPr anchor="ctr">
            <a:noAutofit/>
          </a:bodyPr>
          <a:lstStyle>
            <a:lvl1pPr marL="0" indent="0">
              <a:buNone/>
              <a:defRPr sz="3600" b="0" i="0">
                <a:solidFill>
                  <a:schemeClr val="bg1"/>
                </a:solidFill>
                <a:latin typeface="Futura Md BT" panose="020B0602020204020303" pitchFamily="34" charset="0"/>
                <a:cs typeface="Futura Md BT" panose="020B0602020204020303" pitchFamily="34" charset="0"/>
              </a:defRPr>
            </a:lvl1pPr>
          </a:lstStyle>
          <a:p>
            <a:pPr lvl="0"/>
            <a:r>
              <a:rPr lang="en-GB" noProof="0" dirty="0"/>
              <a:t>Click to edit first point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87069" y="2647043"/>
            <a:ext cx="7994931" cy="514350"/>
          </a:xfrm>
        </p:spPr>
        <p:txBody>
          <a:bodyPr anchor="ctr">
            <a:noAutofit/>
          </a:bodyPr>
          <a:lstStyle>
            <a:lvl1pPr marL="0" indent="0">
              <a:buNone/>
              <a:defRPr sz="3600" b="0" i="0">
                <a:solidFill>
                  <a:schemeClr val="bg1"/>
                </a:solidFill>
                <a:latin typeface="Futura Md BT" panose="020B0602020204020303" pitchFamily="34" charset="0"/>
                <a:cs typeface="Futura Md BT" panose="020B0602020204020303" pitchFamily="34" charset="0"/>
              </a:defRPr>
            </a:lvl1pPr>
          </a:lstStyle>
          <a:p>
            <a:pPr lvl="0"/>
            <a:r>
              <a:rPr lang="en-GB" noProof="0" dirty="0"/>
              <a:t>Click to edit second point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87069" y="3986893"/>
            <a:ext cx="7994931" cy="514350"/>
          </a:xfrm>
        </p:spPr>
        <p:txBody>
          <a:bodyPr anchor="ctr">
            <a:noAutofit/>
          </a:bodyPr>
          <a:lstStyle>
            <a:lvl1pPr marL="0" indent="0">
              <a:buNone/>
              <a:defRPr sz="3600" b="0" i="0">
                <a:solidFill>
                  <a:schemeClr val="bg1"/>
                </a:solidFill>
                <a:latin typeface="Futura Md BT" panose="020B0602020204020303" pitchFamily="34" charset="0"/>
                <a:cs typeface="Futura Md BT" panose="020B0602020204020303" pitchFamily="34" charset="0"/>
              </a:defRPr>
            </a:lvl1pPr>
          </a:lstStyle>
          <a:p>
            <a:pPr lvl="0"/>
            <a:r>
              <a:rPr lang="en-GB" noProof="0" dirty="0"/>
              <a:t>Click to edit third point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7960" y="431005"/>
            <a:ext cx="8640000" cy="266700"/>
          </a:xfrm>
        </p:spPr>
        <p:txBody>
          <a:bodyPr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77800" y="120650"/>
            <a:ext cx="5410200" cy="304800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0928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58262832"/>
              </p:ext>
            </p:extLst>
          </p:nvPr>
        </p:nvGraphicFramePr>
        <p:xfrm>
          <a:off x="258534" y="934357"/>
          <a:ext cx="8667750" cy="39868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68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108000" marB="108000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78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108000" marB="108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78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108000" marB="108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7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25664" y="994226"/>
            <a:ext cx="2707096" cy="609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GB" noProof="0" dirty="0"/>
              <a:t>Click to edit first point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251200" y="994226"/>
            <a:ext cx="2700020" cy="609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GB" noProof="0" dirty="0"/>
              <a:t>Click to edit second point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135912" y="994226"/>
            <a:ext cx="2718528" cy="609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GB" noProof="0" dirty="0"/>
              <a:t>Click to edit third point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7960" y="431005"/>
            <a:ext cx="5410200" cy="266700"/>
          </a:xfrm>
        </p:spPr>
        <p:txBody>
          <a:bodyPr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77800" y="120650"/>
            <a:ext cx="5410200" cy="304800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9438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83486192"/>
              </p:ext>
            </p:extLst>
          </p:nvPr>
        </p:nvGraphicFramePr>
        <p:xfrm>
          <a:off x="263070" y="938892"/>
          <a:ext cx="8622394" cy="39778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1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89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108000" marB="108000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78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108000" marB="108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7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89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108000" marB="108000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78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108000" marB="108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7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25664" y="994226"/>
            <a:ext cx="2895600" cy="609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GB" noProof="0" dirty="0"/>
              <a:t>Click to edit first point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675414" y="994226"/>
            <a:ext cx="2895600" cy="609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GB" noProof="0" dirty="0"/>
              <a:t>Click to edit second point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25664" y="2989937"/>
            <a:ext cx="2895600" cy="609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GB" noProof="0" dirty="0"/>
              <a:t>Click to edit third point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75414" y="2989937"/>
            <a:ext cx="2895600" cy="609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GB" noProof="0" dirty="0"/>
              <a:t>Click to edit fourth point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7960" y="431005"/>
            <a:ext cx="8640000" cy="266700"/>
          </a:xfrm>
        </p:spPr>
        <p:txBody>
          <a:bodyPr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77800" y="120650"/>
            <a:ext cx="5410200" cy="304800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5479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64681920"/>
              </p:ext>
            </p:extLst>
          </p:nvPr>
        </p:nvGraphicFramePr>
        <p:xfrm>
          <a:off x="263068" y="934355"/>
          <a:ext cx="8617860" cy="3986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8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8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89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108000" marB="108000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78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108000" marB="108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7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89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108000" marB="108000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78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108000" marB="108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7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89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108000" marB="108000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78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108000" marB="108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7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25664" y="994226"/>
            <a:ext cx="2895600" cy="609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GB" noProof="0" dirty="0"/>
              <a:t>Click to edit first point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675414" y="994226"/>
            <a:ext cx="2895600" cy="609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GB" noProof="0" dirty="0"/>
              <a:t>Click to edit second point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25664" y="2323189"/>
            <a:ext cx="2895600" cy="609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GB" noProof="0" dirty="0"/>
              <a:t>Click to edit third point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75414" y="2323189"/>
            <a:ext cx="2895600" cy="609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GB" noProof="0" dirty="0"/>
              <a:t>Click to edit fourth point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5664" y="3652153"/>
            <a:ext cx="2895600" cy="609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GB" noProof="0" dirty="0"/>
              <a:t>Click to edit fifth point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675414" y="3652153"/>
            <a:ext cx="2895600" cy="609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GB" noProof="0" dirty="0"/>
              <a:t>Click to edit sixth point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7960" y="431005"/>
            <a:ext cx="5410200" cy="266700"/>
          </a:xfrm>
        </p:spPr>
        <p:txBody>
          <a:bodyPr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77800" y="120650"/>
            <a:ext cx="5410200" cy="304800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23564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80" y="1428750"/>
            <a:ext cx="8499620" cy="3165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57200" y="206375"/>
            <a:ext cx="54864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439149" y="219075"/>
            <a:ext cx="4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3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52" r:id="rId2"/>
    <p:sldLayoutId id="2147483804" r:id="rId3"/>
    <p:sldLayoutId id="2147483769" r:id="rId4"/>
    <p:sldLayoutId id="2147483805" r:id="rId5"/>
    <p:sldLayoutId id="2147483754" r:id="rId6"/>
    <p:sldLayoutId id="2147483761" r:id="rId7"/>
    <p:sldLayoutId id="2147483759" r:id="rId8"/>
    <p:sldLayoutId id="2147483770" r:id="rId9"/>
    <p:sldLayoutId id="2147483762" r:id="rId10"/>
    <p:sldLayoutId id="2147483777" r:id="rId11"/>
    <p:sldLayoutId id="2147483806" r:id="rId12"/>
    <p:sldLayoutId id="2147483760" r:id="rId13"/>
    <p:sldLayoutId id="2147483753" r:id="rId14"/>
    <p:sldLayoutId id="2147483780" r:id="rId15"/>
    <p:sldLayoutId id="2147483792" r:id="rId16"/>
    <p:sldLayoutId id="214748380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1200" b="0" i="0" kern="1200" baseline="0">
          <a:solidFill>
            <a:schemeClr val="tx1"/>
          </a:solidFill>
          <a:latin typeface="Futura Md BT Medium"/>
          <a:ea typeface="+mj-ea"/>
          <a:cs typeface="Futura Md BT" panose="020B06020202040203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0" i="0" kern="1200">
          <a:solidFill>
            <a:schemeClr val="tx1"/>
          </a:solidFill>
          <a:latin typeface="Futura BT Medium"/>
          <a:ea typeface="+mn-ea"/>
          <a:cs typeface="Futura BT Medium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b="0" i="0" kern="1200">
          <a:solidFill>
            <a:schemeClr val="tx1"/>
          </a:solidFill>
          <a:latin typeface="Futura BT Medium"/>
          <a:ea typeface="+mn-ea"/>
          <a:cs typeface="Futura BT Medium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b="0" i="0" kern="1200">
          <a:solidFill>
            <a:schemeClr val="tx1"/>
          </a:solidFill>
          <a:latin typeface="Futura BT Medium"/>
          <a:ea typeface="+mn-ea"/>
          <a:cs typeface="Futura BT Medium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b="0" i="0" kern="1200">
          <a:solidFill>
            <a:schemeClr val="tx1"/>
          </a:solidFill>
          <a:latin typeface="Futura BT Medium"/>
          <a:ea typeface="+mn-ea"/>
          <a:cs typeface="Futura BT Medium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b="0" i="0" kern="1200">
          <a:solidFill>
            <a:schemeClr val="tx1"/>
          </a:solidFill>
          <a:latin typeface="Futura BT Medium"/>
          <a:ea typeface="+mn-ea"/>
          <a:cs typeface="Futura BT Medium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app-link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79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8A77A94-1E7F-8C46-BC3F-B746566F25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4FB6E4-3835-BB46-A0B8-88495E81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AE0356-0685-F747-B521-9C3E14C50CCD}"/>
              </a:ext>
            </a:extLst>
          </p:cNvPr>
          <p:cNvSpPr txBox="1"/>
          <p:nvPr/>
        </p:nvSpPr>
        <p:spPr>
          <a:xfrm>
            <a:off x="1206716" y="1730136"/>
            <a:ext cx="7255824" cy="2238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FUTURABTFORDYSON-BK" panose="020B0503030204020306" pitchFamily="34" charset="0"/>
                <a:ea typeface="FUTURABTFORDYSON-BK" panose="020B0503030204020306" pitchFamily="34" charset="0"/>
              </a:rPr>
              <a:t>What is deep linking?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FUTURABTFORDYSON-BK" panose="020B0503030204020306" pitchFamily="34" charset="0"/>
                <a:ea typeface="FUTURABTFORDYSON-BK" panose="020B0503030204020306" pitchFamily="34" charset="0"/>
              </a:rPr>
              <a:t>Deep linking in App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FUTURABTFORDYSON-BK" panose="020B0503030204020306" pitchFamily="34" charset="0"/>
              </a:rPr>
              <a:t>Custom URI Scheme</a:t>
            </a:r>
            <a:r>
              <a:rPr lang="en-CN" sz="2400" dirty="0">
                <a:solidFill>
                  <a:schemeClr val="bg1"/>
                </a:solidFill>
                <a:latin typeface="FUTURABTFORDYSON-BK" panose="020B0503030204020306" pitchFamily="34" charset="0"/>
              </a:rPr>
              <a:t> vs </a:t>
            </a:r>
            <a:r>
              <a:rPr lang="en-US" sz="2400" dirty="0">
                <a:solidFill>
                  <a:schemeClr val="bg1"/>
                </a:solidFill>
                <a:latin typeface="FUTURABTFORDYSON-BK" panose="020B0503030204020306" pitchFamily="34" charset="0"/>
              </a:rPr>
              <a:t>App Links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FUTURABTFORDYSON-BK" panose="020B0503030204020306" pitchFamily="34" charset="0"/>
                <a:ea typeface="FUTURABTFORDYSON-BK" panose="020B0503030204020306" pitchFamily="34" charset="0"/>
              </a:rPr>
              <a:t>Deep linking vs Deferred deep linking </a:t>
            </a:r>
          </a:p>
        </p:txBody>
      </p:sp>
    </p:spTree>
    <p:extLst>
      <p:ext uri="{BB962C8B-B14F-4D97-AF65-F5344CB8AC3E}">
        <p14:creationId xmlns:p14="http://schemas.microsoft.com/office/powerpoint/2010/main" val="406020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F019B8C-A340-A141-9115-104210625DE0}"/>
              </a:ext>
            </a:extLst>
          </p:cNvPr>
          <p:cNvSpPr/>
          <p:nvPr/>
        </p:nvSpPr>
        <p:spPr>
          <a:xfrm>
            <a:off x="566941" y="1524207"/>
            <a:ext cx="3789002" cy="232029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In the context of mobile, deep linking describes the action of delivering users to specific in-app content from wherever they are.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05C2D-194C-AF4B-9307-1C5153B85E73}"/>
              </a:ext>
            </a:extLst>
          </p:cNvPr>
          <p:cNvSpPr txBox="1"/>
          <p:nvPr/>
        </p:nvSpPr>
        <p:spPr>
          <a:xfrm>
            <a:off x="242280" y="463036"/>
            <a:ext cx="288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 is deep linking?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0B056D5-94CB-1FC2-25B7-D58FA1D27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364" y="0"/>
            <a:ext cx="408463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97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270CE5-30FB-59BC-CDB7-5A28A0EA70EA}"/>
              </a:ext>
            </a:extLst>
          </p:cNvPr>
          <p:cNvSpPr txBox="1"/>
          <p:nvPr/>
        </p:nvSpPr>
        <p:spPr>
          <a:xfrm>
            <a:off x="4685516" y="1174660"/>
            <a:ext cx="118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Android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D206D5-9205-7AB3-E3D8-33231A9CD827}"/>
              </a:ext>
            </a:extLst>
          </p:cNvPr>
          <p:cNvSpPr txBox="1"/>
          <p:nvPr/>
        </p:nvSpPr>
        <p:spPr>
          <a:xfrm>
            <a:off x="241160" y="124844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iOS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A8C791-4DC1-FC9D-E918-6A3BB6B88FBB}"/>
              </a:ext>
            </a:extLst>
          </p:cNvPr>
          <p:cNvSpPr txBox="1"/>
          <p:nvPr/>
        </p:nvSpPr>
        <p:spPr>
          <a:xfrm>
            <a:off x="322723" y="186625"/>
            <a:ext cx="263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Deep linking in App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73EC07D-BBA8-2BE8-9085-87E558A6FEC6}"/>
              </a:ext>
            </a:extLst>
          </p:cNvPr>
          <p:cNvSpPr/>
          <p:nvPr/>
        </p:nvSpPr>
        <p:spPr>
          <a:xfrm>
            <a:off x="241160" y="1735434"/>
            <a:ext cx="3607730" cy="2270971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4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URL Scheme</a:t>
            </a:r>
          </a:p>
          <a:p>
            <a:pPr>
              <a:lnSpc>
                <a:spcPct val="150000"/>
              </a:lnSpc>
            </a:pPr>
            <a:r>
              <a:rPr lang="en-US" sz="14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Universe Link (iOS 9)</a:t>
            </a:r>
            <a:endParaRPr lang="en-US" sz="1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6018775-9804-65C6-AD89-43E97A333D3E}"/>
              </a:ext>
            </a:extLst>
          </p:cNvPr>
          <p:cNvSpPr/>
          <p:nvPr/>
        </p:nvSpPr>
        <p:spPr>
          <a:xfrm>
            <a:off x="4685516" y="1827543"/>
            <a:ext cx="3607730" cy="2270971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4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URL Scheme</a:t>
            </a:r>
          </a:p>
          <a:p>
            <a:pPr>
              <a:lnSpc>
                <a:spcPct val="150000"/>
              </a:lnSpc>
            </a:pPr>
            <a:r>
              <a:rPr lang="en-US" sz="14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App Links (android </a:t>
            </a:r>
            <a:r>
              <a:rPr lang="en-US" sz="1400" dirty="0">
                <a:solidFill>
                  <a:srgbClr val="333333"/>
                </a:solidFill>
                <a:latin typeface="Open Sans" panose="020B0606030504020204" pitchFamily="34" charset="0"/>
              </a:rPr>
              <a:t>6</a:t>
            </a:r>
            <a:r>
              <a:rPr lang="en-US" sz="14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) </a:t>
            </a:r>
            <a:endParaRPr lang="en-US" sz="1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8173774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6ED1511A-506C-0343-99BA-4815DE722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0887" y="0"/>
            <a:ext cx="4590287" cy="5143500"/>
          </a:xfrm>
          <a:solidFill>
            <a:srgbClr val="007AD4"/>
          </a:solidFill>
        </p:spPr>
        <p:txBody>
          <a:bodyPr/>
          <a:lstStyle/>
          <a:p>
            <a:endParaRPr lang="en-US" sz="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17245-287A-C14B-9D98-7DCC12AC47A4}"/>
              </a:ext>
            </a:extLst>
          </p:cNvPr>
          <p:cNvSpPr txBox="1"/>
          <p:nvPr/>
        </p:nvSpPr>
        <p:spPr>
          <a:xfrm>
            <a:off x="0" y="0"/>
            <a:ext cx="4553711" cy="5143500"/>
          </a:xfrm>
          <a:prstGeom prst="rect">
            <a:avLst/>
          </a:prstGeom>
          <a:solidFill>
            <a:srgbClr val="FADF03"/>
          </a:solidFill>
        </p:spPr>
        <p:txBody>
          <a:bodyPr wrap="square" rtlCol="0">
            <a:normAutofit/>
          </a:bodyPr>
          <a:lstStyle/>
          <a:p>
            <a:endParaRPr lang="en-US" altLang="zh-CN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297EFC-0AB8-924F-AD8C-63F8AD4AB461}"/>
              </a:ext>
            </a:extLst>
          </p:cNvPr>
          <p:cNvSpPr txBox="1"/>
          <p:nvPr/>
        </p:nvSpPr>
        <p:spPr>
          <a:xfrm>
            <a:off x="131805" y="-16228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8A475C-EA07-B391-FC61-0D7A3346958C}"/>
              </a:ext>
            </a:extLst>
          </p:cNvPr>
          <p:cNvSpPr txBox="1"/>
          <p:nvPr/>
        </p:nvSpPr>
        <p:spPr>
          <a:xfrm>
            <a:off x="206517" y="132924"/>
            <a:ext cx="3235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Custom URL Scheme</a:t>
            </a:r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89F72-0551-3955-71DE-D23A0DFD5DFE}"/>
              </a:ext>
            </a:extLst>
          </p:cNvPr>
          <p:cNvSpPr txBox="1"/>
          <p:nvPr/>
        </p:nvSpPr>
        <p:spPr>
          <a:xfrm>
            <a:off x="4772531" y="132924"/>
            <a:ext cx="1357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Open Sans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 Links</a:t>
            </a:r>
            <a:endParaRPr lang="en-CN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5B2AB52-B2D0-5B57-9183-99C526C259EE}"/>
              </a:ext>
            </a:extLst>
          </p:cNvPr>
          <p:cNvSpPr/>
          <p:nvPr/>
        </p:nvSpPr>
        <p:spPr>
          <a:xfrm>
            <a:off x="147867" y="1820025"/>
            <a:ext cx="4119825" cy="305763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800" dirty="0">
                <a:solidFill>
                  <a:srgbClr val="E8BF6A"/>
                </a:solidFill>
                <a:effectLst/>
              </a:rPr>
              <a:t>&lt;activity</a:t>
            </a:r>
            <a:br>
              <a:rPr lang="en-US" sz="800" dirty="0">
                <a:solidFill>
                  <a:srgbClr val="E8BF6A"/>
                </a:solidFill>
                <a:effectLst/>
              </a:rPr>
            </a:br>
            <a:r>
              <a:rPr lang="en-US" sz="800" dirty="0">
                <a:solidFill>
                  <a:srgbClr val="E8BF6A"/>
                </a:solidFill>
                <a:effectLst/>
              </a:rPr>
              <a:t>    </a:t>
            </a:r>
            <a:r>
              <a:rPr lang="en-US" sz="800" dirty="0" err="1">
                <a:solidFill>
                  <a:srgbClr val="9876AA"/>
                </a:solidFill>
                <a:effectLst/>
              </a:rPr>
              <a:t>android</a:t>
            </a:r>
            <a:r>
              <a:rPr lang="en-US" sz="800" dirty="0" err="1">
                <a:solidFill>
                  <a:srgbClr val="BABABA"/>
                </a:solidFill>
                <a:effectLst/>
              </a:rPr>
              <a:t>:name</a:t>
            </a:r>
            <a:r>
              <a:rPr lang="en-US" sz="800" dirty="0">
                <a:solidFill>
                  <a:srgbClr val="6A8759"/>
                </a:solidFill>
                <a:effectLst/>
              </a:rPr>
              <a:t>=".</a:t>
            </a:r>
            <a:r>
              <a:rPr lang="en-US" sz="800" dirty="0" err="1">
                <a:solidFill>
                  <a:srgbClr val="6A8759"/>
                </a:solidFill>
                <a:effectLst/>
              </a:rPr>
              <a:t>SecondActivity</a:t>
            </a:r>
            <a:r>
              <a:rPr lang="en-US" sz="800" dirty="0">
                <a:solidFill>
                  <a:srgbClr val="6A8759"/>
                </a:solidFill>
                <a:effectLst/>
              </a:rPr>
              <a:t>"</a:t>
            </a:r>
            <a:br>
              <a:rPr lang="en-US" sz="800" dirty="0">
                <a:solidFill>
                  <a:srgbClr val="6A8759"/>
                </a:solidFill>
                <a:effectLst/>
              </a:rPr>
            </a:br>
            <a:r>
              <a:rPr lang="en-US" sz="800" dirty="0">
                <a:solidFill>
                  <a:srgbClr val="6A8759"/>
                </a:solidFill>
                <a:effectLst/>
              </a:rPr>
              <a:t>    </a:t>
            </a:r>
            <a:r>
              <a:rPr lang="en-US" sz="800" dirty="0" err="1">
                <a:solidFill>
                  <a:srgbClr val="9876AA"/>
                </a:solidFill>
                <a:effectLst/>
              </a:rPr>
              <a:t>android</a:t>
            </a:r>
            <a:r>
              <a:rPr lang="en-US" sz="800" dirty="0" err="1">
                <a:solidFill>
                  <a:srgbClr val="BABABA"/>
                </a:solidFill>
                <a:effectLst/>
              </a:rPr>
              <a:t>:exported</a:t>
            </a:r>
            <a:r>
              <a:rPr lang="en-US" sz="800" dirty="0">
                <a:solidFill>
                  <a:srgbClr val="6A8759"/>
                </a:solidFill>
                <a:effectLst/>
              </a:rPr>
              <a:t>="true"</a:t>
            </a:r>
            <a:r>
              <a:rPr lang="en-US" sz="800" dirty="0">
                <a:solidFill>
                  <a:srgbClr val="E8BF6A"/>
                </a:solidFill>
                <a:effectLst/>
              </a:rPr>
              <a:t>&gt;</a:t>
            </a:r>
            <a:br>
              <a:rPr lang="en-US" sz="800" dirty="0">
                <a:solidFill>
                  <a:srgbClr val="E8BF6A"/>
                </a:solidFill>
                <a:effectLst/>
              </a:rPr>
            </a:br>
            <a:r>
              <a:rPr lang="en-US" sz="800" dirty="0">
                <a:solidFill>
                  <a:srgbClr val="E8BF6A"/>
                </a:solidFill>
                <a:effectLst/>
              </a:rPr>
              <a:t>    &lt;intent-filter&gt;</a:t>
            </a:r>
            <a:br>
              <a:rPr lang="en-US" sz="800" dirty="0">
                <a:solidFill>
                  <a:srgbClr val="E8BF6A"/>
                </a:solidFill>
                <a:effectLst/>
              </a:rPr>
            </a:br>
            <a:r>
              <a:rPr lang="en-US" sz="800" dirty="0">
                <a:solidFill>
                  <a:srgbClr val="E8BF6A"/>
                </a:solidFill>
                <a:effectLst/>
              </a:rPr>
              <a:t>        &lt;action </a:t>
            </a:r>
            <a:r>
              <a:rPr lang="en-US" sz="800" dirty="0" err="1">
                <a:solidFill>
                  <a:srgbClr val="9876AA"/>
                </a:solidFill>
                <a:effectLst/>
              </a:rPr>
              <a:t>android</a:t>
            </a:r>
            <a:r>
              <a:rPr lang="en-US" sz="800" dirty="0" err="1">
                <a:solidFill>
                  <a:srgbClr val="BABABA"/>
                </a:solidFill>
                <a:effectLst/>
              </a:rPr>
              <a:t>:name</a:t>
            </a:r>
            <a:r>
              <a:rPr lang="en-US" sz="800" dirty="0">
                <a:solidFill>
                  <a:srgbClr val="6A8759"/>
                </a:solidFill>
                <a:effectLst/>
              </a:rPr>
              <a:t>="</a:t>
            </a:r>
            <a:r>
              <a:rPr lang="en-US" sz="800" dirty="0" err="1">
                <a:solidFill>
                  <a:srgbClr val="6A8759"/>
                </a:solidFill>
                <a:effectLst/>
              </a:rPr>
              <a:t>android.intent.action.CUSTOM</a:t>
            </a:r>
            <a:r>
              <a:rPr lang="en-US" sz="800" dirty="0">
                <a:solidFill>
                  <a:srgbClr val="6A8759"/>
                </a:solidFill>
                <a:effectLst/>
              </a:rPr>
              <a:t>" </a:t>
            </a:r>
            <a:r>
              <a:rPr lang="en-US" sz="800" dirty="0">
                <a:solidFill>
                  <a:srgbClr val="E8BF6A"/>
                </a:solidFill>
                <a:effectLst/>
              </a:rPr>
              <a:t>/&gt;</a:t>
            </a:r>
            <a:br>
              <a:rPr lang="en-US" sz="800" dirty="0">
                <a:solidFill>
                  <a:srgbClr val="E8BF6A"/>
                </a:solidFill>
                <a:effectLst/>
              </a:rPr>
            </a:br>
            <a:r>
              <a:rPr lang="en-US" sz="800" dirty="0">
                <a:solidFill>
                  <a:srgbClr val="E8BF6A"/>
                </a:solidFill>
                <a:effectLst/>
              </a:rPr>
              <a:t>        &lt;category </a:t>
            </a:r>
            <a:r>
              <a:rPr lang="en-US" sz="800" dirty="0" err="1">
                <a:solidFill>
                  <a:srgbClr val="9876AA"/>
                </a:solidFill>
                <a:effectLst/>
              </a:rPr>
              <a:t>android</a:t>
            </a:r>
            <a:r>
              <a:rPr lang="en-US" sz="800" dirty="0" err="1">
                <a:solidFill>
                  <a:srgbClr val="BABABA"/>
                </a:solidFill>
                <a:effectLst/>
              </a:rPr>
              <a:t>:name</a:t>
            </a:r>
            <a:r>
              <a:rPr lang="en-US" sz="800" dirty="0">
                <a:solidFill>
                  <a:srgbClr val="6A8759"/>
                </a:solidFill>
                <a:effectLst/>
              </a:rPr>
              <a:t>="</a:t>
            </a:r>
            <a:r>
              <a:rPr lang="en-US" sz="800" dirty="0" err="1">
                <a:solidFill>
                  <a:srgbClr val="6A8759"/>
                </a:solidFill>
                <a:effectLst/>
              </a:rPr>
              <a:t>android.intent.category.DEFAULT</a:t>
            </a:r>
            <a:r>
              <a:rPr lang="en-US" sz="800" dirty="0">
                <a:solidFill>
                  <a:srgbClr val="6A8759"/>
                </a:solidFill>
                <a:effectLst/>
              </a:rPr>
              <a:t>" </a:t>
            </a:r>
            <a:r>
              <a:rPr lang="en-US" sz="800" dirty="0">
                <a:solidFill>
                  <a:srgbClr val="E8BF6A"/>
                </a:solidFill>
                <a:effectLst/>
              </a:rPr>
              <a:t>/&gt;</a:t>
            </a:r>
            <a:br>
              <a:rPr lang="en-US" sz="800" dirty="0">
                <a:solidFill>
                  <a:srgbClr val="E8BF6A"/>
                </a:solidFill>
                <a:effectLst/>
              </a:rPr>
            </a:br>
            <a:r>
              <a:rPr lang="en-US" sz="800" dirty="0">
                <a:solidFill>
                  <a:srgbClr val="E8BF6A"/>
                </a:solidFill>
                <a:effectLst/>
              </a:rPr>
              <a:t>        &lt;data</a:t>
            </a:r>
            <a:br>
              <a:rPr lang="en-US" sz="800" dirty="0">
                <a:solidFill>
                  <a:srgbClr val="E8BF6A"/>
                </a:solidFill>
                <a:effectLst/>
              </a:rPr>
            </a:br>
            <a:r>
              <a:rPr lang="en-US" sz="800" dirty="0">
                <a:solidFill>
                  <a:srgbClr val="E8BF6A"/>
                </a:solidFill>
                <a:effectLst/>
              </a:rPr>
              <a:t>            </a:t>
            </a:r>
            <a:r>
              <a:rPr lang="en-US" sz="800" dirty="0" err="1">
                <a:solidFill>
                  <a:srgbClr val="9876AA"/>
                </a:solidFill>
                <a:effectLst/>
              </a:rPr>
              <a:t>android</a:t>
            </a:r>
            <a:r>
              <a:rPr lang="en-US" sz="800" dirty="0" err="1">
                <a:solidFill>
                  <a:srgbClr val="BABABA"/>
                </a:solidFill>
                <a:effectLst/>
              </a:rPr>
              <a:t>:host</a:t>
            </a:r>
            <a:r>
              <a:rPr lang="en-US" sz="800" dirty="0">
                <a:solidFill>
                  <a:srgbClr val="6A8759"/>
                </a:solidFill>
                <a:effectLst/>
              </a:rPr>
              <a:t>="dl"</a:t>
            </a:r>
            <a:br>
              <a:rPr lang="en-US" sz="800" dirty="0">
                <a:solidFill>
                  <a:srgbClr val="6A8759"/>
                </a:solidFill>
                <a:effectLst/>
              </a:rPr>
            </a:br>
            <a:r>
              <a:rPr lang="en-US" sz="800" dirty="0">
                <a:solidFill>
                  <a:srgbClr val="6A8759"/>
                </a:solidFill>
                <a:effectLst/>
              </a:rPr>
              <a:t>            </a:t>
            </a:r>
            <a:r>
              <a:rPr lang="en-US" sz="800" dirty="0" err="1">
                <a:solidFill>
                  <a:srgbClr val="9876AA"/>
                </a:solidFill>
                <a:effectLst/>
              </a:rPr>
              <a:t>android</a:t>
            </a:r>
            <a:r>
              <a:rPr lang="en-US" sz="800" dirty="0" err="1">
                <a:solidFill>
                  <a:srgbClr val="BABABA"/>
                </a:solidFill>
                <a:effectLst/>
              </a:rPr>
              <a:t>:path</a:t>
            </a:r>
            <a:r>
              <a:rPr lang="en-US" sz="800" dirty="0">
                <a:solidFill>
                  <a:srgbClr val="6A8759"/>
                </a:solidFill>
                <a:effectLst/>
              </a:rPr>
              <a:t>="/lobby"</a:t>
            </a:r>
            <a:br>
              <a:rPr lang="en-US" sz="800" dirty="0">
                <a:solidFill>
                  <a:srgbClr val="6A8759"/>
                </a:solidFill>
                <a:effectLst/>
              </a:rPr>
            </a:br>
            <a:r>
              <a:rPr lang="en-US" sz="800" dirty="0">
                <a:solidFill>
                  <a:srgbClr val="6A8759"/>
                </a:solidFill>
                <a:effectLst/>
              </a:rPr>
              <a:t>            </a:t>
            </a:r>
            <a:r>
              <a:rPr lang="en-US" sz="800" dirty="0" err="1">
                <a:solidFill>
                  <a:srgbClr val="9876AA"/>
                </a:solidFill>
                <a:effectLst/>
              </a:rPr>
              <a:t>android</a:t>
            </a:r>
            <a:r>
              <a:rPr lang="en-US" sz="800" dirty="0" err="1">
                <a:solidFill>
                  <a:srgbClr val="BABABA"/>
                </a:solidFill>
                <a:effectLst/>
              </a:rPr>
              <a:t>:port</a:t>
            </a:r>
            <a:r>
              <a:rPr lang="en-US" sz="800" dirty="0">
                <a:solidFill>
                  <a:srgbClr val="6A8759"/>
                </a:solidFill>
                <a:effectLst/>
              </a:rPr>
              <a:t>="88"</a:t>
            </a:r>
            <a:br>
              <a:rPr lang="en-US" sz="800" dirty="0">
                <a:solidFill>
                  <a:srgbClr val="6A8759"/>
                </a:solidFill>
                <a:effectLst/>
              </a:rPr>
            </a:br>
            <a:r>
              <a:rPr lang="en-US" sz="800" dirty="0">
                <a:solidFill>
                  <a:srgbClr val="6A8759"/>
                </a:solidFill>
                <a:effectLst/>
              </a:rPr>
              <a:t>            </a:t>
            </a:r>
            <a:r>
              <a:rPr lang="en-US" sz="800" dirty="0" err="1">
                <a:solidFill>
                  <a:srgbClr val="9876AA"/>
                </a:solidFill>
                <a:effectLst/>
              </a:rPr>
              <a:t>android</a:t>
            </a:r>
            <a:r>
              <a:rPr lang="en-US" sz="800" dirty="0" err="1">
                <a:solidFill>
                  <a:srgbClr val="BABABA"/>
                </a:solidFill>
                <a:effectLst/>
              </a:rPr>
              <a:t>:scheme</a:t>
            </a:r>
            <a:r>
              <a:rPr lang="en-US" sz="800" dirty="0">
                <a:solidFill>
                  <a:srgbClr val="6A8759"/>
                </a:solidFill>
                <a:effectLst/>
              </a:rPr>
              <a:t>="</a:t>
            </a:r>
            <a:r>
              <a:rPr lang="en-US" sz="800" dirty="0" err="1">
                <a:solidFill>
                  <a:srgbClr val="6A8759"/>
                </a:solidFill>
                <a:effectLst/>
              </a:rPr>
              <a:t>dyson</a:t>
            </a:r>
            <a:r>
              <a:rPr lang="en-US" sz="800" dirty="0">
                <a:solidFill>
                  <a:srgbClr val="6A8759"/>
                </a:solidFill>
                <a:effectLst/>
              </a:rPr>
              <a:t>" </a:t>
            </a:r>
            <a:r>
              <a:rPr lang="en-US" sz="800" dirty="0">
                <a:solidFill>
                  <a:srgbClr val="E8BF6A"/>
                </a:solidFill>
                <a:effectLst/>
              </a:rPr>
              <a:t>/&gt;</a:t>
            </a:r>
            <a:br>
              <a:rPr lang="en-US" sz="800" dirty="0">
                <a:solidFill>
                  <a:srgbClr val="E8BF6A"/>
                </a:solidFill>
                <a:effectLst/>
              </a:rPr>
            </a:br>
            <a:r>
              <a:rPr lang="en-US" sz="800" dirty="0">
                <a:solidFill>
                  <a:srgbClr val="E8BF6A"/>
                </a:solidFill>
                <a:effectLst/>
              </a:rPr>
              <a:t>    &lt;/intent-filter&gt;</a:t>
            </a:r>
            <a:br>
              <a:rPr lang="en-US" sz="800" dirty="0">
                <a:solidFill>
                  <a:srgbClr val="E8BF6A"/>
                </a:solidFill>
                <a:effectLst/>
              </a:rPr>
            </a:br>
            <a:r>
              <a:rPr lang="en-US" sz="800" dirty="0">
                <a:solidFill>
                  <a:srgbClr val="E8BF6A"/>
                </a:solidFill>
                <a:effectLst/>
              </a:rPr>
              <a:t>&lt;/activity&gt;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7028ACF-2A8E-C416-983B-647B2D355CC7}"/>
              </a:ext>
            </a:extLst>
          </p:cNvPr>
          <p:cNvSpPr/>
          <p:nvPr/>
        </p:nvSpPr>
        <p:spPr>
          <a:xfrm>
            <a:off x="4772530" y="1820025"/>
            <a:ext cx="4119825" cy="305763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800" dirty="0">
                <a:solidFill>
                  <a:srgbClr val="E8BF6A"/>
                </a:solidFill>
                <a:effectLst/>
              </a:rPr>
              <a:t>&lt;activity</a:t>
            </a:r>
            <a:br>
              <a:rPr lang="en-US" sz="800" dirty="0">
                <a:solidFill>
                  <a:srgbClr val="E8BF6A"/>
                </a:solidFill>
                <a:effectLst/>
              </a:rPr>
            </a:br>
            <a:r>
              <a:rPr lang="en-US" sz="800" dirty="0">
                <a:solidFill>
                  <a:srgbClr val="E8BF6A"/>
                </a:solidFill>
                <a:effectLst/>
              </a:rPr>
              <a:t>    </a:t>
            </a:r>
            <a:r>
              <a:rPr lang="en-US" sz="800" dirty="0" err="1">
                <a:solidFill>
                  <a:srgbClr val="9876AA"/>
                </a:solidFill>
                <a:effectLst/>
              </a:rPr>
              <a:t>android</a:t>
            </a:r>
            <a:r>
              <a:rPr lang="en-US" sz="800" dirty="0" err="1">
                <a:solidFill>
                  <a:srgbClr val="BABABA"/>
                </a:solidFill>
                <a:effectLst/>
              </a:rPr>
              <a:t>:name</a:t>
            </a:r>
            <a:r>
              <a:rPr lang="en-US" sz="800" dirty="0">
                <a:solidFill>
                  <a:srgbClr val="6A8759"/>
                </a:solidFill>
                <a:effectLst/>
              </a:rPr>
              <a:t>=".</a:t>
            </a:r>
            <a:r>
              <a:rPr lang="en-US" sz="800" dirty="0" err="1">
                <a:solidFill>
                  <a:srgbClr val="6A8759"/>
                </a:solidFill>
                <a:effectLst/>
              </a:rPr>
              <a:t>ThirdActivity</a:t>
            </a:r>
            <a:r>
              <a:rPr lang="en-US" sz="800" dirty="0">
                <a:solidFill>
                  <a:srgbClr val="6A8759"/>
                </a:solidFill>
                <a:effectLst/>
              </a:rPr>
              <a:t>"</a:t>
            </a:r>
            <a:br>
              <a:rPr lang="en-US" sz="800" dirty="0">
                <a:solidFill>
                  <a:srgbClr val="6A8759"/>
                </a:solidFill>
                <a:effectLst/>
              </a:rPr>
            </a:br>
            <a:r>
              <a:rPr lang="en-US" sz="800" dirty="0">
                <a:solidFill>
                  <a:srgbClr val="6A8759"/>
                </a:solidFill>
                <a:effectLst/>
              </a:rPr>
              <a:t>    </a:t>
            </a:r>
            <a:r>
              <a:rPr lang="en-US" sz="800" dirty="0" err="1">
                <a:solidFill>
                  <a:srgbClr val="9876AA"/>
                </a:solidFill>
                <a:effectLst/>
              </a:rPr>
              <a:t>android</a:t>
            </a:r>
            <a:r>
              <a:rPr lang="en-US" sz="800" dirty="0" err="1">
                <a:solidFill>
                  <a:srgbClr val="BABABA"/>
                </a:solidFill>
                <a:effectLst/>
              </a:rPr>
              <a:t>:exported</a:t>
            </a:r>
            <a:r>
              <a:rPr lang="en-US" sz="800" dirty="0">
                <a:solidFill>
                  <a:srgbClr val="6A8759"/>
                </a:solidFill>
                <a:effectLst/>
              </a:rPr>
              <a:t>="true"</a:t>
            </a:r>
            <a:r>
              <a:rPr lang="en-US" sz="800" dirty="0">
                <a:solidFill>
                  <a:srgbClr val="E8BF6A"/>
                </a:solidFill>
                <a:effectLst/>
              </a:rPr>
              <a:t>&gt;</a:t>
            </a:r>
            <a:br>
              <a:rPr lang="en-US" sz="800" dirty="0">
                <a:solidFill>
                  <a:srgbClr val="E8BF6A"/>
                </a:solidFill>
                <a:effectLst/>
              </a:rPr>
            </a:br>
            <a:r>
              <a:rPr lang="en-US" sz="800" dirty="0">
                <a:solidFill>
                  <a:srgbClr val="E8BF6A"/>
                </a:solidFill>
                <a:effectLst/>
              </a:rPr>
              <a:t>    &lt;intent-filter </a:t>
            </a:r>
            <a:r>
              <a:rPr lang="en-US" sz="800" dirty="0" err="1">
                <a:solidFill>
                  <a:srgbClr val="9876AA"/>
                </a:solidFill>
                <a:effectLst/>
              </a:rPr>
              <a:t>android</a:t>
            </a:r>
            <a:r>
              <a:rPr lang="en-US" sz="800" dirty="0" err="1">
                <a:solidFill>
                  <a:srgbClr val="BABABA"/>
                </a:solidFill>
                <a:effectLst/>
              </a:rPr>
              <a:t>:autoVerify</a:t>
            </a:r>
            <a:r>
              <a:rPr lang="en-US" sz="800" dirty="0">
                <a:solidFill>
                  <a:srgbClr val="6A8759"/>
                </a:solidFill>
                <a:effectLst/>
              </a:rPr>
              <a:t>="true"</a:t>
            </a:r>
            <a:r>
              <a:rPr lang="en-US" sz="800" dirty="0">
                <a:solidFill>
                  <a:srgbClr val="E8BF6A"/>
                </a:solidFill>
                <a:effectLst/>
              </a:rPr>
              <a:t>&gt;</a:t>
            </a:r>
            <a:br>
              <a:rPr lang="en-US" sz="800" dirty="0">
                <a:solidFill>
                  <a:srgbClr val="E8BF6A"/>
                </a:solidFill>
                <a:effectLst/>
              </a:rPr>
            </a:br>
            <a:r>
              <a:rPr lang="en-US" sz="800" dirty="0">
                <a:solidFill>
                  <a:srgbClr val="E8BF6A"/>
                </a:solidFill>
                <a:effectLst/>
              </a:rPr>
              <a:t>        &lt;action </a:t>
            </a:r>
            <a:r>
              <a:rPr lang="en-US" sz="800" dirty="0" err="1">
                <a:solidFill>
                  <a:srgbClr val="9876AA"/>
                </a:solidFill>
                <a:effectLst/>
              </a:rPr>
              <a:t>android</a:t>
            </a:r>
            <a:r>
              <a:rPr lang="en-US" sz="800" dirty="0" err="1">
                <a:solidFill>
                  <a:srgbClr val="BABABA"/>
                </a:solidFill>
                <a:effectLst/>
              </a:rPr>
              <a:t>:name</a:t>
            </a:r>
            <a:r>
              <a:rPr lang="en-US" sz="800" dirty="0">
                <a:solidFill>
                  <a:srgbClr val="6A8759"/>
                </a:solidFill>
                <a:effectLst/>
              </a:rPr>
              <a:t>="</a:t>
            </a:r>
            <a:r>
              <a:rPr lang="en-US" sz="800" dirty="0" err="1">
                <a:solidFill>
                  <a:srgbClr val="6A8759"/>
                </a:solidFill>
                <a:effectLst/>
              </a:rPr>
              <a:t>android.intent.action.VIEW</a:t>
            </a:r>
            <a:r>
              <a:rPr lang="en-US" sz="800" dirty="0">
                <a:solidFill>
                  <a:srgbClr val="6A8759"/>
                </a:solidFill>
                <a:effectLst/>
              </a:rPr>
              <a:t>" </a:t>
            </a:r>
            <a:r>
              <a:rPr lang="en-US" sz="800" dirty="0">
                <a:solidFill>
                  <a:srgbClr val="E8BF6A"/>
                </a:solidFill>
                <a:effectLst/>
              </a:rPr>
              <a:t>/&gt;</a:t>
            </a:r>
            <a:br>
              <a:rPr lang="en-US" sz="800" dirty="0">
                <a:solidFill>
                  <a:srgbClr val="E8BF6A"/>
                </a:solidFill>
                <a:effectLst/>
              </a:rPr>
            </a:br>
            <a:r>
              <a:rPr lang="en-US" sz="800" dirty="0">
                <a:solidFill>
                  <a:srgbClr val="E8BF6A"/>
                </a:solidFill>
                <a:effectLst/>
              </a:rPr>
              <a:t>        &lt;category </a:t>
            </a:r>
            <a:r>
              <a:rPr lang="en-US" sz="800" dirty="0" err="1">
                <a:solidFill>
                  <a:srgbClr val="9876AA"/>
                </a:solidFill>
                <a:effectLst/>
              </a:rPr>
              <a:t>android</a:t>
            </a:r>
            <a:r>
              <a:rPr lang="en-US" sz="800" dirty="0" err="1">
                <a:solidFill>
                  <a:srgbClr val="BABABA"/>
                </a:solidFill>
                <a:effectLst/>
              </a:rPr>
              <a:t>:name</a:t>
            </a:r>
            <a:r>
              <a:rPr lang="en-US" sz="800" dirty="0">
                <a:solidFill>
                  <a:srgbClr val="6A8759"/>
                </a:solidFill>
                <a:effectLst/>
              </a:rPr>
              <a:t>="</a:t>
            </a:r>
            <a:r>
              <a:rPr lang="en-US" sz="800" dirty="0" err="1">
                <a:solidFill>
                  <a:srgbClr val="6A8759"/>
                </a:solidFill>
                <a:effectLst/>
              </a:rPr>
              <a:t>android.intent.category.DEFAULT</a:t>
            </a:r>
            <a:r>
              <a:rPr lang="en-US" sz="800" dirty="0">
                <a:solidFill>
                  <a:srgbClr val="6A8759"/>
                </a:solidFill>
                <a:effectLst/>
              </a:rPr>
              <a:t>" </a:t>
            </a:r>
            <a:r>
              <a:rPr lang="en-US" sz="800" dirty="0">
                <a:solidFill>
                  <a:srgbClr val="E8BF6A"/>
                </a:solidFill>
                <a:effectLst/>
              </a:rPr>
              <a:t>/&gt;</a:t>
            </a:r>
            <a:br>
              <a:rPr lang="en-US" sz="800" dirty="0">
                <a:solidFill>
                  <a:srgbClr val="E8BF6A"/>
                </a:solidFill>
                <a:effectLst/>
              </a:rPr>
            </a:br>
            <a:r>
              <a:rPr lang="en-US" sz="800" dirty="0">
                <a:solidFill>
                  <a:srgbClr val="E8BF6A"/>
                </a:solidFill>
                <a:effectLst/>
              </a:rPr>
              <a:t>        &lt;category </a:t>
            </a:r>
            <a:r>
              <a:rPr lang="en-US" sz="800" dirty="0" err="1">
                <a:solidFill>
                  <a:srgbClr val="9876AA"/>
                </a:solidFill>
                <a:effectLst/>
              </a:rPr>
              <a:t>android</a:t>
            </a:r>
            <a:r>
              <a:rPr lang="en-US" sz="800" dirty="0" err="1">
                <a:solidFill>
                  <a:srgbClr val="BABABA"/>
                </a:solidFill>
                <a:effectLst/>
              </a:rPr>
              <a:t>:name</a:t>
            </a:r>
            <a:r>
              <a:rPr lang="en-US" sz="800" dirty="0">
                <a:solidFill>
                  <a:srgbClr val="6A8759"/>
                </a:solidFill>
                <a:effectLst/>
              </a:rPr>
              <a:t>="</a:t>
            </a:r>
            <a:r>
              <a:rPr lang="en-US" sz="800" dirty="0" err="1">
                <a:solidFill>
                  <a:srgbClr val="6A8759"/>
                </a:solidFill>
                <a:effectLst/>
              </a:rPr>
              <a:t>android.intent.category.BROWSABLE</a:t>
            </a:r>
            <a:r>
              <a:rPr lang="en-US" sz="800" dirty="0">
                <a:solidFill>
                  <a:srgbClr val="6A8759"/>
                </a:solidFill>
                <a:effectLst/>
              </a:rPr>
              <a:t>" </a:t>
            </a:r>
            <a:r>
              <a:rPr lang="en-US" sz="800" dirty="0">
                <a:solidFill>
                  <a:srgbClr val="E8BF6A"/>
                </a:solidFill>
                <a:effectLst/>
              </a:rPr>
              <a:t>/&gt;</a:t>
            </a:r>
            <a:br>
              <a:rPr lang="en-US" sz="800" dirty="0">
                <a:solidFill>
                  <a:srgbClr val="E8BF6A"/>
                </a:solidFill>
                <a:effectLst/>
              </a:rPr>
            </a:br>
            <a:r>
              <a:rPr lang="en-US" sz="800" dirty="0">
                <a:solidFill>
                  <a:srgbClr val="E8BF6A"/>
                </a:solidFill>
                <a:effectLst/>
              </a:rPr>
              <a:t>        &lt;data</a:t>
            </a:r>
            <a:br>
              <a:rPr lang="en-US" sz="800" dirty="0">
                <a:solidFill>
                  <a:srgbClr val="E8BF6A"/>
                </a:solidFill>
                <a:effectLst/>
              </a:rPr>
            </a:br>
            <a:r>
              <a:rPr lang="en-US" sz="800" dirty="0">
                <a:solidFill>
                  <a:srgbClr val="E8BF6A"/>
                </a:solidFill>
                <a:effectLst/>
              </a:rPr>
              <a:t>            </a:t>
            </a:r>
            <a:r>
              <a:rPr lang="en-US" sz="800" dirty="0" err="1">
                <a:solidFill>
                  <a:srgbClr val="9876AA"/>
                </a:solidFill>
                <a:effectLst/>
              </a:rPr>
              <a:t>android</a:t>
            </a:r>
            <a:r>
              <a:rPr lang="en-US" sz="800" dirty="0" err="1">
                <a:solidFill>
                  <a:srgbClr val="BABABA"/>
                </a:solidFill>
                <a:effectLst/>
              </a:rPr>
              <a:t>:scheme</a:t>
            </a:r>
            <a:r>
              <a:rPr lang="en-US" sz="800" dirty="0">
                <a:solidFill>
                  <a:srgbClr val="6A8759"/>
                </a:solidFill>
                <a:effectLst/>
              </a:rPr>
              <a:t>="https"</a:t>
            </a:r>
            <a:br>
              <a:rPr lang="en-US" sz="800" dirty="0">
                <a:solidFill>
                  <a:srgbClr val="6A8759"/>
                </a:solidFill>
                <a:effectLst/>
              </a:rPr>
            </a:br>
            <a:r>
              <a:rPr lang="en-US" sz="800" dirty="0">
                <a:solidFill>
                  <a:srgbClr val="6A8759"/>
                </a:solidFill>
                <a:effectLst/>
              </a:rPr>
              <a:t>            </a:t>
            </a:r>
            <a:r>
              <a:rPr lang="en-US" sz="800" dirty="0" err="1">
                <a:solidFill>
                  <a:srgbClr val="9876AA"/>
                </a:solidFill>
                <a:effectLst/>
              </a:rPr>
              <a:t>android</a:t>
            </a:r>
            <a:r>
              <a:rPr lang="en-US" sz="800" dirty="0" err="1">
                <a:solidFill>
                  <a:srgbClr val="BABABA"/>
                </a:solidFill>
                <a:effectLst/>
              </a:rPr>
              <a:t>:host</a:t>
            </a:r>
            <a:r>
              <a:rPr lang="en-US" sz="800" dirty="0">
                <a:solidFill>
                  <a:srgbClr val="6A8759"/>
                </a:solidFill>
                <a:effectLst/>
              </a:rPr>
              <a:t>="</a:t>
            </a:r>
            <a:r>
              <a:rPr lang="en-US" sz="800" dirty="0" err="1">
                <a:solidFill>
                  <a:srgbClr val="6A8759"/>
                </a:solidFill>
                <a:effectLst/>
              </a:rPr>
              <a:t>auth.cp.dyson.com</a:t>
            </a:r>
            <a:r>
              <a:rPr lang="en-US" sz="800" dirty="0">
                <a:solidFill>
                  <a:srgbClr val="6A8759"/>
                </a:solidFill>
                <a:effectLst/>
              </a:rPr>
              <a:t>"</a:t>
            </a:r>
            <a:br>
              <a:rPr lang="en-US" sz="800" dirty="0">
                <a:solidFill>
                  <a:srgbClr val="6A8759"/>
                </a:solidFill>
                <a:effectLst/>
              </a:rPr>
            </a:br>
            <a:r>
              <a:rPr lang="en-US" sz="800" dirty="0">
                <a:solidFill>
                  <a:srgbClr val="6A8759"/>
                </a:solidFill>
                <a:effectLst/>
              </a:rPr>
              <a:t>            </a:t>
            </a:r>
            <a:r>
              <a:rPr lang="en-US" sz="800" dirty="0" err="1">
                <a:solidFill>
                  <a:srgbClr val="9876AA"/>
                </a:solidFill>
                <a:effectLst/>
              </a:rPr>
              <a:t>android</a:t>
            </a:r>
            <a:r>
              <a:rPr lang="en-US" sz="800" dirty="0" err="1">
                <a:solidFill>
                  <a:srgbClr val="BABABA"/>
                </a:solidFill>
                <a:effectLst/>
              </a:rPr>
              <a:t>:pathPrefix</a:t>
            </a:r>
            <a:r>
              <a:rPr lang="en-US" sz="800" dirty="0">
                <a:solidFill>
                  <a:srgbClr val="6A8759"/>
                </a:solidFill>
                <a:effectLst/>
              </a:rPr>
              <a:t>="/callback/</a:t>
            </a:r>
            <a:r>
              <a:rPr lang="en-US" sz="800" dirty="0" err="1">
                <a:solidFill>
                  <a:srgbClr val="6A8759"/>
                </a:solidFill>
                <a:effectLst/>
              </a:rPr>
              <a:t>alexa</a:t>
            </a:r>
            <a:r>
              <a:rPr lang="en-US" sz="800" dirty="0">
                <a:solidFill>
                  <a:srgbClr val="6A8759"/>
                </a:solidFill>
                <a:effectLst/>
              </a:rPr>
              <a:t>/prod/link" </a:t>
            </a:r>
            <a:r>
              <a:rPr lang="en-US" sz="800" dirty="0">
                <a:solidFill>
                  <a:srgbClr val="E8BF6A"/>
                </a:solidFill>
                <a:effectLst/>
              </a:rPr>
              <a:t>/&gt;</a:t>
            </a:r>
            <a:br>
              <a:rPr lang="en-US" sz="800" dirty="0">
                <a:solidFill>
                  <a:srgbClr val="E8BF6A"/>
                </a:solidFill>
                <a:effectLst/>
              </a:rPr>
            </a:br>
            <a:r>
              <a:rPr lang="en-US" sz="800" dirty="0">
                <a:solidFill>
                  <a:srgbClr val="E8BF6A"/>
                </a:solidFill>
                <a:effectLst/>
              </a:rPr>
              <a:t>    &lt;/intent-filter&gt;</a:t>
            </a:r>
            <a:br>
              <a:rPr lang="en-US" sz="800" dirty="0">
                <a:solidFill>
                  <a:srgbClr val="E8BF6A"/>
                </a:solidFill>
                <a:effectLst/>
              </a:rPr>
            </a:br>
            <a:r>
              <a:rPr lang="en-US" sz="800" dirty="0">
                <a:solidFill>
                  <a:srgbClr val="E8BF6A"/>
                </a:solidFill>
                <a:effectLst/>
              </a:rPr>
              <a:t>&lt;/activity&gt;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13A6C6-559A-8AC9-0D9C-E4A6B253C504}"/>
              </a:ext>
            </a:extLst>
          </p:cNvPr>
          <p:cNvSpPr txBox="1"/>
          <p:nvPr/>
        </p:nvSpPr>
        <p:spPr>
          <a:xfrm>
            <a:off x="206517" y="998791"/>
            <a:ext cx="36717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dyson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://dl:88/</a:t>
            </a:r>
            <a:r>
              <a:rPr lang="en-US" sz="1200" b="0" i="0" u="none" strike="noStrike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lobby?name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=</a:t>
            </a:r>
            <a:r>
              <a:rPr lang="en-US" sz="1200" b="0" i="0" u="none" strike="noStrike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tom&amp;age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=12</a:t>
            </a:r>
            <a:endParaRPr lang="en-CN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C66DE6-3E27-C2B1-2A13-F1FD2F2F9B05}"/>
              </a:ext>
            </a:extLst>
          </p:cNvPr>
          <p:cNvSpPr txBox="1"/>
          <p:nvPr/>
        </p:nvSpPr>
        <p:spPr>
          <a:xfrm>
            <a:off x="4806906" y="1004512"/>
            <a:ext cx="39150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  <a:t>https://</a:t>
            </a:r>
            <a:r>
              <a:rPr lang="en-US" sz="1200" dirty="0" err="1">
                <a:solidFill>
                  <a:schemeClr val="bg1"/>
                </a:solidFill>
                <a:latin typeface="Open Sans" panose="020B0606030504020204" pitchFamily="34" charset="0"/>
              </a:rPr>
              <a:t>auth.cp.dyson.com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  <a:t>/callback/</a:t>
            </a:r>
            <a:r>
              <a:rPr lang="en-US" sz="1200" dirty="0" err="1">
                <a:solidFill>
                  <a:schemeClr val="bg1"/>
                </a:solidFill>
                <a:latin typeface="Open Sans" panose="020B0606030504020204" pitchFamily="34" charset="0"/>
              </a:rPr>
              <a:t>alexa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  <a:t>/prod/link</a:t>
            </a:r>
            <a:endParaRPr lang="en-CN" sz="1200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40459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105C2D-194C-AF4B-9307-1C5153B85E73}"/>
              </a:ext>
            </a:extLst>
          </p:cNvPr>
          <p:cNvSpPr txBox="1"/>
          <p:nvPr/>
        </p:nvSpPr>
        <p:spPr>
          <a:xfrm>
            <a:off x="793262" y="1904764"/>
            <a:ext cx="279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UTURABTFORDYSON-BK" panose="020B0503030204020306" pitchFamily="34" charset="0"/>
                <a:ea typeface="FUTURABTFORDYSON-BK" panose="020B0503030204020306" pitchFamily="34" charset="0"/>
              </a:rPr>
              <a:t>Deep linking 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FUTURABTFORDYSON-BK" panose="020B0503030204020306" pitchFamily="34" charset="0"/>
                <a:ea typeface="FUTURABTFORDYSON-BK" panose="020B0503030204020306" pitchFamily="34" charset="0"/>
              </a:rPr>
              <a:t>vs 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FUTURABTFORDYSON-BK" panose="020B0503030204020306" pitchFamily="34" charset="0"/>
                <a:ea typeface="FUTURABTFORDYSON-BK" panose="020B0503030204020306" pitchFamily="34" charset="0"/>
              </a:rPr>
              <a:t>Deferred deep linking </a:t>
            </a:r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1F340747-9331-6454-4383-E9055893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296" y="0"/>
            <a:ext cx="25717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79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8A77A94-1E7F-8C46-BC3F-B746566F25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4CCE410-2620-BA47-8A29-F5E18766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F72A8F-AF54-EB44-9CDE-E052875C54CB}"/>
              </a:ext>
            </a:extLst>
          </p:cNvPr>
          <p:cNvSpPr txBox="1"/>
          <p:nvPr/>
        </p:nvSpPr>
        <p:spPr>
          <a:xfrm>
            <a:off x="1799048" y="1836881"/>
            <a:ext cx="51571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6600" dirty="0">
                <a:solidFill>
                  <a:schemeClr val="bg1"/>
                </a:solidFill>
              </a:rPr>
              <a:t>Deep Linking</a:t>
            </a:r>
          </a:p>
        </p:txBody>
      </p:sp>
    </p:spTree>
    <p:extLst>
      <p:ext uri="{BB962C8B-B14F-4D97-AF65-F5344CB8AC3E}">
        <p14:creationId xmlns:p14="http://schemas.microsoft.com/office/powerpoint/2010/main" val="254067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S_2016_DysonSimple_PPTmaster_Rev[1]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yson">
      <a:majorFont>
        <a:latin typeface="Futura Md BT"/>
        <a:ea typeface=""/>
        <a:cs typeface=""/>
      </a:majorFont>
      <a:minorFont>
        <a:latin typeface="Futura M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222 Dyson Presentation Template" id="{75BD3092-93AF-459B-9EDD-B657A4BFD94A}" vid="{1CF0F13E-4F4B-4618-B901-1DAF7F9F5DCF}"/>
    </a:ext>
  </a:extLst>
</a:theme>
</file>

<file path=ppt/theme/theme2.xml><?xml version="1.0" encoding="utf-8"?>
<a:theme xmlns:a="http://schemas.openxmlformats.org/drawingml/2006/main" name="Office Theme">
  <a:themeElements>
    <a:clrScheme name="Dyson Primary Colour Pallet">
      <a:dk1>
        <a:srgbClr val="000000"/>
      </a:dk1>
      <a:lt1>
        <a:srgbClr val="FFFFFF"/>
      </a:lt1>
      <a:dk2>
        <a:srgbClr val="FFDD00"/>
      </a:dk2>
      <a:lt2>
        <a:srgbClr val="878787"/>
      </a:lt2>
      <a:accent1>
        <a:srgbClr val="DADADA"/>
      </a:accent1>
      <a:accent2>
        <a:srgbClr val="B2B2B2"/>
      </a:accent2>
      <a:accent3>
        <a:srgbClr val="878787"/>
      </a:accent3>
      <a:accent4>
        <a:srgbClr val="575757"/>
      </a:accent4>
      <a:accent5>
        <a:srgbClr val="FFFFFF"/>
      </a:accent5>
      <a:accent6>
        <a:srgbClr val="ECECE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US_2016_DysonSimple_PPTmaster_Rev[1]</Template>
  <TotalTime>72235</TotalTime>
  <Words>349</Words>
  <Application>Microsoft Macintosh PowerPoint</Application>
  <PresentationFormat>On-screen Show (16:9)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FUTURABTFORDYSON-BK</vt:lpstr>
      <vt:lpstr>Angsana New</vt:lpstr>
      <vt:lpstr>Arial</vt:lpstr>
      <vt:lpstr>Calibri</vt:lpstr>
      <vt:lpstr>Futura Bk</vt:lpstr>
      <vt:lpstr>Futura BT Medium</vt:lpstr>
      <vt:lpstr>Futura Md</vt:lpstr>
      <vt:lpstr>Futura Md BT</vt:lpstr>
      <vt:lpstr>Futura Md BT Medium</vt:lpstr>
      <vt:lpstr>Open Sans</vt:lpstr>
      <vt:lpstr>Wingdings</vt:lpstr>
      <vt:lpstr>US_2016_DysonSimple_PPTmaster_Rev[1]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Dyson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Calum Campbell</dc:creator>
  <cp:lastModifiedBy>Tenghui Jiang</cp:lastModifiedBy>
  <cp:revision>481</cp:revision>
  <cp:lastPrinted>2017-05-09T10:20:21Z</cp:lastPrinted>
  <dcterms:created xsi:type="dcterms:W3CDTF">2016-12-02T15:34:32Z</dcterms:created>
  <dcterms:modified xsi:type="dcterms:W3CDTF">2023-02-28T04:24:09Z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0daab4-b646-43ae-ac6e-8cb22112916e_Enabled">
    <vt:lpwstr>true</vt:lpwstr>
  </property>
  <property fmtid="{D5CDD505-2E9C-101B-9397-08002B2CF9AE}" pid="3" name="MSIP_Label_4b0daab4-b646-43ae-ac6e-8cb22112916e_SetDate">
    <vt:lpwstr>2021-12-15T12:25:26Z</vt:lpwstr>
  </property>
  <property fmtid="{D5CDD505-2E9C-101B-9397-08002B2CF9AE}" pid="4" name="MSIP_Label_4b0daab4-b646-43ae-ac6e-8cb22112916e_Method">
    <vt:lpwstr>Privileged</vt:lpwstr>
  </property>
  <property fmtid="{D5CDD505-2E9C-101B-9397-08002B2CF9AE}" pid="5" name="MSIP_Label_4b0daab4-b646-43ae-ac6e-8cb22112916e_Name">
    <vt:lpwstr>4b0daab4-b646-43ae-ac6e-8cb22112916e</vt:lpwstr>
  </property>
  <property fmtid="{D5CDD505-2E9C-101B-9397-08002B2CF9AE}" pid="6" name="MSIP_Label_4b0daab4-b646-43ae-ac6e-8cb22112916e_SiteId">
    <vt:lpwstr>b6e8236b-ceb2-401d-9169-2917d0b07d48</vt:lpwstr>
  </property>
  <property fmtid="{D5CDD505-2E9C-101B-9397-08002B2CF9AE}" pid="7" name="MSIP_Label_4b0daab4-b646-43ae-ac6e-8cb22112916e_ActionId">
    <vt:lpwstr>aa12c51d-5f79-40c8-a4e1-04b078348423</vt:lpwstr>
  </property>
  <property fmtid="{D5CDD505-2E9C-101B-9397-08002B2CF9AE}" pid="8" name="MSIP_Label_4b0daab4-b646-43ae-ac6e-8cb22112916e_ContentBits">
    <vt:lpwstr>0</vt:lpwstr>
  </property>
</Properties>
</file>