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9ccbd220_0_2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d9ccbd220_0_2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9ccbd220_0_2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d9ccbd220_0_2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9ccbd220_0_2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d9ccbd220_0_2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febd97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febd97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febd97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0febd97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matthewdukep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8975" y="14475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r/WallStreetBets DD 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8"/>
              <a:t>( not a recommender system :) )</a:t>
            </a:r>
            <a:endParaRPr sz="143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071750" y="3238525"/>
            <a:ext cx="72333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Pan &amp; Ling Zhi Mo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734400" y="4161225"/>
            <a:ext cx="80457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SOEN 471: Big Data Analytics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Dr. Tristan Glatard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325" y="154100"/>
            <a:ext cx="1800929" cy="13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Presentation Topics</a:t>
            </a:r>
            <a:endParaRPr sz="26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Introduction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Problem statement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Terminology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Results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Data Pre-processing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Model Training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Algorithm Selections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Data Gathering</a:t>
            </a:r>
            <a:endParaRPr sz="25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Reddit PRAW &amp; Pushshift API, IEXFinanceAPI</a:t>
            </a:r>
            <a:endParaRPr sz="1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Data Filtering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Spark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Data Cleaning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100"/>
              <a:t>Spark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Defining training/test sets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Class 0: &gt; 6% growth = worth to take a look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Class 1: &lt; 6% growth = not worth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Training 70%, Test 30%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Pyspark Machine Learning Library: Naive-Bayes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Iterations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Smoothing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Multinomial/Complement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Switched training/test sets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Potential Issues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Bias created by GME &amp; ticker extraction error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Selection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Naive-Bayes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CountVectorizer (Best)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TF-IDF with HashingTF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Clustering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PySpark: kmeans++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Scikit-Learn: kmeans++ and Latent Dirichlet Allocation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Dimensionality Reduction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PCA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TruncateSVD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T-SNE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Random Forest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Not good...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Result: </a:t>
            </a:r>
            <a:r>
              <a:rPr lang="en" sz="1800"/>
              <a:t>Naive-Bayes classifier able to classify stock research posts as worth looking at or not with 65%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Future goal: implement this feature and others in a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matthewdukepan@gmail.com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Thank you Dr. Tristan Glatard and class of 471 :)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