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e562d4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e562d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e562d4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e562d4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e562d4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e562d4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e562d4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e562d4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e562d4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e562d4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e562d4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e562d4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Fencing Tokens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Unreliable Nodes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when we control every single node in a system, it is very possible that one of the nodes believes something to be true, while the majority of the other nodes disagree with it.  This can be very problematic if there is only supposed to be </a:t>
            </a:r>
            <a:r>
              <a:rPr lang="en">
                <a:solidFill>
                  <a:schemeClr val="dk1"/>
                </a:solidFill>
              </a:rPr>
              <a:t>one </a:t>
            </a:r>
            <a:r>
              <a:rPr lang="en"/>
              <a:t>of something.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One leader</a:t>
            </a:r>
            <a:endParaRPr/>
          </a:p>
          <a:p>
            <a:pPr indent="0" lvl="0" marL="0" rtl="0" algn="l">
              <a:spcBef>
                <a:spcPts val="1200"/>
              </a:spcBef>
              <a:spcAft>
                <a:spcPts val="0"/>
              </a:spcAft>
              <a:buNone/>
            </a:pPr>
            <a:r>
              <a:rPr lang="en"/>
              <a:t>One process holding a distributed lock</a:t>
            </a:r>
            <a:endParaRPr/>
          </a:p>
          <a:p>
            <a:pPr indent="0" lvl="0" marL="0" rtl="0" algn="l">
              <a:spcBef>
                <a:spcPts val="1200"/>
              </a:spcBef>
              <a:spcAft>
                <a:spcPts val="1200"/>
              </a:spcAft>
              <a:buNone/>
            </a:pPr>
            <a:r>
              <a:rPr lang="en"/>
              <a:t>One account with username “poonslayer69”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Pauses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times, a process will be running and be preempted by another “stop the world” process for many seconds at a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Examples:</a:t>
            </a:r>
            <a:endParaRPr/>
          </a:p>
          <a:p>
            <a:pPr indent="-342900" lvl="0" marL="457200" rtl="0" algn="l">
              <a:spcBef>
                <a:spcPts val="1200"/>
              </a:spcBef>
              <a:spcAft>
                <a:spcPts val="0"/>
              </a:spcAft>
              <a:buSzPts val="1800"/>
              <a:buChar char="●"/>
            </a:pPr>
            <a:r>
              <a:rPr lang="en"/>
              <a:t>Garbage collection algorithms</a:t>
            </a:r>
            <a:endParaRPr/>
          </a:p>
          <a:p>
            <a:pPr indent="-342900" lvl="0" marL="457200" rtl="0" algn="l">
              <a:spcBef>
                <a:spcPts val="0"/>
              </a:spcBef>
              <a:spcAft>
                <a:spcPts val="0"/>
              </a:spcAft>
              <a:buSzPts val="1800"/>
              <a:buChar char="●"/>
            </a:pPr>
            <a:r>
              <a:rPr lang="en"/>
              <a:t>Virtual machines being moved from one host to another</a:t>
            </a:r>
            <a:endParaRPr/>
          </a:p>
          <a:p>
            <a:pPr indent="-342900" lvl="0" marL="457200" rtl="0" algn="l">
              <a:spcBef>
                <a:spcPts val="0"/>
              </a:spcBef>
              <a:spcAft>
                <a:spcPts val="0"/>
              </a:spcAft>
              <a:buSzPts val="1800"/>
              <a:buChar char="●"/>
            </a:pPr>
            <a:r>
              <a:rPr lang="en"/>
              <a:t>A user closes their laptop lid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Pauses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times, a process will be running and be preempted by another “stop the world” process for many seconds at a time</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219325" y="2232775"/>
            <a:ext cx="4705350" cy="18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Pause Significance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Since we don’t have any shared memory in distributed systems, a bunch of locking/election distributed implementations may use something called a “lease” which expires after a certain amount of time.  A paused process could have its lease expire, and then potentially process a few more requests while it thinks it is holding the lease, until it checks the time again to realize it has expired.</a:t>
            </a:r>
            <a:endParaRPr/>
          </a:p>
          <a:p>
            <a:pPr indent="0" lvl="0" marL="0" rtl="0" algn="l">
              <a:spcBef>
                <a:spcPts val="1200"/>
              </a:spcBef>
              <a:spcAft>
                <a:spcPts val="0"/>
              </a:spcAft>
              <a:buNone/>
            </a:pPr>
            <a:r>
              <a:rPr lang="en"/>
              <a:t>Another case is where the other nodes in a cluster assume that a process paused node is dead, and when it comes back, it still thinks it is a leader/holding a lock and now we have a split brain situation!</a:t>
            </a:r>
            <a:endParaRPr/>
          </a:p>
          <a:p>
            <a:pPr indent="0" lvl="0" marL="0" rtl="0" algn="l">
              <a:spcBef>
                <a:spcPts val="1200"/>
              </a:spcBef>
              <a:spcAft>
                <a:spcPts val="1200"/>
              </a:spcAft>
              <a:buNone/>
            </a:pPr>
            <a:r>
              <a:rPr lang="en" sz="1400">
                <a:solidFill>
                  <a:schemeClr val="dk1"/>
                </a:solidFill>
              </a:rPr>
              <a:t>Problem: </a:t>
            </a:r>
            <a:r>
              <a:rPr lang="en" sz="1400">
                <a:solidFill>
                  <a:schemeClr val="dk1"/>
                </a:solidFill>
              </a:rPr>
              <a:t>How can we make sure that once the majority of nodes make a decision about a node, the other node can eventually cooperate with it? Fencing tokens</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Fencing Tokens Overview</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Idea: Everytime the majority of nodes make a decision, assign it a monotonically increasing ID.  Pass this ID with every write, and if the storage service ever comes across a write with a lower fencing token value than the current one, reject it.</a:t>
            </a:r>
            <a:endParaRPr/>
          </a:p>
        </p:txBody>
      </p:sp>
      <p:pic>
        <p:nvPicPr>
          <p:cNvPr id="87" name="Google Shape;87;p18"/>
          <p:cNvPicPr preferRelativeResize="0"/>
          <p:nvPr/>
        </p:nvPicPr>
        <p:blipFill>
          <a:blip r:embed="rId3">
            <a:alphaModFix/>
          </a:blip>
          <a:stretch>
            <a:fillRect/>
          </a:stretch>
        </p:blipFill>
        <p:spPr>
          <a:xfrm>
            <a:off x="2224075" y="2452688"/>
            <a:ext cx="4695825" cy="18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Fencing Tokens Conclusion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Due to process pauses, or possibly even just unreliable client nodes, we can only trust any decisions made by a majority of nodes in our cluster - any single node can be faulty (possibly without it even realizing!)</a:t>
            </a:r>
            <a:endParaRPr/>
          </a:p>
          <a:p>
            <a:pPr indent="0" lvl="0" marL="0" rtl="0" algn="l">
              <a:spcBef>
                <a:spcPts val="1200"/>
              </a:spcBef>
              <a:spcAft>
                <a:spcPts val="0"/>
              </a:spcAft>
              <a:buNone/>
            </a:pPr>
            <a:r>
              <a:rPr lang="en"/>
              <a:t>As a result, using something like fencing tokens is easy to implement and guards against things like multiple lock holders and split brain in single leader replication, and is an important part of any distributed system that requires consensus.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