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23299a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23299a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23299a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23299a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23299a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23299a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23299a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23299a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23299a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23299a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23299a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23299a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Memcached and Redis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people speak of using Redis or Memcache, it is generally for highly performant data accesses such as needed in caching.  This is because they both rely on using random access memory (RAM) as their main data stores, which is capable of reading and writing at orders of magnitude faster than a traditional hard disk.  </a:t>
            </a:r>
            <a:endParaRPr/>
          </a:p>
          <a:p>
            <a:pPr indent="0" lvl="0" marL="0" rtl="0" algn="l">
              <a:spcBef>
                <a:spcPts val="1200"/>
              </a:spcBef>
              <a:spcAft>
                <a:spcPts val="1200"/>
              </a:spcAft>
              <a:buNone/>
            </a:pPr>
            <a:r>
              <a:rPr lang="en"/>
              <a:t>However, as we will see, there are significant differences between the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Memcached</a:t>
            </a:r>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 extremely simple service to run a bare minimum distributed string to string hashmap across many servers.  Best for single key accesses and 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Features:</a:t>
            </a:r>
            <a:endParaRPr/>
          </a:p>
          <a:p>
            <a:pPr indent="-342900" lvl="0" marL="457200" rtl="0" algn="l">
              <a:spcBef>
                <a:spcPts val="1200"/>
              </a:spcBef>
              <a:spcAft>
                <a:spcPts val="0"/>
              </a:spcAft>
              <a:buSzPts val="1800"/>
              <a:buChar char="●"/>
            </a:pPr>
            <a:r>
              <a:rPr lang="en"/>
              <a:t>Partitioning via a consistent hashing ring</a:t>
            </a:r>
            <a:endParaRPr/>
          </a:p>
          <a:p>
            <a:pPr indent="-342900" lvl="0" marL="457200" rtl="0" algn="l">
              <a:spcBef>
                <a:spcPts val="0"/>
              </a:spcBef>
              <a:spcAft>
                <a:spcPts val="0"/>
              </a:spcAft>
              <a:buSzPts val="1800"/>
              <a:buChar char="●"/>
            </a:pPr>
            <a:r>
              <a:rPr lang="en"/>
              <a:t>Least recently used cache (entries can also be invalidated with an expiration)</a:t>
            </a:r>
            <a:endParaRPr/>
          </a:p>
          <a:p>
            <a:pPr indent="-342900" lvl="0" marL="457200" rtl="0" algn="l">
              <a:spcBef>
                <a:spcPts val="0"/>
              </a:spcBef>
              <a:spcAft>
                <a:spcPts val="0"/>
              </a:spcAft>
              <a:buSzPts val="1800"/>
              <a:buChar char="●"/>
            </a:pPr>
            <a:r>
              <a:rPr lang="en"/>
              <a:t>Compare and set functionality</a:t>
            </a:r>
            <a:endParaRPr/>
          </a:p>
          <a:p>
            <a:pPr indent="-342900" lvl="0" marL="457200" rtl="0" algn="l">
              <a:spcBef>
                <a:spcPts val="0"/>
              </a:spcBef>
              <a:spcAft>
                <a:spcPts val="0"/>
              </a:spcAft>
              <a:buSzPts val="1800"/>
              <a:buChar char="●"/>
            </a:pPr>
            <a:r>
              <a:rPr lang="en"/>
              <a:t>No failure handling or replication measures built in, need to manually make sure using some other service that all clients agree on the same list of memcached servers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Node) Redis</a:t>
            </a:r>
            <a:endParaRPr/>
          </a:p>
        </p:txBody>
      </p:sp>
      <p:sp>
        <p:nvSpPr>
          <p:cNvPr id="73" name="Google Shape;73;p16"/>
          <p:cNvSpPr txBox="1"/>
          <p:nvPr>
            <p:ph idx="1" type="body"/>
          </p:nvPr>
        </p:nvSpPr>
        <p:spPr>
          <a:xfrm>
            <a:off x="311700" y="1152475"/>
            <a:ext cx="8520600" cy="36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Redis is like a modification of Memcached (is also an LRU distributed hashmap with expirations), that allows it to be much more multifunctional.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Features:</a:t>
            </a:r>
            <a:endParaRPr/>
          </a:p>
          <a:p>
            <a:pPr indent="-342900" lvl="0" marL="457200" rtl="0" algn="l">
              <a:spcBef>
                <a:spcPts val="1200"/>
              </a:spcBef>
              <a:spcAft>
                <a:spcPts val="0"/>
              </a:spcAft>
              <a:buSzPts val="1800"/>
              <a:buChar char="●"/>
            </a:pPr>
            <a:r>
              <a:rPr lang="en"/>
              <a:t>Other data types such as strings, sets, maps, lists (with built in atomic operations)</a:t>
            </a:r>
            <a:endParaRPr/>
          </a:p>
          <a:p>
            <a:pPr indent="-342900" lvl="0" marL="457200" rtl="0" algn="l">
              <a:spcBef>
                <a:spcPts val="0"/>
              </a:spcBef>
              <a:spcAft>
                <a:spcPts val="0"/>
              </a:spcAft>
              <a:buSzPts val="1800"/>
              <a:buChar char="●"/>
            </a:pPr>
            <a:r>
              <a:rPr lang="en"/>
              <a:t>Transactions on a single partition</a:t>
            </a:r>
            <a:endParaRPr/>
          </a:p>
          <a:p>
            <a:pPr indent="-342900" lvl="0" marL="457200" rtl="0" algn="l">
              <a:spcBef>
                <a:spcPts val="0"/>
              </a:spcBef>
              <a:spcAft>
                <a:spcPts val="0"/>
              </a:spcAft>
              <a:buSzPts val="1800"/>
              <a:buChar char="●"/>
            </a:pPr>
            <a:r>
              <a:rPr lang="en"/>
              <a:t>Range queries on a single partition</a:t>
            </a:r>
            <a:endParaRPr/>
          </a:p>
          <a:p>
            <a:pPr indent="-342900" lvl="0" marL="457200" rtl="0" algn="l">
              <a:spcBef>
                <a:spcPts val="0"/>
              </a:spcBef>
              <a:spcAft>
                <a:spcPts val="0"/>
              </a:spcAft>
              <a:buSzPts val="1800"/>
              <a:buChar char="●"/>
            </a:pPr>
            <a:r>
              <a:rPr lang="en"/>
              <a:t>Disk persistence via checkpointing or a write ahead log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Redis Cluster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version of Redis meant to provide high availability and consistency.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Features:</a:t>
            </a:r>
            <a:endParaRPr/>
          </a:p>
          <a:p>
            <a:pPr indent="-342900" lvl="0" marL="457200" rtl="0" algn="l">
              <a:spcBef>
                <a:spcPts val="1200"/>
              </a:spcBef>
              <a:spcAft>
                <a:spcPts val="0"/>
              </a:spcAft>
              <a:buSzPts val="1800"/>
              <a:buChar char="●"/>
            </a:pPr>
            <a:r>
              <a:rPr lang="en"/>
              <a:t>Single leader replication with automatic failover</a:t>
            </a:r>
            <a:endParaRPr/>
          </a:p>
          <a:p>
            <a:pPr indent="-317500" lvl="1" marL="914400" rtl="0" algn="l">
              <a:spcBef>
                <a:spcPts val="0"/>
              </a:spcBef>
              <a:spcAft>
                <a:spcPts val="0"/>
              </a:spcAft>
              <a:buSzPts val="1400"/>
              <a:buChar char="○"/>
            </a:pPr>
            <a:r>
              <a:rPr lang="en"/>
              <a:t>As a result, some writes can be lost if leader fails before replicating</a:t>
            </a:r>
            <a:endParaRPr/>
          </a:p>
          <a:p>
            <a:pPr indent="-317500" lvl="1" marL="914400" rtl="0" algn="l">
              <a:spcBef>
                <a:spcPts val="0"/>
              </a:spcBef>
              <a:spcAft>
                <a:spcPts val="0"/>
              </a:spcAft>
              <a:buSzPts val="1400"/>
              <a:buChar char="○"/>
            </a:pPr>
            <a:r>
              <a:rPr lang="en"/>
              <a:t>Gossip protocol with heartbeats (which also convey which nodes hold which partitions) used to determine when leader is no longer up</a:t>
            </a:r>
            <a:endParaRPr/>
          </a:p>
          <a:p>
            <a:pPr indent="-317500" lvl="1" marL="914400" rtl="0" algn="l">
              <a:spcBef>
                <a:spcPts val="0"/>
              </a:spcBef>
              <a:spcAft>
                <a:spcPts val="0"/>
              </a:spcAft>
              <a:buSzPts val="1400"/>
              <a:buChar char="○"/>
            </a:pPr>
            <a:r>
              <a:rPr lang="en"/>
              <a:t>Other master replicas vote on new master, election occurs when a quorum is received</a:t>
            </a:r>
            <a:endParaRPr/>
          </a:p>
          <a:p>
            <a:pPr indent="-342900" lvl="0" marL="457200" rtl="0" algn="l">
              <a:spcBef>
                <a:spcPts val="0"/>
              </a:spcBef>
              <a:spcAft>
                <a:spcPts val="0"/>
              </a:spcAft>
              <a:buSzPts val="1800"/>
              <a:buChar char="●"/>
            </a:pPr>
            <a:r>
              <a:rPr lang="en"/>
              <a:t>16,384 hash ranges, which can be moved between nodes </a:t>
            </a:r>
            <a:endParaRPr/>
          </a:p>
          <a:p>
            <a:pPr indent="-317500" lvl="1" marL="914400" rtl="0" algn="l">
              <a:spcBef>
                <a:spcPts val="0"/>
              </a:spcBef>
              <a:spcAft>
                <a:spcPts val="0"/>
              </a:spcAft>
              <a:buSzPts val="1400"/>
              <a:buChar char="○"/>
            </a:pPr>
            <a:r>
              <a:rPr lang="en"/>
              <a:t>This is like the pre-generated partition ranges we discussed back in the partitioning video!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Memcached Redis Comparison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Ultimately, when designing systems these are both very viable solutions, but it looks like Redis is effectively just Memcache with a bunch of features.  Why would you ever not want to use Redis Cluster?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strongly consistent data (no lost writes on failover)</a:t>
            </a:r>
            <a:endParaRPr/>
          </a:p>
          <a:p>
            <a:pPr indent="-342900" lvl="0" marL="457200" rtl="0" algn="l">
              <a:spcBef>
                <a:spcPts val="0"/>
              </a:spcBef>
              <a:spcAft>
                <a:spcPts val="0"/>
              </a:spcAft>
              <a:buSzPts val="1800"/>
              <a:buChar char="●"/>
            </a:pPr>
            <a:r>
              <a:rPr lang="en"/>
              <a:t>Want alternate replication patterns such as master-master (leaderless)</a:t>
            </a:r>
            <a:endParaRPr/>
          </a:p>
          <a:p>
            <a:pPr indent="-342900" lvl="0" marL="457200" rtl="0" algn="l">
              <a:spcBef>
                <a:spcPts val="0"/>
              </a:spcBef>
              <a:spcAft>
                <a:spcPts val="0"/>
              </a:spcAft>
              <a:buSzPts val="1800"/>
              <a:buChar char="●"/>
            </a:pPr>
            <a:r>
              <a:rPr lang="en"/>
              <a:t>Prefer to use a coordination service for configuration/partition management as opposed to gossip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real large scale systems, caching is used whenever possible to reduce database load and latency of the application.  While caching is hugely beneficial, it certainly increases system complexity, </a:t>
            </a:r>
            <a:r>
              <a:rPr lang="en"/>
              <a:t>especially</a:t>
            </a:r>
            <a:r>
              <a:rPr lang="en"/>
              <a:t> when ensuring </a:t>
            </a:r>
            <a:r>
              <a:rPr lang="en"/>
              <a:t>consistent data on writes.  Nonetheless, it is generally a must-have and Redis and Memcached are two valid ways of implementing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