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dae83a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dae83a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442d98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442d98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f442d98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f442d98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442d98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f442d98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442d980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442d98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442d98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442d98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442d98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442d98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442d98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442d98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442d980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442d980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442d980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442d980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dae83a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dae83a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442d98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442d98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442d980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442d980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dae83a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dae83a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dae83a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dae83a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442d98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442d98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442d98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442d98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442d98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442d98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f442d98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f442d98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442d98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442d98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Leader Replication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Single Leader Replication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does not receive success message until all replicas complete the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receives success message the second that master completes the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Eventual consistency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16850" y="17414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 of consistency types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always up to date, but writes take much longer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Writes much faster, but clients can make stale reads to a replica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eventual consistency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your own writes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see write after just making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Monotonic 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Reads look like they are going back in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 by having each user read from the same replica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prefix 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Causal relationship between writes lost because preceding write takes longer to replicate (due to being on different partitions)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causally related events on same partition or if not possible keep track of causal dependencies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your own writes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You may write a change, read from a replica, and then not see the change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read from leader for editable areas of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read from the leader or up to date replica for some period after a client write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Reads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1:05 - Kate Upton to Jordan: “What’s up”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1:10 - Jordan to Kate Upton: “Not much playing video games”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1:15 - Kate Upton to Jordan: “Wanna come over?”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Reads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1:05 - Kate Upton to Jordan: “What’s up”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1:10 - Jordan to Kate Upton: “Not much playing video games”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Reads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1:05 - Kate Upton to Jordan: “What’s up”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Prefix Reads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6:22 - (Person A) Oh no the Knicks blew another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6:25 - (Person B) Screw me!!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Prefix Reads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6:25 - (Person B) Screw me!!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Prefix Reads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6:25 - (Person B) Screw me!!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6:27 - (Person C) On my way!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replication?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Having redundant copies of database so that application does not fail in the event of a crash, reduce load on each database serving requests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Log Implementation Options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over SQL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because SQL statements are nondeterministic (for example current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internal write ahead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scalable if changing database engine, says which bytes were changed, other database may have different data in different locations on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logical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Describes which rows were modified and how, allows for more future proofing if the underlying database engine changes in the future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Single Leader Replication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writes go through one machine which ensures consistency across replicas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all writes have to go through one machine write throughput may not be acceptable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need to partition the dataset and have a single leader per partition, or look towards </a:t>
            </a:r>
            <a:r>
              <a:rPr lang="en"/>
              <a:t>other</a:t>
            </a:r>
            <a:r>
              <a:rPr lang="en"/>
              <a:t> replication strategies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replication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Leaderless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Leader Replication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writes to one master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database sends list of writes to other databases via replication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Reads can come from any database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025" y="2294075"/>
            <a:ext cx="4487950" cy="24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availability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follower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follower crash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leader crash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follower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Initialize the follower using a consistent snapshot of the leader database, which is associated with some position in the replication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The follower can now begin accepting changes from the leader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a follower crash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time of crash, the follower knows where it was up to in the replication log.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On reboot, fetch all of the new changes from leader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2: Start implementing the changes in the replication log from the index at which the follower node had previously failed.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a leader crash (failover)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Determine a new leader via some source of consensus (perhaps the most up to date replica)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Configure all clients to send writes to new leader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</a:t>
            </a:r>
            <a:r>
              <a:rPr lang="en"/>
              <a:t>Configure</a:t>
            </a:r>
            <a:r>
              <a:rPr lang="en"/>
              <a:t> all other followers to get changes from new leader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failover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writes from the previous leader may have been propagated by only some or no replicas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Leads to either lost data or inconsistent replicas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Accidental failovers due to network congestion can hurt our database performance </a:t>
            </a:r>
            <a:r>
              <a:rPr lang="en"/>
              <a:t>even</a:t>
            </a:r>
            <a:r>
              <a:rPr lang="en"/>
              <a:t>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old leader comes back, need to ensure that it does not think it is the leader and continue to accept writes (split brain)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