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2c4ffe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2c4ff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2c4ffe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2c4ffe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2c4ffe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2c4ffe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2c4ffe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2c4ffe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2c4ffe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2c4ffe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2c4ffe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2c4ffe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2c4ffe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2c4ffe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VoltDB is another example of NewSQL database that uses a variety of optimizations in order to try to gain performance increases over traditional solutions such as MySQL or PostgreSQL.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VoltDB design philosophy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Traditional SQL databases use two phase locking in order to implement transaction serializability, which leads to a variety of issues such as slow throughput due to locking, as well as the need to detect and revert possible deadlocks.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Instead, VoltDB has chosen to use actual serial execution: each database instance actually executes every operation in a single threaded manner, hence no locks are needed!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862425" y="4087900"/>
            <a:ext cx="1405200" cy="6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Sundar: smart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267625" y="4087900"/>
            <a:ext cx="1405200" cy="6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Elon: dumb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672825" y="4087900"/>
            <a:ext cx="1405200" cy="6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r>
              <a:rPr lang="en"/>
              <a:t>: genius</a:t>
            </a:r>
            <a:endParaRPr/>
          </a:p>
        </p:txBody>
      </p:sp>
      <p:cxnSp>
        <p:nvCxnSpPr>
          <p:cNvPr id="71" name="Google Shape;71;p15"/>
          <p:cNvCxnSpPr>
            <a:stCxn id="70" idx="3"/>
          </p:cNvCxnSpPr>
          <p:nvPr/>
        </p:nvCxnSpPr>
        <p:spPr>
          <a:xfrm>
            <a:off x="6078025" y="4407250"/>
            <a:ext cx="7263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975" y="3813313"/>
            <a:ext cx="1191174" cy="11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Single Threaded Execution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ensure that each database node is capable of running each operation as fast as possible (in order to avoid bottlenecks), VoltDB does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stored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 must first be stored as stored procedures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in Memory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in memory eliminates disk stalls: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access to disk, no overhead moving pages from disk to page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log in conjunction with occasional snapshot ensures durability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log is similar to write ahead log, but has lower overhead because it just describes the transaction instructions themselves instead of the result (less load on disk)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Assuming that command log is updated synchronously, writes can be lost if updated concurrently with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stored procedures eliminates user stalls: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in a read modify write transaction when a user has to perform some logic based on the original read, adds a bunch of latency to have to send query results/instructions multiple times over the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 single stored procedure ensures that all of the time spent in the transaction will be because of CPU </a:t>
            </a:r>
            <a:r>
              <a:rPr lang="en"/>
              <a:t>cycles</a:t>
            </a:r>
            <a:r>
              <a:rPr lang="en"/>
              <a:t>, not network latency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and Replication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data can only be stored in memory, it is more or less inevitable that the dataset will need to be sharded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Transactions that reach multiple shards will use one of the nodes as a coordinator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an ideal world the majority of transactions will be on just one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some tables that are small but frequently joined on, it makes sense to keep them whole and store them on the same nodes that hold some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 can be done both in a single leader manner or multi-leader manner for cross datacenter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event of multi leader replication, conflicts are resolved by giving deletes precedents over inserts, and if there are two conflicting inserts or updates, using last write wins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removing locks, VoltDB is able to achieve </a:t>
            </a:r>
            <a:r>
              <a:rPr lang="en"/>
              <a:t>extremely</a:t>
            </a:r>
            <a:r>
              <a:rPr lang="en"/>
              <a:t> high performance, even more so than in-memory key </a:t>
            </a:r>
            <a:r>
              <a:rPr lang="en"/>
              <a:t>value</a:t>
            </a:r>
            <a:r>
              <a:rPr lang="en"/>
              <a:t> stores (which still may use locking to some extent for lightweight transactions).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VoltDB itself isn’t overly useful for system design interviews, it is a great case study in how actual just using a single threaded database can be feasible under certain circumstances!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