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d68f9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d68f9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cd2804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cd2804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cd280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ecd280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cd2804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cd2804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cd2804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cd2804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cd280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cd280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cd2804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cd2804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cd2804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cd2804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Sometimes, certain data is best represented by a graph - this includes things like social relationships (Facebook friends), map data, or even the results of web crawler links.  As a result, certain graph databases have been developed.  One of the most popular is Neo4j, which has a very unique architecture.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Nodes: Points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Properties: Key value pairs on nodes, do not need to follow a particular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Relationships: Directed edges on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Labels: Information corresponding to edges, can also be queried 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85" y="3095925"/>
            <a:ext cx="2965225" cy="1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vs. Non Native Graph Databases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certain graph databases, which are essentially a graph query language used as an </a:t>
            </a:r>
            <a:r>
              <a:rPr lang="en"/>
              <a:t>abstraction</a:t>
            </a:r>
            <a:r>
              <a:rPr lang="en"/>
              <a:t> on top of an existing distributed database, Neo4j is actually known as a native </a:t>
            </a:r>
            <a:r>
              <a:rPr lang="en"/>
              <a:t>graph</a:t>
            </a:r>
            <a:r>
              <a:rPr lang="en"/>
              <a:t>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representing data in its actual graph form on disk, Neo4j is able to have significant performance improvements when dealing with the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61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Nodes, relationships, labels, and properties all kept in different files.  Want to optimize for storing similar relationships close to one another on disk for fast traversals.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node contains a pointer to its first relationship (which contains pointers to the next relationship from that node), effectively acting as a mini index for them.  In this way, the data is stored as tons of linked lists on disk.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is known as index-free adjacency.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00" y="1233400"/>
            <a:ext cx="2357701" cy="193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Indexes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If all nodes are being added to an index, finding a node in an index scales logarithmically with the size of the dataset.  Hence, every single graph query will take longer if using a huge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index-free adjacency, we can ensure that the speed of a query depends only on the number of nodes involved in it, as opposed to the size of the whole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 native graph solutions have to use many indexes to link nodes together with relationships and as a result, they become slow.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Graph Data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ACID properties: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Modifying a relationship is not an isolated </a:t>
            </a:r>
            <a:r>
              <a:rPr lang="en"/>
              <a:t>operation</a:t>
            </a:r>
            <a:r>
              <a:rPr lang="en"/>
              <a:t> - it also often requires modifying the nodes on </a:t>
            </a:r>
            <a:r>
              <a:rPr lang="en"/>
              <a:t>both ends of a relationship.  As a result, Neo4j has been forced to use a write ahead log for atomicity, as well as locking in order to ensure that two transactions do not get jumbled up, leading to an inconsistent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becomes even more problematic on a distributed scale, where potentially multiple nodes in the graph that are being modified are on different partitions in a cluster.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Transaction Ordering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two transactions simultaneously overlap on multiple partitions, all involved partitions need to order them the same way (and so do their replicas!).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this, Neo4j in a distributed setting uses a very clever method of figuring out which partitions (if any) multiple transactions overlap on, and use one of them as a sort of transaction coordinator in order to ensure that all involved </a:t>
            </a:r>
            <a:r>
              <a:rPr lang="en"/>
              <a:t>partitions</a:t>
            </a:r>
            <a:r>
              <a:rPr lang="en"/>
              <a:t> commit at the same time.  This way not all transactions need to do this expensive ordering operation, but only overlapping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replication, Neo4j uses Raft to ensure graph consistency.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 databases have become immensely popular as of recent, because there is tons of deeply relational data where scanning the points themselves is an afterthought.  As a result, using something like a native graph database can avoid using a centralized index on every single traversal iteration, and therefore greatly speed up the process of gaining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