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6f16a7069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6f16a7069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6f16a7069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6f16a7069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6f16a70697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6f16a70697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6f16a70697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6f16a70697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6f16a70697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6f16a7069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6f16a7069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6f16a7069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6f16a7069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6f16a7069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6f16a7069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6f16a7069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6f16a7069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6f16a7069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6f16a7069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6f16a7069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6f16a7069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6f16a7069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6f16a7069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6f16a7069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6f16a7069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6f16a7069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6f16a7069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6f16a7069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6f16a7069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6f16a7069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6f16a7069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6f16a7069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a Database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 data model (NoSQL)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is written in large nested documents, better data locality (if you choose to organize your data in a way that takes advantage of this) - but denormalized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B-Trees and Transactions supported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Conclusion: Rarely makes sense to use in a systems design interview since nothing is “special” about it, but good if you want SQL like guarantees on data with more flexibility via the document model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Cassandra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5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Wide column data store (NoSQL), has a shard key and a sort key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Allows for flexible schemas, ease of partitioning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Multileader/Leaderless replication (configurable)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Super fast writes, albeit uses last write wins for conflict resolution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May clobber existing writes if they were not the winner of LWW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Index based off of LSM tree and SSTables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Fast writes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Conclusion: Great for applications with high write volume, consistency is not as important, all writes and reads go to the same shard (no transactions)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chat application for a good example of when to use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Riak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Wide column data store (NoSQL), has a shard key and a sort key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Allows for flexible schemas, ease of partitioning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Multileader/Leaderless replication (configurable)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Super fast writes, supports CRDTs (conflict free replicated data types)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Allows for implementing things like counters and sets in a conflict free way, custom code to handle conflicts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Index based off of LSM tree and SSTables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Fast writes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Conclusion: Great for applications with high write volume, consistency is not as important, all writes and reads go to the same shard (no transactions)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See chat application for a good example of when to use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HBase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6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Wide column data store (NoSQL), has a shard key and a sort key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Allows for flexible schemas, ease of partitioning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Single leader replication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Built on top of hadoop, ensures data consistency and durability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Slower than leaderless replication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Index based off of LSM tree and SSTables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Fast writes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Column oriented storage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Column compression and increased data locality within columns of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Conclusion: Great for applications that need fast column reads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thumbnails of a youtube video, sensor readings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Memcached and Redis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 value stores implemented in memory (Redis a bit more feature rich)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Uses a </a:t>
            </a:r>
            <a:r>
              <a:rPr lang="en"/>
              <a:t>hashmap</a:t>
            </a:r>
            <a:r>
              <a:rPr lang="en"/>
              <a:t> under the hood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Conclusion: Useful for data that needs to be written and retrieved extremely quickly, memory is expensive so good for small datasets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 for caches, certain essential app features (see geo spatial index for Lyft)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Neo4j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Graph database!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opposed to just </a:t>
            </a:r>
            <a:r>
              <a:rPr lang="en"/>
              <a:t>using</a:t>
            </a:r>
            <a:r>
              <a:rPr lang="en"/>
              <a:t> a SQL database under the hood with relations to represent nodes and edges, actually has pointers from one address on disk to another for quicker lookups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former is bad because reads become slower proportional to the size of the index (O log n to binary search), but using direct pointers is O(1)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Conclusion: Only useful for data naturally represented in </a:t>
            </a:r>
            <a:r>
              <a:rPr lang="en"/>
              <a:t>graph</a:t>
            </a:r>
            <a:r>
              <a:rPr lang="en"/>
              <a:t> formats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 data, friends on social media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TimeScaleDB/Apache Druid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series database!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LSM trees for fast ingestion, but break table into many small indexes by both ingestion source and timestamp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Allows for placing the whole index in CPU cache for better performance, quick deletes of whole index when no longer relevant (as opposed to typical tombstone method)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Conclusion: Very niche but serve their purpose very well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Great for </a:t>
            </a:r>
            <a:r>
              <a:rPr lang="en"/>
              <a:t>sensor data, metrics, logs, where you want to read by the ingestor and range of timestamp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SQL</a:t>
            </a:r>
            <a:endParaRPr/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VoltDb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SQL but completely in memory, single threaded execution for no locking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Expensive and only allows for small datasets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Spanner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SQL, uses GPS clocks in data center to avoid locking by using timestamps to determine order of writes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Very expensive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Cool discussions to have in an interview, but probably pretty impractical to ever actually suggest!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There are a lot of different options for databases, and each of them has a unique implementation! How can we decide which to choose for our systems design interview?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Indexes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index is used for the purpose of speeding up reads conditioned on the value of a specific key!  Be careful to not overuse </a:t>
            </a:r>
            <a:r>
              <a:rPr lang="en"/>
              <a:t>indexes</a:t>
            </a:r>
            <a:r>
              <a:rPr lang="en"/>
              <a:t>, as they slow down database writes.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Two main types: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LSM Trees + SSTables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B-Trees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LSM Trees and SSTables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64175"/>
            <a:ext cx="3639300" cy="23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Writes first go to a balanced binary search tree in memory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Tree flushed to a sorted table on disk when it gets too big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Can binary search SSTables for the value of a key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If there are too many SSTables they can be merged together (old values of keys will be discarded) </a:t>
            </a:r>
            <a:endParaRPr sz="1400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9901" y="1164177"/>
            <a:ext cx="5030600" cy="228440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564475" y="3795875"/>
            <a:ext cx="517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Pro: Fast writes to memory!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Con: May have to search many SSTables for value of key.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B-Trees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64175"/>
            <a:ext cx="3639300" cy="23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binary tree using pointers on disk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Writes iterate through the binary tree and either overwrite the existing key value or create a new page on disk and modify the parent pointer to the new page</a:t>
            </a:r>
            <a:endParaRPr sz="1400"/>
          </a:p>
        </p:txBody>
      </p:sp>
      <p:sp>
        <p:nvSpPr>
          <p:cNvPr id="82" name="Google Shape;82;p17"/>
          <p:cNvSpPr txBox="1"/>
          <p:nvPr/>
        </p:nvSpPr>
        <p:spPr>
          <a:xfrm>
            <a:off x="564475" y="3795875"/>
            <a:ext cx="517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Pro: Faster reads, know exactly where key is located!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Con: Slow writes to disk instead of memory.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2175" y="1274400"/>
            <a:ext cx="4729251" cy="162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Replication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Replication is the process of having multiple copies of data in order to make sure that if a </a:t>
            </a:r>
            <a:r>
              <a:rPr lang="en"/>
              <a:t>database</a:t>
            </a:r>
            <a:r>
              <a:rPr lang="en"/>
              <a:t> goes down the data isn’t lost!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Types: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Single leader replication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writes go to one database, reads come from any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 leader replication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Writes can go to a small subset of leader databases reads can come from any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Leaderless replication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Writes go to all databases, reads come from all databases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Replication Continued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432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Single leader replication is useful to ensure that there are no data conflicts, all writes will go to one node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751" y="2271975"/>
            <a:ext cx="2659951" cy="272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5225" y="3023327"/>
            <a:ext cx="2904050" cy="15399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4988275" y="1152475"/>
            <a:ext cx="37605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Leaderless and multileader replication is useful for increasing write throughput beyond just one database node (at the cost of potential write conflicts)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Get Started!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Databases 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Relational/Normalized data - changes to one table may require changes to others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 adding an author and their books to different tables on different nodes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May require two phase commit! (Expensive)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Have transactional (ACID guarantees)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Excessively slow if you don’t need them (due to two phase locking)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Typically use B-trees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Better for reads than writes in theory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Conclusion: Use SQL when correctness is of more importance than speed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banking applications, job scheduling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