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51F6ED-FEC2-409A-BD14-4828D77ADFBE}" v="44" dt="2022-08-30T04:07:53.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tatha polsamak" userId="ab35a36ab1750577" providerId="LiveId" clId="{8F51F6ED-FEC2-409A-BD14-4828D77ADFBE}"/>
    <pc:docChg chg="undo custSel addSld delSld modSld sldOrd">
      <pc:chgData name="chantatha polsamak" userId="ab35a36ab1750577" providerId="LiveId" clId="{8F51F6ED-FEC2-409A-BD14-4828D77ADFBE}" dt="2022-08-30T04:07:42.361" v="684" actId="13926"/>
      <pc:docMkLst>
        <pc:docMk/>
      </pc:docMkLst>
      <pc:sldChg chg="addSp delSp modSp new mod modClrScheme chgLayout">
        <pc:chgData name="chantatha polsamak" userId="ab35a36ab1750577" providerId="LiveId" clId="{8F51F6ED-FEC2-409A-BD14-4828D77ADFBE}" dt="2022-08-24T11:04:30.975" v="261" actId="255"/>
        <pc:sldMkLst>
          <pc:docMk/>
          <pc:sldMk cId="4050736952" sldId="256"/>
        </pc:sldMkLst>
        <pc:spChg chg="del mod">
          <ac:chgData name="chantatha polsamak" userId="ab35a36ab1750577" providerId="LiveId" clId="{8F51F6ED-FEC2-409A-BD14-4828D77ADFBE}" dt="2022-08-24T08:45:47.996" v="169" actId="478"/>
          <ac:spMkLst>
            <pc:docMk/>
            <pc:sldMk cId="4050736952" sldId="256"/>
            <ac:spMk id="2" creationId="{AEC4005F-E3C8-10B1-C1A9-350B7B5A7E46}"/>
          </ac:spMkLst>
        </pc:spChg>
        <pc:spChg chg="mod ord">
          <ac:chgData name="chantatha polsamak" userId="ab35a36ab1750577" providerId="LiveId" clId="{8F51F6ED-FEC2-409A-BD14-4828D77ADFBE}" dt="2022-08-24T08:47:19.904" v="230" actId="1076"/>
          <ac:spMkLst>
            <pc:docMk/>
            <pc:sldMk cId="4050736952" sldId="256"/>
            <ac:spMk id="3" creationId="{245A4EB6-183B-0828-A483-96057EEB642B}"/>
          </ac:spMkLst>
        </pc:spChg>
        <pc:spChg chg="add del mod">
          <ac:chgData name="chantatha polsamak" userId="ab35a36ab1750577" providerId="LiveId" clId="{8F51F6ED-FEC2-409A-BD14-4828D77ADFBE}" dt="2022-08-24T08:45:51.027" v="170" actId="478"/>
          <ac:spMkLst>
            <pc:docMk/>
            <pc:sldMk cId="4050736952" sldId="256"/>
            <ac:spMk id="5" creationId="{85FE3159-7950-42F3-AB15-7CA953540FF9}"/>
          </ac:spMkLst>
        </pc:spChg>
        <pc:spChg chg="add mod ord">
          <ac:chgData name="chantatha polsamak" userId="ab35a36ab1750577" providerId="LiveId" clId="{8F51F6ED-FEC2-409A-BD14-4828D77ADFBE}" dt="2022-08-24T11:04:30.975" v="261" actId="255"/>
          <ac:spMkLst>
            <pc:docMk/>
            <pc:sldMk cId="4050736952" sldId="256"/>
            <ac:spMk id="6" creationId="{5145140F-A57B-F4DB-FC6B-1BCAAD78C82A}"/>
          </ac:spMkLst>
        </pc:spChg>
        <pc:picChg chg="add mod">
          <ac:chgData name="chantatha polsamak" userId="ab35a36ab1750577" providerId="LiveId" clId="{8F51F6ED-FEC2-409A-BD14-4828D77ADFBE}" dt="2022-08-24T08:46:00.835" v="173" actId="1076"/>
          <ac:picMkLst>
            <pc:docMk/>
            <pc:sldMk cId="4050736952" sldId="256"/>
            <ac:picMk id="1026" creationId="{036F04A4-D861-2CAA-979D-38E1BA990EA6}"/>
          </ac:picMkLst>
        </pc:picChg>
      </pc:sldChg>
      <pc:sldChg chg="addSp delSp modSp new mod">
        <pc:chgData name="chantatha polsamak" userId="ab35a36ab1750577" providerId="LiveId" clId="{8F51F6ED-FEC2-409A-BD14-4828D77ADFBE}" dt="2022-08-29T07:37:00.613" v="428" actId="1076"/>
        <pc:sldMkLst>
          <pc:docMk/>
          <pc:sldMk cId="2062425349" sldId="257"/>
        </pc:sldMkLst>
        <pc:spChg chg="mod">
          <ac:chgData name="chantatha polsamak" userId="ab35a36ab1750577" providerId="LiveId" clId="{8F51F6ED-FEC2-409A-BD14-4828D77ADFBE}" dt="2022-08-29T04:06:10.328" v="286" actId="1076"/>
          <ac:spMkLst>
            <pc:docMk/>
            <pc:sldMk cId="2062425349" sldId="257"/>
            <ac:spMk id="2" creationId="{6718BCF1-7A07-F91F-55EF-D657BC047E08}"/>
          </ac:spMkLst>
        </pc:spChg>
        <pc:spChg chg="mod">
          <ac:chgData name="chantatha polsamak" userId="ab35a36ab1750577" providerId="LiveId" clId="{8F51F6ED-FEC2-409A-BD14-4828D77ADFBE}" dt="2022-08-29T07:36:46.530" v="427" actId="1076"/>
          <ac:spMkLst>
            <pc:docMk/>
            <pc:sldMk cId="2062425349" sldId="257"/>
            <ac:spMk id="3" creationId="{6B88275B-F6EE-D67D-09DF-56EF20E0B6E8}"/>
          </ac:spMkLst>
        </pc:spChg>
        <pc:spChg chg="add del">
          <ac:chgData name="chantatha polsamak" userId="ab35a36ab1750577" providerId="LiveId" clId="{8F51F6ED-FEC2-409A-BD14-4828D77ADFBE}" dt="2022-08-29T04:04:40.423" v="265"/>
          <ac:spMkLst>
            <pc:docMk/>
            <pc:sldMk cId="2062425349" sldId="257"/>
            <ac:spMk id="4" creationId="{26AB8DD2-5585-999B-30DB-54653021B9C4}"/>
          </ac:spMkLst>
        </pc:spChg>
        <pc:spChg chg="add mod">
          <ac:chgData name="chantatha polsamak" userId="ab35a36ab1750577" providerId="LiveId" clId="{8F51F6ED-FEC2-409A-BD14-4828D77ADFBE}" dt="2022-08-29T07:37:00.613" v="428" actId="1076"/>
          <ac:spMkLst>
            <pc:docMk/>
            <pc:sldMk cId="2062425349" sldId="257"/>
            <ac:spMk id="6" creationId="{CA83B863-5B61-7466-ED50-8E81F7E7EFCD}"/>
          </ac:spMkLst>
        </pc:spChg>
        <pc:picChg chg="add mod">
          <ac:chgData name="chantatha polsamak" userId="ab35a36ab1750577" providerId="LiveId" clId="{8F51F6ED-FEC2-409A-BD14-4828D77ADFBE}" dt="2022-08-29T04:35:58.170" v="329" actId="1076"/>
          <ac:picMkLst>
            <pc:docMk/>
            <pc:sldMk cId="2062425349" sldId="257"/>
            <ac:picMk id="8" creationId="{C59B1E82-5930-CAD0-01B2-6E90220937BD}"/>
          </ac:picMkLst>
        </pc:picChg>
      </pc:sldChg>
      <pc:sldChg chg="addSp delSp modSp new mod">
        <pc:chgData name="chantatha polsamak" userId="ab35a36ab1750577" providerId="LiveId" clId="{8F51F6ED-FEC2-409A-BD14-4828D77ADFBE}" dt="2022-08-29T07:36:28.086" v="425" actId="14100"/>
        <pc:sldMkLst>
          <pc:docMk/>
          <pc:sldMk cId="3295276960" sldId="258"/>
        </pc:sldMkLst>
        <pc:spChg chg="mod">
          <ac:chgData name="chantatha polsamak" userId="ab35a36ab1750577" providerId="LiveId" clId="{8F51F6ED-FEC2-409A-BD14-4828D77ADFBE}" dt="2022-08-29T04:37:17.129" v="345"/>
          <ac:spMkLst>
            <pc:docMk/>
            <pc:sldMk cId="3295276960" sldId="258"/>
            <ac:spMk id="2" creationId="{19B8B725-D731-B703-534F-7AE05739AE66}"/>
          </ac:spMkLst>
        </pc:spChg>
        <pc:spChg chg="del">
          <ac:chgData name="chantatha polsamak" userId="ab35a36ab1750577" providerId="LiveId" clId="{8F51F6ED-FEC2-409A-BD14-4828D77ADFBE}" dt="2022-08-29T04:33:05.243" v="297"/>
          <ac:spMkLst>
            <pc:docMk/>
            <pc:sldMk cId="3295276960" sldId="258"/>
            <ac:spMk id="3" creationId="{EF41B65E-9B1D-7E69-8F5C-0CB61132BDBA}"/>
          </ac:spMkLst>
        </pc:spChg>
        <pc:spChg chg="add mod">
          <ac:chgData name="chantatha polsamak" userId="ab35a36ab1750577" providerId="LiveId" clId="{8F51F6ED-FEC2-409A-BD14-4828D77ADFBE}" dt="2022-08-29T07:36:28.086" v="425" actId="14100"/>
          <ac:spMkLst>
            <pc:docMk/>
            <pc:sldMk cId="3295276960" sldId="258"/>
            <ac:spMk id="4" creationId="{A3CB317A-270A-53E2-1EFF-FB795C761C8F}"/>
          </ac:spMkLst>
        </pc:spChg>
        <pc:picChg chg="add mod">
          <ac:chgData name="chantatha polsamak" userId="ab35a36ab1750577" providerId="LiveId" clId="{8F51F6ED-FEC2-409A-BD14-4828D77ADFBE}" dt="2022-08-29T04:35:26.587" v="324" actId="1076"/>
          <ac:picMkLst>
            <pc:docMk/>
            <pc:sldMk cId="3295276960" sldId="258"/>
            <ac:picMk id="6" creationId="{2D01E718-F146-A9AF-C5C6-8FB5B38B8345}"/>
          </ac:picMkLst>
        </pc:picChg>
        <pc:picChg chg="add del mod">
          <ac:chgData name="chantatha polsamak" userId="ab35a36ab1750577" providerId="LiveId" clId="{8F51F6ED-FEC2-409A-BD14-4828D77ADFBE}" dt="2022-08-29T04:34:25.214" v="304" actId="478"/>
          <ac:picMkLst>
            <pc:docMk/>
            <pc:sldMk cId="3295276960" sldId="258"/>
            <ac:picMk id="2050" creationId="{B0D79E58-6612-3B21-4C50-A3B7C9231756}"/>
          </ac:picMkLst>
        </pc:picChg>
      </pc:sldChg>
      <pc:sldChg chg="addSp delSp modSp new mod">
        <pc:chgData name="chantatha polsamak" userId="ab35a36ab1750577" providerId="LiveId" clId="{8F51F6ED-FEC2-409A-BD14-4828D77ADFBE}" dt="2022-08-29T04:44:48.380" v="375" actId="14100"/>
        <pc:sldMkLst>
          <pc:docMk/>
          <pc:sldMk cId="1598242317" sldId="259"/>
        </pc:sldMkLst>
        <pc:spChg chg="mod">
          <ac:chgData name="chantatha polsamak" userId="ab35a36ab1750577" providerId="LiveId" clId="{8F51F6ED-FEC2-409A-BD14-4828D77ADFBE}" dt="2022-08-29T04:37:53.586" v="348" actId="207"/>
          <ac:spMkLst>
            <pc:docMk/>
            <pc:sldMk cId="1598242317" sldId="259"/>
            <ac:spMk id="2" creationId="{2A372FD7-8890-8E7E-35E6-8A47AAE84A45}"/>
          </ac:spMkLst>
        </pc:spChg>
        <pc:spChg chg="del">
          <ac:chgData name="chantatha polsamak" userId="ab35a36ab1750577" providerId="LiveId" clId="{8F51F6ED-FEC2-409A-BD14-4828D77ADFBE}" dt="2022-08-29T04:38:15.699" v="349" actId="22"/>
          <ac:spMkLst>
            <pc:docMk/>
            <pc:sldMk cId="1598242317" sldId="259"/>
            <ac:spMk id="3" creationId="{BC108BC6-C988-75B7-44CA-55C7C618D494}"/>
          </ac:spMkLst>
        </pc:spChg>
        <pc:picChg chg="add mod ord">
          <ac:chgData name="chantatha polsamak" userId="ab35a36ab1750577" providerId="LiveId" clId="{8F51F6ED-FEC2-409A-BD14-4828D77ADFBE}" dt="2022-08-29T04:44:48.380" v="375" actId="14100"/>
          <ac:picMkLst>
            <pc:docMk/>
            <pc:sldMk cId="1598242317" sldId="259"/>
            <ac:picMk id="5" creationId="{2892F156-3FE9-B2C1-788F-45050A79C698}"/>
          </ac:picMkLst>
        </pc:picChg>
        <pc:picChg chg="add del mod">
          <ac:chgData name="chantatha polsamak" userId="ab35a36ab1750577" providerId="LiveId" clId="{8F51F6ED-FEC2-409A-BD14-4828D77ADFBE}" dt="2022-08-29T04:43:58.321" v="363" actId="478"/>
          <ac:picMkLst>
            <pc:docMk/>
            <pc:sldMk cId="1598242317" sldId="259"/>
            <ac:picMk id="7" creationId="{5D89B7EA-F70E-DD96-21E4-C2C8935DEA35}"/>
          </ac:picMkLst>
        </pc:picChg>
        <pc:picChg chg="add del mod">
          <ac:chgData name="chantatha polsamak" userId="ab35a36ab1750577" providerId="LiveId" clId="{8F51F6ED-FEC2-409A-BD14-4828D77ADFBE}" dt="2022-08-29T04:44:42.843" v="373" actId="478"/>
          <ac:picMkLst>
            <pc:docMk/>
            <pc:sldMk cId="1598242317" sldId="259"/>
            <ac:picMk id="9" creationId="{B1225AED-6281-4545-E83C-61252A59F28D}"/>
          </ac:picMkLst>
        </pc:picChg>
      </pc:sldChg>
      <pc:sldChg chg="addSp delSp modSp add mod">
        <pc:chgData name="chantatha polsamak" userId="ab35a36ab1750577" providerId="LiveId" clId="{8F51F6ED-FEC2-409A-BD14-4828D77ADFBE}" dt="2022-08-29T04:44:39.125" v="371" actId="1076"/>
        <pc:sldMkLst>
          <pc:docMk/>
          <pc:sldMk cId="590641930" sldId="260"/>
        </pc:sldMkLst>
        <pc:spChg chg="add del mod">
          <ac:chgData name="chantatha polsamak" userId="ab35a36ab1750577" providerId="LiveId" clId="{8F51F6ED-FEC2-409A-BD14-4828D77ADFBE}" dt="2022-08-29T04:44:30.913" v="369" actId="478"/>
          <ac:spMkLst>
            <pc:docMk/>
            <pc:sldMk cId="590641930" sldId="260"/>
            <ac:spMk id="4" creationId="{CCB33CC3-0B8C-95BA-55AB-5AE9F3CE506A}"/>
          </ac:spMkLst>
        </pc:spChg>
        <pc:picChg chg="del">
          <ac:chgData name="chantatha polsamak" userId="ab35a36ab1750577" providerId="LiveId" clId="{8F51F6ED-FEC2-409A-BD14-4828D77ADFBE}" dt="2022-08-29T04:44:25.987" v="368" actId="478"/>
          <ac:picMkLst>
            <pc:docMk/>
            <pc:sldMk cId="590641930" sldId="260"/>
            <ac:picMk id="5" creationId="{2892F156-3FE9-B2C1-788F-45050A79C698}"/>
          </ac:picMkLst>
        </pc:picChg>
        <pc:picChg chg="mod">
          <ac:chgData name="chantatha polsamak" userId="ab35a36ab1750577" providerId="LiveId" clId="{8F51F6ED-FEC2-409A-BD14-4828D77ADFBE}" dt="2022-08-29T04:44:39.125" v="371" actId="1076"/>
          <ac:picMkLst>
            <pc:docMk/>
            <pc:sldMk cId="590641930" sldId="260"/>
            <ac:picMk id="9" creationId="{B1225AED-6281-4545-E83C-61252A59F28D}"/>
          </ac:picMkLst>
        </pc:picChg>
      </pc:sldChg>
      <pc:sldChg chg="addSp delSp modSp new mod">
        <pc:chgData name="chantatha polsamak" userId="ab35a36ab1750577" providerId="LiveId" clId="{8F51F6ED-FEC2-409A-BD14-4828D77ADFBE}" dt="2022-08-29T04:47:23.678" v="387" actId="1076"/>
        <pc:sldMkLst>
          <pc:docMk/>
          <pc:sldMk cId="62304989" sldId="261"/>
        </pc:sldMkLst>
        <pc:spChg chg="mod">
          <ac:chgData name="chantatha polsamak" userId="ab35a36ab1750577" providerId="LiveId" clId="{8F51F6ED-FEC2-409A-BD14-4828D77ADFBE}" dt="2022-08-29T04:46:52.421" v="382" actId="2711"/>
          <ac:spMkLst>
            <pc:docMk/>
            <pc:sldMk cId="62304989" sldId="261"/>
            <ac:spMk id="2" creationId="{9B725E73-A7B4-7BA7-052F-04CD590BBAFD}"/>
          </ac:spMkLst>
        </pc:spChg>
        <pc:spChg chg="del">
          <ac:chgData name="chantatha polsamak" userId="ab35a36ab1750577" providerId="LiveId" clId="{8F51F6ED-FEC2-409A-BD14-4828D77ADFBE}" dt="2022-08-29T04:47:10.139" v="383"/>
          <ac:spMkLst>
            <pc:docMk/>
            <pc:sldMk cId="62304989" sldId="261"/>
            <ac:spMk id="3" creationId="{49647609-F89E-5763-2CA4-22CE0BCC2769}"/>
          </ac:spMkLst>
        </pc:spChg>
        <pc:spChg chg="add del mod">
          <ac:chgData name="chantatha polsamak" userId="ab35a36ab1750577" providerId="LiveId" clId="{8F51F6ED-FEC2-409A-BD14-4828D77ADFBE}" dt="2022-08-29T04:47:13.383" v="384"/>
          <ac:spMkLst>
            <pc:docMk/>
            <pc:sldMk cId="62304989" sldId="261"/>
            <ac:spMk id="4" creationId="{E0352783-70A1-EABE-8C17-CD382FDBB574}"/>
          </ac:spMkLst>
        </pc:spChg>
        <pc:spChg chg="add del mod">
          <ac:chgData name="chantatha polsamak" userId="ab35a36ab1750577" providerId="LiveId" clId="{8F51F6ED-FEC2-409A-BD14-4828D77ADFBE}" dt="2022-08-29T04:47:15.417" v="385"/>
          <ac:spMkLst>
            <pc:docMk/>
            <pc:sldMk cId="62304989" sldId="261"/>
            <ac:spMk id="5" creationId="{29409057-1719-67C1-187D-7F5511C3F5A4}"/>
          </ac:spMkLst>
        </pc:spChg>
        <pc:picChg chg="add mod">
          <ac:chgData name="chantatha polsamak" userId="ab35a36ab1750577" providerId="LiveId" clId="{8F51F6ED-FEC2-409A-BD14-4828D77ADFBE}" dt="2022-08-29T04:47:23.678" v="387" actId="1076"/>
          <ac:picMkLst>
            <pc:docMk/>
            <pc:sldMk cId="62304989" sldId="261"/>
            <ac:picMk id="6" creationId="{FBF698E5-D546-567C-E3F2-AB2453FDEA0A}"/>
          </ac:picMkLst>
        </pc:picChg>
      </pc:sldChg>
      <pc:sldChg chg="modSp new mod">
        <pc:chgData name="chantatha polsamak" userId="ab35a36ab1750577" providerId="LiveId" clId="{8F51F6ED-FEC2-409A-BD14-4828D77ADFBE}" dt="2022-08-29T07:41:48.611" v="452" actId="14100"/>
        <pc:sldMkLst>
          <pc:docMk/>
          <pc:sldMk cId="1409459566" sldId="262"/>
        </pc:sldMkLst>
        <pc:spChg chg="mod">
          <ac:chgData name="chantatha polsamak" userId="ab35a36ab1750577" providerId="LiveId" clId="{8F51F6ED-FEC2-409A-BD14-4828D77ADFBE}" dt="2022-08-29T07:35:05.308" v="407" actId="2711"/>
          <ac:spMkLst>
            <pc:docMk/>
            <pc:sldMk cId="1409459566" sldId="262"/>
            <ac:spMk id="2" creationId="{CE4F8E80-F2F1-2D37-80B0-0C4EE72CA54B}"/>
          </ac:spMkLst>
        </pc:spChg>
        <pc:spChg chg="mod">
          <ac:chgData name="chantatha polsamak" userId="ab35a36ab1750577" providerId="LiveId" clId="{8F51F6ED-FEC2-409A-BD14-4828D77ADFBE}" dt="2022-08-29T07:41:48.611" v="452" actId="14100"/>
          <ac:spMkLst>
            <pc:docMk/>
            <pc:sldMk cId="1409459566" sldId="262"/>
            <ac:spMk id="3" creationId="{1BAB347E-CD53-74FC-B222-9085551FC87A}"/>
          </ac:spMkLst>
        </pc:spChg>
      </pc:sldChg>
      <pc:sldChg chg="addSp modSp new mod ord">
        <pc:chgData name="chantatha polsamak" userId="ab35a36ab1750577" providerId="LiveId" clId="{8F51F6ED-FEC2-409A-BD14-4828D77ADFBE}" dt="2022-08-29T11:36:07.212" v="569" actId="1076"/>
        <pc:sldMkLst>
          <pc:docMk/>
          <pc:sldMk cId="2708408848" sldId="263"/>
        </pc:sldMkLst>
        <pc:spChg chg="mod">
          <ac:chgData name="chantatha polsamak" userId="ab35a36ab1750577" providerId="LiveId" clId="{8F51F6ED-FEC2-409A-BD14-4828D77ADFBE}" dt="2022-08-29T07:32:55.723" v="395" actId="2711"/>
          <ac:spMkLst>
            <pc:docMk/>
            <pc:sldMk cId="2708408848" sldId="263"/>
            <ac:spMk id="2" creationId="{9C6EA8B4-4927-FC20-EAC3-56ABC5742828}"/>
          </ac:spMkLst>
        </pc:spChg>
        <pc:spChg chg="mod">
          <ac:chgData name="chantatha polsamak" userId="ab35a36ab1750577" providerId="LiveId" clId="{8F51F6ED-FEC2-409A-BD14-4828D77ADFBE}" dt="2022-08-29T07:41:54.987" v="454" actId="14100"/>
          <ac:spMkLst>
            <pc:docMk/>
            <pc:sldMk cId="2708408848" sldId="263"/>
            <ac:spMk id="3" creationId="{950B82C0-68E2-AB61-E03C-21850DE0C3B7}"/>
          </ac:spMkLst>
        </pc:spChg>
        <pc:picChg chg="add mod">
          <ac:chgData name="chantatha polsamak" userId="ab35a36ab1750577" providerId="LiveId" clId="{8F51F6ED-FEC2-409A-BD14-4828D77ADFBE}" dt="2022-08-29T11:36:07.212" v="569" actId="1076"/>
          <ac:picMkLst>
            <pc:docMk/>
            <pc:sldMk cId="2708408848" sldId="263"/>
            <ac:picMk id="1026" creationId="{81BE52BC-C0CE-4090-6F23-E90AE38A9FDE}"/>
          </ac:picMkLst>
        </pc:picChg>
      </pc:sldChg>
      <pc:sldChg chg="addSp delSp modSp new mod modClrScheme chgLayout">
        <pc:chgData name="chantatha polsamak" userId="ab35a36ab1750577" providerId="LiveId" clId="{8F51F6ED-FEC2-409A-BD14-4828D77ADFBE}" dt="2022-08-29T07:42:16.013" v="466" actId="27636"/>
        <pc:sldMkLst>
          <pc:docMk/>
          <pc:sldMk cId="2186763494" sldId="264"/>
        </pc:sldMkLst>
        <pc:spChg chg="mod ord">
          <ac:chgData name="chantatha polsamak" userId="ab35a36ab1750577" providerId="LiveId" clId="{8F51F6ED-FEC2-409A-BD14-4828D77ADFBE}" dt="2022-08-29T07:40:56.215" v="447" actId="2711"/>
          <ac:spMkLst>
            <pc:docMk/>
            <pc:sldMk cId="2186763494" sldId="264"/>
            <ac:spMk id="2" creationId="{AF535CA2-8484-B32D-0EAC-04335CD9F7FB}"/>
          </ac:spMkLst>
        </pc:spChg>
        <pc:spChg chg="del mod ord">
          <ac:chgData name="chantatha polsamak" userId="ab35a36ab1750577" providerId="LiveId" clId="{8F51F6ED-FEC2-409A-BD14-4828D77ADFBE}" dt="2022-08-29T07:39:25.824" v="435" actId="700"/>
          <ac:spMkLst>
            <pc:docMk/>
            <pc:sldMk cId="2186763494" sldId="264"/>
            <ac:spMk id="3" creationId="{07099F4C-FBCA-6825-2725-FAFCE5368EC8}"/>
          </ac:spMkLst>
        </pc:spChg>
        <pc:spChg chg="add mod ord">
          <ac:chgData name="chantatha polsamak" userId="ab35a36ab1750577" providerId="LiveId" clId="{8F51F6ED-FEC2-409A-BD14-4828D77ADFBE}" dt="2022-08-29T07:40:56.215" v="447" actId="2711"/>
          <ac:spMkLst>
            <pc:docMk/>
            <pc:sldMk cId="2186763494" sldId="264"/>
            <ac:spMk id="4" creationId="{4DC67D8E-7311-DE14-7BC2-9F1825D7CD0B}"/>
          </ac:spMkLst>
        </pc:spChg>
        <pc:spChg chg="add mod ord">
          <ac:chgData name="chantatha polsamak" userId="ab35a36ab1750577" providerId="LiveId" clId="{8F51F6ED-FEC2-409A-BD14-4828D77ADFBE}" dt="2022-08-29T07:42:16.010" v="465" actId="27636"/>
          <ac:spMkLst>
            <pc:docMk/>
            <pc:sldMk cId="2186763494" sldId="264"/>
            <ac:spMk id="5" creationId="{E3256052-00F9-81C9-B86E-C6CAA48FD4B9}"/>
          </ac:spMkLst>
        </pc:spChg>
        <pc:spChg chg="add mod ord">
          <ac:chgData name="chantatha polsamak" userId="ab35a36ab1750577" providerId="LiveId" clId="{8F51F6ED-FEC2-409A-BD14-4828D77ADFBE}" dt="2022-08-29T07:40:56.215" v="447" actId="2711"/>
          <ac:spMkLst>
            <pc:docMk/>
            <pc:sldMk cId="2186763494" sldId="264"/>
            <ac:spMk id="6" creationId="{6DA6CE7F-CC46-9392-0A4E-AD8DBAB6A05F}"/>
          </ac:spMkLst>
        </pc:spChg>
        <pc:spChg chg="add mod ord">
          <ac:chgData name="chantatha polsamak" userId="ab35a36ab1750577" providerId="LiveId" clId="{8F51F6ED-FEC2-409A-BD14-4828D77ADFBE}" dt="2022-08-29T07:42:16.013" v="466" actId="27636"/>
          <ac:spMkLst>
            <pc:docMk/>
            <pc:sldMk cId="2186763494" sldId="264"/>
            <ac:spMk id="7" creationId="{879B8D10-39E7-42BB-887D-C31B2CEAF9A9}"/>
          </ac:spMkLst>
        </pc:spChg>
      </pc:sldChg>
      <pc:sldChg chg="new del">
        <pc:chgData name="chantatha polsamak" userId="ab35a36ab1750577" providerId="LiveId" clId="{8F51F6ED-FEC2-409A-BD14-4828D77ADFBE}" dt="2022-08-29T07:32:49.751" v="393" actId="680"/>
        <pc:sldMkLst>
          <pc:docMk/>
          <pc:sldMk cId="4048374559" sldId="264"/>
        </pc:sldMkLst>
      </pc:sldChg>
      <pc:sldChg chg="addSp delSp modSp new mod modClrScheme chgLayout">
        <pc:chgData name="chantatha polsamak" userId="ab35a36ab1750577" providerId="LiveId" clId="{8F51F6ED-FEC2-409A-BD14-4828D77ADFBE}" dt="2022-08-29T08:52:37.498" v="484" actId="1076"/>
        <pc:sldMkLst>
          <pc:docMk/>
          <pc:sldMk cId="394949849" sldId="265"/>
        </pc:sldMkLst>
        <pc:spChg chg="del mod ord">
          <ac:chgData name="chantatha polsamak" userId="ab35a36ab1750577" providerId="LiveId" clId="{8F51F6ED-FEC2-409A-BD14-4828D77ADFBE}" dt="2022-08-29T07:50:29.490" v="474" actId="700"/>
          <ac:spMkLst>
            <pc:docMk/>
            <pc:sldMk cId="394949849" sldId="265"/>
            <ac:spMk id="2" creationId="{8D4495C0-E3E0-2BB2-7869-CD2749EC94F9}"/>
          </ac:spMkLst>
        </pc:spChg>
        <pc:spChg chg="del">
          <ac:chgData name="chantatha polsamak" userId="ab35a36ab1750577" providerId="LiveId" clId="{8F51F6ED-FEC2-409A-BD14-4828D77ADFBE}" dt="2022-08-29T07:50:29.490" v="474" actId="700"/>
          <ac:spMkLst>
            <pc:docMk/>
            <pc:sldMk cId="394949849" sldId="265"/>
            <ac:spMk id="3" creationId="{F7A7A972-900C-C7FA-183E-941929AB8EC4}"/>
          </ac:spMkLst>
        </pc:spChg>
        <pc:spChg chg="del mod ord">
          <ac:chgData name="chantatha polsamak" userId="ab35a36ab1750577" providerId="LiveId" clId="{8F51F6ED-FEC2-409A-BD14-4828D77ADFBE}" dt="2022-08-29T07:50:29.490" v="474" actId="700"/>
          <ac:spMkLst>
            <pc:docMk/>
            <pc:sldMk cId="394949849" sldId="265"/>
            <ac:spMk id="4" creationId="{2E8F686D-5F7F-66F5-28A0-2A6F06394DAA}"/>
          </ac:spMkLst>
        </pc:spChg>
        <pc:spChg chg="del">
          <ac:chgData name="chantatha polsamak" userId="ab35a36ab1750577" providerId="LiveId" clId="{8F51F6ED-FEC2-409A-BD14-4828D77ADFBE}" dt="2022-08-29T07:50:29.490" v="474" actId="700"/>
          <ac:spMkLst>
            <pc:docMk/>
            <pc:sldMk cId="394949849" sldId="265"/>
            <ac:spMk id="5" creationId="{13B0EFC8-B0C5-7832-DCD8-27E2FEF00315}"/>
          </ac:spMkLst>
        </pc:spChg>
        <pc:spChg chg="add mod">
          <ac:chgData name="chantatha polsamak" userId="ab35a36ab1750577" providerId="LiveId" clId="{8F51F6ED-FEC2-409A-BD14-4828D77ADFBE}" dt="2022-08-29T08:52:37.498" v="484" actId="1076"/>
          <ac:spMkLst>
            <pc:docMk/>
            <pc:sldMk cId="394949849" sldId="265"/>
            <ac:spMk id="5" creationId="{F91AA3FB-34BB-A38D-0F4E-9F56629E779C}"/>
          </ac:spMkLst>
        </pc:spChg>
        <pc:spChg chg="del">
          <ac:chgData name="chantatha polsamak" userId="ab35a36ab1750577" providerId="LiveId" clId="{8F51F6ED-FEC2-409A-BD14-4828D77ADFBE}" dt="2022-08-29T07:50:29.490" v="474" actId="700"/>
          <ac:spMkLst>
            <pc:docMk/>
            <pc:sldMk cId="394949849" sldId="265"/>
            <ac:spMk id="6" creationId="{900016DD-F9A3-FD24-4C9B-4A89FFACE090}"/>
          </ac:spMkLst>
        </pc:spChg>
        <pc:spChg chg="add mod ord">
          <ac:chgData name="chantatha polsamak" userId="ab35a36ab1750577" providerId="LiveId" clId="{8F51F6ED-FEC2-409A-BD14-4828D77ADFBE}" dt="2022-08-29T08:52:30.309" v="482" actId="2711"/>
          <ac:spMkLst>
            <pc:docMk/>
            <pc:sldMk cId="394949849" sldId="265"/>
            <ac:spMk id="7" creationId="{383895AD-D00D-0617-7EC7-031A87D15F16}"/>
          </ac:spMkLst>
        </pc:spChg>
        <pc:spChg chg="add del mod ord">
          <ac:chgData name="chantatha polsamak" userId="ab35a36ab1750577" providerId="LiveId" clId="{8F51F6ED-FEC2-409A-BD14-4828D77ADFBE}" dt="2022-08-29T08:52:13.091" v="479" actId="22"/>
          <ac:spMkLst>
            <pc:docMk/>
            <pc:sldMk cId="394949849" sldId="265"/>
            <ac:spMk id="8" creationId="{48746A3B-37FD-A55E-552B-A29B93756DC1}"/>
          </ac:spMkLst>
        </pc:spChg>
        <pc:picChg chg="add mod ord">
          <ac:chgData name="chantatha polsamak" userId="ab35a36ab1750577" providerId="LiveId" clId="{8F51F6ED-FEC2-409A-BD14-4828D77ADFBE}" dt="2022-08-29T08:52:33.726" v="483" actId="1076"/>
          <ac:picMkLst>
            <pc:docMk/>
            <pc:sldMk cId="394949849" sldId="265"/>
            <ac:picMk id="3" creationId="{3F3BACAA-3C6E-7D1E-BF91-3961E6AE7C72}"/>
          </ac:picMkLst>
        </pc:picChg>
      </pc:sldChg>
      <pc:sldChg chg="new del">
        <pc:chgData name="chantatha polsamak" userId="ab35a36ab1750577" providerId="LiveId" clId="{8F51F6ED-FEC2-409A-BD14-4828D77ADFBE}" dt="2022-08-29T07:39:11.985" v="433" actId="680"/>
        <pc:sldMkLst>
          <pc:docMk/>
          <pc:sldMk cId="2096710556" sldId="265"/>
        </pc:sldMkLst>
      </pc:sldChg>
      <pc:sldChg chg="new del">
        <pc:chgData name="chantatha polsamak" userId="ab35a36ab1750577" providerId="LiveId" clId="{8F51F6ED-FEC2-409A-BD14-4828D77ADFBE}" dt="2022-08-29T07:50:20.631" v="473" actId="47"/>
        <pc:sldMkLst>
          <pc:docMk/>
          <pc:sldMk cId="208111121" sldId="266"/>
        </pc:sldMkLst>
      </pc:sldChg>
      <pc:sldChg chg="addSp delSp modSp new mod">
        <pc:chgData name="chantatha polsamak" userId="ab35a36ab1750577" providerId="LiveId" clId="{8F51F6ED-FEC2-409A-BD14-4828D77ADFBE}" dt="2022-08-29T09:15:10.759" v="492" actId="1076"/>
        <pc:sldMkLst>
          <pc:docMk/>
          <pc:sldMk cId="4164528766" sldId="266"/>
        </pc:sldMkLst>
        <pc:spChg chg="mod">
          <ac:chgData name="chantatha polsamak" userId="ab35a36ab1750577" providerId="LiveId" clId="{8F51F6ED-FEC2-409A-BD14-4828D77ADFBE}" dt="2022-08-29T09:02:11.809" v="489" actId="2711"/>
          <ac:spMkLst>
            <pc:docMk/>
            <pc:sldMk cId="4164528766" sldId="266"/>
            <ac:spMk id="2" creationId="{59C69B20-F10A-2192-A979-991E6D856C3A}"/>
          </ac:spMkLst>
        </pc:spChg>
        <pc:spChg chg="del">
          <ac:chgData name="chantatha polsamak" userId="ab35a36ab1750577" providerId="LiveId" clId="{8F51F6ED-FEC2-409A-BD14-4828D77ADFBE}" dt="2022-08-29T09:15:02.386" v="490" actId="22"/>
          <ac:spMkLst>
            <pc:docMk/>
            <pc:sldMk cId="4164528766" sldId="266"/>
            <ac:spMk id="3" creationId="{1D1B265D-33D4-32A4-7D1D-8E78A5505F85}"/>
          </ac:spMkLst>
        </pc:spChg>
        <pc:picChg chg="add mod ord">
          <ac:chgData name="chantatha polsamak" userId="ab35a36ab1750577" providerId="LiveId" clId="{8F51F6ED-FEC2-409A-BD14-4828D77ADFBE}" dt="2022-08-29T09:15:10.759" v="492" actId="1076"/>
          <ac:picMkLst>
            <pc:docMk/>
            <pc:sldMk cId="4164528766" sldId="266"/>
            <ac:picMk id="5" creationId="{77B82D1F-14BE-0709-5B97-C26C1BB573B4}"/>
          </ac:picMkLst>
        </pc:picChg>
      </pc:sldChg>
      <pc:sldChg chg="new del">
        <pc:chgData name="chantatha polsamak" userId="ab35a36ab1750577" providerId="LiveId" clId="{8F51F6ED-FEC2-409A-BD14-4828D77ADFBE}" dt="2022-08-29T07:50:20.292" v="472" actId="47"/>
        <pc:sldMkLst>
          <pc:docMk/>
          <pc:sldMk cId="107650488" sldId="267"/>
        </pc:sldMkLst>
      </pc:sldChg>
      <pc:sldChg chg="addSp delSp modSp new mod">
        <pc:chgData name="chantatha polsamak" userId="ab35a36ab1750577" providerId="LiveId" clId="{8F51F6ED-FEC2-409A-BD14-4828D77ADFBE}" dt="2022-08-29T15:08:43.497" v="586"/>
        <pc:sldMkLst>
          <pc:docMk/>
          <pc:sldMk cId="2173883051" sldId="267"/>
        </pc:sldMkLst>
        <pc:spChg chg="mod">
          <ac:chgData name="chantatha polsamak" userId="ab35a36ab1750577" providerId="LiveId" clId="{8F51F6ED-FEC2-409A-BD14-4828D77ADFBE}" dt="2022-08-29T15:08:43.497" v="586"/>
          <ac:spMkLst>
            <pc:docMk/>
            <pc:sldMk cId="2173883051" sldId="267"/>
            <ac:spMk id="2" creationId="{C0BD4CBB-AB2F-4DE4-6811-BFA31482E85C}"/>
          </ac:spMkLst>
        </pc:spChg>
        <pc:spChg chg="del">
          <ac:chgData name="chantatha polsamak" userId="ab35a36ab1750577" providerId="LiveId" clId="{8F51F6ED-FEC2-409A-BD14-4828D77ADFBE}" dt="2022-08-29T14:17:26.968" v="570" actId="22"/>
          <ac:spMkLst>
            <pc:docMk/>
            <pc:sldMk cId="2173883051" sldId="267"/>
            <ac:spMk id="3" creationId="{B8AE5D28-A9A2-214C-9872-FF87EB514F9D}"/>
          </ac:spMkLst>
        </pc:spChg>
        <pc:spChg chg="add mod">
          <ac:chgData name="chantatha polsamak" userId="ab35a36ab1750577" providerId="LiveId" clId="{8F51F6ED-FEC2-409A-BD14-4828D77ADFBE}" dt="2022-08-29T14:19:32.264" v="577" actId="1076"/>
          <ac:spMkLst>
            <pc:docMk/>
            <pc:sldMk cId="2173883051" sldId="267"/>
            <ac:spMk id="7" creationId="{1D7D9220-ECBE-79CE-5AD2-AB634B5E3236}"/>
          </ac:spMkLst>
        </pc:spChg>
        <pc:picChg chg="add mod ord">
          <ac:chgData name="chantatha polsamak" userId="ab35a36ab1750577" providerId="LiveId" clId="{8F51F6ED-FEC2-409A-BD14-4828D77ADFBE}" dt="2022-08-29T14:20:22.335" v="581" actId="1076"/>
          <ac:picMkLst>
            <pc:docMk/>
            <pc:sldMk cId="2173883051" sldId="267"/>
            <ac:picMk id="5" creationId="{6856D64F-01EF-783A-55ED-E0C6B50E3427}"/>
          </ac:picMkLst>
        </pc:picChg>
        <pc:picChg chg="add mod">
          <ac:chgData name="chantatha polsamak" userId="ab35a36ab1750577" providerId="LiveId" clId="{8F51F6ED-FEC2-409A-BD14-4828D77ADFBE}" dt="2022-08-29T14:20:27.619" v="582" actId="1076"/>
          <ac:picMkLst>
            <pc:docMk/>
            <pc:sldMk cId="2173883051" sldId="267"/>
            <ac:picMk id="2050" creationId="{E2BF7308-DAF6-7DEE-BE40-0CBFF3CA8EA3}"/>
          </ac:picMkLst>
        </pc:picChg>
      </pc:sldChg>
      <pc:sldChg chg="new del">
        <pc:chgData name="chantatha polsamak" userId="ab35a36ab1750577" providerId="LiveId" clId="{8F51F6ED-FEC2-409A-BD14-4828D77ADFBE}" dt="2022-08-29T07:50:20.025" v="471" actId="47"/>
        <pc:sldMkLst>
          <pc:docMk/>
          <pc:sldMk cId="2188268679" sldId="268"/>
        </pc:sldMkLst>
      </pc:sldChg>
      <pc:sldChg chg="addSp delSp modSp new mod">
        <pc:chgData name="chantatha polsamak" userId="ab35a36ab1750577" providerId="LiveId" clId="{8F51F6ED-FEC2-409A-BD14-4828D77ADFBE}" dt="2022-08-30T04:07:42.361" v="684" actId="13926"/>
        <pc:sldMkLst>
          <pc:docMk/>
          <pc:sldMk cId="2745567187" sldId="268"/>
        </pc:sldMkLst>
        <pc:spChg chg="mod">
          <ac:chgData name="chantatha polsamak" userId="ab35a36ab1750577" providerId="LiveId" clId="{8F51F6ED-FEC2-409A-BD14-4828D77ADFBE}" dt="2022-08-29T15:08:49.683" v="590" actId="20577"/>
          <ac:spMkLst>
            <pc:docMk/>
            <pc:sldMk cId="2745567187" sldId="268"/>
            <ac:spMk id="2" creationId="{AFE295DA-7EE2-9FDE-6292-51F9431C3D62}"/>
          </ac:spMkLst>
        </pc:spChg>
        <pc:spChg chg="del">
          <ac:chgData name="chantatha polsamak" userId="ab35a36ab1750577" providerId="LiveId" clId="{8F51F6ED-FEC2-409A-BD14-4828D77ADFBE}" dt="2022-08-29T15:24:42.393" v="591"/>
          <ac:spMkLst>
            <pc:docMk/>
            <pc:sldMk cId="2745567187" sldId="268"/>
            <ac:spMk id="3" creationId="{B2053B3A-3108-F3AA-E636-0881049707E4}"/>
          </ac:spMkLst>
        </pc:spChg>
        <pc:spChg chg="add del mod">
          <ac:chgData name="chantatha polsamak" userId="ab35a36ab1750577" providerId="LiveId" clId="{8F51F6ED-FEC2-409A-BD14-4828D77ADFBE}" dt="2022-08-29T15:24:43.203" v="592" actId="21"/>
          <ac:spMkLst>
            <pc:docMk/>
            <pc:sldMk cId="2745567187" sldId="268"/>
            <ac:spMk id="4" creationId="{8BA0144D-826E-73B8-0CDD-A30FEE6A21CA}"/>
          </ac:spMkLst>
        </pc:spChg>
        <pc:spChg chg="add del mod">
          <ac:chgData name="chantatha polsamak" userId="ab35a36ab1750577" providerId="LiveId" clId="{8F51F6ED-FEC2-409A-BD14-4828D77ADFBE}" dt="2022-08-30T04:07:42.361" v="684" actId="13926"/>
          <ac:spMkLst>
            <pc:docMk/>
            <pc:sldMk cId="2745567187" sldId="268"/>
            <ac:spMk id="5" creationId="{700D2B58-1080-9B8D-37E7-6B7C4B0E1936}"/>
          </ac:spMkLst>
        </pc:spChg>
        <pc:picChg chg="add del mod">
          <ac:chgData name="chantatha polsamak" userId="ab35a36ab1750577" providerId="LiveId" clId="{8F51F6ED-FEC2-409A-BD14-4828D77ADFBE}" dt="2022-08-29T15:24:46.365" v="594"/>
          <ac:picMkLst>
            <pc:docMk/>
            <pc:sldMk cId="2745567187" sldId="268"/>
            <ac:picMk id="6" creationId="{E24B31C5-142C-E7DB-7BDD-AD1331FD12B0}"/>
          </ac:picMkLst>
        </pc:picChg>
        <pc:picChg chg="add mod">
          <ac:chgData name="chantatha polsamak" userId="ab35a36ab1750577" providerId="LiveId" clId="{8F51F6ED-FEC2-409A-BD14-4828D77ADFBE}" dt="2022-08-29T16:07:31.951" v="606" actId="1076"/>
          <ac:picMkLst>
            <pc:docMk/>
            <pc:sldMk cId="2745567187" sldId="268"/>
            <ac:picMk id="7" creationId="{D5C18061-5A39-1701-E687-BE01914EEA73}"/>
          </ac:picMkLst>
        </pc:picChg>
      </pc:sldChg>
      <pc:sldChg chg="addSp delSp modSp new mod">
        <pc:chgData name="chantatha polsamak" userId="ab35a36ab1750577" providerId="LiveId" clId="{8F51F6ED-FEC2-409A-BD14-4828D77ADFBE}" dt="2022-08-30T04:01:55.067" v="665" actId="1076"/>
        <pc:sldMkLst>
          <pc:docMk/>
          <pc:sldMk cId="1870486755" sldId="269"/>
        </pc:sldMkLst>
        <pc:spChg chg="mod">
          <ac:chgData name="chantatha polsamak" userId="ab35a36ab1750577" providerId="LiveId" clId="{8F51F6ED-FEC2-409A-BD14-4828D77ADFBE}" dt="2022-08-30T03:59:45.010" v="647" actId="20577"/>
          <ac:spMkLst>
            <pc:docMk/>
            <pc:sldMk cId="1870486755" sldId="269"/>
            <ac:spMk id="2" creationId="{35F156D4-2E4B-8F4D-E55B-6C4B5269C718}"/>
          </ac:spMkLst>
        </pc:spChg>
        <pc:spChg chg="del">
          <ac:chgData name="chantatha polsamak" userId="ab35a36ab1750577" providerId="LiveId" clId="{8F51F6ED-FEC2-409A-BD14-4828D77ADFBE}" dt="2022-08-30T03:59:59.810" v="648" actId="3680"/>
          <ac:spMkLst>
            <pc:docMk/>
            <pc:sldMk cId="1870486755" sldId="269"/>
            <ac:spMk id="3" creationId="{02DF8A3E-4464-F655-6C31-4D97D57C46DD}"/>
          </ac:spMkLst>
        </pc:spChg>
        <pc:graphicFrameChg chg="add mod ord modGraphic">
          <ac:chgData name="chantatha polsamak" userId="ab35a36ab1750577" providerId="LiveId" clId="{8F51F6ED-FEC2-409A-BD14-4828D77ADFBE}" dt="2022-08-30T04:00:55.320" v="656" actId="20577"/>
          <ac:graphicFrameMkLst>
            <pc:docMk/>
            <pc:sldMk cId="1870486755" sldId="269"/>
            <ac:graphicFrameMk id="4" creationId="{DB4733E3-832D-DDC4-E1C2-DC3AA6607A33}"/>
          </ac:graphicFrameMkLst>
        </pc:graphicFrameChg>
        <pc:picChg chg="add del mod">
          <ac:chgData name="chantatha polsamak" userId="ab35a36ab1750577" providerId="LiveId" clId="{8F51F6ED-FEC2-409A-BD14-4828D77ADFBE}" dt="2022-08-30T04:01:26.889" v="659" actId="478"/>
          <ac:picMkLst>
            <pc:docMk/>
            <pc:sldMk cId="1870486755" sldId="269"/>
            <ac:picMk id="6" creationId="{4A6F8479-83A3-D7BE-914F-3EE31048C108}"/>
          </ac:picMkLst>
        </pc:picChg>
        <pc:picChg chg="add mod modCrop">
          <ac:chgData name="chantatha polsamak" userId="ab35a36ab1750577" providerId="LiveId" clId="{8F51F6ED-FEC2-409A-BD14-4828D77ADFBE}" dt="2022-08-30T04:01:55.067" v="665" actId="1076"/>
          <ac:picMkLst>
            <pc:docMk/>
            <pc:sldMk cId="1870486755" sldId="269"/>
            <ac:picMk id="7" creationId="{E5DA5093-185B-B6F3-ABC9-7685EE129E53}"/>
          </ac:picMkLst>
        </pc:picChg>
      </pc:sldChg>
      <pc:sldChg chg="addSp delSp modSp new mod">
        <pc:chgData name="chantatha polsamak" userId="ab35a36ab1750577" providerId="LiveId" clId="{8F51F6ED-FEC2-409A-BD14-4828D77ADFBE}" dt="2022-08-30T04:04:40.706" v="680" actId="1076"/>
        <pc:sldMkLst>
          <pc:docMk/>
          <pc:sldMk cId="2451540518" sldId="270"/>
        </pc:sldMkLst>
        <pc:spChg chg="mod">
          <ac:chgData name="chantatha polsamak" userId="ab35a36ab1750577" providerId="LiveId" clId="{8F51F6ED-FEC2-409A-BD14-4828D77ADFBE}" dt="2022-08-30T04:03:19.602" v="670" actId="20577"/>
          <ac:spMkLst>
            <pc:docMk/>
            <pc:sldMk cId="2451540518" sldId="270"/>
            <ac:spMk id="2" creationId="{66EC8459-2D48-F5DC-39B8-1D0C63FD5AB3}"/>
          </ac:spMkLst>
        </pc:spChg>
        <pc:spChg chg="del">
          <ac:chgData name="chantatha polsamak" userId="ab35a36ab1750577" providerId="LiveId" clId="{8F51F6ED-FEC2-409A-BD14-4828D77ADFBE}" dt="2022-08-30T04:03:29.508" v="671" actId="3680"/>
          <ac:spMkLst>
            <pc:docMk/>
            <pc:sldMk cId="2451540518" sldId="270"/>
            <ac:spMk id="3" creationId="{6ED9C815-6C61-9D8F-332D-8BD57C0FD763}"/>
          </ac:spMkLst>
        </pc:spChg>
        <pc:graphicFrameChg chg="add mod ord modGraphic">
          <ac:chgData name="chantatha polsamak" userId="ab35a36ab1750577" providerId="LiveId" clId="{8F51F6ED-FEC2-409A-BD14-4828D77ADFBE}" dt="2022-08-30T04:04:10.050" v="676" actId="20577"/>
          <ac:graphicFrameMkLst>
            <pc:docMk/>
            <pc:sldMk cId="2451540518" sldId="270"/>
            <ac:graphicFrameMk id="4" creationId="{9BD469F7-2E08-F352-F84B-34B974F46E16}"/>
          </ac:graphicFrameMkLst>
        </pc:graphicFrameChg>
        <pc:picChg chg="add mod modCrop">
          <ac:chgData name="chantatha polsamak" userId="ab35a36ab1750577" providerId="LiveId" clId="{8F51F6ED-FEC2-409A-BD14-4828D77ADFBE}" dt="2022-08-30T04:04:40.706" v="680" actId="1076"/>
          <ac:picMkLst>
            <pc:docMk/>
            <pc:sldMk cId="2451540518" sldId="270"/>
            <ac:picMk id="5" creationId="{2709D020-9B09-4433-DD9A-1B2FFB6AC7E5}"/>
          </ac:picMkLst>
        </pc:picChg>
      </pc:sldChg>
      <pc:sldChg chg="new del">
        <pc:chgData name="chantatha polsamak" userId="ab35a36ab1750577" providerId="LiveId" clId="{8F51F6ED-FEC2-409A-BD14-4828D77ADFBE}" dt="2022-08-30T04:05:01.522" v="682" actId="47"/>
        <pc:sldMkLst>
          <pc:docMk/>
          <pc:sldMk cId="1231606076"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39B4-D71B-62A7-49AF-9ED7E4537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462B12-A759-EDFD-949A-68AA6168C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0BB821-9DD4-CCF5-155A-7834E1778A6A}"/>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5" name="Footer Placeholder 4">
            <a:extLst>
              <a:ext uri="{FF2B5EF4-FFF2-40B4-BE49-F238E27FC236}">
                <a16:creationId xmlns:a16="http://schemas.microsoft.com/office/drawing/2014/main" id="{34E7DA33-07C9-7967-4A78-CD41552B3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18CC1-95CB-3C66-7D81-7DF2DE260075}"/>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460680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02AC-5485-4B69-88C1-B90AF41254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E9C5C-1702-EFCD-5B54-AE7C957705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64969-02EE-1FC9-AA21-652AC52E4E03}"/>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5" name="Footer Placeholder 4">
            <a:extLst>
              <a:ext uri="{FF2B5EF4-FFF2-40B4-BE49-F238E27FC236}">
                <a16:creationId xmlns:a16="http://schemas.microsoft.com/office/drawing/2014/main" id="{AEE60896-C8AB-5631-CED7-2DA78E465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3E56F-4AA8-49AE-1225-336AA17CB93C}"/>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416984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0DADF-7A8A-153B-8F41-41FA24A440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ABD2F0-DE97-A919-BA2A-3BF1753094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7F228-0443-5710-F06E-8FF6C8821366}"/>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5" name="Footer Placeholder 4">
            <a:extLst>
              <a:ext uri="{FF2B5EF4-FFF2-40B4-BE49-F238E27FC236}">
                <a16:creationId xmlns:a16="http://schemas.microsoft.com/office/drawing/2014/main" id="{7AFD6775-F326-B351-8EC1-FF8D0FED0F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39184-A121-5B60-BE07-F68011AD75A3}"/>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391956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A7B4-D835-D49A-B01D-35CC89783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44929-2124-175B-CE54-5EEC0152DB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678A0-E19A-32E2-A229-3E54B482EFB2}"/>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5" name="Footer Placeholder 4">
            <a:extLst>
              <a:ext uri="{FF2B5EF4-FFF2-40B4-BE49-F238E27FC236}">
                <a16:creationId xmlns:a16="http://schemas.microsoft.com/office/drawing/2014/main" id="{1399BD91-8C5B-2FD8-D1A9-AE2D0EE92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9BEF5-883E-7A56-A0DC-C325B2E142C3}"/>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290376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DCB4-E0C9-ACD1-AC55-FAAFB4559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FBD85F-E497-B9D3-FEC1-1D86EEE770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D93B8-CCD3-690D-5DF0-1E50232BB5F1}"/>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5" name="Footer Placeholder 4">
            <a:extLst>
              <a:ext uri="{FF2B5EF4-FFF2-40B4-BE49-F238E27FC236}">
                <a16:creationId xmlns:a16="http://schemas.microsoft.com/office/drawing/2014/main" id="{E3A6B4F2-81C8-6D5C-F02F-0FB9211F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4A15C-D742-A1E6-EC71-5B9A9887290F}"/>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274497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DFEA-2431-80E4-5714-B77D0D819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5D148-4509-FC2C-D588-76E0644395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A8107E-673F-C180-B957-5EF6FC3F8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ED4492-A9EA-AB31-710E-F1621A2F9856}"/>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6" name="Footer Placeholder 5">
            <a:extLst>
              <a:ext uri="{FF2B5EF4-FFF2-40B4-BE49-F238E27FC236}">
                <a16:creationId xmlns:a16="http://schemas.microsoft.com/office/drawing/2014/main" id="{DCE3DB9A-B0DC-1A04-0BC8-89AC7494B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F3FA7-12EF-0194-071D-DAD4D68B7DCA}"/>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194884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42EB-24F5-A220-FC3F-E729320355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47D287-FBE5-290B-3200-EE70A9112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39119F-B34A-D0DC-9815-2CF5EF79F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591CED-8F7F-8AD7-F267-DF9F76C27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93ACCA-9916-1DE1-6C64-00EE1F976E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732317-54BB-A901-5DFD-06F94779F25B}"/>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8" name="Footer Placeholder 7">
            <a:extLst>
              <a:ext uri="{FF2B5EF4-FFF2-40B4-BE49-F238E27FC236}">
                <a16:creationId xmlns:a16="http://schemas.microsoft.com/office/drawing/2014/main" id="{87A0DFDB-6A52-7A3D-7BBE-20DB3AEE9F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C87C2-23AB-E2E2-C03C-CE9231EF6E78}"/>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78935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F512-64D3-432E-EB23-9BABD2478B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5AECAF-520E-BED2-04EA-AE137AD5AF3D}"/>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4" name="Footer Placeholder 3">
            <a:extLst>
              <a:ext uri="{FF2B5EF4-FFF2-40B4-BE49-F238E27FC236}">
                <a16:creationId xmlns:a16="http://schemas.microsoft.com/office/drawing/2014/main" id="{D2C5907B-5073-0BEF-A795-14ECCBF515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F7C607-A429-8CAB-CA43-A875BB25061D}"/>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406665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7E3B49-2F3A-53C0-A26B-8452726A629D}"/>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3" name="Footer Placeholder 2">
            <a:extLst>
              <a:ext uri="{FF2B5EF4-FFF2-40B4-BE49-F238E27FC236}">
                <a16:creationId xmlns:a16="http://schemas.microsoft.com/office/drawing/2014/main" id="{C3401293-D592-C4EC-8109-98F660447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97B0AA-DB2B-C6C7-F4CF-66085048438A}"/>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361338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A46B-1FC2-EC9F-D4CC-78E8FB146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29AA8-779F-7EB8-FB85-A780CA465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608E2C-F0F4-5E8A-301E-3EEBDB1D2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A983A-0592-A86E-8D2A-12F46E61E7A1}"/>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6" name="Footer Placeholder 5">
            <a:extLst>
              <a:ext uri="{FF2B5EF4-FFF2-40B4-BE49-F238E27FC236}">
                <a16:creationId xmlns:a16="http://schemas.microsoft.com/office/drawing/2014/main" id="{A5211C49-9ECD-0435-AF1E-A312499D2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F0AF5-936A-C166-62C9-0106066169CC}"/>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91068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7260-316B-F814-1DBD-0B73A7191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9E5BF-5BD2-ADC4-3EE7-0C1CEA5A3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E0B42D-623A-324F-ADF7-09DD3FB8B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D9765-4091-34DA-03E2-778CD98148B0}"/>
              </a:ext>
            </a:extLst>
          </p:cNvPr>
          <p:cNvSpPr>
            <a:spLocks noGrp="1"/>
          </p:cNvSpPr>
          <p:nvPr>
            <p:ph type="dt" sz="half" idx="10"/>
          </p:nvPr>
        </p:nvSpPr>
        <p:spPr/>
        <p:txBody>
          <a:bodyPr/>
          <a:lstStyle/>
          <a:p>
            <a:fld id="{4F01F980-C578-48AB-86CB-C8B3D483310B}" type="datetimeFigureOut">
              <a:rPr lang="en-US" smtClean="0"/>
              <a:t>8/30/2022</a:t>
            </a:fld>
            <a:endParaRPr lang="en-US"/>
          </a:p>
        </p:txBody>
      </p:sp>
      <p:sp>
        <p:nvSpPr>
          <p:cNvPr id="6" name="Footer Placeholder 5">
            <a:extLst>
              <a:ext uri="{FF2B5EF4-FFF2-40B4-BE49-F238E27FC236}">
                <a16:creationId xmlns:a16="http://schemas.microsoft.com/office/drawing/2014/main" id="{D36903FB-6A9D-5722-9F5E-6B375FED3D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E3BDD-047D-C36B-F4EE-A3911F31F9B4}"/>
              </a:ext>
            </a:extLst>
          </p:cNvPr>
          <p:cNvSpPr>
            <a:spLocks noGrp="1"/>
          </p:cNvSpPr>
          <p:nvPr>
            <p:ph type="sldNum" sz="quarter" idx="12"/>
          </p:nvPr>
        </p:nvSpPr>
        <p:spPr/>
        <p:txBody>
          <a:bodyPr/>
          <a:lstStyle/>
          <a:p>
            <a:fld id="{9639E702-9527-4DA2-B40E-EEC3D3D650E7}" type="slidenum">
              <a:rPr lang="en-US" smtClean="0"/>
              <a:t>‹#›</a:t>
            </a:fld>
            <a:endParaRPr lang="en-US"/>
          </a:p>
        </p:txBody>
      </p:sp>
    </p:spTree>
    <p:extLst>
      <p:ext uri="{BB962C8B-B14F-4D97-AF65-F5344CB8AC3E}">
        <p14:creationId xmlns:p14="http://schemas.microsoft.com/office/powerpoint/2010/main" val="174152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94792-DE11-978B-8AD0-2ECA6DFF8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892870-C588-2BF5-E76E-522868919F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D36D0-4099-F20D-903D-2FEB78D08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1F980-C578-48AB-86CB-C8B3D483310B}" type="datetimeFigureOut">
              <a:rPr lang="en-US" smtClean="0"/>
              <a:t>8/30/2022</a:t>
            </a:fld>
            <a:endParaRPr lang="en-US"/>
          </a:p>
        </p:txBody>
      </p:sp>
      <p:sp>
        <p:nvSpPr>
          <p:cNvPr id="5" name="Footer Placeholder 4">
            <a:extLst>
              <a:ext uri="{FF2B5EF4-FFF2-40B4-BE49-F238E27FC236}">
                <a16:creationId xmlns:a16="http://schemas.microsoft.com/office/drawing/2014/main" id="{1DC2C6BE-6E86-9DFC-845A-78351F6EF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F278C4-E8AA-AC94-495B-EDE0CBB61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9E702-9527-4DA2-B40E-EEC3D3D650E7}" type="slidenum">
              <a:rPr lang="en-US" smtClean="0"/>
              <a:t>‹#›</a:t>
            </a:fld>
            <a:endParaRPr lang="en-US"/>
          </a:p>
        </p:txBody>
      </p:sp>
    </p:spTree>
    <p:extLst>
      <p:ext uri="{BB962C8B-B14F-4D97-AF65-F5344CB8AC3E}">
        <p14:creationId xmlns:p14="http://schemas.microsoft.com/office/powerpoint/2010/main" val="314394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get-docker/"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dock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145140F-A57B-F4DB-FC6B-1BCAAD78C82A}"/>
              </a:ext>
            </a:extLst>
          </p:cNvPr>
          <p:cNvSpPr>
            <a:spLocks noGrp="1"/>
          </p:cNvSpPr>
          <p:nvPr>
            <p:ph type="title"/>
          </p:nvPr>
        </p:nvSpPr>
        <p:spPr>
          <a:xfrm>
            <a:off x="344424" y="5503482"/>
            <a:ext cx="4977384" cy="915035"/>
          </a:xfrm>
        </p:spPr>
        <p:txBody>
          <a:bodyPr>
            <a:normAutofit/>
          </a:bodyPr>
          <a:lstStyle/>
          <a:p>
            <a:r>
              <a:rPr lang="en-US" sz="1800" dirty="0">
                <a:latin typeface="Fira Code" panose="020B0809050000020004" pitchFamily="49" charset="0"/>
                <a:ea typeface="Fira Code" panose="020B0809050000020004" pitchFamily="49" charset="0"/>
              </a:rPr>
              <a:t>Basic Docker 101 (by </a:t>
            </a:r>
            <a:r>
              <a:rPr lang="en-US" sz="1800" dirty="0" err="1">
                <a:latin typeface="Fira Code" panose="020B0809050000020004" pitchFamily="49" charset="0"/>
                <a:ea typeface="Fira Code" panose="020B0809050000020004" pitchFamily="49" charset="0"/>
              </a:rPr>
              <a:t>Entronica</a:t>
            </a:r>
            <a:r>
              <a:rPr lang="en-US" sz="1800" dirty="0">
                <a:latin typeface="Fira Code" panose="020B0809050000020004" pitchFamily="49" charset="0"/>
                <a:ea typeface="Fira Code" panose="020B0809050000020004" pitchFamily="49" charset="0"/>
              </a:rPr>
              <a:t>)</a:t>
            </a:r>
          </a:p>
        </p:txBody>
      </p:sp>
      <p:sp>
        <p:nvSpPr>
          <p:cNvPr id="3" name="Subtitle 2">
            <a:extLst>
              <a:ext uri="{FF2B5EF4-FFF2-40B4-BE49-F238E27FC236}">
                <a16:creationId xmlns:a16="http://schemas.microsoft.com/office/drawing/2014/main" id="{245A4EB6-183B-0828-A483-96057EEB642B}"/>
              </a:ext>
            </a:extLst>
          </p:cNvPr>
          <p:cNvSpPr>
            <a:spLocks noGrp="1"/>
          </p:cNvSpPr>
          <p:nvPr>
            <p:ph type="subTitle" idx="4294967295"/>
          </p:nvPr>
        </p:nvSpPr>
        <p:spPr>
          <a:xfrm>
            <a:off x="8973312" y="5961000"/>
            <a:ext cx="3020568" cy="722312"/>
          </a:xfrm>
        </p:spPr>
        <p:txBody>
          <a:bodyPr>
            <a:normAutofit fontScale="62500" lnSpcReduction="20000"/>
          </a:bodyPr>
          <a:lstStyle/>
          <a:p>
            <a:pPr marL="0" indent="0" algn="r">
              <a:buNone/>
            </a:pPr>
            <a:r>
              <a:rPr lang="en-US" sz="1800" dirty="0">
                <a:latin typeface="Fira Code" panose="020B0809050000020004" pitchFamily="49" charset="0"/>
                <a:ea typeface="Fira Code" panose="020B0809050000020004" pitchFamily="49" charset="0"/>
              </a:rPr>
              <a:t>Chantatha Polsamak (</a:t>
            </a:r>
            <a:r>
              <a:rPr lang="en-US" sz="1800" dirty="0" err="1">
                <a:latin typeface="Fira Code" panose="020B0809050000020004" pitchFamily="49" charset="0"/>
                <a:ea typeface="Fira Code" panose="020B0809050000020004" pitchFamily="49" charset="0"/>
              </a:rPr>
              <a:t>chay</a:t>
            </a:r>
            <a:r>
              <a:rPr lang="en-US" sz="1800" dirty="0">
                <a:latin typeface="Fira Code" panose="020B0809050000020004" pitchFamily="49" charset="0"/>
                <a:ea typeface="Fira Code" panose="020B0809050000020004" pitchFamily="49" charset="0"/>
              </a:rPr>
              <a:t>)</a:t>
            </a:r>
          </a:p>
          <a:p>
            <a:pPr marL="0" indent="0" algn="r">
              <a:buNone/>
            </a:pPr>
            <a:r>
              <a:rPr lang="en-US" sz="1800" dirty="0">
                <a:latin typeface="Fira Code" panose="020B0809050000020004" pitchFamily="49" charset="0"/>
                <a:ea typeface="Fira Code" panose="020B0809050000020004" pitchFamily="49" charset="0"/>
              </a:rPr>
              <a:t>Senior Software Developer</a:t>
            </a:r>
          </a:p>
          <a:p>
            <a:pPr marL="0" indent="0" algn="r">
              <a:buNone/>
            </a:pPr>
            <a:r>
              <a:rPr lang="en-US" sz="1800" dirty="0">
                <a:latin typeface="Fira Code" panose="020B0809050000020004" pitchFamily="49" charset="0"/>
                <a:ea typeface="Fira Code" panose="020B0809050000020004" pitchFamily="49" charset="0"/>
              </a:rPr>
              <a:t>chantatha.p@entronica.co.th</a:t>
            </a:r>
          </a:p>
        </p:txBody>
      </p:sp>
      <p:pic>
        <p:nvPicPr>
          <p:cNvPr id="1026" name="Picture 2" descr="การใช้งาน Docker เบื้องต้น - Blog NSTRU">
            <a:extLst>
              <a:ext uri="{FF2B5EF4-FFF2-40B4-BE49-F238E27FC236}">
                <a16:creationId xmlns:a16="http://schemas.microsoft.com/office/drawing/2014/main" id="{036F04A4-D861-2CAA-979D-38E1BA990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663446"/>
            <a:ext cx="4267200" cy="3531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3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3895AD-D00D-0617-7EC7-031A87D15F16}"/>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Download and install</a:t>
            </a:r>
          </a:p>
        </p:txBody>
      </p:sp>
      <p:pic>
        <p:nvPicPr>
          <p:cNvPr id="3" name="Content Placeholder 2">
            <a:extLst>
              <a:ext uri="{FF2B5EF4-FFF2-40B4-BE49-F238E27FC236}">
                <a16:creationId xmlns:a16="http://schemas.microsoft.com/office/drawing/2014/main" id="{3F3BACAA-3C6E-7D1E-BF91-3961E6AE7C72}"/>
              </a:ext>
            </a:extLst>
          </p:cNvPr>
          <p:cNvPicPr>
            <a:picLocks noGrp="1" noChangeAspect="1"/>
          </p:cNvPicPr>
          <p:nvPr>
            <p:ph idx="1"/>
          </p:nvPr>
        </p:nvPicPr>
        <p:blipFill>
          <a:blip r:embed="rId2"/>
          <a:stretch>
            <a:fillRect/>
          </a:stretch>
        </p:blipFill>
        <p:spPr>
          <a:xfrm>
            <a:off x="2443730" y="2141537"/>
            <a:ext cx="7304540" cy="4351338"/>
          </a:xfrm>
        </p:spPr>
      </p:pic>
      <p:sp>
        <p:nvSpPr>
          <p:cNvPr id="5" name="TextBox 4">
            <a:extLst>
              <a:ext uri="{FF2B5EF4-FFF2-40B4-BE49-F238E27FC236}">
                <a16:creationId xmlns:a16="http://schemas.microsoft.com/office/drawing/2014/main" id="{F91AA3FB-34BB-A38D-0F4E-9F56629E779C}"/>
              </a:ext>
            </a:extLst>
          </p:cNvPr>
          <p:cNvSpPr txBox="1"/>
          <p:nvPr/>
        </p:nvSpPr>
        <p:spPr>
          <a:xfrm>
            <a:off x="2443730" y="1690688"/>
            <a:ext cx="6094476" cy="369332"/>
          </a:xfrm>
          <a:prstGeom prst="rect">
            <a:avLst/>
          </a:prstGeom>
          <a:noFill/>
        </p:spPr>
        <p:txBody>
          <a:bodyPr wrap="square">
            <a:spAutoFit/>
          </a:bodyPr>
          <a:lstStyle/>
          <a:p>
            <a:r>
              <a:rPr lang="en-US" dirty="0">
                <a:latin typeface="Fira Code" panose="020B0809050000020004" pitchFamily="49" charset="0"/>
                <a:ea typeface="Fira Code" panose="020B0809050000020004" pitchFamily="49" charset="0"/>
                <a:hlinkClick r:id="rId3"/>
              </a:rPr>
              <a:t>Get Docker | Docker Documentation</a:t>
            </a:r>
            <a:endParaRPr lang="en-US" dirty="0">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39494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9B20-F10A-2192-A979-991E6D856C3A}"/>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Get Docker</a:t>
            </a:r>
          </a:p>
        </p:txBody>
      </p:sp>
      <p:pic>
        <p:nvPicPr>
          <p:cNvPr id="5" name="Content Placeholder 4">
            <a:extLst>
              <a:ext uri="{FF2B5EF4-FFF2-40B4-BE49-F238E27FC236}">
                <a16:creationId xmlns:a16="http://schemas.microsoft.com/office/drawing/2014/main" id="{77B82D1F-14BE-0709-5B97-C26C1BB573B4}"/>
              </a:ext>
            </a:extLst>
          </p:cNvPr>
          <p:cNvPicPr>
            <a:picLocks noGrp="1" noChangeAspect="1"/>
          </p:cNvPicPr>
          <p:nvPr>
            <p:ph idx="1"/>
          </p:nvPr>
        </p:nvPicPr>
        <p:blipFill>
          <a:blip r:embed="rId2"/>
          <a:stretch>
            <a:fillRect/>
          </a:stretch>
        </p:blipFill>
        <p:spPr>
          <a:xfrm>
            <a:off x="1769261" y="1690688"/>
            <a:ext cx="8653478" cy="4905909"/>
          </a:xfrm>
        </p:spPr>
      </p:pic>
    </p:spTree>
    <p:extLst>
      <p:ext uri="{BB962C8B-B14F-4D97-AF65-F5344CB8AC3E}">
        <p14:creationId xmlns:p14="http://schemas.microsoft.com/office/powerpoint/2010/main" val="4164528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4CBB-AB2F-4DE4-6811-BFA31482E85C}"/>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Docker Volumes</a:t>
            </a:r>
          </a:p>
        </p:txBody>
      </p:sp>
      <p:pic>
        <p:nvPicPr>
          <p:cNvPr id="5" name="Content Placeholder 4">
            <a:extLst>
              <a:ext uri="{FF2B5EF4-FFF2-40B4-BE49-F238E27FC236}">
                <a16:creationId xmlns:a16="http://schemas.microsoft.com/office/drawing/2014/main" id="{6856D64F-01EF-783A-55ED-E0C6B50E3427}"/>
              </a:ext>
            </a:extLst>
          </p:cNvPr>
          <p:cNvPicPr>
            <a:picLocks noGrp="1" noChangeAspect="1"/>
          </p:cNvPicPr>
          <p:nvPr>
            <p:ph idx="1"/>
          </p:nvPr>
        </p:nvPicPr>
        <p:blipFill>
          <a:blip r:embed="rId2"/>
          <a:stretch>
            <a:fillRect/>
          </a:stretch>
        </p:blipFill>
        <p:spPr>
          <a:xfrm>
            <a:off x="1199466" y="2979923"/>
            <a:ext cx="9793067" cy="1143160"/>
          </a:xfrm>
        </p:spPr>
      </p:pic>
      <p:sp>
        <p:nvSpPr>
          <p:cNvPr id="7" name="TextBox 6">
            <a:extLst>
              <a:ext uri="{FF2B5EF4-FFF2-40B4-BE49-F238E27FC236}">
                <a16:creationId xmlns:a16="http://schemas.microsoft.com/office/drawing/2014/main" id="{1D7D9220-ECBE-79CE-5AD2-AB634B5E3236}"/>
              </a:ext>
            </a:extLst>
          </p:cNvPr>
          <p:cNvSpPr txBox="1"/>
          <p:nvPr/>
        </p:nvSpPr>
        <p:spPr>
          <a:xfrm>
            <a:off x="1199467" y="1731569"/>
            <a:ext cx="9793066" cy="1200329"/>
          </a:xfrm>
          <a:prstGeom prst="rect">
            <a:avLst/>
          </a:prstGeom>
          <a:noFill/>
        </p:spPr>
        <p:txBody>
          <a:bodyPr wrap="square">
            <a:spAutoFit/>
          </a:bodyPr>
          <a:lstStyle/>
          <a:p>
            <a:r>
              <a:rPr lang="en-US" b="0" i="0" dirty="0">
                <a:effectLst/>
                <a:latin typeface="Fira Code" panose="020B0809050000020004" pitchFamily="49" charset="0"/>
                <a:ea typeface="Fira Code" panose="020B0809050000020004" pitchFamily="49" charset="0"/>
              </a:rPr>
              <a:t>Volumes are the preferred mechanism for persisting data generated by and used by Docker containers. While </a:t>
            </a:r>
            <a:r>
              <a:rPr lang="en-US" b="0" i="0" u="none" strike="noStrike" dirty="0">
                <a:effectLst/>
                <a:latin typeface="Fira Code" panose="020B0809050000020004" pitchFamily="49" charset="0"/>
                <a:ea typeface="Fira Code" panose="020B0809050000020004" pitchFamily="49" charset="0"/>
                <a:hlinkClick r:id="rId3">
                  <a:extLst>
                    <a:ext uri="{A12FA001-AC4F-418D-AE19-62706E023703}">
                      <ahyp:hlinkClr xmlns:ahyp="http://schemas.microsoft.com/office/drawing/2018/hyperlinkcolor" val="tx"/>
                    </a:ext>
                  </a:extLst>
                </a:hlinkClick>
              </a:rPr>
              <a:t>bind mounts</a:t>
            </a:r>
            <a:r>
              <a:rPr lang="en-US" b="0" i="0" dirty="0">
                <a:effectLst/>
                <a:latin typeface="Fira Code" panose="020B0809050000020004" pitchFamily="49" charset="0"/>
                <a:ea typeface="Fira Code" panose="020B0809050000020004" pitchFamily="49" charset="0"/>
              </a:rPr>
              <a:t> are dependent on the directory structure and OS of the host machine, volumes are completely managed by Docker.</a:t>
            </a:r>
            <a:endParaRPr lang="en-US" dirty="0">
              <a:latin typeface="Fira Code" panose="020B0809050000020004" pitchFamily="49" charset="0"/>
              <a:ea typeface="Fira Code" panose="020B0809050000020004" pitchFamily="49" charset="0"/>
            </a:endParaRPr>
          </a:p>
        </p:txBody>
      </p:sp>
      <p:pic>
        <p:nvPicPr>
          <p:cNvPr id="2050" name="Picture 2" descr="volumes on the Docker host">
            <a:extLst>
              <a:ext uri="{FF2B5EF4-FFF2-40B4-BE49-F238E27FC236}">
                <a16:creationId xmlns:a16="http://schemas.microsoft.com/office/drawing/2014/main" id="{E2BF7308-DAF6-7DEE-BE40-0CBFF3CA8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4" y="4221133"/>
            <a:ext cx="478155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88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95DA-7EE2-9FDE-6292-51F9431C3D62}"/>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Dockerfile</a:t>
            </a:r>
          </a:p>
        </p:txBody>
      </p:sp>
      <p:sp>
        <p:nvSpPr>
          <p:cNvPr id="5" name="Content Placeholder 4">
            <a:extLst>
              <a:ext uri="{FF2B5EF4-FFF2-40B4-BE49-F238E27FC236}">
                <a16:creationId xmlns:a16="http://schemas.microsoft.com/office/drawing/2014/main" id="{700D2B58-1080-9B8D-37E7-6B7C4B0E1936}"/>
              </a:ext>
            </a:extLst>
          </p:cNvPr>
          <p:cNvSpPr>
            <a:spLocks noGrp="1"/>
          </p:cNvSpPr>
          <p:nvPr>
            <p:ph idx="1"/>
          </p:nvPr>
        </p:nvSpPr>
        <p:spPr>
          <a:xfrm>
            <a:off x="838200" y="1825625"/>
            <a:ext cx="10491216" cy="4351338"/>
          </a:xfrm>
        </p:spPr>
        <p:txBody>
          <a:bodyPr>
            <a:normAutofit/>
          </a:bodyPr>
          <a:lstStyle/>
          <a:p>
            <a:pPr marL="0" indent="0">
              <a:buNone/>
            </a:pPr>
            <a:r>
              <a:rPr lang="en-US" dirty="0">
                <a:latin typeface="Fira Code" panose="020B0809050000020004" pitchFamily="49" charset="0"/>
                <a:ea typeface="Fira Code" panose="020B0809050000020004" pitchFamily="49" charset="0"/>
              </a:rPr>
              <a:t>Docker can build images automatically by reading the instructions from a </a:t>
            </a:r>
            <a:r>
              <a:rPr lang="en-US" dirty="0">
                <a:highlight>
                  <a:srgbClr val="C0C0C0"/>
                </a:highlight>
                <a:latin typeface="Fira Code" panose="020B0809050000020004" pitchFamily="49" charset="0"/>
                <a:ea typeface="Fira Code" panose="020B0809050000020004" pitchFamily="49" charset="0"/>
              </a:rPr>
              <a:t>Dockerfile</a:t>
            </a:r>
            <a:r>
              <a:rPr lang="en-US" dirty="0">
                <a:latin typeface="Fira Code" panose="020B0809050000020004" pitchFamily="49" charset="0"/>
                <a:ea typeface="Fira Code" panose="020B0809050000020004" pitchFamily="49" charset="0"/>
              </a:rPr>
              <a:t>. A </a:t>
            </a:r>
            <a:r>
              <a:rPr lang="en-US" dirty="0">
                <a:highlight>
                  <a:srgbClr val="C0C0C0"/>
                </a:highlight>
                <a:latin typeface="Fira Code" panose="020B0809050000020004" pitchFamily="49" charset="0"/>
                <a:ea typeface="Fira Code" panose="020B0809050000020004" pitchFamily="49" charset="0"/>
              </a:rPr>
              <a:t>Dockerfile</a:t>
            </a:r>
            <a:r>
              <a:rPr lang="en-US" dirty="0">
                <a:latin typeface="Fira Code" panose="020B0809050000020004" pitchFamily="49" charset="0"/>
                <a:ea typeface="Fira Code" panose="020B0809050000020004" pitchFamily="49" charset="0"/>
              </a:rPr>
              <a:t> is a text document that contains all the commands a user could call on the command line to assemble an image. Using docker build users can create an automated build that executes several command-line instructions in succession.</a:t>
            </a:r>
          </a:p>
        </p:txBody>
      </p:sp>
      <p:pic>
        <p:nvPicPr>
          <p:cNvPr id="7" name="Picture 6">
            <a:extLst>
              <a:ext uri="{FF2B5EF4-FFF2-40B4-BE49-F238E27FC236}">
                <a16:creationId xmlns:a16="http://schemas.microsoft.com/office/drawing/2014/main" id="{D5C18061-5A39-1701-E687-BE01914EEA73}"/>
              </a:ext>
            </a:extLst>
          </p:cNvPr>
          <p:cNvPicPr>
            <a:picLocks noChangeAspect="1"/>
          </p:cNvPicPr>
          <p:nvPr/>
        </p:nvPicPr>
        <p:blipFill>
          <a:blip r:embed="rId2"/>
          <a:stretch>
            <a:fillRect/>
          </a:stretch>
        </p:blipFill>
        <p:spPr>
          <a:xfrm>
            <a:off x="7308108" y="4517136"/>
            <a:ext cx="4505178" cy="2231136"/>
          </a:xfrm>
          <a:prstGeom prst="rect">
            <a:avLst/>
          </a:prstGeom>
        </p:spPr>
      </p:pic>
    </p:spTree>
    <p:extLst>
      <p:ext uri="{BB962C8B-B14F-4D97-AF65-F5344CB8AC3E}">
        <p14:creationId xmlns:p14="http://schemas.microsoft.com/office/powerpoint/2010/main" val="274556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56D4-2E4B-8F4D-E55B-6C4B5269C718}"/>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Docker build</a:t>
            </a:r>
          </a:p>
        </p:txBody>
      </p:sp>
      <p:graphicFrame>
        <p:nvGraphicFramePr>
          <p:cNvPr id="4" name="Table 4">
            <a:extLst>
              <a:ext uri="{FF2B5EF4-FFF2-40B4-BE49-F238E27FC236}">
                <a16:creationId xmlns:a16="http://schemas.microsoft.com/office/drawing/2014/main" id="{DB4733E3-832D-DDC4-E1C2-DC3AA6607A33}"/>
              </a:ext>
            </a:extLst>
          </p:cNvPr>
          <p:cNvGraphicFramePr>
            <a:graphicFrameLocks noGrp="1"/>
          </p:cNvGraphicFramePr>
          <p:nvPr>
            <p:ph idx="1"/>
            <p:extLst>
              <p:ext uri="{D42A27DB-BD31-4B8C-83A1-F6EECF244321}">
                <p14:modId xmlns:p14="http://schemas.microsoft.com/office/powerpoint/2010/main" val="2460955823"/>
              </p:ext>
            </p:extLst>
          </p:nvPr>
        </p:nvGraphicFramePr>
        <p:xfrm>
          <a:off x="838200" y="1825625"/>
          <a:ext cx="10515600" cy="37084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267392187"/>
                    </a:ext>
                  </a:extLst>
                </a:gridCol>
              </a:tblGrid>
              <a:tr h="370840">
                <a:tc>
                  <a:txBody>
                    <a:bodyPr/>
                    <a:lstStyle/>
                    <a:p>
                      <a:r>
                        <a:rPr lang="en-US" b="0" dirty="0">
                          <a:latin typeface="Fira Code" panose="020B0809050000020004" pitchFamily="49" charset="0"/>
                          <a:ea typeface="Fira Code" panose="020B0809050000020004" pitchFamily="49" charset="0"/>
                        </a:rPr>
                        <a:t>docker build -t myimage .</a:t>
                      </a:r>
                    </a:p>
                  </a:txBody>
                  <a:tcPr/>
                </a:tc>
                <a:extLst>
                  <a:ext uri="{0D108BD9-81ED-4DB2-BD59-A6C34878D82A}">
                    <a16:rowId xmlns:a16="http://schemas.microsoft.com/office/drawing/2014/main" val="3308014263"/>
                  </a:ext>
                </a:extLst>
              </a:tr>
            </a:tbl>
          </a:graphicData>
        </a:graphic>
      </p:graphicFrame>
      <p:pic>
        <p:nvPicPr>
          <p:cNvPr id="7" name="Picture 6">
            <a:extLst>
              <a:ext uri="{FF2B5EF4-FFF2-40B4-BE49-F238E27FC236}">
                <a16:creationId xmlns:a16="http://schemas.microsoft.com/office/drawing/2014/main" id="{E5DA5093-185B-B6F3-ABC9-7685EE129E53}"/>
              </a:ext>
            </a:extLst>
          </p:cNvPr>
          <p:cNvPicPr>
            <a:picLocks noChangeAspect="1"/>
          </p:cNvPicPr>
          <p:nvPr/>
        </p:nvPicPr>
        <p:blipFill rotWithShape="1">
          <a:blip r:embed="rId2"/>
          <a:srcRect r="40946"/>
          <a:stretch/>
        </p:blipFill>
        <p:spPr>
          <a:xfrm>
            <a:off x="3938968" y="2486850"/>
            <a:ext cx="4314063" cy="3617860"/>
          </a:xfrm>
          <a:prstGeom prst="rect">
            <a:avLst/>
          </a:prstGeom>
        </p:spPr>
      </p:pic>
    </p:spTree>
    <p:extLst>
      <p:ext uri="{BB962C8B-B14F-4D97-AF65-F5344CB8AC3E}">
        <p14:creationId xmlns:p14="http://schemas.microsoft.com/office/powerpoint/2010/main" val="187048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8459-2D48-F5DC-39B8-1D0C63FD5AB3}"/>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Docker run</a:t>
            </a:r>
            <a:endParaRPr lang="en-US" dirty="0"/>
          </a:p>
        </p:txBody>
      </p:sp>
      <p:graphicFrame>
        <p:nvGraphicFramePr>
          <p:cNvPr id="4" name="Table 4">
            <a:extLst>
              <a:ext uri="{FF2B5EF4-FFF2-40B4-BE49-F238E27FC236}">
                <a16:creationId xmlns:a16="http://schemas.microsoft.com/office/drawing/2014/main" id="{9BD469F7-2E08-F352-F84B-34B974F46E16}"/>
              </a:ext>
            </a:extLst>
          </p:cNvPr>
          <p:cNvGraphicFramePr>
            <a:graphicFrameLocks noGrp="1"/>
          </p:cNvGraphicFramePr>
          <p:nvPr>
            <p:ph idx="1"/>
            <p:extLst>
              <p:ext uri="{D42A27DB-BD31-4B8C-83A1-F6EECF244321}">
                <p14:modId xmlns:p14="http://schemas.microsoft.com/office/powerpoint/2010/main" val="67360051"/>
              </p:ext>
            </p:extLst>
          </p:nvPr>
        </p:nvGraphicFramePr>
        <p:xfrm>
          <a:off x="838200" y="1825625"/>
          <a:ext cx="10515600" cy="370840"/>
        </p:xfrm>
        <a:graphic>
          <a:graphicData uri="http://schemas.openxmlformats.org/drawingml/2006/table">
            <a:tbl>
              <a:tblPr firstRow="1" bandRow="1">
                <a:tableStyleId>{073A0DAA-6AF3-43AB-8588-CEC1D06C72B9}</a:tableStyleId>
              </a:tblPr>
              <a:tblGrid>
                <a:gridCol w="10515600">
                  <a:extLst>
                    <a:ext uri="{9D8B030D-6E8A-4147-A177-3AD203B41FA5}">
                      <a16:colId xmlns:a16="http://schemas.microsoft.com/office/drawing/2014/main" val="365760859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Fira Code" panose="020B0809050000020004" pitchFamily="49" charset="0"/>
                          <a:ea typeface="Fira Code" panose="020B0809050000020004" pitchFamily="49" charset="0"/>
                        </a:rPr>
                        <a:t>docker run -dit -p 3000:80 --name testMyImage myimage</a:t>
                      </a:r>
                    </a:p>
                  </a:txBody>
                  <a:tcPr/>
                </a:tc>
                <a:extLst>
                  <a:ext uri="{0D108BD9-81ED-4DB2-BD59-A6C34878D82A}">
                    <a16:rowId xmlns:a16="http://schemas.microsoft.com/office/drawing/2014/main" val="767576075"/>
                  </a:ext>
                </a:extLst>
              </a:tr>
            </a:tbl>
          </a:graphicData>
        </a:graphic>
      </p:graphicFrame>
      <p:pic>
        <p:nvPicPr>
          <p:cNvPr id="5" name="Picture 4">
            <a:extLst>
              <a:ext uri="{FF2B5EF4-FFF2-40B4-BE49-F238E27FC236}">
                <a16:creationId xmlns:a16="http://schemas.microsoft.com/office/drawing/2014/main" id="{2709D020-9B09-4433-DD9A-1B2FFB6AC7E5}"/>
              </a:ext>
            </a:extLst>
          </p:cNvPr>
          <p:cNvPicPr>
            <a:picLocks noChangeAspect="1"/>
          </p:cNvPicPr>
          <p:nvPr/>
        </p:nvPicPr>
        <p:blipFill rotWithShape="1">
          <a:blip r:embed="rId2"/>
          <a:srcRect l="35578" r="1087"/>
          <a:stretch/>
        </p:blipFill>
        <p:spPr>
          <a:xfrm>
            <a:off x="3782568" y="2569146"/>
            <a:ext cx="4626864" cy="3617860"/>
          </a:xfrm>
          <a:prstGeom prst="rect">
            <a:avLst/>
          </a:prstGeom>
        </p:spPr>
      </p:pic>
    </p:spTree>
    <p:extLst>
      <p:ext uri="{BB962C8B-B14F-4D97-AF65-F5344CB8AC3E}">
        <p14:creationId xmlns:p14="http://schemas.microsoft.com/office/powerpoint/2010/main" val="245154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BCF1-7A07-F91F-55EF-D657BC047E08}"/>
              </a:ext>
            </a:extLst>
          </p:cNvPr>
          <p:cNvSpPr>
            <a:spLocks noGrp="1"/>
          </p:cNvSpPr>
          <p:nvPr>
            <p:ph type="title"/>
          </p:nvPr>
        </p:nvSpPr>
        <p:spPr>
          <a:xfrm>
            <a:off x="838200" y="328549"/>
            <a:ext cx="10515600" cy="1325563"/>
          </a:xfrm>
        </p:spPr>
        <p:txBody>
          <a:bodyPr>
            <a:normAutofit/>
          </a:bodyPr>
          <a:lstStyle/>
          <a:p>
            <a:r>
              <a:rPr lang="en-US" b="0" i="0" dirty="0">
                <a:solidFill>
                  <a:srgbClr val="3C4043"/>
                </a:solidFill>
                <a:effectLst/>
                <a:latin typeface="Fira Code" panose="020B0809050000020004" pitchFamily="49" charset="0"/>
                <a:ea typeface="Fira Code" panose="020B0809050000020004" pitchFamily="49" charset="0"/>
              </a:rPr>
              <a:t>What is Docker?</a:t>
            </a:r>
            <a:endParaRPr lang="en-US" dirty="0">
              <a:latin typeface="Fira Code" panose="020B0809050000020004" pitchFamily="49" charset="0"/>
              <a:ea typeface="Fira Code" panose="020B0809050000020004" pitchFamily="49" charset="0"/>
            </a:endParaRPr>
          </a:p>
        </p:txBody>
      </p:sp>
      <p:sp>
        <p:nvSpPr>
          <p:cNvPr id="3" name="Content Placeholder 2">
            <a:extLst>
              <a:ext uri="{FF2B5EF4-FFF2-40B4-BE49-F238E27FC236}">
                <a16:creationId xmlns:a16="http://schemas.microsoft.com/office/drawing/2014/main" id="{6B88275B-F6EE-D67D-09DF-56EF20E0B6E8}"/>
              </a:ext>
            </a:extLst>
          </p:cNvPr>
          <p:cNvSpPr>
            <a:spLocks noGrp="1"/>
          </p:cNvSpPr>
          <p:nvPr>
            <p:ph idx="1"/>
          </p:nvPr>
        </p:nvSpPr>
        <p:spPr>
          <a:xfrm>
            <a:off x="1783079" y="2575432"/>
            <a:ext cx="8625840" cy="1325563"/>
          </a:xfrm>
        </p:spPr>
        <p:txBody>
          <a:bodyPr>
            <a:normAutofit/>
          </a:bodyPr>
          <a:lstStyle/>
          <a:p>
            <a:pPr marL="0" indent="0">
              <a:buNone/>
            </a:pPr>
            <a:r>
              <a:rPr lang="en-US" sz="2000" b="0" dirty="0">
                <a:solidFill>
                  <a:srgbClr val="788086"/>
                </a:solidFill>
                <a:effectLst/>
                <a:latin typeface="Fira Code" panose="020B0809050000020004" pitchFamily="49" charset="0"/>
                <a:ea typeface="Fira Code" panose="020B0809050000020004" pitchFamily="49" charset="0"/>
              </a:rPr>
              <a:t>an open-source project that automates the deployment of software applications inside </a:t>
            </a:r>
            <a:r>
              <a:rPr lang="en-US" sz="2000" b="1" dirty="0">
                <a:solidFill>
                  <a:srgbClr val="788086"/>
                </a:solidFill>
                <a:effectLst/>
                <a:latin typeface="Fira Code" panose="020B0809050000020004" pitchFamily="49" charset="0"/>
                <a:ea typeface="Fira Code" panose="020B0809050000020004" pitchFamily="49" charset="0"/>
              </a:rPr>
              <a:t>containers</a:t>
            </a:r>
            <a:r>
              <a:rPr lang="en-US" sz="2000" b="0" dirty="0">
                <a:solidFill>
                  <a:srgbClr val="788086"/>
                </a:solidFill>
                <a:effectLst/>
                <a:latin typeface="Fira Code" panose="020B0809050000020004" pitchFamily="49" charset="0"/>
                <a:ea typeface="Fira Code" panose="020B0809050000020004" pitchFamily="49" charset="0"/>
              </a:rPr>
              <a:t> by providing an additional layer of abstraction and automation of </a:t>
            </a:r>
            <a:r>
              <a:rPr lang="en-US" sz="2000" b="1" dirty="0">
                <a:solidFill>
                  <a:srgbClr val="788086"/>
                </a:solidFill>
                <a:effectLst/>
                <a:latin typeface="Fira Code" panose="020B0809050000020004" pitchFamily="49" charset="0"/>
                <a:ea typeface="Fira Code" panose="020B0809050000020004" pitchFamily="49" charset="0"/>
              </a:rPr>
              <a:t>OS-level virtualization</a:t>
            </a:r>
            <a:r>
              <a:rPr lang="en-US" sz="2000" b="0" dirty="0">
                <a:solidFill>
                  <a:srgbClr val="788086"/>
                </a:solidFill>
                <a:effectLst/>
                <a:latin typeface="Fira Code" panose="020B0809050000020004" pitchFamily="49" charset="0"/>
                <a:ea typeface="Fira Code" panose="020B0809050000020004" pitchFamily="49" charset="0"/>
              </a:rPr>
              <a:t> on Linux.</a:t>
            </a:r>
            <a:endParaRPr lang="en-US" sz="2000" dirty="0">
              <a:latin typeface="Fira Code" panose="020B0809050000020004" pitchFamily="49" charset="0"/>
              <a:ea typeface="Fira Code" panose="020B0809050000020004" pitchFamily="49" charset="0"/>
            </a:endParaRPr>
          </a:p>
        </p:txBody>
      </p:sp>
      <p:sp>
        <p:nvSpPr>
          <p:cNvPr id="6" name="TextBox 5">
            <a:extLst>
              <a:ext uri="{FF2B5EF4-FFF2-40B4-BE49-F238E27FC236}">
                <a16:creationId xmlns:a16="http://schemas.microsoft.com/office/drawing/2014/main" id="{CA83B863-5B61-7466-ED50-8E81F7E7EFCD}"/>
              </a:ext>
            </a:extLst>
          </p:cNvPr>
          <p:cNvSpPr txBox="1"/>
          <p:nvPr/>
        </p:nvSpPr>
        <p:spPr>
          <a:xfrm>
            <a:off x="838200" y="1930104"/>
            <a:ext cx="6094476" cy="369332"/>
          </a:xfrm>
          <a:prstGeom prst="rect">
            <a:avLst/>
          </a:prstGeom>
          <a:noFill/>
        </p:spPr>
        <p:txBody>
          <a:bodyPr wrap="square">
            <a:spAutoFit/>
          </a:bodyPr>
          <a:lstStyle/>
          <a:p>
            <a:r>
              <a:rPr lang="en-US" b="0" i="0" dirty="0">
                <a:solidFill>
                  <a:srgbClr val="3C4043"/>
                </a:solidFill>
                <a:effectLst/>
                <a:latin typeface="Fira Code" panose="020B0809050000020004" pitchFamily="49" charset="0"/>
                <a:ea typeface="Fira Code" panose="020B0809050000020004" pitchFamily="49" charset="0"/>
              </a:rPr>
              <a:t>Wikipedia defines </a:t>
            </a:r>
            <a:r>
              <a:rPr lang="en-US" b="0" i="0" u="none" strike="noStrike" dirty="0">
                <a:solidFill>
                  <a:srgbClr val="0088CC"/>
                </a:solidFill>
                <a:effectLst/>
                <a:latin typeface="Fira Code" panose="020B0809050000020004" pitchFamily="49" charset="0"/>
                <a:ea typeface="Fira Code" panose="020B0809050000020004" pitchFamily="49" charset="0"/>
                <a:hlinkClick r:id="rId2"/>
              </a:rPr>
              <a:t>Docker</a:t>
            </a:r>
            <a:r>
              <a:rPr lang="en-US" b="0" i="0" dirty="0">
                <a:solidFill>
                  <a:srgbClr val="3C4043"/>
                </a:solidFill>
                <a:effectLst/>
                <a:latin typeface="Fira Code" panose="020B0809050000020004" pitchFamily="49" charset="0"/>
                <a:ea typeface="Fira Code" panose="020B0809050000020004" pitchFamily="49" charset="0"/>
              </a:rPr>
              <a:t> as</a:t>
            </a:r>
            <a:endParaRPr lang="en-US" dirty="0">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59B1E82-5930-CAD0-01B2-6E90220937BD}"/>
              </a:ext>
            </a:extLst>
          </p:cNvPr>
          <p:cNvPicPr>
            <a:picLocks noChangeAspect="1"/>
          </p:cNvPicPr>
          <p:nvPr/>
        </p:nvPicPr>
        <p:blipFill>
          <a:blip r:embed="rId3"/>
          <a:stretch>
            <a:fillRect/>
          </a:stretch>
        </p:blipFill>
        <p:spPr>
          <a:xfrm>
            <a:off x="3022033" y="4176991"/>
            <a:ext cx="6147933" cy="2500159"/>
          </a:xfrm>
          <a:prstGeom prst="rect">
            <a:avLst/>
          </a:prstGeom>
        </p:spPr>
      </p:pic>
    </p:spTree>
    <p:extLst>
      <p:ext uri="{BB962C8B-B14F-4D97-AF65-F5344CB8AC3E}">
        <p14:creationId xmlns:p14="http://schemas.microsoft.com/office/powerpoint/2010/main" val="206242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B725-D731-B703-534F-7AE05739AE66}"/>
              </a:ext>
            </a:extLst>
          </p:cNvPr>
          <p:cNvSpPr>
            <a:spLocks noGrp="1"/>
          </p:cNvSpPr>
          <p:nvPr>
            <p:ph type="title"/>
          </p:nvPr>
        </p:nvSpPr>
        <p:spPr/>
        <p:txBody>
          <a:bodyPr/>
          <a:lstStyle/>
          <a:p>
            <a:r>
              <a:rPr lang="en-US" b="0" i="0" dirty="0">
                <a:solidFill>
                  <a:srgbClr val="3C4043"/>
                </a:solidFill>
                <a:effectLst/>
                <a:latin typeface="Fira Code" panose="020B0809050000020004" pitchFamily="49" charset="0"/>
                <a:ea typeface="Fira Code" panose="020B0809050000020004" pitchFamily="49" charset="0"/>
              </a:rPr>
              <a:t>What are containers</a:t>
            </a:r>
            <a:endParaRPr lang="en-US" dirty="0">
              <a:latin typeface="Fira Code" panose="020B0809050000020004" pitchFamily="49" charset="0"/>
              <a:ea typeface="Fira Code" panose="020B0809050000020004" pitchFamily="49" charset="0"/>
            </a:endParaRPr>
          </a:p>
        </p:txBody>
      </p:sp>
      <p:sp>
        <p:nvSpPr>
          <p:cNvPr id="4" name="Content Placeholder 3">
            <a:extLst>
              <a:ext uri="{FF2B5EF4-FFF2-40B4-BE49-F238E27FC236}">
                <a16:creationId xmlns:a16="http://schemas.microsoft.com/office/drawing/2014/main" id="{A3CB317A-270A-53E2-1EFF-FB795C761C8F}"/>
              </a:ext>
            </a:extLst>
          </p:cNvPr>
          <p:cNvSpPr>
            <a:spLocks noGrp="1"/>
          </p:cNvSpPr>
          <p:nvPr>
            <p:ph idx="1"/>
          </p:nvPr>
        </p:nvSpPr>
        <p:spPr>
          <a:xfrm>
            <a:off x="838200" y="1825625"/>
            <a:ext cx="6911286" cy="3075559"/>
          </a:xfrm>
        </p:spPr>
        <p:txBody>
          <a:bodyPr>
            <a:normAutofit/>
          </a:bodyPr>
          <a:lstStyle/>
          <a:p>
            <a:r>
              <a:rPr lang="en-US" sz="2000" dirty="0">
                <a:latin typeface="Fira Code" panose="020B0809050000020004" pitchFamily="49" charset="0"/>
                <a:ea typeface="Fira Code" panose="020B0809050000020004" pitchFamily="49" charset="0"/>
              </a:rPr>
              <a:t>Server-virtualization</a:t>
            </a:r>
          </a:p>
          <a:p>
            <a:r>
              <a:rPr lang="en-US" sz="2000" dirty="0">
                <a:latin typeface="Fira Code" panose="020B0809050000020004" pitchFamily="49" charset="0"/>
                <a:ea typeface="Fira Code" panose="020B0809050000020004" pitchFamily="49" charset="0"/>
              </a:rPr>
              <a:t>Multiple isolated user-space instances (instead of one) on a single kernel of the operating system</a:t>
            </a:r>
          </a:p>
          <a:p>
            <a:r>
              <a:rPr lang="en-US" sz="2000" dirty="0">
                <a:latin typeface="Fira Code" panose="020B0809050000020004" pitchFamily="49" charset="0"/>
                <a:ea typeface="Fira Code" panose="020B0809050000020004" pitchFamily="49" charset="0"/>
              </a:rPr>
              <a:t>Separate out a user instance from another</a:t>
            </a:r>
          </a:p>
          <a:p>
            <a:r>
              <a:rPr lang="en-US" sz="2000" dirty="0">
                <a:latin typeface="Fira Code" panose="020B0809050000020004" pitchFamily="49" charset="0"/>
                <a:ea typeface="Fira Code" panose="020B0809050000020004" pitchFamily="49" charset="0"/>
              </a:rPr>
              <a:t>Also called software containers, jails</a:t>
            </a:r>
          </a:p>
        </p:txBody>
      </p:sp>
      <p:pic>
        <p:nvPicPr>
          <p:cNvPr id="6" name="Picture 5">
            <a:extLst>
              <a:ext uri="{FF2B5EF4-FFF2-40B4-BE49-F238E27FC236}">
                <a16:creationId xmlns:a16="http://schemas.microsoft.com/office/drawing/2014/main" id="{2D01E718-F146-A9AF-C5C6-8FB5B38B8345}"/>
              </a:ext>
            </a:extLst>
          </p:cNvPr>
          <p:cNvPicPr>
            <a:picLocks noChangeAspect="1"/>
          </p:cNvPicPr>
          <p:nvPr/>
        </p:nvPicPr>
        <p:blipFill>
          <a:blip r:embed="rId2"/>
          <a:stretch>
            <a:fillRect/>
          </a:stretch>
        </p:blipFill>
        <p:spPr>
          <a:xfrm>
            <a:off x="7749486" y="1896349"/>
            <a:ext cx="3496163" cy="2934109"/>
          </a:xfrm>
          <a:prstGeom prst="rect">
            <a:avLst/>
          </a:prstGeom>
        </p:spPr>
      </p:pic>
    </p:spTree>
    <p:extLst>
      <p:ext uri="{BB962C8B-B14F-4D97-AF65-F5344CB8AC3E}">
        <p14:creationId xmlns:p14="http://schemas.microsoft.com/office/powerpoint/2010/main" val="329527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2FD7-8890-8E7E-35E6-8A47AAE84A45}"/>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How are </a:t>
            </a:r>
            <a:r>
              <a:rPr lang="en-US" b="0" i="0" dirty="0">
                <a:effectLst/>
                <a:latin typeface="Fira Code" panose="020B0809050000020004" pitchFamily="49" charset="0"/>
                <a:ea typeface="Fira Code" panose="020B0809050000020004" pitchFamily="49" charset="0"/>
              </a:rPr>
              <a:t>containers</a:t>
            </a:r>
            <a:r>
              <a:rPr lang="en-US" dirty="0">
                <a:latin typeface="Fira Code" panose="020B0809050000020004" pitchFamily="49" charset="0"/>
                <a:ea typeface="Fira Code" panose="020B0809050000020004" pitchFamily="49" charset="0"/>
              </a:rPr>
              <a:t> different from VMs</a:t>
            </a:r>
          </a:p>
        </p:txBody>
      </p:sp>
      <p:pic>
        <p:nvPicPr>
          <p:cNvPr id="5" name="Content Placeholder 4">
            <a:extLst>
              <a:ext uri="{FF2B5EF4-FFF2-40B4-BE49-F238E27FC236}">
                <a16:creationId xmlns:a16="http://schemas.microsoft.com/office/drawing/2014/main" id="{2892F156-3FE9-B2C1-788F-45050A79C698}"/>
              </a:ext>
            </a:extLst>
          </p:cNvPr>
          <p:cNvPicPr>
            <a:picLocks noGrp="1" noChangeAspect="1"/>
          </p:cNvPicPr>
          <p:nvPr>
            <p:ph idx="1"/>
          </p:nvPr>
        </p:nvPicPr>
        <p:blipFill>
          <a:blip r:embed="rId2"/>
          <a:stretch>
            <a:fillRect/>
          </a:stretch>
        </p:blipFill>
        <p:spPr>
          <a:xfrm>
            <a:off x="2269236" y="1728215"/>
            <a:ext cx="7653528" cy="3401570"/>
          </a:xfrm>
        </p:spPr>
      </p:pic>
    </p:spTree>
    <p:extLst>
      <p:ext uri="{BB962C8B-B14F-4D97-AF65-F5344CB8AC3E}">
        <p14:creationId xmlns:p14="http://schemas.microsoft.com/office/powerpoint/2010/main" val="159824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2FD7-8890-8E7E-35E6-8A47AAE84A45}"/>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How are </a:t>
            </a:r>
            <a:r>
              <a:rPr lang="en-US" b="0" i="0" dirty="0">
                <a:effectLst/>
                <a:latin typeface="Fira Code" panose="020B0809050000020004" pitchFamily="49" charset="0"/>
                <a:ea typeface="Fira Code" panose="020B0809050000020004" pitchFamily="49" charset="0"/>
              </a:rPr>
              <a:t>containers</a:t>
            </a:r>
            <a:r>
              <a:rPr lang="en-US" dirty="0">
                <a:latin typeface="Fira Code" panose="020B0809050000020004" pitchFamily="49" charset="0"/>
                <a:ea typeface="Fira Code" panose="020B0809050000020004" pitchFamily="49" charset="0"/>
              </a:rPr>
              <a:t> different from VMs</a:t>
            </a:r>
          </a:p>
        </p:txBody>
      </p:sp>
      <p:pic>
        <p:nvPicPr>
          <p:cNvPr id="9" name="Picture 8">
            <a:extLst>
              <a:ext uri="{FF2B5EF4-FFF2-40B4-BE49-F238E27FC236}">
                <a16:creationId xmlns:a16="http://schemas.microsoft.com/office/drawing/2014/main" id="{B1225AED-6281-4545-E83C-61252A59F28D}"/>
              </a:ext>
            </a:extLst>
          </p:cNvPr>
          <p:cNvPicPr>
            <a:picLocks noChangeAspect="1"/>
          </p:cNvPicPr>
          <p:nvPr/>
        </p:nvPicPr>
        <p:blipFill>
          <a:blip r:embed="rId2"/>
          <a:stretch>
            <a:fillRect/>
          </a:stretch>
        </p:blipFill>
        <p:spPr>
          <a:xfrm>
            <a:off x="1765525" y="1690688"/>
            <a:ext cx="8660950" cy="4318834"/>
          </a:xfrm>
          <a:prstGeom prst="rect">
            <a:avLst/>
          </a:prstGeom>
        </p:spPr>
      </p:pic>
    </p:spTree>
    <p:extLst>
      <p:ext uri="{BB962C8B-B14F-4D97-AF65-F5344CB8AC3E}">
        <p14:creationId xmlns:p14="http://schemas.microsoft.com/office/powerpoint/2010/main" val="59064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5E73-A7B4-7BA7-052F-04CD590BBAFD}"/>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Docker architecture</a:t>
            </a:r>
          </a:p>
        </p:txBody>
      </p:sp>
      <p:pic>
        <p:nvPicPr>
          <p:cNvPr id="6" name="Content Placeholder 5">
            <a:extLst>
              <a:ext uri="{FF2B5EF4-FFF2-40B4-BE49-F238E27FC236}">
                <a16:creationId xmlns:a16="http://schemas.microsoft.com/office/drawing/2014/main" id="{FBF698E5-D546-567C-E3F2-AB2453FDEA0A}"/>
              </a:ext>
            </a:extLst>
          </p:cNvPr>
          <p:cNvPicPr>
            <a:picLocks noGrp="1" noChangeAspect="1"/>
          </p:cNvPicPr>
          <p:nvPr>
            <p:ph idx="1"/>
          </p:nvPr>
        </p:nvPicPr>
        <p:blipFill>
          <a:blip r:embed="rId2"/>
          <a:stretch>
            <a:fillRect/>
          </a:stretch>
        </p:blipFill>
        <p:spPr>
          <a:xfrm>
            <a:off x="1930440" y="1690688"/>
            <a:ext cx="8331119" cy="4351338"/>
          </a:xfrm>
          <a:prstGeom prst="rect">
            <a:avLst/>
          </a:prstGeom>
        </p:spPr>
      </p:pic>
    </p:spTree>
    <p:extLst>
      <p:ext uri="{BB962C8B-B14F-4D97-AF65-F5344CB8AC3E}">
        <p14:creationId xmlns:p14="http://schemas.microsoft.com/office/powerpoint/2010/main" val="6230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A8B4-4927-FC20-EAC3-56ABC5742828}"/>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The Docker daemon</a:t>
            </a:r>
          </a:p>
        </p:txBody>
      </p:sp>
      <p:sp>
        <p:nvSpPr>
          <p:cNvPr id="3" name="Content Placeholder 2">
            <a:extLst>
              <a:ext uri="{FF2B5EF4-FFF2-40B4-BE49-F238E27FC236}">
                <a16:creationId xmlns:a16="http://schemas.microsoft.com/office/drawing/2014/main" id="{950B82C0-68E2-AB61-E03C-21850DE0C3B7}"/>
              </a:ext>
            </a:extLst>
          </p:cNvPr>
          <p:cNvSpPr>
            <a:spLocks noGrp="1"/>
          </p:cNvSpPr>
          <p:nvPr>
            <p:ph idx="1"/>
          </p:nvPr>
        </p:nvSpPr>
        <p:spPr>
          <a:xfrm>
            <a:off x="838200" y="1825625"/>
            <a:ext cx="10445496" cy="1603375"/>
          </a:xfrm>
        </p:spPr>
        <p:txBody>
          <a:bodyPr>
            <a:normAutofit/>
          </a:bodyPr>
          <a:lstStyle/>
          <a:p>
            <a:pPr marL="0" indent="0">
              <a:buNone/>
            </a:pPr>
            <a:r>
              <a:rPr lang="en-US" sz="2000" dirty="0">
                <a:latin typeface="Fira Code" panose="020B0809050000020004" pitchFamily="49" charset="0"/>
                <a:ea typeface="Fira Code" panose="020B0809050000020004" pitchFamily="49" charset="0"/>
              </a:rPr>
              <a:t>The Docker daemon (dockerd) listens for Docker API requests and manages Docker objects such as images, containers, networks, and volumes. A daemon can also communicate with other daemons to manage Docker services.</a:t>
            </a:r>
          </a:p>
        </p:txBody>
      </p:sp>
      <p:pic>
        <p:nvPicPr>
          <p:cNvPr id="1026" name="Picture 2">
            <a:extLst>
              <a:ext uri="{FF2B5EF4-FFF2-40B4-BE49-F238E27FC236}">
                <a16:creationId xmlns:a16="http://schemas.microsoft.com/office/drawing/2014/main" id="{81BE52BC-C0CE-4090-6F23-E90AE38A9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714" y="3429000"/>
            <a:ext cx="2974467" cy="2974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0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8E80-F2F1-2D37-80B0-0C4EE72CA54B}"/>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Docker registries</a:t>
            </a:r>
          </a:p>
        </p:txBody>
      </p:sp>
      <p:sp>
        <p:nvSpPr>
          <p:cNvPr id="3" name="Content Placeholder 2">
            <a:extLst>
              <a:ext uri="{FF2B5EF4-FFF2-40B4-BE49-F238E27FC236}">
                <a16:creationId xmlns:a16="http://schemas.microsoft.com/office/drawing/2014/main" id="{1BAB347E-CD53-74FC-B222-9085551FC87A}"/>
              </a:ext>
            </a:extLst>
          </p:cNvPr>
          <p:cNvSpPr>
            <a:spLocks noGrp="1"/>
          </p:cNvSpPr>
          <p:nvPr>
            <p:ph idx="1"/>
          </p:nvPr>
        </p:nvSpPr>
        <p:spPr>
          <a:xfrm>
            <a:off x="838200" y="1825625"/>
            <a:ext cx="10515600" cy="3166999"/>
          </a:xfrm>
        </p:spPr>
        <p:txBody>
          <a:bodyPr>
            <a:normAutofit/>
          </a:bodyPr>
          <a:lstStyle/>
          <a:p>
            <a:pPr marL="0" indent="0">
              <a:buNone/>
            </a:pPr>
            <a:r>
              <a:rPr lang="en-US" sz="2000" dirty="0">
                <a:latin typeface="Fira Code" panose="020B0809050000020004" pitchFamily="49" charset="0"/>
                <a:ea typeface="Fira Code" panose="020B0809050000020004" pitchFamily="49" charset="0"/>
              </a:rPr>
              <a:t>A Docker registry stores Docker images. Docker Hub is a public registry that anyone can use, and Docker is configured to look for images on Docker Hub by default. You can even run your own private registry.</a:t>
            </a:r>
          </a:p>
          <a:p>
            <a:pPr marL="0" indent="0">
              <a:buNone/>
            </a:pPr>
            <a:endParaRPr lang="en-US" sz="2000" dirty="0">
              <a:latin typeface="Fira Code" panose="020B0809050000020004" pitchFamily="49" charset="0"/>
              <a:ea typeface="Fira Code" panose="020B0809050000020004" pitchFamily="49" charset="0"/>
            </a:endParaRPr>
          </a:p>
          <a:p>
            <a:pPr marL="0" indent="0">
              <a:buNone/>
            </a:pPr>
            <a:r>
              <a:rPr lang="en-US" sz="2000" dirty="0">
                <a:latin typeface="Fira Code" panose="020B0809050000020004" pitchFamily="49" charset="0"/>
                <a:ea typeface="Fira Code" panose="020B0809050000020004" pitchFamily="49" charset="0"/>
              </a:rPr>
              <a:t>When you use the </a:t>
            </a:r>
            <a:r>
              <a:rPr lang="en-US" sz="2000" dirty="0">
                <a:highlight>
                  <a:srgbClr val="C0C0C0"/>
                </a:highlight>
                <a:latin typeface="Fira Code" panose="020B0809050000020004" pitchFamily="49" charset="0"/>
                <a:ea typeface="Fira Code" panose="020B0809050000020004" pitchFamily="49" charset="0"/>
              </a:rPr>
              <a:t>docker pull </a:t>
            </a:r>
            <a:r>
              <a:rPr lang="en-US" sz="2000" dirty="0">
                <a:latin typeface="Fira Code" panose="020B0809050000020004" pitchFamily="49" charset="0"/>
                <a:ea typeface="Fira Code" panose="020B0809050000020004" pitchFamily="49" charset="0"/>
              </a:rPr>
              <a:t>or </a:t>
            </a:r>
            <a:r>
              <a:rPr lang="en-US" sz="2000" dirty="0">
                <a:highlight>
                  <a:srgbClr val="C0C0C0"/>
                </a:highlight>
                <a:latin typeface="Fira Code" panose="020B0809050000020004" pitchFamily="49" charset="0"/>
                <a:ea typeface="Fira Code" panose="020B0809050000020004" pitchFamily="49" charset="0"/>
              </a:rPr>
              <a:t>docker run </a:t>
            </a:r>
            <a:r>
              <a:rPr lang="en-US" sz="2000" dirty="0">
                <a:latin typeface="Fira Code" panose="020B0809050000020004" pitchFamily="49" charset="0"/>
                <a:ea typeface="Fira Code" panose="020B0809050000020004" pitchFamily="49" charset="0"/>
              </a:rPr>
              <a:t>commands, the required images are pulled from your configured registry. When you use the </a:t>
            </a:r>
            <a:r>
              <a:rPr lang="en-US" sz="2000" dirty="0">
                <a:highlight>
                  <a:srgbClr val="C0C0C0"/>
                </a:highlight>
                <a:latin typeface="Fira Code" panose="020B0809050000020004" pitchFamily="49" charset="0"/>
                <a:ea typeface="Fira Code" panose="020B0809050000020004" pitchFamily="49" charset="0"/>
              </a:rPr>
              <a:t>docker push </a:t>
            </a:r>
            <a:r>
              <a:rPr lang="en-US" sz="2000" dirty="0">
                <a:latin typeface="Fira Code" panose="020B0809050000020004" pitchFamily="49" charset="0"/>
                <a:ea typeface="Fira Code" panose="020B0809050000020004" pitchFamily="49" charset="0"/>
              </a:rPr>
              <a:t>command, your image is pushed to your configured registry.</a:t>
            </a:r>
          </a:p>
        </p:txBody>
      </p:sp>
    </p:spTree>
    <p:extLst>
      <p:ext uri="{BB962C8B-B14F-4D97-AF65-F5344CB8AC3E}">
        <p14:creationId xmlns:p14="http://schemas.microsoft.com/office/powerpoint/2010/main" val="140945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5CA2-8484-B32D-0EAC-04335CD9F7FB}"/>
              </a:ext>
            </a:extLst>
          </p:cNvPr>
          <p:cNvSpPr>
            <a:spLocks noGrp="1"/>
          </p:cNvSpPr>
          <p:nvPr>
            <p:ph type="title"/>
          </p:nvPr>
        </p:nvSpPr>
        <p:spPr/>
        <p:txBody>
          <a:bodyPr/>
          <a:lstStyle/>
          <a:p>
            <a:r>
              <a:rPr lang="en-US" dirty="0">
                <a:latin typeface="Fira Code" panose="020B0809050000020004" pitchFamily="49" charset="0"/>
                <a:ea typeface="Fira Code" panose="020B0809050000020004" pitchFamily="49" charset="0"/>
              </a:rPr>
              <a:t>Docker objects</a:t>
            </a:r>
          </a:p>
        </p:txBody>
      </p:sp>
      <p:sp>
        <p:nvSpPr>
          <p:cNvPr id="4" name="Text Placeholder 3">
            <a:extLst>
              <a:ext uri="{FF2B5EF4-FFF2-40B4-BE49-F238E27FC236}">
                <a16:creationId xmlns:a16="http://schemas.microsoft.com/office/drawing/2014/main" id="{4DC67D8E-7311-DE14-7BC2-9F1825D7CD0B}"/>
              </a:ext>
            </a:extLst>
          </p:cNvPr>
          <p:cNvSpPr>
            <a:spLocks noGrp="1"/>
          </p:cNvSpPr>
          <p:nvPr>
            <p:ph type="body" idx="1"/>
          </p:nvPr>
        </p:nvSpPr>
        <p:spPr/>
        <p:txBody>
          <a:bodyPr/>
          <a:lstStyle/>
          <a:p>
            <a:r>
              <a:rPr lang="en-US" dirty="0">
                <a:latin typeface="Fira Code" panose="020B0809050000020004" pitchFamily="49" charset="0"/>
                <a:ea typeface="Fira Code" panose="020B0809050000020004" pitchFamily="49" charset="0"/>
              </a:rPr>
              <a:t>Images</a:t>
            </a:r>
          </a:p>
        </p:txBody>
      </p:sp>
      <p:sp>
        <p:nvSpPr>
          <p:cNvPr id="5" name="Content Placeholder 4">
            <a:extLst>
              <a:ext uri="{FF2B5EF4-FFF2-40B4-BE49-F238E27FC236}">
                <a16:creationId xmlns:a16="http://schemas.microsoft.com/office/drawing/2014/main" id="{E3256052-00F9-81C9-B86E-C6CAA48FD4B9}"/>
              </a:ext>
            </a:extLst>
          </p:cNvPr>
          <p:cNvSpPr>
            <a:spLocks noGrp="1"/>
          </p:cNvSpPr>
          <p:nvPr>
            <p:ph sz="half" idx="2"/>
          </p:nvPr>
        </p:nvSpPr>
        <p:spPr/>
        <p:txBody>
          <a:bodyPr>
            <a:normAutofit/>
          </a:bodyPr>
          <a:lstStyle/>
          <a:p>
            <a:r>
              <a:rPr lang="en-US" sz="2000" dirty="0">
                <a:latin typeface="Fira Code" panose="020B0809050000020004" pitchFamily="49" charset="0"/>
                <a:ea typeface="Fira Code" panose="020B0809050000020004" pitchFamily="49" charset="0"/>
              </a:rPr>
              <a:t>An image is a read-only template with instructions for creating a Docker container. 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p>
        </p:txBody>
      </p:sp>
      <p:sp>
        <p:nvSpPr>
          <p:cNvPr id="6" name="Text Placeholder 5">
            <a:extLst>
              <a:ext uri="{FF2B5EF4-FFF2-40B4-BE49-F238E27FC236}">
                <a16:creationId xmlns:a16="http://schemas.microsoft.com/office/drawing/2014/main" id="{6DA6CE7F-CC46-9392-0A4E-AD8DBAB6A05F}"/>
              </a:ext>
            </a:extLst>
          </p:cNvPr>
          <p:cNvSpPr>
            <a:spLocks noGrp="1"/>
          </p:cNvSpPr>
          <p:nvPr>
            <p:ph type="body" sz="quarter" idx="3"/>
          </p:nvPr>
        </p:nvSpPr>
        <p:spPr/>
        <p:txBody>
          <a:bodyPr/>
          <a:lstStyle/>
          <a:p>
            <a:r>
              <a:rPr lang="en-US" dirty="0">
                <a:latin typeface="Fira Code" panose="020B0809050000020004" pitchFamily="49" charset="0"/>
                <a:ea typeface="Fira Code" panose="020B0809050000020004" pitchFamily="49" charset="0"/>
              </a:rPr>
              <a:t>Containers</a:t>
            </a:r>
          </a:p>
        </p:txBody>
      </p:sp>
      <p:sp>
        <p:nvSpPr>
          <p:cNvPr id="7" name="Content Placeholder 6">
            <a:extLst>
              <a:ext uri="{FF2B5EF4-FFF2-40B4-BE49-F238E27FC236}">
                <a16:creationId xmlns:a16="http://schemas.microsoft.com/office/drawing/2014/main" id="{879B8D10-39E7-42BB-887D-C31B2CEAF9A9}"/>
              </a:ext>
            </a:extLst>
          </p:cNvPr>
          <p:cNvSpPr>
            <a:spLocks noGrp="1"/>
          </p:cNvSpPr>
          <p:nvPr>
            <p:ph sz="quarter" idx="4"/>
          </p:nvPr>
        </p:nvSpPr>
        <p:spPr/>
        <p:txBody>
          <a:bodyPr>
            <a:normAutofit/>
          </a:bodyPr>
          <a:lstStyle/>
          <a:p>
            <a:r>
              <a:rPr lang="en-US" sz="2000" dirty="0">
                <a:latin typeface="Fira Code" panose="020B0809050000020004" pitchFamily="49" charset="0"/>
                <a:ea typeface="Fira Code" panose="020B0809050000020004" pitchFamily="49" charset="0"/>
              </a:rPr>
              <a:t>A container is a runnable instance of an image. You can create, start, stop, move, or delete a container using the Docker API or CLI. You can connect a container to one or more networks, attach storage to it, or even create a new image based on its current state.</a:t>
            </a:r>
          </a:p>
        </p:txBody>
      </p:sp>
    </p:spTree>
    <p:extLst>
      <p:ext uri="{BB962C8B-B14F-4D97-AF65-F5344CB8AC3E}">
        <p14:creationId xmlns:p14="http://schemas.microsoft.com/office/powerpoint/2010/main" val="2186763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488</Words>
  <Application>Microsoft Office PowerPoint</Application>
  <PresentationFormat>Widescreen</PresentationFormat>
  <Paragraphs>37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Fira Code</vt:lpstr>
      <vt:lpstr>Office Theme</vt:lpstr>
      <vt:lpstr>Basic Docker 101 (by Entronica)</vt:lpstr>
      <vt:lpstr>What is Docker?</vt:lpstr>
      <vt:lpstr>What are containers</vt:lpstr>
      <vt:lpstr>How are containers different from VMs</vt:lpstr>
      <vt:lpstr>How are containers different from VMs</vt:lpstr>
      <vt:lpstr>Docker architecture</vt:lpstr>
      <vt:lpstr>The Docker daemon</vt:lpstr>
      <vt:lpstr>Docker registries</vt:lpstr>
      <vt:lpstr>Docker objects</vt:lpstr>
      <vt:lpstr>Download and install</vt:lpstr>
      <vt:lpstr>Get Docker</vt:lpstr>
      <vt:lpstr>Docker Volumes</vt:lpstr>
      <vt:lpstr>Dockerfile</vt:lpstr>
      <vt:lpstr>Docker build</vt:lpstr>
      <vt:lpstr>Docker run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Docker 101 (by Entronica)</dc:title>
  <dc:creator>chantatha polsamak</dc:creator>
  <cp:lastModifiedBy>chantatha polsamak</cp:lastModifiedBy>
  <cp:revision>1</cp:revision>
  <dcterms:created xsi:type="dcterms:W3CDTF">2022-08-24T08:41:34Z</dcterms:created>
  <dcterms:modified xsi:type="dcterms:W3CDTF">2022-08-30T04:07:57Z</dcterms:modified>
</cp:coreProperties>
</file>