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grandir Wide Ultra-Bold" charset="1" panose="00000905000000000000"/>
      <p:regular r:id="rId17"/>
    </p:embeddedFont>
    <p:embeddedFont>
      <p:font typeface="Now" charset="1" panose="00000500000000000000"/>
      <p:regular r:id="rId18"/>
    </p:embeddedFont>
    <p:embeddedFont>
      <p:font typeface="Agrandir Wide Bold" charset="1" panose="00000805000000000000"/>
      <p:regular r:id="rId19"/>
    </p:embeddedFont>
    <p:embeddedFont>
      <p:font typeface="Quicksand Bold" charset="1" panose="00000000000000000000"/>
      <p:regular r:id="rId20"/>
    </p:embeddedFont>
    <p:embeddedFont>
      <p:font typeface="Shrikhand" charset="1" panose="02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738184" y="-5638509"/>
            <a:ext cx="17012157" cy="17259226"/>
          </a:xfrm>
          <a:custGeom>
            <a:avLst/>
            <a:gdLst/>
            <a:ahLst/>
            <a:cxnLst/>
            <a:rect r="r" b="b" t="t" l="l"/>
            <a:pathLst>
              <a:path h="17259226" w="17012157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r="0" b="-4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234345"/>
            <a:ext cx="6733170" cy="6733170"/>
          </a:xfrm>
          <a:custGeom>
            <a:avLst/>
            <a:gdLst/>
            <a:ahLst/>
            <a:cxnLst/>
            <a:rect r="r" b="b" t="t" l="l"/>
            <a:pathLst>
              <a:path h="6733170" w="6733170">
                <a:moveTo>
                  <a:pt x="0" y="0"/>
                </a:moveTo>
                <a:lnTo>
                  <a:pt x="6733170" y="0"/>
                </a:lnTo>
                <a:lnTo>
                  <a:pt x="6733170" y="6733170"/>
                </a:lnTo>
                <a:lnTo>
                  <a:pt x="0" y="6733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4407" y="2805366"/>
            <a:ext cx="7778272" cy="4848203"/>
            <a:chOff x="0" y="0"/>
            <a:chExt cx="10371029" cy="646427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385675"/>
              <a:ext cx="10371029" cy="3489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grandir Wide Ultra-Bold"/>
                </a:rPr>
                <a:t>SMART</a:t>
              </a:r>
            </a:p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grandir Wide Ultra-Bold"/>
                </a:rPr>
                <a:t>SCAN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50800"/>
              <a:ext cx="10371029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spc="547">
                  <a:solidFill>
                    <a:srgbClr val="FFFFFF"/>
                  </a:solidFill>
                  <a:latin typeface="Now"/>
                </a:rPr>
                <a:t>OOP2 PROJECT SYSTEM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783127"/>
              <a:ext cx="10371029" cy="676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14"/>
                </a:lnSpc>
                <a:spcBef>
                  <a:spcPct val="0"/>
                </a:spcBef>
              </a:pPr>
              <a:r>
                <a:rPr lang="en-US" sz="2724">
                  <a:solidFill>
                    <a:srgbClr val="FFFFFF"/>
                  </a:solidFill>
                  <a:latin typeface="Agrandir Wide Ultra-Bold"/>
                </a:rPr>
                <a:t>RFID based ATTENDANCE System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55382" y="2441411"/>
            <a:ext cx="16305327" cy="16843704"/>
          </a:xfrm>
          <a:custGeom>
            <a:avLst/>
            <a:gdLst/>
            <a:ahLst/>
            <a:cxnLst/>
            <a:rect r="r" b="b" t="t" l="l"/>
            <a:pathLst>
              <a:path h="16843704" w="16305327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t="0" r="-498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4808" y="4262437"/>
            <a:ext cx="13913025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Agrandir Wide Bold"/>
              </a:rPr>
              <a:t>Hardware Needed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7320" y="4323582"/>
            <a:ext cx="3388048" cy="4369954"/>
            <a:chOff x="0" y="0"/>
            <a:chExt cx="2623191" cy="33834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531805" y="4323582"/>
            <a:ext cx="3388048" cy="4369954"/>
            <a:chOff x="0" y="0"/>
            <a:chExt cx="2623191" cy="33834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367528" y="4323582"/>
            <a:ext cx="3388048" cy="4369954"/>
            <a:chOff x="0" y="0"/>
            <a:chExt cx="2623191" cy="33834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202632" y="4323582"/>
            <a:ext cx="3388048" cy="4369954"/>
            <a:chOff x="0" y="0"/>
            <a:chExt cx="2623191" cy="33834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806424" y="5143500"/>
            <a:ext cx="2875304" cy="2875304"/>
          </a:xfrm>
          <a:custGeom>
            <a:avLst/>
            <a:gdLst/>
            <a:ahLst/>
            <a:cxnLst/>
            <a:rect r="r" b="b" t="t" l="l"/>
            <a:pathLst>
              <a:path h="2875304" w="2875304">
                <a:moveTo>
                  <a:pt x="0" y="0"/>
                </a:moveTo>
                <a:lnTo>
                  <a:pt x="2875304" y="0"/>
                </a:lnTo>
                <a:lnTo>
                  <a:pt x="2875304" y="2875304"/>
                </a:lnTo>
                <a:lnTo>
                  <a:pt x="0" y="2875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774248" y="5402733"/>
            <a:ext cx="2875304" cy="2875304"/>
          </a:xfrm>
          <a:custGeom>
            <a:avLst/>
            <a:gdLst/>
            <a:ahLst/>
            <a:cxnLst/>
            <a:rect r="r" b="b" t="t" l="l"/>
            <a:pathLst>
              <a:path h="2875304" w="2875304">
                <a:moveTo>
                  <a:pt x="0" y="0"/>
                </a:moveTo>
                <a:lnTo>
                  <a:pt x="2875304" y="0"/>
                </a:lnTo>
                <a:lnTo>
                  <a:pt x="2875304" y="2875304"/>
                </a:lnTo>
                <a:lnTo>
                  <a:pt x="0" y="2875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12458" y="5402733"/>
            <a:ext cx="2698188" cy="2698188"/>
          </a:xfrm>
          <a:custGeom>
            <a:avLst/>
            <a:gdLst/>
            <a:ahLst/>
            <a:cxnLst/>
            <a:rect r="r" b="b" t="t" l="l"/>
            <a:pathLst>
              <a:path h="2698188" w="2698188">
                <a:moveTo>
                  <a:pt x="0" y="0"/>
                </a:moveTo>
                <a:lnTo>
                  <a:pt x="2698188" y="0"/>
                </a:lnTo>
                <a:lnTo>
                  <a:pt x="2698188" y="2698188"/>
                </a:lnTo>
                <a:lnTo>
                  <a:pt x="0" y="26981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09364" y="5196613"/>
            <a:ext cx="2563961" cy="2769078"/>
          </a:xfrm>
          <a:custGeom>
            <a:avLst/>
            <a:gdLst/>
            <a:ahLst/>
            <a:cxnLst/>
            <a:rect r="r" b="b" t="t" l="l"/>
            <a:pathLst>
              <a:path h="2769078" w="2563961">
                <a:moveTo>
                  <a:pt x="0" y="0"/>
                </a:moveTo>
                <a:lnTo>
                  <a:pt x="2563960" y="0"/>
                </a:lnTo>
                <a:lnTo>
                  <a:pt x="2563960" y="2769078"/>
                </a:lnTo>
                <a:lnTo>
                  <a:pt x="0" y="27690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441376" y="5217652"/>
            <a:ext cx="2883269" cy="2883269"/>
          </a:xfrm>
          <a:custGeom>
            <a:avLst/>
            <a:gdLst/>
            <a:ahLst/>
            <a:cxnLst/>
            <a:rect r="r" b="b" t="t" l="l"/>
            <a:pathLst>
              <a:path h="2883269" w="2883269">
                <a:moveTo>
                  <a:pt x="0" y="0"/>
                </a:moveTo>
                <a:lnTo>
                  <a:pt x="2883269" y="0"/>
                </a:lnTo>
                <a:lnTo>
                  <a:pt x="2883269" y="2883269"/>
                </a:lnTo>
                <a:lnTo>
                  <a:pt x="0" y="28832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39144" y="4490161"/>
            <a:ext cx="2904400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2C346B"/>
                </a:solidFill>
                <a:latin typeface="Quicksand Bold"/>
              </a:rPr>
              <a:t>System Unit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74248" y="4480808"/>
            <a:ext cx="2904400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2C346B"/>
                </a:solidFill>
                <a:latin typeface="Quicksand Bold"/>
              </a:rPr>
              <a:t>RFID Scanner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09352" y="4480808"/>
            <a:ext cx="2904400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2C346B"/>
                </a:solidFill>
                <a:latin typeface="Quicksand Bold"/>
              </a:rPr>
              <a:t>Big Monitor/TV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444456" y="4480808"/>
            <a:ext cx="2904400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2C346B"/>
                </a:solidFill>
                <a:latin typeface="Quicksand Bold"/>
              </a:rPr>
              <a:t>RFID Cards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96225" y="1593464"/>
            <a:ext cx="14084886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FFF559"/>
                </a:solidFill>
                <a:latin typeface="Shrikhand"/>
              </a:rPr>
              <a:t>Hardware for The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326197"/>
            <a:ext cx="7882467" cy="3670483"/>
            <a:chOff x="0" y="0"/>
            <a:chExt cx="10509956" cy="489397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57200"/>
              <a:ext cx="10509956" cy="2781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>
                  <a:solidFill>
                    <a:srgbClr val="FFFFFF"/>
                  </a:solidFill>
                  <a:latin typeface="Agrandir Wide Ultra-Bold"/>
                </a:rPr>
                <a:t>About The System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206484"/>
              <a:ext cx="10509956" cy="676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28600" y="-275658"/>
            <a:ext cx="16686973" cy="4814229"/>
          </a:xfrm>
          <a:custGeom>
            <a:avLst/>
            <a:gdLst/>
            <a:ahLst/>
            <a:cxnLst/>
            <a:rect r="r" b="b" t="t" l="l"/>
            <a:pathLst>
              <a:path h="4814229" w="16686973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76833" y="2636520"/>
            <a:ext cx="7882467" cy="482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FFFFFF"/>
                </a:solidFill>
                <a:latin typeface="Now"/>
              </a:rPr>
              <a:t>SMART SCAN revolutionizes attendance tracking at Saint Cecilia's by utilizing RFID technology. This innovative system offers a streamlined approach to monitor the presence of students, teachers, and staff, ensuring precision and reliability. By automating the attendance process, SMART SCAN optimizes administrative tasks and promotes a more efficient educational environment.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767" y="961741"/>
            <a:ext cx="7882467" cy="2698933"/>
            <a:chOff x="0" y="0"/>
            <a:chExt cx="10509956" cy="359857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57200"/>
              <a:ext cx="10509956" cy="1485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>
                  <a:solidFill>
                    <a:srgbClr val="FFFFFF"/>
                  </a:solidFill>
                  <a:latin typeface="Agrandir Wide Ultra-Bold"/>
                </a:rPr>
                <a:t>Stake Holders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911084"/>
              <a:ext cx="10509956" cy="676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6686973" cy="5143500"/>
          </a:xfrm>
          <a:custGeom>
            <a:avLst/>
            <a:gdLst/>
            <a:ahLst/>
            <a:cxnLst/>
            <a:rect r="r" b="b" t="t" l="l"/>
            <a:pathLst>
              <a:path h="5143500" w="16686973">
                <a:moveTo>
                  <a:pt x="0" y="0"/>
                </a:moveTo>
                <a:lnTo>
                  <a:pt x="16686973" y="0"/>
                </a:lnTo>
                <a:lnTo>
                  <a:pt x="1668697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393226" r="-20502" b="-302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80433" y="3780665"/>
            <a:ext cx="11127134" cy="3182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617" indent="-464309" lvl="1">
              <a:lnSpc>
                <a:spcPts val="8602"/>
              </a:lnSpc>
              <a:buFont typeface="Arial"/>
              <a:buChar char="•"/>
            </a:pPr>
            <a:r>
              <a:rPr lang="en-US" sz="4301">
                <a:solidFill>
                  <a:srgbClr val="FFFFFF"/>
                </a:solidFill>
                <a:latin typeface="Now"/>
              </a:rPr>
              <a:t>Registrar/Accounting (Super Admin)</a:t>
            </a:r>
          </a:p>
          <a:p>
            <a:pPr algn="l" marL="928617" indent="-464309" lvl="1">
              <a:lnSpc>
                <a:spcPts val="8602"/>
              </a:lnSpc>
              <a:buFont typeface="Arial"/>
              <a:buChar char="•"/>
            </a:pPr>
            <a:r>
              <a:rPr lang="en-US" sz="4301">
                <a:solidFill>
                  <a:srgbClr val="FFFFFF"/>
                </a:solidFill>
                <a:latin typeface="Now"/>
              </a:rPr>
              <a:t>Program Heads(Admin)</a:t>
            </a:r>
          </a:p>
          <a:p>
            <a:pPr algn="l" marL="928617" indent="-464309" lvl="1">
              <a:lnSpc>
                <a:spcPts val="8602"/>
              </a:lnSpc>
              <a:buFont typeface="Arial"/>
              <a:buChar char="•"/>
            </a:pPr>
            <a:r>
              <a:rPr lang="en-US" sz="4301">
                <a:solidFill>
                  <a:srgbClr val="FFFFFF"/>
                </a:solidFill>
                <a:latin typeface="Now"/>
              </a:rPr>
              <a:t>Teachers(User)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55382" y="2441411"/>
            <a:ext cx="16305327" cy="16843704"/>
          </a:xfrm>
          <a:custGeom>
            <a:avLst/>
            <a:gdLst/>
            <a:ahLst/>
            <a:cxnLst/>
            <a:rect r="r" b="b" t="t" l="l"/>
            <a:pathLst>
              <a:path h="16843704" w="16305327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t="0" r="-498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4808" y="3619500"/>
            <a:ext cx="14884492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Agrandir Wide Ultra-Bold"/>
              </a:rPr>
              <a:t>Registrar/Accounting</a:t>
            </a:r>
          </a:p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Agrandir Wide Ultra-Bold"/>
              </a:rPr>
              <a:t>(SuperADMIN)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087466"/>
            <a:ext cx="7882467" cy="3670483"/>
            <a:chOff x="0" y="0"/>
            <a:chExt cx="10509956" cy="489397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57200"/>
              <a:ext cx="10509956" cy="2781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>
                  <a:solidFill>
                    <a:srgbClr val="FFFFFF"/>
                  </a:solidFill>
                  <a:latin typeface="Agrandir Wide Ultra-Bold"/>
                </a:rPr>
                <a:t>Registrar</a:t>
              </a:r>
            </a:p>
            <a:p>
              <a:pPr algn="l">
                <a:lnSpc>
                  <a:spcPts val="7679"/>
                </a:lnSpc>
              </a:pPr>
              <a:r>
                <a:rPr lang="en-US" sz="6399">
                  <a:solidFill>
                    <a:srgbClr val="FFFFFF"/>
                  </a:solidFill>
                  <a:latin typeface="Agrandir Wide Ultra-Bold"/>
                </a:rPr>
                <a:t>/Accounting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206484"/>
              <a:ext cx="10509956" cy="676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28600" y="-275658"/>
            <a:ext cx="16686973" cy="4814229"/>
          </a:xfrm>
          <a:custGeom>
            <a:avLst/>
            <a:gdLst/>
            <a:ahLst/>
            <a:cxnLst/>
            <a:rect r="r" b="b" t="t" l="l"/>
            <a:pathLst>
              <a:path h="4814229" w="16686973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76833" y="2691129"/>
            <a:ext cx="7882467" cy="4666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619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Now"/>
              </a:rPr>
              <a:t>They Can Add A Staff/Students </a:t>
            </a:r>
          </a:p>
          <a:p>
            <a:pPr algn="l" marL="669286" indent="-334643" lvl="1">
              <a:lnSpc>
                <a:spcPts val="619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Now"/>
              </a:rPr>
              <a:t>Responsible For Activation of Account</a:t>
            </a:r>
          </a:p>
          <a:p>
            <a:pPr algn="l" marL="669286" indent="-334643" lvl="1">
              <a:lnSpc>
                <a:spcPts val="619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Now"/>
              </a:rPr>
              <a:t>Responsible For Activation of Student </a:t>
            </a:r>
          </a:p>
          <a:p>
            <a:pPr algn="l" marL="690876" indent="-345438" lvl="1">
              <a:lnSpc>
                <a:spcPts val="639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Now"/>
              </a:rPr>
              <a:t>They Can Add/Delete Grade Levels And Section </a:t>
            </a:r>
          </a:p>
          <a:p>
            <a:pPr algn="l">
              <a:lnSpc>
                <a:spcPts val="61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55382" y="2441411"/>
            <a:ext cx="16305327" cy="16843704"/>
          </a:xfrm>
          <a:custGeom>
            <a:avLst/>
            <a:gdLst/>
            <a:ahLst/>
            <a:cxnLst/>
            <a:rect r="r" b="b" t="t" l="l"/>
            <a:pathLst>
              <a:path h="16843704" w="16305327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t="0" r="-498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4808" y="3619500"/>
            <a:ext cx="13913025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Agrandir Wide Ultra-Bold"/>
              </a:rPr>
              <a:t>Program Heads</a:t>
            </a:r>
          </a:p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Agrandir Wide Ultra-Bold"/>
              </a:rPr>
              <a:t>(ADMIN)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573241"/>
            <a:ext cx="7882467" cy="2698933"/>
            <a:chOff x="0" y="0"/>
            <a:chExt cx="10509956" cy="359857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57200"/>
              <a:ext cx="10509956" cy="1485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>
                  <a:solidFill>
                    <a:srgbClr val="FFFFFF"/>
                  </a:solidFill>
                  <a:latin typeface="Agrandir Wide Ultra-Bold"/>
                </a:rPr>
                <a:t>Program Heads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911084"/>
              <a:ext cx="10509956" cy="676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28600" y="-275658"/>
            <a:ext cx="16686973" cy="4814229"/>
          </a:xfrm>
          <a:custGeom>
            <a:avLst/>
            <a:gdLst/>
            <a:ahLst/>
            <a:cxnLst/>
            <a:rect r="r" b="b" t="t" l="l"/>
            <a:pathLst>
              <a:path h="4814229" w="16686973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76833" y="2314892"/>
            <a:ext cx="7882467" cy="5419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619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Now"/>
              </a:rPr>
              <a:t>They Can Olny Add and Delete Students </a:t>
            </a:r>
          </a:p>
          <a:p>
            <a:pPr algn="l" marL="669286" indent="-334643" lvl="1">
              <a:lnSpc>
                <a:spcPts val="619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Now"/>
              </a:rPr>
              <a:t>Also They Can Add an Account For a User/Co ADMIN but they Need An Activation from Super ADMIN </a:t>
            </a:r>
          </a:p>
          <a:p>
            <a:pPr algn="l" marL="690876" indent="-345438" lvl="1">
              <a:lnSpc>
                <a:spcPts val="639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Now"/>
              </a:rPr>
              <a:t>They Cant Retrieve Students</a:t>
            </a:r>
          </a:p>
          <a:p>
            <a:pPr algn="l">
              <a:lnSpc>
                <a:spcPts val="61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55382" y="2441411"/>
            <a:ext cx="16305327" cy="16843704"/>
          </a:xfrm>
          <a:custGeom>
            <a:avLst/>
            <a:gdLst/>
            <a:ahLst/>
            <a:cxnLst/>
            <a:rect r="r" b="b" t="t" l="l"/>
            <a:pathLst>
              <a:path h="16843704" w="16305327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t="0" r="-498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4808" y="3619500"/>
            <a:ext cx="13913025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Agrandir Wide Ultra-Bold"/>
              </a:rPr>
              <a:t>Teachers</a:t>
            </a:r>
          </a:p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Agrandir Wide Ultra-Bold"/>
              </a:rPr>
              <a:t>(USERS)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573241"/>
            <a:ext cx="7882467" cy="2698933"/>
            <a:chOff x="0" y="0"/>
            <a:chExt cx="10509956" cy="359857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57200"/>
              <a:ext cx="10509956" cy="1485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>
                  <a:solidFill>
                    <a:srgbClr val="FFFFFF"/>
                  </a:solidFill>
                  <a:latin typeface="Agrandir Wide Ultra-Bold"/>
                </a:rPr>
                <a:t>Teachers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911084"/>
              <a:ext cx="10509956" cy="676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28600" y="-275658"/>
            <a:ext cx="16686973" cy="4814229"/>
          </a:xfrm>
          <a:custGeom>
            <a:avLst/>
            <a:gdLst/>
            <a:ahLst/>
            <a:cxnLst/>
            <a:rect r="r" b="b" t="t" l="l"/>
            <a:pathLst>
              <a:path h="4814229" w="16686973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76833" y="3500754"/>
            <a:ext cx="7882467" cy="3047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619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Now"/>
              </a:rPr>
              <a:t>They Can Olny View The Attendnce Record When the Student Asked For it </a:t>
            </a:r>
          </a:p>
          <a:p>
            <a:pPr algn="l">
              <a:lnSpc>
                <a:spcPts val="61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DAGGdR1wG8A</dc:identifier>
  <dcterms:modified xsi:type="dcterms:W3CDTF">2011-08-01T06:04:30Z</dcterms:modified>
  <cp:revision>1</cp:revision>
  <dc:title>SMART SCAN</dc:title>
</cp:coreProperties>
</file>