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5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1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7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8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0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3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DF66-66F9-4148-9335-DFBA77FE133A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BFC6-80E9-458D-8E9E-F8B9407D7B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2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Historia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 err="1" smtClean="0"/>
              <a:t>Upgrades</a:t>
            </a:r>
            <a:r>
              <a:rPr lang="es-AR" dirty="0" smtClean="0"/>
              <a:t> </a:t>
            </a:r>
            <a:r>
              <a:rPr lang="es-AR" dirty="0" err="1" smtClean="0"/>
              <a:t>bd</a:t>
            </a:r>
            <a:r>
              <a:rPr lang="es-AR" dirty="0" smtClean="0"/>
              <a:t>: script SQL, </a:t>
            </a:r>
            <a:r>
              <a:rPr lang="es-AR" dirty="0" err="1" smtClean="0"/>
              <a:t>deploy</a:t>
            </a:r>
            <a:r>
              <a:rPr lang="es-AR" dirty="0" smtClean="0"/>
              <a:t>: publicar local y copiar a mano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err="1" smtClean="0"/>
              <a:t>Upgrades</a:t>
            </a:r>
            <a:r>
              <a:rPr lang="es-AR" dirty="0" smtClean="0"/>
              <a:t> </a:t>
            </a:r>
            <a:r>
              <a:rPr lang="es-AR" dirty="0" err="1" smtClean="0"/>
              <a:t>bd</a:t>
            </a:r>
            <a:r>
              <a:rPr lang="es-AR" dirty="0" smtClean="0"/>
              <a:t>: </a:t>
            </a:r>
            <a:r>
              <a:rPr lang="es-AR" dirty="0" err="1" smtClean="0"/>
              <a:t>migrations</a:t>
            </a:r>
            <a:r>
              <a:rPr lang="es-AR" dirty="0" smtClean="0"/>
              <a:t> -&gt; generación script, </a:t>
            </a:r>
            <a:r>
              <a:rPr lang="es-AR" dirty="0" err="1" smtClean="0"/>
              <a:t>deploy</a:t>
            </a:r>
            <a:r>
              <a:rPr lang="es-AR" dirty="0" smtClean="0"/>
              <a:t> ídem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err="1" smtClean="0"/>
              <a:t>Upgrades</a:t>
            </a:r>
            <a:r>
              <a:rPr lang="es-AR" dirty="0" smtClean="0"/>
              <a:t> </a:t>
            </a:r>
            <a:r>
              <a:rPr lang="es-AR" dirty="0" err="1" smtClean="0"/>
              <a:t>bd</a:t>
            </a:r>
            <a:r>
              <a:rPr lang="es-AR" dirty="0" smtClean="0"/>
              <a:t>: </a:t>
            </a:r>
            <a:r>
              <a:rPr lang="es-AR" dirty="0" err="1" smtClean="0"/>
              <a:t>migrations</a:t>
            </a:r>
            <a:r>
              <a:rPr lang="es-AR" dirty="0" smtClean="0"/>
              <a:t> -&gt; generación script, publicación directa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err="1" smtClean="0"/>
              <a:t>Upgrades</a:t>
            </a:r>
            <a:r>
              <a:rPr lang="es-AR" dirty="0" smtClean="0"/>
              <a:t> </a:t>
            </a:r>
            <a:r>
              <a:rPr lang="es-AR" dirty="0" err="1" smtClean="0"/>
              <a:t>bd</a:t>
            </a:r>
            <a:r>
              <a:rPr lang="es-AR" dirty="0" smtClean="0"/>
              <a:t>: </a:t>
            </a:r>
            <a:r>
              <a:rPr lang="es-AR" dirty="0" err="1" smtClean="0"/>
              <a:t>migrations</a:t>
            </a:r>
            <a:r>
              <a:rPr lang="es-AR" dirty="0" smtClean="0"/>
              <a:t>, publicación directa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err="1" smtClean="0"/>
              <a:t>Upgrades</a:t>
            </a:r>
            <a:r>
              <a:rPr lang="es-AR" dirty="0" smtClean="0"/>
              <a:t> </a:t>
            </a:r>
            <a:r>
              <a:rPr lang="es-AR" dirty="0" err="1" smtClean="0"/>
              <a:t>bd</a:t>
            </a:r>
            <a:r>
              <a:rPr lang="es-AR" dirty="0" smtClean="0"/>
              <a:t>: </a:t>
            </a:r>
            <a:r>
              <a:rPr lang="es-AR" dirty="0" err="1" smtClean="0"/>
              <a:t>migrations</a:t>
            </a:r>
            <a:r>
              <a:rPr lang="es-AR" dirty="0" smtClean="0"/>
              <a:t>, </a:t>
            </a:r>
            <a:r>
              <a:rPr lang="es-AR" dirty="0" err="1" smtClean="0"/>
              <a:t>deploy</a:t>
            </a:r>
            <a:r>
              <a:rPr lang="es-AR" dirty="0" smtClean="0"/>
              <a:t> automático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Continuous</a:t>
            </a:r>
            <a:r>
              <a:rPr lang="es-AR" dirty="0" smtClean="0"/>
              <a:t> </a:t>
            </a:r>
            <a:r>
              <a:rPr lang="es-AR" dirty="0" err="1" smtClean="0"/>
              <a:t>delivery</a:t>
            </a:r>
            <a:r>
              <a:rPr lang="es-AR" dirty="0" smtClean="0"/>
              <a:t> Web </a:t>
            </a:r>
            <a:r>
              <a:rPr lang="es-AR" dirty="0" err="1" smtClean="0"/>
              <a:t>Application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dirty="0" err="1" smtClean="0"/>
              <a:t>Integracion</a:t>
            </a:r>
            <a:r>
              <a:rPr lang="es-AR" dirty="0" smtClean="0"/>
              <a:t> </a:t>
            </a:r>
            <a:r>
              <a:rPr lang="es-AR" dirty="0" err="1" smtClean="0"/>
              <a:t>contínua</a:t>
            </a:r>
            <a:r>
              <a:rPr lang="es-AR" dirty="0" smtClean="0"/>
              <a:t> (IC) = </a:t>
            </a:r>
            <a:r>
              <a:rPr lang="es-AR" dirty="0" err="1" smtClean="0"/>
              <a:t>build</a:t>
            </a:r>
            <a:r>
              <a:rPr lang="es-AR" dirty="0" smtClean="0"/>
              <a:t> + run </a:t>
            </a:r>
            <a:r>
              <a:rPr lang="es-AR" dirty="0" err="1" smtClean="0"/>
              <a:t>tests</a:t>
            </a:r>
            <a:endParaRPr lang="es-AR" dirty="0" smtClean="0"/>
          </a:p>
          <a:p>
            <a:pPr lvl="1"/>
            <a:r>
              <a:rPr lang="es-AR" dirty="0" err="1" smtClean="0"/>
              <a:t>Git</a:t>
            </a:r>
            <a:r>
              <a:rPr lang="es-AR" dirty="0" smtClean="0"/>
              <a:t> (u otro gestor de código fuente)</a:t>
            </a:r>
          </a:p>
          <a:p>
            <a:pPr lvl="1"/>
            <a:r>
              <a:rPr lang="es-AR" dirty="0" err="1" smtClean="0"/>
              <a:t>Enable</a:t>
            </a:r>
            <a:r>
              <a:rPr lang="es-AR" dirty="0" smtClean="0"/>
              <a:t> </a:t>
            </a:r>
            <a:r>
              <a:rPr lang="es-AR" dirty="0" err="1" smtClean="0"/>
              <a:t>nuget</a:t>
            </a:r>
            <a:r>
              <a:rPr lang="es-AR" dirty="0" smtClean="0"/>
              <a:t> </a:t>
            </a:r>
            <a:r>
              <a:rPr lang="es-AR" dirty="0" err="1" smtClean="0"/>
              <a:t>package</a:t>
            </a:r>
            <a:r>
              <a:rPr lang="es-AR" dirty="0" smtClean="0"/>
              <a:t> </a:t>
            </a:r>
            <a:r>
              <a:rPr lang="es-AR" dirty="0" err="1" smtClean="0"/>
              <a:t>restore</a:t>
            </a:r>
            <a:endParaRPr lang="en-US" dirty="0" smtClean="0"/>
          </a:p>
          <a:p>
            <a:pPr lvl="1"/>
            <a:r>
              <a:rPr lang="es-AR" dirty="0" err="1" smtClean="0"/>
              <a:t>.Net</a:t>
            </a:r>
            <a:r>
              <a:rPr lang="es-AR" dirty="0" smtClean="0"/>
              <a:t> Framework SDK</a:t>
            </a:r>
          </a:p>
          <a:p>
            <a:pPr lvl="1"/>
            <a:r>
              <a:rPr lang="en-US" dirty="0" err="1" smtClean="0"/>
              <a:t>MSBuild.Microsoft.VisualStudio.Web.targets</a:t>
            </a:r>
            <a:r>
              <a:rPr lang="en-US" dirty="0" smtClean="0"/>
              <a:t> (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</a:p>
          <a:p>
            <a:pPr lvl="1"/>
            <a:r>
              <a:rPr lang="es-AR" dirty="0" smtClean="0"/>
              <a:t>MSBuild.exe </a:t>
            </a:r>
            <a:r>
              <a:rPr lang="es-AR" dirty="0" err="1" smtClean="0"/>
              <a:t>pathToSln|pathToCsprj</a:t>
            </a:r>
            <a:endParaRPr lang="es-AR" dirty="0" smtClean="0"/>
          </a:p>
          <a:p>
            <a:pPr lvl="2"/>
            <a:r>
              <a:rPr lang="es-AR" dirty="0" smtClean="0"/>
              <a:t>p:VSToolsPath</a:t>
            </a:r>
            <a:r>
              <a:rPr lang="en-US" dirty="0" smtClean="0"/>
              <a:t>=“</a:t>
            </a:r>
            <a:r>
              <a:rPr lang="en-US" dirty="0" err="1" smtClean="0"/>
              <a:t>rutaAVSToolsEnWebTargetPackage</a:t>
            </a:r>
            <a:r>
              <a:rPr lang="en-US" dirty="0" smtClean="0"/>
              <a:t>”</a:t>
            </a:r>
          </a:p>
          <a:p>
            <a:pPr lvl="2"/>
            <a:r>
              <a:rPr lang="es-AR" dirty="0" smtClean="0"/>
              <a:t>p:Configuration=Debug|Release|xx|yy</a:t>
            </a:r>
          </a:p>
          <a:p>
            <a:pPr lvl="2"/>
            <a:r>
              <a:rPr lang="es-AR" dirty="0" smtClean="0"/>
              <a:t>P:Platform=AnyCPU|x86|xx|yy</a:t>
            </a:r>
            <a:endParaRPr lang="es-AR" dirty="0"/>
          </a:p>
          <a:p>
            <a:r>
              <a:rPr lang="es-AR" dirty="0" err="1" smtClean="0"/>
              <a:t>Continuous</a:t>
            </a:r>
            <a:r>
              <a:rPr lang="es-AR" dirty="0" smtClean="0"/>
              <a:t> </a:t>
            </a:r>
            <a:r>
              <a:rPr lang="es-AR" dirty="0" err="1" smtClean="0"/>
              <a:t>delivery</a:t>
            </a:r>
            <a:r>
              <a:rPr lang="es-AR" dirty="0" smtClean="0"/>
              <a:t> (CD) = IC + </a:t>
            </a:r>
            <a:r>
              <a:rPr lang="es-AR" dirty="0" err="1" smtClean="0"/>
              <a:t>Deploy</a:t>
            </a:r>
            <a:endParaRPr lang="es-AR" dirty="0" smtClean="0"/>
          </a:p>
          <a:p>
            <a:pPr lvl="1"/>
            <a:r>
              <a:rPr lang="es-AR" dirty="0" smtClean="0"/>
              <a:t>msdeploy.exe</a:t>
            </a:r>
            <a:r>
              <a:rPr lang="es-AR" dirty="0"/>
              <a:t> </a:t>
            </a:r>
            <a:r>
              <a:rPr lang="es-AR" dirty="0" smtClean="0"/>
              <a:t>(IIS Web </a:t>
            </a:r>
            <a:r>
              <a:rPr lang="es-AR" dirty="0" err="1" smtClean="0"/>
              <a:t>Deployment</a:t>
            </a:r>
            <a:r>
              <a:rPr lang="es-AR" dirty="0" smtClean="0"/>
              <a:t> Tools)</a:t>
            </a:r>
          </a:p>
          <a:p>
            <a:pPr lvl="2"/>
            <a:r>
              <a:rPr lang="es-AR" dirty="0" err="1" smtClean="0"/>
              <a:t>Verb</a:t>
            </a:r>
            <a:r>
              <a:rPr lang="es-AR" dirty="0" smtClean="0"/>
              <a:t>: </a:t>
            </a:r>
            <a:r>
              <a:rPr lang="es-AR" dirty="0" err="1" smtClean="0"/>
              <a:t>sync</a:t>
            </a:r>
            <a:endParaRPr lang="es-AR" dirty="0" smtClean="0"/>
          </a:p>
          <a:p>
            <a:pPr lvl="2"/>
            <a:r>
              <a:rPr lang="es-AR" dirty="0" err="1" smtClean="0"/>
              <a:t>Source</a:t>
            </a:r>
            <a:r>
              <a:rPr lang="es-AR" dirty="0" smtClean="0"/>
              <a:t>/</a:t>
            </a:r>
            <a:r>
              <a:rPr lang="es-AR" dirty="0" err="1" smtClean="0"/>
              <a:t>Dest</a:t>
            </a:r>
            <a:r>
              <a:rPr lang="es-AR" dirty="0" smtClean="0"/>
              <a:t>: </a:t>
            </a:r>
            <a:r>
              <a:rPr lang="es-AR" dirty="0" err="1" smtClean="0"/>
              <a:t>provider</a:t>
            </a:r>
            <a:r>
              <a:rPr lang="es-AR" dirty="0" smtClean="0"/>
              <a:t>=</a:t>
            </a:r>
            <a:r>
              <a:rPr lang="es-AR" dirty="0" err="1" smtClean="0"/>
              <a:t>params</a:t>
            </a:r>
            <a:endParaRPr lang="es-AR" dirty="0" smtClean="0"/>
          </a:p>
          <a:p>
            <a:pPr lvl="2"/>
            <a:r>
              <a:rPr lang="es-AR" dirty="0" err="1" smtClean="0"/>
              <a:t>Ej</a:t>
            </a:r>
            <a:r>
              <a:rPr lang="es-AR" dirty="0" smtClean="0"/>
              <a:t>: -</a:t>
            </a:r>
            <a:r>
              <a:rPr lang="es-AR" dirty="0" err="1" smtClean="0"/>
              <a:t>source:dirPath</a:t>
            </a:r>
            <a:r>
              <a:rPr lang="es-AR" dirty="0" smtClean="0"/>
              <a:t>=“c:\</a:t>
            </a:r>
            <a:r>
              <a:rPr lang="es-AR" dirty="0" err="1" smtClean="0"/>
              <a:t>pathToBuildOutput</a:t>
            </a:r>
            <a:r>
              <a:rPr lang="es-AR" dirty="0" smtClean="0"/>
              <a:t>” –</a:t>
            </a:r>
            <a:r>
              <a:rPr lang="es-AR" dirty="0" err="1" smtClean="0"/>
              <a:t>dest:package</a:t>
            </a:r>
            <a:r>
              <a:rPr lang="es-AR" dirty="0" smtClean="0"/>
              <a:t>=“c:\</a:t>
            </a:r>
            <a:r>
              <a:rPr lang="es-AR" dirty="0" err="1" smtClean="0"/>
              <a:t>publish</a:t>
            </a:r>
            <a:r>
              <a:rPr lang="es-AR" dirty="0" smtClean="0"/>
              <a:t>\site.zip”</a:t>
            </a:r>
          </a:p>
          <a:p>
            <a:pPr lvl="1"/>
            <a:r>
              <a:rPr lang="es-AR" dirty="0" err="1" smtClean="0"/>
              <a:t>Packages</a:t>
            </a:r>
            <a:r>
              <a:rPr lang="es-AR" dirty="0" smtClean="0"/>
              <a:t> parametrizados</a:t>
            </a:r>
          </a:p>
          <a:p>
            <a:pPr lvl="2"/>
            <a:r>
              <a:rPr lang="es-AR" dirty="0" smtClean="0"/>
              <a:t>Cuando se hace el </a:t>
            </a:r>
            <a:r>
              <a:rPr lang="es-AR" dirty="0" err="1" smtClean="0"/>
              <a:t>package</a:t>
            </a:r>
            <a:r>
              <a:rPr lang="es-AR" dirty="0" smtClean="0"/>
              <a:t>: </a:t>
            </a:r>
            <a:r>
              <a:rPr lang="es-AR" dirty="0" err="1" smtClean="0"/>
              <a:t>declareParamFile:xxx.xml</a:t>
            </a:r>
            <a:endParaRPr lang="es-AR" dirty="0" smtClean="0"/>
          </a:p>
          <a:p>
            <a:pPr lvl="2"/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deploya</a:t>
            </a:r>
            <a:r>
              <a:rPr lang="en-US" dirty="0" smtClean="0"/>
              <a:t> el package: </a:t>
            </a:r>
            <a:r>
              <a:rPr lang="en-US" dirty="0" err="1" smtClean="0"/>
              <a:t>setParamFile:xxx.xml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1) </a:t>
            </a:r>
            <a:r>
              <a:rPr lang="es-AR" dirty="0" err="1" smtClean="0"/>
              <a:t>build</a:t>
            </a:r>
            <a:r>
              <a:rPr lang="es-AR" dirty="0" smtClean="0"/>
              <a:t> server: </a:t>
            </a:r>
            <a:r>
              <a:rPr lang="es-AR" dirty="0" err="1" smtClean="0"/>
              <a:t>vsonline</a:t>
            </a:r>
            <a:r>
              <a:rPr lang="es-AR" dirty="0"/>
              <a:t> </a:t>
            </a:r>
            <a:r>
              <a:rPr lang="es-AR" dirty="0" smtClean="0"/>
              <a:t>-&gt; </a:t>
            </a:r>
            <a:r>
              <a:rPr lang="es-AR" dirty="0" err="1" smtClean="0"/>
              <a:t>deploy</a:t>
            </a:r>
            <a:r>
              <a:rPr lang="es-AR" dirty="0" smtClean="0"/>
              <a:t> a </a:t>
            </a:r>
            <a:r>
              <a:rPr lang="es-AR" dirty="0" err="1" smtClean="0"/>
              <a:t>azure</a:t>
            </a:r>
            <a:endParaRPr lang="es-AR" dirty="0" smtClean="0"/>
          </a:p>
          <a:p>
            <a:r>
              <a:rPr lang="es-AR" dirty="0" smtClean="0"/>
              <a:t>2) </a:t>
            </a:r>
            <a:r>
              <a:rPr lang="es-AR" dirty="0" err="1" smtClean="0"/>
              <a:t>download</a:t>
            </a:r>
            <a:r>
              <a:rPr lang="es-AR" dirty="0" smtClean="0"/>
              <a:t> </a:t>
            </a:r>
            <a:r>
              <a:rPr lang="es-AR" dirty="0" err="1" smtClean="0"/>
              <a:t>capsa</a:t>
            </a:r>
            <a:r>
              <a:rPr lang="es-AR" dirty="0" smtClean="0"/>
              <a:t>: </a:t>
            </a:r>
            <a:r>
              <a:rPr lang="es-AR" dirty="0" err="1" smtClean="0"/>
              <a:t>msdeploy</a:t>
            </a:r>
            <a:r>
              <a:rPr lang="es-AR" dirty="0" smtClean="0"/>
              <a:t> bajo el sitio de </a:t>
            </a:r>
            <a:r>
              <a:rPr lang="es-AR" dirty="0" err="1" smtClean="0"/>
              <a:t>azure</a:t>
            </a:r>
            <a:r>
              <a:rPr lang="es-AR" dirty="0" smtClean="0"/>
              <a:t> y creo un </a:t>
            </a:r>
            <a:r>
              <a:rPr lang="es-AR" dirty="0" err="1" smtClean="0"/>
              <a:t>package</a:t>
            </a:r>
            <a:r>
              <a:rPr lang="es-AR" dirty="0" smtClean="0"/>
              <a:t> .</a:t>
            </a:r>
            <a:r>
              <a:rPr lang="es-AR" dirty="0" err="1" smtClean="0"/>
              <a:t>zip</a:t>
            </a:r>
            <a:endParaRPr lang="es-AR" dirty="0" smtClean="0"/>
          </a:p>
          <a:p>
            <a:r>
              <a:rPr lang="es-AR" dirty="0" smtClean="0"/>
              <a:t>3) </a:t>
            </a:r>
            <a:r>
              <a:rPr lang="es-AR" dirty="0" err="1" smtClean="0"/>
              <a:t>deploy</a:t>
            </a:r>
            <a:r>
              <a:rPr lang="es-AR" dirty="0" smtClean="0"/>
              <a:t>: tomo el </a:t>
            </a:r>
            <a:r>
              <a:rPr lang="es-AR" dirty="0" err="1" smtClean="0"/>
              <a:t>package</a:t>
            </a:r>
            <a:r>
              <a:rPr lang="es-AR" dirty="0" smtClean="0"/>
              <a:t> y lo </a:t>
            </a:r>
            <a:r>
              <a:rPr lang="es-AR" dirty="0" err="1" smtClean="0"/>
              <a:t>deployo</a:t>
            </a:r>
            <a:r>
              <a:rPr lang="es-AR" dirty="0" smtClean="0"/>
              <a:t> con parámetros en </a:t>
            </a:r>
            <a:r>
              <a:rPr lang="es-AR" dirty="0" err="1" smtClean="0"/>
              <a:t>iis</a:t>
            </a:r>
            <a:r>
              <a:rPr lang="es-AR" dirty="0" smtClean="0"/>
              <a:t> de </a:t>
            </a:r>
            <a:r>
              <a:rPr lang="es-AR" dirty="0" err="1" smtClean="0"/>
              <a:t>capsa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3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189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Historia</vt:lpstr>
      <vt:lpstr>Continuous delivery Web Application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Adrián Tedeschi</dc:creator>
  <cp:lastModifiedBy>Adrián Tedeschi</cp:lastModifiedBy>
  <cp:revision>11</cp:revision>
  <dcterms:created xsi:type="dcterms:W3CDTF">2015-08-13T14:04:23Z</dcterms:created>
  <dcterms:modified xsi:type="dcterms:W3CDTF">2015-08-14T12:57:59Z</dcterms:modified>
</cp:coreProperties>
</file>