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90" r:id="rId3"/>
    <p:sldId id="291" r:id="rId4"/>
    <p:sldId id="296" r:id="rId5"/>
    <p:sldId id="284" r:id="rId6"/>
    <p:sldId id="292" r:id="rId7"/>
    <p:sldId id="295" r:id="rId8"/>
    <p:sldId id="293" r:id="rId9"/>
    <p:sldId id="294" r:id="rId10"/>
    <p:sldId id="297" r:id="rId11"/>
    <p:sldId id="268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2016"/>
    <a:srgbClr val="FDF2F1"/>
    <a:srgbClr val="951D09"/>
    <a:srgbClr val="F79281"/>
    <a:srgbClr val="8B1C13"/>
    <a:srgbClr val="F19F99"/>
    <a:srgbClr val="EB746B"/>
    <a:srgbClr val="FBE7E5"/>
    <a:srgbClr val="250705"/>
    <a:srgbClr val="FC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88153" autoAdjust="0"/>
  </p:normalViewPr>
  <p:slideViewPr>
    <p:cSldViewPr snapToGrid="0" snapToObjects="1">
      <p:cViewPr varScale="1">
        <p:scale>
          <a:sx n="99" d="100"/>
          <a:sy n="9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51F4-4186-4E9D-80C9-2AC95830BBF4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7DD3F-736A-4444-A793-7B825BCD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7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533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2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4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511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73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74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081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7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63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1FBD-8E0F-8D43-AB3C-463BEA6F2789}" type="datetimeFigureOut">
              <a:rPr kumimoji="1" lang="ko-KR" altLang="en-US" smtClean="0"/>
              <a:t>2016-12-26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5924-17ED-134A-BC3E-DEE4C976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77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65542"/>
              </p:ext>
            </p:extLst>
          </p:nvPr>
        </p:nvGraphicFramePr>
        <p:xfrm>
          <a:off x="5973965" y="4298002"/>
          <a:ext cx="5777471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7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과목명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인터넷프로그래밍및응용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담당교수명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낭종호 교수님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FEEELTAROID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53619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이재환 황성필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4915888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6646984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23" y="883597"/>
            <a:ext cx="7768193" cy="23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426" y="1198759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err="1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33519"/>
            <a:ext cx="2120699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GitHub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lp 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모서리가 둥근 직사각형 21"/>
          <p:cNvSpPr/>
          <p:nvPr/>
        </p:nvSpPr>
        <p:spPr>
          <a:xfrm>
            <a:off x="1702531" y="2785906"/>
            <a:ext cx="8786938" cy="1481497"/>
          </a:xfrm>
          <a:prstGeom prst="roundRect">
            <a:avLst>
              <a:gd name="adj" fmla="val 29987"/>
            </a:avLst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https://github.com/entaroee/BOB</a:t>
            </a:r>
            <a:r>
              <a:rPr lang="ko-KR" altLang="ko-KR" sz="2000" dirty="0">
                <a:solidFill>
                  <a:schemeClr val="tx1"/>
                </a:solidFill>
              </a:rPr>
              <a:t> </a:t>
            </a:r>
            <a:endParaRPr lang="ko-KR" altLang="ko-KR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96540" y="2635493"/>
            <a:ext cx="11096368" cy="1225421"/>
          </a:xfrm>
        </p:spPr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kumimoji="1" lang="en-US" altLang="ko-KR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1" lang="ko-KR" altLang="en-US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646984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38894" y="1177466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 </a:t>
            </a:r>
            <a:r>
              <a:rPr kumimoji="1" lang="ko-KR" altLang="en-US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22980"/>
            <a:ext cx="1861933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kumimoji="1" lang="ko-KR" altLang="en-US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billboard chart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29" y="1906863"/>
            <a:ext cx="3507424" cy="182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073879" y="2369407"/>
            <a:ext cx="2457450" cy="1863154"/>
            <a:chOff x="7934325" y="2686049"/>
            <a:chExt cx="2457450" cy="1863154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9544850" y="2710196"/>
              <a:ext cx="327170" cy="480679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hord 8"/>
            <p:cNvSpPr/>
            <p:nvPr/>
          </p:nvSpPr>
          <p:spPr>
            <a:xfrm rot="7832011">
              <a:off x="8117898" y="2720195"/>
              <a:ext cx="1829008" cy="1829008"/>
            </a:xfrm>
            <a:prstGeom prst="chord">
              <a:avLst>
                <a:gd name="adj1" fmla="val 2700000"/>
                <a:gd name="adj2" fmla="val 140559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458200" y="3190875"/>
              <a:ext cx="200025" cy="200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373400" y="3190874"/>
              <a:ext cx="200025" cy="200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220075" y="2686049"/>
              <a:ext cx="438150" cy="50482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934325" y="3581464"/>
              <a:ext cx="245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Bauhaus 93" panose="04030905020B02020C02" pitchFamily="82" charset="0"/>
                  <a:cs typeface="Mongolian Baiti" panose="03000500000000000000" pitchFamily="66" charset="0"/>
                </a:rPr>
                <a:t>feeeltaroid</a:t>
              </a:r>
              <a:endParaRPr lang="ko-KR" altLang="en-US" sz="3200" b="1" dirty="0">
                <a:latin typeface="Bauhaus 93" panose="04030905020B02020C02" pitchFamily="82" charset="0"/>
                <a:cs typeface="Mongolian Baiti" panose="03000500000000000000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244279" y="2615318"/>
            <a:ext cx="140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+</a:t>
            </a:r>
            <a:endParaRPr lang="ko-KR" altLang="en-US" sz="66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79" y="4768654"/>
            <a:ext cx="5877053" cy="179847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rot="5400000">
            <a:off x="5872378" y="4175753"/>
            <a:ext cx="140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/>
              <a:t>=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982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43"/>
          <p:cNvCxnSpPr/>
          <p:nvPr/>
        </p:nvCxnSpPr>
        <p:spPr>
          <a:xfrm flipH="1">
            <a:off x="4838700" y="5413222"/>
            <a:ext cx="244792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43"/>
          <p:cNvCxnSpPr/>
          <p:nvPr/>
        </p:nvCxnSpPr>
        <p:spPr>
          <a:xfrm flipV="1">
            <a:off x="6096000" y="3087611"/>
            <a:ext cx="0" cy="236507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38894" y="1177466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 </a:t>
            </a:r>
            <a:r>
              <a:rPr kumimoji="1" lang="ko-KR" altLang="en-US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22980"/>
            <a:ext cx="1861933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kumimoji="1" lang="ko-KR" altLang="en-US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billboard chart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88" y="1476482"/>
            <a:ext cx="3507424" cy="182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ch lo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83" y="3605578"/>
            <a:ext cx="1134288" cy="104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cation logo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48" y="3367362"/>
            <a:ext cx="1283652" cy="128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1"/>
          <p:cNvSpPr/>
          <p:nvPr/>
        </p:nvSpPr>
        <p:spPr>
          <a:xfrm>
            <a:off x="905672" y="4711933"/>
            <a:ext cx="4272910" cy="1481497"/>
          </a:xfrm>
          <a:prstGeom prst="roundRect">
            <a:avLst>
              <a:gd name="adj" fmla="val 29987"/>
            </a:avLst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Billboard HOT 100</a:t>
            </a:r>
          </a:p>
          <a:p>
            <a:pPr algn="ctr"/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 검색 서비스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모서리가 둥근 직사각형 21"/>
          <p:cNvSpPr/>
          <p:nvPr/>
        </p:nvSpPr>
        <p:spPr>
          <a:xfrm>
            <a:off x="7013419" y="4711933"/>
            <a:ext cx="4272910" cy="1481497"/>
          </a:xfrm>
          <a:prstGeom prst="roundRect">
            <a:avLst>
              <a:gd name="adj" fmla="val 29987"/>
            </a:avLst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음반 매장 위치</a:t>
            </a:r>
            <a:endParaRPr kumimoji="1" lang="en-US" altLang="ko-KR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 제공 서비스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3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38894" y="1177466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화면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22980"/>
            <a:ext cx="1861933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모서리가 둥근 직사각형 21"/>
          <p:cNvSpPr/>
          <p:nvPr/>
        </p:nvSpPr>
        <p:spPr>
          <a:xfrm>
            <a:off x="6965794" y="4416743"/>
            <a:ext cx="4597556" cy="1481497"/>
          </a:xfrm>
          <a:prstGeom prst="roundRect">
            <a:avLst>
              <a:gd name="adj" fmla="val 29987"/>
            </a:avLst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빌보로이드의 로고가 눈에 띄며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크게 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기능을 제공한다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위치서비스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40" y="1847850"/>
            <a:ext cx="2484835" cy="4417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70" y="1847850"/>
            <a:ext cx="2462080" cy="4377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5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38894" y="1177466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주차별 검색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22980"/>
            <a:ext cx="1861933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모서리가 둥근 직사각형 21"/>
          <p:cNvSpPr/>
          <p:nvPr/>
        </p:nvSpPr>
        <p:spPr>
          <a:xfrm>
            <a:off x="6965794" y="4416743"/>
            <a:ext cx="4597556" cy="1481497"/>
          </a:xfrm>
          <a:prstGeom prst="roundRect">
            <a:avLst>
              <a:gd name="adj" fmla="val 29987"/>
            </a:avLst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년도 </a:t>
            </a:r>
            <a:r>
              <a:rPr lang="en-US" altLang="ko-KR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주차부터 </a:t>
            </a:r>
            <a:r>
              <a:rPr lang="en-US" altLang="ko-KR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53</a:t>
            </a:r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주차까지 </a:t>
            </a:r>
            <a:r>
              <a:rPr lang="en-US" altLang="ko-KR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Billboard HOT 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rank </a:t>
            </a:r>
            <a:r>
              <a:rPr lang="en-US" altLang="ko-KR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 </a:t>
            </a:r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 제공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61933" y="628382"/>
            <a:ext cx="2817018" cy="1056709"/>
            <a:chOff x="4029074" y="1775501"/>
            <a:chExt cx="2817018" cy="1056709"/>
          </a:xfrm>
        </p:grpSpPr>
        <p:grpSp>
          <p:nvGrpSpPr>
            <p:cNvPr id="9" name="Group 8"/>
            <p:cNvGrpSpPr/>
            <p:nvPr/>
          </p:nvGrpSpPr>
          <p:grpSpPr>
            <a:xfrm>
              <a:off x="4029074" y="1775501"/>
              <a:ext cx="2212182" cy="982713"/>
              <a:chOff x="3131343" y="1925168"/>
              <a:chExt cx="2212182" cy="98271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131343" y="1925168"/>
                <a:ext cx="17811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1 WEEK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62350" y="2220504"/>
                <a:ext cx="17811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altLang="ko-KR" sz="32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WEEK</a:t>
                </a:r>
                <a:endParaRPr lang="ko-KR" altLang="en-US" sz="32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57550" y="2569327"/>
                <a:ext cx="1781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53 WEEK</a:t>
                </a:r>
                <a:endParaRPr lang="ko-KR" altLang="en-US" sz="16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29087" y="2029941"/>
                <a:ext cx="1214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33 WEEK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4917" y="2462878"/>
              <a:ext cx="178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>
                      <a:lumMod val="75000"/>
                    </a:schemeClr>
                  </a:solidFill>
                </a:rPr>
                <a:t>22 WEEK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21" y="1803829"/>
            <a:ext cx="2694302" cy="4789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84" y="1793589"/>
            <a:ext cx="2817614" cy="5009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768384" y="2200450"/>
            <a:ext cx="1349531" cy="282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3873534" y="3932239"/>
            <a:ext cx="2879691" cy="278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8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38894" y="1177466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색인별 검색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22980"/>
            <a:ext cx="1861933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모서리가 둥근 직사각형 21"/>
          <p:cNvSpPr/>
          <p:nvPr/>
        </p:nvSpPr>
        <p:spPr>
          <a:xfrm>
            <a:off x="6965794" y="4416743"/>
            <a:ext cx="4597556" cy="1481497"/>
          </a:xfrm>
          <a:prstGeom prst="roundRect">
            <a:avLst>
              <a:gd name="adj" fmla="val 29987"/>
            </a:avLst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Rank, Artist, Title</a:t>
            </a:r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별로</a:t>
            </a:r>
            <a:r>
              <a:rPr lang="en-US" altLang="ko-KR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</a:t>
            </a:r>
            <a:endParaRPr lang="en-US" altLang="ko-KR" sz="2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주차의 </a:t>
            </a:r>
            <a:r>
              <a:rPr lang="en-US" altLang="ko-KR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Billboard HOT 100</a:t>
            </a: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검색기능을 제공</a:t>
            </a:r>
          </a:p>
        </p:txBody>
      </p:sp>
      <p:pic>
        <p:nvPicPr>
          <p:cNvPr id="3076" name="Picture 4" descr="rank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95" y="110124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530111" y="866488"/>
            <a:ext cx="1922477" cy="2167963"/>
            <a:chOff x="8789521" y="1709678"/>
            <a:chExt cx="1922477" cy="2167963"/>
          </a:xfrm>
        </p:grpSpPr>
        <p:pic>
          <p:nvPicPr>
            <p:cNvPr id="3078" name="Picture 6" descr="adele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8842" y="1709678"/>
              <a:ext cx="1471613" cy="147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pharrell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53" t="7526" r="21463"/>
            <a:stretch/>
          </p:blipFill>
          <p:spPr bwMode="auto">
            <a:xfrm>
              <a:off x="9811841" y="2766442"/>
              <a:ext cx="900157" cy="1111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ac miller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27" t="17842" r="27573" b="15598"/>
            <a:stretch/>
          </p:blipFill>
          <p:spPr bwMode="auto">
            <a:xfrm>
              <a:off x="8789521" y="2527704"/>
              <a:ext cx="552246" cy="799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749717" y="2855845"/>
            <a:ext cx="6201352" cy="1174858"/>
            <a:chOff x="4195344" y="1897965"/>
            <a:chExt cx="6201352" cy="1174858"/>
          </a:xfrm>
        </p:grpSpPr>
        <p:grpSp>
          <p:nvGrpSpPr>
            <p:cNvPr id="16" name="Group 15"/>
            <p:cNvGrpSpPr/>
            <p:nvPr/>
          </p:nvGrpSpPr>
          <p:grpSpPr>
            <a:xfrm>
              <a:off x="4195344" y="1897965"/>
              <a:ext cx="6201352" cy="1174858"/>
              <a:chOff x="3297613" y="2047632"/>
              <a:chExt cx="6201352" cy="11748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97613" y="2263075"/>
                <a:ext cx="305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Rolling in the deep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49228" y="2458090"/>
                <a:ext cx="60497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Every teardrop is a waterfall</a:t>
                </a:r>
                <a:endParaRPr lang="ko-KR" altLang="en-US" sz="32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31560" y="2883936"/>
                <a:ext cx="1781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Truman Show</a:t>
                </a:r>
                <a:endParaRPr lang="ko-KR" altLang="en-US" sz="16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05322" y="2047632"/>
                <a:ext cx="2221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BLIND and DEAF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611582" y="2123757"/>
              <a:ext cx="178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>
                      <a:lumMod val="75000"/>
                    </a:schemeClr>
                  </a:solidFill>
                </a:rPr>
                <a:t>Darkness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8" y="1775498"/>
            <a:ext cx="2715950" cy="4828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52" y="1775498"/>
            <a:ext cx="2716001" cy="4828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/>
          <p:cNvSpPr/>
          <p:nvPr/>
        </p:nvSpPr>
        <p:spPr>
          <a:xfrm>
            <a:off x="1678911" y="2156383"/>
            <a:ext cx="893451" cy="327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430738" y="4077576"/>
            <a:ext cx="2931587" cy="2526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426" y="1198759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유투브 연결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33519"/>
            <a:ext cx="2120699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모서리가 둥근 직사각형 21"/>
          <p:cNvSpPr/>
          <p:nvPr/>
        </p:nvSpPr>
        <p:spPr>
          <a:xfrm>
            <a:off x="6965794" y="4416743"/>
            <a:ext cx="4597556" cy="1481497"/>
          </a:xfrm>
          <a:prstGeom prst="roundRect">
            <a:avLst>
              <a:gd name="adj" fmla="val 29987"/>
            </a:avLst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track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하면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유투브를 통한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뮤직비디오 정보 제공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lp 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유튜브 로고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60338"/>
            <a:ext cx="1920875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91" y="1757376"/>
            <a:ext cx="2686943" cy="4776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9" y="1742385"/>
            <a:ext cx="2695375" cy="4791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5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426" y="1198759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주변 음반 매장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33519"/>
            <a:ext cx="2120699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모서리가 둥근 직사각형 21"/>
          <p:cNvSpPr/>
          <p:nvPr/>
        </p:nvSpPr>
        <p:spPr>
          <a:xfrm>
            <a:off x="6965794" y="4416743"/>
            <a:ext cx="4597556" cy="1481497"/>
          </a:xfrm>
          <a:prstGeom prst="roundRect">
            <a:avLst>
              <a:gd name="adj" fmla="val 29987"/>
            </a:avLst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위치를 중심으로</a:t>
            </a:r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하여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근방 </a:t>
            </a:r>
            <a:r>
              <a:rPr lang="en-US" altLang="ko-KR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500m</a:t>
            </a:r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이내의 음반 매장의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위치정보를 사용자에게 제공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lp 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lp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12" y="614559"/>
            <a:ext cx="818960" cy="81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location lo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628" y="882275"/>
            <a:ext cx="283527" cy="2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12" y="1642051"/>
            <a:ext cx="2621384" cy="4660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8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08835"/>
            <a:ext cx="12192000" cy="211015"/>
          </a:xfrm>
          <a:prstGeom prst="rect">
            <a:avLst/>
          </a:prstGeom>
          <a:solidFill>
            <a:srgbClr val="F1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426" y="1198759"/>
            <a:ext cx="2316085" cy="256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동영상</a:t>
            </a:r>
            <a:endParaRPr kumimoji="1" lang="ko-KR" altLang="en-US" sz="20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433519"/>
            <a:ext cx="2120699" cy="107004"/>
            <a:chOff x="865088" y="1835908"/>
            <a:chExt cx="1861933" cy="107004"/>
          </a:xfrm>
          <a:solidFill>
            <a:srgbClr val="F19F99"/>
          </a:solidFill>
        </p:grpSpPr>
        <p:cxnSp>
          <p:nvCxnSpPr>
            <p:cNvPr id="10" name="직선 연결선 9"/>
            <p:cNvCxnSpPr/>
            <p:nvPr/>
          </p:nvCxnSpPr>
          <p:spPr>
            <a:xfrm>
              <a:off x="865088" y="1889410"/>
              <a:ext cx="1754929" cy="0"/>
            </a:xfrm>
            <a:prstGeom prst="line">
              <a:avLst/>
            </a:prstGeom>
            <a:grpFill/>
            <a:ln>
              <a:solidFill>
                <a:srgbClr val="F19F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20017" y="1835908"/>
              <a:ext cx="107004" cy="107004"/>
            </a:xfrm>
            <a:prstGeom prst="ellipse">
              <a:avLst/>
            </a:prstGeom>
            <a:solidFill>
              <a:srgbClr val="F2A29C"/>
            </a:solidFill>
            <a:ln w="19050">
              <a:solidFill>
                <a:srgbClr val="F56F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>
            <a:spLocks noGrp="1"/>
          </p:cNvSpPr>
          <p:nvPr>
            <p:ph type="ctrTitle"/>
          </p:nvPr>
        </p:nvSpPr>
        <p:spPr>
          <a:xfrm>
            <a:off x="258766" y="628382"/>
            <a:ext cx="2313596" cy="282804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1" lang="ko-KR" altLang="en-US" sz="2400" b="1" dirty="0" smtClean="0">
                <a:solidFill>
                  <a:srgbClr val="7D191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</a:t>
            </a:r>
            <a:endParaRPr kumimoji="1" lang="ko-KR" altLang="en-US" sz="2400" b="1" dirty="0">
              <a:solidFill>
                <a:srgbClr val="7D191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lp 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156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함초롬돋움</vt:lpstr>
      <vt:lpstr>Arial</vt:lpstr>
      <vt:lpstr>Bauhaus 93</vt:lpstr>
      <vt:lpstr>Calibri</vt:lpstr>
      <vt:lpstr>Calibri Light</vt:lpstr>
      <vt:lpstr>Mongolian Baiti</vt:lpstr>
      <vt:lpstr>Office Theme</vt:lpstr>
      <vt:lpstr>PowerPoint 프레젠테이션</vt:lpstr>
      <vt:lpstr>1 개요</vt:lpstr>
      <vt:lpstr>1 개요</vt:lpstr>
      <vt:lpstr>2 기능</vt:lpstr>
      <vt:lpstr>2 기능</vt:lpstr>
      <vt:lpstr>2 기능</vt:lpstr>
      <vt:lpstr>2 기능</vt:lpstr>
      <vt:lpstr>2 기능</vt:lpstr>
      <vt:lpstr>3 데모</vt:lpstr>
      <vt:lpstr>4 GitHub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평가 및 선정</dc:title>
  <dc:creator>Microsoft Office 사용자</dc:creator>
  <cp:lastModifiedBy>SOGANG</cp:lastModifiedBy>
  <cp:revision>171</cp:revision>
  <cp:lastPrinted>2016-12-26T01:14:20Z</cp:lastPrinted>
  <dcterms:created xsi:type="dcterms:W3CDTF">2016-09-25T10:01:48Z</dcterms:created>
  <dcterms:modified xsi:type="dcterms:W3CDTF">2016-12-26T04:14:34Z</dcterms:modified>
</cp:coreProperties>
</file>